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9" r:id="rId3"/>
    <p:sldId id="257" r:id="rId4"/>
    <p:sldId id="258" r:id="rId5"/>
    <p:sldId id="287" r:id="rId6"/>
    <p:sldId id="288" r:id="rId7"/>
    <p:sldId id="289" r:id="rId8"/>
    <p:sldId id="296" r:id="rId9"/>
    <p:sldId id="292" r:id="rId10"/>
    <p:sldId id="291" r:id="rId11"/>
    <p:sldId id="286" r:id="rId12"/>
    <p:sldId id="293" r:id="rId13"/>
    <p:sldId id="259" r:id="rId14"/>
    <p:sldId id="294" r:id="rId15"/>
    <p:sldId id="290" r:id="rId16"/>
    <p:sldId id="295" r:id="rId17"/>
    <p:sldId id="260" r:id="rId18"/>
    <p:sldId id="277" r:id="rId19"/>
    <p:sldId id="271" r:id="rId20"/>
    <p:sldId id="276" r:id="rId21"/>
    <p:sldId id="298" r:id="rId22"/>
    <p:sldId id="278" r:id="rId23"/>
    <p:sldId id="279" r:id="rId24"/>
    <p:sldId id="280" r:id="rId25"/>
    <p:sldId id="261" r:id="rId26"/>
    <p:sldId id="281" r:id="rId27"/>
    <p:sldId id="282" r:id="rId28"/>
    <p:sldId id="283" r:id="rId29"/>
    <p:sldId id="297" r:id="rId30"/>
    <p:sldId id="285" r:id="rId31"/>
    <p:sldId id="262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CD3"/>
    <a:srgbClr val="F6BE58"/>
    <a:srgbClr val="454F4A"/>
    <a:srgbClr val="FCB568"/>
    <a:srgbClr val="808783"/>
    <a:srgbClr val="464F4A"/>
    <a:srgbClr val="BFC4C5"/>
    <a:srgbClr val="FCB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-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54984-C1C3-42E5-800F-476B28985258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23CB9-4369-4339-B643-3EA9726CF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57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40A-0528-4259-A8B7-5EC58A090B2C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AFAA-F2B2-45C4-8E17-A14B9828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50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40A-0528-4259-A8B7-5EC58A090B2C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AFAA-F2B2-45C4-8E17-A14B9828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06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40A-0528-4259-A8B7-5EC58A090B2C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AFAA-F2B2-45C4-8E17-A14B9828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99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09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502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393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537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395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983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14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71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40A-0528-4259-A8B7-5EC58A090B2C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AFAA-F2B2-45C4-8E17-A14B9828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237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36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10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986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63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40A-0528-4259-A8B7-5EC58A090B2C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AFAA-F2B2-45C4-8E17-A14B9828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7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40A-0528-4259-A8B7-5EC58A090B2C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AFAA-F2B2-45C4-8E17-A14B9828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8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40A-0528-4259-A8B7-5EC58A090B2C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AFAA-F2B2-45C4-8E17-A14B9828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17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40A-0528-4259-A8B7-5EC58A090B2C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AFAA-F2B2-45C4-8E17-A14B9828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9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40A-0528-4259-A8B7-5EC58A090B2C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AFAA-F2B2-45C4-8E17-A14B9828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40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40A-0528-4259-A8B7-5EC58A090B2C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AFAA-F2B2-45C4-8E17-A14B9828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37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40A-0528-4259-A8B7-5EC58A090B2C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AFAA-F2B2-45C4-8E17-A14B9828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21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140A-0528-4259-A8B7-5EC58A090B2C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9AFAA-F2B2-45C4-8E17-A14B9828D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57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4" r:id="rId20"/>
    <p:sldLayoutId id="2147483675" r:id="rId21"/>
    <p:sldLayoutId id="2147483676" r:id="rId22"/>
    <p:sldLayoutId id="21474836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/>
          <a:stretch/>
        </p:blipFill>
        <p:spPr>
          <a:xfrm>
            <a:off x="533705" y="726991"/>
            <a:ext cx="5349998" cy="58007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57925" y="2359579"/>
            <a:ext cx="3829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dirty="0" smtClean="0">
                <a:solidFill>
                  <a:srgbClr val="00B05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毕业论文答辩</a:t>
            </a:r>
            <a:endParaRPr lang="zh-CN" altLang="en-US" sz="4400" dirty="0">
              <a:solidFill>
                <a:srgbClr val="00B050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54195" y="311473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CB568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汇报人：酒馆无酒</a:t>
            </a:r>
            <a:endParaRPr lang="zh-CN" altLang="en-US" sz="2000" dirty="0">
              <a:solidFill>
                <a:srgbClr val="FCB568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54195" y="351484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CB568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指导人：酒馆无酒</a:t>
            </a:r>
            <a:endParaRPr lang="zh-CN" altLang="en-US" sz="2000" dirty="0">
              <a:solidFill>
                <a:srgbClr val="FCB568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0336633" y="2643245"/>
            <a:ext cx="900229" cy="157047"/>
            <a:chOff x="10129722" y="2971973"/>
            <a:chExt cx="900229" cy="157047"/>
          </a:xfrm>
        </p:grpSpPr>
        <p:sp>
          <p:nvSpPr>
            <p:cNvPr id="9" name="椭圆 8"/>
            <p:cNvSpPr/>
            <p:nvPr/>
          </p:nvSpPr>
          <p:spPr>
            <a:xfrm>
              <a:off x="10129722" y="2971973"/>
              <a:ext cx="157047" cy="157047"/>
            </a:xfrm>
            <a:prstGeom prst="ellipse">
              <a:avLst/>
            </a:prstGeom>
            <a:solidFill>
              <a:srgbClr val="FCBF10"/>
            </a:solidFill>
            <a:ln w="25400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0429876" y="3129020"/>
              <a:ext cx="600075" cy="0"/>
            </a:xfrm>
            <a:prstGeom prst="line">
              <a:avLst/>
            </a:prstGeom>
            <a:ln w="31750">
              <a:solidFill>
                <a:srgbClr val="454F4A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10493680" y="2971624"/>
            <a:ext cx="900229" cy="143107"/>
            <a:chOff x="10286769" y="3300352"/>
            <a:chExt cx="900229" cy="143107"/>
          </a:xfrm>
        </p:grpSpPr>
        <p:sp>
          <p:nvSpPr>
            <p:cNvPr id="33" name="椭圆 32"/>
            <p:cNvSpPr/>
            <p:nvPr/>
          </p:nvSpPr>
          <p:spPr>
            <a:xfrm flipV="1">
              <a:off x="10286769" y="3300352"/>
              <a:ext cx="143107" cy="143107"/>
            </a:xfrm>
            <a:prstGeom prst="ellipse">
              <a:avLst/>
            </a:prstGeom>
            <a:solidFill>
              <a:srgbClr val="BFC4C5"/>
            </a:solidFill>
            <a:ln w="25400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0586923" y="3371906"/>
              <a:ext cx="600075" cy="0"/>
            </a:xfrm>
            <a:prstGeom prst="line">
              <a:avLst/>
            </a:prstGeom>
            <a:ln w="31750">
              <a:solidFill>
                <a:srgbClr val="454F4A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2" t="23332" r="5365" b="63542"/>
          <a:stretch/>
        </p:blipFill>
        <p:spPr>
          <a:xfrm rot="5718488">
            <a:off x="10421058" y="5644943"/>
            <a:ext cx="1925675" cy="144425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52" b="79890" l="4674" r="36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277" t="48208" r="64203" b="19965"/>
          <a:stretch/>
        </p:blipFill>
        <p:spPr>
          <a:xfrm>
            <a:off x="6862264" y="3114731"/>
            <a:ext cx="2197510" cy="218276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66" b="66298" l="0" r="20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76" t="55672" r="86107" b="32137"/>
          <a:stretch/>
        </p:blipFill>
        <p:spPr>
          <a:xfrm>
            <a:off x="10575791" y="1607574"/>
            <a:ext cx="913203" cy="836024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533705" y="409282"/>
            <a:ext cx="4097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CB568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GRADUATION THESIS DEFENSE</a:t>
            </a:r>
            <a:endParaRPr lang="zh-CN" altLang="en-US" dirty="0">
              <a:solidFill>
                <a:srgbClr val="FCB568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4896465" y="593948"/>
            <a:ext cx="6843251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39148" y="6527716"/>
            <a:ext cx="9447827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图片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12" y="3357708"/>
            <a:ext cx="6953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 flipV="1">
            <a:off x="2570860" y="2392441"/>
            <a:ext cx="2320640" cy="1190072"/>
          </a:xfrm>
          <a:prstGeom prst="line">
            <a:avLst/>
          </a:prstGeom>
          <a:ln w="12700">
            <a:solidFill>
              <a:srgbClr val="A6AAA9"/>
            </a:solidFill>
            <a:miter lim="400000"/>
            <a:tailEnd type="triangle"/>
          </a:ln>
        </p:spPr>
        <p:txBody>
          <a:bodyPr lIns="25393" tIns="25393" rIns="25393" bIns="25393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4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>
            <a:off x="2578073" y="3589726"/>
            <a:ext cx="2284577" cy="1319898"/>
          </a:xfrm>
          <a:prstGeom prst="line">
            <a:avLst/>
          </a:prstGeom>
          <a:ln w="12700">
            <a:solidFill>
              <a:srgbClr val="A6AAA9"/>
            </a:solidFill>
            <a:miter lim="400000"/>
            <a:tailEnd type="triangle"/>
          </a:ln>
        </p:spPr>
        <p:txBody>
          <a:bodyPr lIns="25393" tIns="25393" rIns="25393" bIns="25393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4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>
            <a:off x="2567255" y="3586120"/>
            <a:ext cx="2821913" cy="605855"/>
          </a:xfrm>
          <a:prstGeom prst="line">
            <a:avLst/>
          </a:prstGeom>
          <a:ln w="12700">
            <a:solidFill>
              <a:srgbClr val="A6AAA9"/>
            </a:solidFill>
            <a:miter lim="400000"/>
            <a:tailEnd type="triangle"/>
          </a:ln>
        </p:spPr>
        <p:txBody>
          <a:bodyPr lIns="25393" tIns="25393" rIns="25393" bIns="25393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4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flipV="1">
            <a:off x="2576269" y="3169595"/>
            <a:ext cx="2798473" cy="416525"/>
          </a:xfrm>
          <a:prstGeom prst="line">
            <a:avLst/>
          </a:prstGeom>
          <a:ln w="12700">
            <a:solidFill>
              <a:srgbClr val="A6AAA9"/>
            </a:solidFill>
            <a:miter lim="400000"/>
            <a:tailEnd type="triangle"/>
          </a:ln>
        </p:spPr>
        <p:txBody>
          <a:bodyPr lIns="25393" tIns="25393" rIns="25393" bIns="25393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4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6" name="出自【趣你的PPT】(微信:qunideppt)：最优质的PPT资源库"/>
          <p:cNvSpPr>
            <a:spLocks/>
          </p:cNvSpPr>
          <p:nvPr/>
        </p:nvSpPr>
        <p:spPr bwMode="auto">
          <a:xfrm rot="10800000">
            <a:off x="1737811" y="3000100"/>
            <a:ext cx="1011561" cy="1009758"/>
          </a:xfrm>
          <a:custGeom>
            <a:avLst/>
            <a:gdLst>
              <a:gd name="T0" fmla="*/ 756243600 w 21600"/>
              <a:gd name="T1" fmla="*/ 753571139 h 21600"/>
              <a:gd name="T2" fmla="*/ 756243600 w 21600"/>
              <a:gd name="T3" fmla="*/ 753571139 h 21600"/>
              <a:gd name="T4" fmla="*/ 756243600 w 21600"/>
              <a:gd name="T5" fmla="*/ 753571139 h 21600"/>
              <a:gd name="T6" fmla="*/ 756243600 w 21600"/>
              <a:gd name="T7" fmla="*/ 75357113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22854" tIns="22854" rIns="22854" b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1993857" y="3303027"/>
            <a:ext cx="499469" cy="403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5834" y="6647"/>
                </a:moveTo>
                <a:lnTo>
                  <a:pt x="13695" y="1662"/>
                </a:lnTo>
                <a:lnTo>
                  <a:pt x="16442" y="1662"/>
                </a:lnTo>
                <a:lnTo>
                  <a:pt x="19462" y="6647"/>
                </a:lnTo>
                <a:cubicBezTo>
                  <a:pt x="19462" y="6647"/>
                  <a:pt x="15834" y="6647"/>
                  <a:pt x="15834" y="6647"/>
                </a:cubicBezTo>
                <a:close/>
                <a:moveTo>
                  <a:pt x="12719" y="16941"/>
                </a:moveTo>
                <a:lnTo>
                  <a:pt x="15865" y="8306"/>
                </a:lnTo>
                <a:lnTo>
                  <a:pt x="19253" y="8306"/>
                </a:lnTo>
                <a:cubicBezTo>
                  <a:pt x="19253" y="8306"/>
                  <a:pt x="12719" y="16941"/>
                  <a:pt x="12719" y="16941"/>
                </a:cubicBezTo>
                <a:close/>
                <a:moveTo>
                  <a:pt x="10737" y="18328"/>
                </a:moveTo>
                <a:lnTo>
                  <a:pt x="7079" y="8306"/>
                </a:lnTo>
                <a:lnTo>
                  <a:pt x="14397" y="8306"/>
                </a:lnTo>
                <a:cubicBezTo>
                  <a:pt x="14397" y="8306"/>
                  <a:pt x="10737" y="18328"/>
                  <a:pt x="10737" y="18328"/>
                </a:cubicBezTo>
                <a:close/>
                <a:moveTo>
                  <a:pt x="2224" y="8306"/>
                </a:moveTo>
                <a:lnTo>
                  <a:pt x="5610" y="8306"/>
                </a:lnTo>
                <a:lnTo>
                  <a:pt x="8757" y="16941"/>
                </a:lnTo>
                <a:cubicBezTo>
                  <a:pt x="8757" y="16941"/>
                  <a:pt x="2224" y="8306"/>
                  <a:pt x="2224" y="8306"/>
                </a:cubicBezTo>
                <a:close/>
                <a:moveTo>
                  <a:pt x="5034" y="1662"/>
                </a:moveTo>
                <a:lnTo>
                  <a:pt x="7780" y="1662"/>
                </a:lnTo>
                <a:lnTo>
                  <a:pt x="5642" y="6647"/>
                </a:lnTo>
                <a:lnTo>
                  <a:pt x="2013" y="6647"/>
                </a:lnTo>
                <a:cubicBezTo>
                  <a:pt x="2013" y="6647"/>
                  <a:pt x="5034" y="1662"/>
                  <a:pt x="5034" y="1662"/>
                </a:cubicBezTo>
                <a:close/>
                <a:moveTo>
                  <a:pt x="12174" y="1662"/>
                </a:moveTo>
                <a:lnTo>
                  <a:pt x="14313" y="6647"/>
                </a:lnTo>
                <a:lnTo>
                  <a:pt x="7163" y="6647"/>
                </a:lnTo>
                <a:lnTo>
                  <a:pt x="9301" y="1662"/>
                </a:lnTo>
                <a:cubicBezTo>
                  <a:pt x="9301" y="1662"/>
                  <a:pt x="12174" y="1662"/>
                  <a:pt x="12174" y="1662"/>
                </a:cubicBezTo>
                <a:close/>
                <a:moveTo>
                  <a:pt x="17312" y="338"/>
                </a:moveTo>
                <a:cubicBezTo>
                  <a:pt x="17185" y="116"/>
                  <a:pt x="16987" y="0"/>
                  <a:pt x="16778" y="0"/>
                </a:cubicBezTo>
                <a:lnTo>
                  <a:pt x="4698" y="0"/>
                </a:lnTo>
                <a:cubicBezTo>
                  <a:pt x="4489" y="0"/>
                  <a:pt x="4289" y="116"/>
                  <a:pt x="4163" y="338"/>
                </a:cubicBezTo>
                <a:lnTo>
                  <a:pt x="137" y="6985"/>
                </a:lnTo>
                <a:cubicBezTo>
                  <a:pt x="-62" y="7296"/>
                  <a:pt x="-41" y="7751"/>
                  <a:pt x="179" y="8048"/>
                </a:cubicBezTo>
                <a:lnTo>
                  <a:pt x="10245" y="21341"/>
                </a:lnTo>
                <a:cubicBezTo>
                  <a:pt x="10371" y="21509"/>
                  <a:pt x="10549" y="21600"/>
                  <a:pt x="10737" y="21600"/>
                </a:cubicBezTo>
                <a:cubicBezTo>
                  <a:pt x="10927" y="21600"/>
                  <a:pt x="11105" y="21509"/>
                  <a:pt x="11230" y="21341"/>
                </a:cubicBezTo>
                <a:lnTo>
                  <a:pt x="21297" y="8048"/>
                </a:lnTo>
                <a:cubicBezTo>
                  <a:pt x="21517" y="7751"/>
                  <a:pt x="21538" y="7296"/>
                  <a:pt x="21338" y="6985"/>
                </a:cubicBezTo>
                <a:cubicBezTo>
                  <a:pt x="21338" y="6985"/>
                  <a:pt x="17312" y="338"/>
                  <a:pt x="17312" y="33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19045" tIns="19045" rIns="19045" bIns="19045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224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8" name="出自【趣你的PPT】(微信:qunideppt)：最优质的PPT资源库"/>
          <p:cNvSpPr>
            <a:spLocks/>
          </p:cNvSpPr>
          <p:nvPr/>
        </p:nvSpPr>
        <p:spPr bwMode="auto">
          <a:xfrm>
            <a:off x="5295405" y="1631517"/>
            <a:ext cx="510289" cy="876326"/>
          </a:xfrm>
          <a:custGeom>
            <a:avLst/>
            <a:gdLst>
              <a:gd name="T0" fmla="*/ 97124650 w 21600"/>
              <a:gd name="T1" fmla="*/ 492311817 h 21600"/>
              <a:gd name="T2" fmla="*/ 97124650 w 21600"/>
              <a:gd name="T3" fmla="*/ 492311817 h 21600"/>
              <a:gd name="T4" fmla="*/ 97124650 w 21600"/>
              <a:gd name="T5" fmla="*/ 492311817 h 21600"/>
              <a:gd name="T6" fmla="*/ 97124650 w 21600"/>
              <a:gd name="T7" fmla="*/ 49231181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22854" r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出自【趣你的PPT】(微信:qunideppt)：最优质的PPT资源库"/>
          <p:cNvSpPr>
            <a:spLocks/>
          </p:cNvSpPr>
          <p:nvPr/>
        </p:nvSpPr>
        <p:spPr bwMode="auto">
          <a:xfrm>
            <a:off x="6195171" y="3907080"/>
            <a:ext cx="510288" cy="876326"/>
          </a:xfrm>
          <a:custGeom>
            <a:avLst/>
            <a:gdLst>
              <a:gd name="T0" fmla="*/ 97124225 w 21600"/>
              <a:gd name="T1" fmla="*/ 492311817 h 21600"/>
              <a:gd name="T2" fmla="*/ 97124225 w 21600"/>
              <a:gd name="T3" fmla="*/ 492311817 h 21600"/>
              <a:gd name="T4" fmla="*/ 97124225 w 21600"/>
              <a:gd name="T5" fmla="*/ 492311817 h 21600"/>
              <a:gd name="T6" fmla="*/ 97124225 w 21600"/>
              <a:gd name="T7" fmla="*/ 49231181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22854" r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出自【趣你的PPT】(微信:qunideppt)：最优质的PPT资源库"/>
          <p:cNvSpPr>
            <a:spLocks/>
          </p:cNvSpPr>
          <p:nvPr/>
        </p:nvSpPr>
        <p:spPr bwMode="auto">
          <a:xfrm>
            <a:off x="5295405" y="4911429"/>
            <a:ext cx="510289" cy="876326"/>
          </a:xfrm>
          <a:custGeom>
            <a:avLst/>
            <a:gdLst>
              <a:gd name="T0" fmla="*/ 97124650 w 21600"/>
              <a:gd name="T1" fmla="*/ 492311817 h 21600"/>
              <a:gd name="T2" fmla="*/ 97124650 w 21600"/>
              <a:gd name="T3" fmla="*/ 492311817 h 21600"/>
              <a:gd name="T4" fmla="*/ 97124650 w 21600"/>
              <a:gd name="T5" fmla="*/ 492311817 h 21600"/>
              <a:gd name="T6" fmla="*/ 97124650 w 21600"/>
              <a:gd name="T7" fmla="*/ 49231181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22854" r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出自【趣你的PPT】(微信:qunideppt)：最优质的PPT资源库"/>
          <p:cNvSpPr>
            <a:spLocks/>
          </p:cNvSpPr>
          <p:nvPr/>
        </p:nvSpPr>
        <p:spPr bwMode="auto">
          <a:xfrm>
            <a:off x="6195171" y="2671930"/>
            <a:ext cx="510288" cy="876326"/>
          </a:xfrm>
          <a:custGeom>
            <a:avLst/>
            <a:gdLst>
              <a:gd name="T0" fmla="*/ 97124225 w 21600"/>
              <a:gd name="T1" fmla="*/ 492311817 h 21600"/>
              <a:gd name="T2" fmla="*/ 97124225 w 21600"/>
              <a:gd name="T3" fmla="*/ 492311817 h 21600"/>
              <a:gd name="T4" fmla="*/ 97124225 w 21600"/>
              <a:gd name="T5" fmla="*/ 492311817 h 21600"/>
              <a:gd name="T6" fmla="*/ 97124225 w 21600"/>
              <a:gd name="T7" fmla="*/ 49231181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22854" r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2" name="出自【趣你的PPT】(微信:qunideppt)：最优质的PPT资源库"/>
          <p:cNvSpPr txBox="1">
            <a:spLocks/>
          </p:cNvSpPr>
          <p:nvPr/>
        </p:nvSpPr>
        <p:spPr bwMode="auto">
          <a:xfrm>
            <a:off x="5943287" y="1975918"/>
            <a:ext cx="3301549" cy="52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813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948696" y="1644761"/>
            <a:ext cx="2647009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8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4" name="出自【趣你的PPT】(微信:qunideppt)：最优质的PPT资源库"/>
          <p:cNvSpPr txBox="1">
            <a:spLocks/>
          </p:cNvSpPr>
          <p:nvPr/>
        </p:nvSpPr>
        <p:spPr bwMode="auto">
          <a:xfrm>
            <a:off x="6944029" y="3037965"/>
            <a:ext cx="3301548" cy="5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813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5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6949438" y="2706810"/>
            <a:ext cx="2647009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8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6" name="出自【趣你的PPT】(微信:qunideppt)：最优质的PPT资源库"/>
          <p:cNvSpPr txBox="1">
            <a:spLocks/>
          </p:cNvSpPr>
          <p:nvPr/>
        </p:nvSpPr>
        <p:spPr bwMode="auto">
          <a:xfrm>
            <a:off x="6949439" y="4309180"/>
            <a:ext cx="3301549" cy="5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813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7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6954848" y="3978024"/>
            <a:ext cx="2647009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8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8" name="出自【趣你的PPT】(微信:qunideppt)：最优质的PPT资源库"/>
          <p:cNvSpPr txBox="1">
            <a:spLocks/>
          </p:cNvSpPr>
          <p:nvPr/>
        </p:nvSpPr>
        <p:spPr bwMode="auto">
          <a:xfrm>
            <a:off x="5991971" y="5382047"/>
            <a:ext cx="3303352" cy="52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813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9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997380" y="5050891"/>
            <a:ext cx="2647009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8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892743" y="2091713"/>
            <a:ext cx="8406515" cy="4058774"/>
            <a:chOff x="1864751" y="2091713"/>
            <a:chExt cx="8406515" cy="4058774"/>
          </a:xfrm>
        </p:grpSpPr>
        <p:sp>
          <p:nvSpPr>
            <p:cNvPr id="63" name="出自【趣你的PPT】(微信:qunideppt)：最优质的PPT资源库"/>
            <p:cNvSpPr/>
            <p:nvPr/>
          </p:nvSpPr>
          <p:spPr>
            <a:xfrm>
              <a:off x="1864751" y="5411823"/>
              <a:ext cx="19698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单击此处编辑标题，建议您在展示时采用微软雅黑字体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" name="出自【趣你的PPT】(微信:qunideppt)：最优质的PPT资源库"/>
            <p:cNvSpPr/>
            <p:nvPr/>
          </p:nvSpPr>
          <p:spPr>
            <a:xfrm>
              <a:off x="4538946" y="2821035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solidFill>
                  <a:prstClr val="white"/>
                </a:solidFill>
              </a:endParaRPr>
            </a:p>
          </p:txBody>
        </p:sp>
        <p:sp>
          <p:nvSpPr>
            <p:cNvPr id="3" name="出自【趣你的PPT】(微信:qunideppt)：最优质的PPT资源库"/>
            <p:cNvSpPr/>
            <p:nvPr/>
          </p:nvSpPr>
          <p:spPr>
            <a:xfrm rot="2700000">
              <a:off x="5273762" y="2128678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solidFill>
                  <a:prstClr val="white"/>
                </a:solidFill>
              </a:endParaRPr>
            </a:p>
          </p:txBody>
        </p:sp>
        <p:sp>
          <p:nvSpPr>
            <p:cNvPr id="4" name="出自【趣你的PPT】(微信:qunideppt)：最优质的PPT资源库"/>
            <p:cNvSpPr/>
            <p:nvPr/>
          </p:nvSpPr>
          <p:spPr>
            <a:xfrm flipH="1">
              <a:off x="6980593" y="2827167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solidFill>
                  <a:prstClr val="white"/>
                </a:solidFill>
              </a:endParaRPr>
            </a:p>
          </p:txBody>
        </p:sp>
        <p:sp>
          <p:nvSpPr>
            <p:cNvPr id="5" name="出自【趣你的PPT】(微信:qunideppt)：最优质的PPT资源库"/>
            <p:cNvSpPr/>
            <p:nvPr/>
          </p:nvSpPr>
          <p:spPr>
            <a:xfrm rot="18900000" flipH="1">
              <a:off x="6245778" y="2134809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solidFill>
                  <a:prstClr val="white"/>
                </a:solidFill>
              </a:endParaRPr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>
            <a:xfrm flipH="1" flipV="1">
              <a:off x="6974461" y="3918942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solidFill>
                  <a:prstClr val="white"/>
                </a:solidFill>
              </a:endParaRPr>
            </a:p>
          </p:txBody>
        </p:sp>
        <p:sp>
          <p:nvSpPr>
            <p:cNvPr id="7" name="出自【趣你的PPT】(微信:qunideppt)：最优质的PPT资源库"/>
            <p:cNvSpPr/>
            <p:nvPr/>
          </p:nvSpPr>
          <p:spPr>
            <a:xfrm rot="2700000" flipH="1" flipV="1">
              <a:off x="6223374" y="4623560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solidFill>
                  <a:prstClr val="white"/>
                </a:solidFill>
              </a:endParaRPr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>
            <a:xfrm flipV="1">
              <a:off x="4545077" y="3925073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solidFill>
                  <a:prstClr val="white"/>
                </a:solidFill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>
            <a:xfrm rot="18900000" flipV="1">
              <a:off x="5279892" y="4617430"/>
              <a:ext cx="529415" cy="828658"/>
            </a:xfrm>
            <a:custGeom>
              <a:avLst/>
              <a:gdLst>
                <a:gd name="connsiteX0" fmla="*/ 357737 w 548331"/>
                <a:gd name="connsiteY0" fmla="*/ 0 h 858265"/>
                <a:gd name="connsiteX1" fmla="*/ 548331 w 548331"/>
                <a:gd name="connsiteY1" fmla="*/ 190594 h 858265"/>
                <a:gd name="connsiteX2" fmla="*/ 499314 w 548331"/>
                <a:gd name="connsiteY2" fmla="*/ 248749 h 858265"/>
                <a:gd name="connsiteX3" fmla="*/ 276391 w 548331"/>
                <a:gd name="connsiteY3" fmla="*/ 772587 h 858265"/>
                <a:gd name="connsiteX4" fmla="*/ 264963 w 548331"/>
                <a:gd name="connsiteY4" fmla="*/ 858265 h 858265"/>
                <a:gd name="connsiteX5" fmla="*/ 0 w 548331"/>
                <a:gd name="connsiteY5" fmla="*/ 858265 h 858265"/>
                <a:gd name="connsiteX6" fmla="*/ 515 w 548331"/>
                <a:gd name="connsiteY6" fmla="*/ 847392 h 858265"/>
                <a:gd name="connsiteX7" fmla="*/ 354383 w 548331"/>
                <a:gd name="connsiteY7" fmla="*/ 3669 h 8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31" h="858265">
                  <a:moveTo>
                    <a:pt x="357737" y="0"/>
                  </a:moveTo>
                  <a:lnTo>
                    <a:pt x="548331" y="190594"/>
                  </a:lnTo>
                  <a:lnTo>
                    <a:pt x="499314" y="248749"/>
                  </a:lnTo>
                  <a:cubicBezTo>
                    <a:pt x="388652" y="401435"/>
                    <a:pt x="310879" y="579514"/>
                    <a:pt x="276391" y="772587"/>
                  </a:cubicBezTo>
                  <a:lnTo>
                    <a:pt x="264963" y="858265"/>
                  </a:lnTo>
                  <a:lnTo>
                    <a:pt x="0" y="858265"/>
                  </a:lnTo>
                  <a:lnTo>
                    <a:pt x="515" y="847392"/>
                  </a:lnTo>
                  <a:cubicBezTo>
                    <a:pt x="30947" y="527672"/>
                    <a:pt x="158938" y="236396"/>
                    <a:pt x="354383" y="3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出自【趣你的PPT】(微信:qunideppt)：最优质的PPT资源库"/>
            <p:cNvCxnSpPr/>
            <p:nvPr/>
          </p:nvCxnSpPr>
          <p:spPr>
            <a:xfrm flipH="1">
              <a:off x="4182290" y="3925072"/>
              <a:ext cx="618000" cy="0"/>
            </a:xfrm>
            <a:prstGeom prst="line">
              <a:avLst/>
            </a:prstGeom>
            <a:ln w="1905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3出自【趣你的PPT】(微信:qunideppt)：最优质的PPT资源库"/>
            <p:cNvGrpSpPr/>
            <p:nvPr/>
          </p:nvGrpSpPr>
          <p:grpSpPr>
            <a:xfrm>
              <a:off x="4179992" y="2467829"/>
              <a:ext cx="669024" cy="618000"/>
              <a:chOff x="4228147" y="2074893"/>
              <a:chExt cx="692928" cy="640080"/>
            </a:xfrm>
          </p:grpSpPr>
          <p:cxnSp>
            <p:nvCxnSpPr>
              <p:cNvPr id="13" name="出自【趣你的PPT】(微信:qunideppt)：最优质的PPT资源库"/>
              <p:cNvCxnSpPr/>
              <p:nvPr/>
            </p:nvCxnSpPr>
            <p:spPr>
              <a:xfrm rot="2700000" flipH="1">
                <a:off x="4601035" y="2394933"/>
                <a:ext cx="64008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出自【趣你的PPT】(微信:qunideppt)：最优质的PPT资源库"/>
              <p:cNvCxnSpPr/>
              <p:nvPr/>
            </p:nvCxnSpPr>
            <p:spPr>
              <a:xfrm flipH="1">
                <a:off x="4228147" y="2166249"/>
                <a:ext cx="466625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6出自【趣你的PPT】(微信:qunideppt)：最优质的PPT资源库"/>
            <p:cNvGrpSpPr/>
            <p:nvPr/>
          </p:nvGrpSpPr>
          <p:grpSpPr>
            <a:xfrm flipV="1">
              <a:off x="4182291" y="4657719"/>
              <a:ext cx="834570" cy="618000"/>
              <a:chOff x="4056686" y="2074893"/>
              <a:chExt cx="864389" cy="640080"/>
            </a:xfrm>
          </p:grpSpPr>
          <p:cxnSp>
            <p:nvCxnSpPr>
              <p:cNvPr id="16" name="出自【趣你的PPT】(微信:qunideppt)：最优质的PPT资源库"/>
              <p:cNvCxnSpPr/>
              <p:nvPr/>
            </p:nvCxnSpPr>
            <p:spPr>
              <a:xfrm rot="2700000" flipH="1">
                <a:off x="4601035" y="2394933"/>
                <a:ext cx="64008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出自【趣你的PPT】(微信:qunideppt)：最优质的PPT资源库"/>
              <p:cNvCxnSpPr/>
              <p:nvPr/>
            </p:nvCxnSpPr>
            <p:spPr>
              <a:xfrm flipH="1" flipV="1">
                <a:off x="4056686" y="2166249"/>
                <a:ext cx="638087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20出自【趣你的PPT】(微信:qunideppt)：最优质的PPT资源库"/>
            <p:cNvGrpSpPr/>
            <p:nvPr/>
          </p:nvGrpSpPr>
          <p:grpSpPr>
            <a:xfrm flipH="1">
              <a:off x="7036521" y="2299992"/>
              <a:ext cx="829599" cy="618000"/>
              <a:chOff x="4061835" y="2074893"/>
              <a:chExt cx="859240" cy="640080"/>
            </a:xfrm>
          </p:grpSpPr>
          <p:cxnSp>
            <p:nvCxnSpPr>
              <p:cNvPr id="20" name="出自【趣你的PPT】(微信:qunideppt)：最优质的PPT资源库"/>
              <p:cNvCxnSpPr/>
              <p:nvPr/>
            </p:nvCxnSpPr>
            <p:spPr>
              <a:xfrm rot="2700000" flipH="1">
                <a:off x="4601035" y="2394933"/>
                <a:ext cx="64008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出自【趣你的PPT】(微信:qunideppt)：最优质的PPT资源库"/>
              <p:cNvCxnSpPr/>
              <p:nvPr/>
            </p:nvCxnSpPr>
            <p:spPr>
              <a:xfrm flipH="1">
                <a:off x="4061835" y="2166249"/>
                <a:ext cx="632937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出自【趣你的PPT】(微信:qunideppt)：最优质的PPT资源库"/>
            <p:cNvCxnSpPr/>
            <p:nvPr/>
          </p:nvCxnSpPr>
          <p:spPr>
            <a:xfrm rot="5400000" flipV="1">
              <a:off x="7571134" y="3343041"/>
              <a:ext cx="0" cy="618000"/>
            </a:xfrm>
            <a:prstGeom prst="line">
              <a:avLst/>
            </a:prstGeom>
            <a:ln w="1905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4出自【趣你的PPT】(微信:qunideppt)：最优质的PPT资源库"/>
            <p:cNvGrpSpPr/>
            <p:nvPr/>
          </p:nvGrpSpPr>
          <p:grpSpPr>
            <a:xfrm flipH="1" flipV="1">
              <a:off x="7203590" y="4473339"/>
              <a:ext cx="834197" cy="618000"/>
              <a:chOff x="4057073" y="2074893"/>
              <a:chExt cx="864002" cy="640080"/>
            </a:xfrm>
          </p:grpSpPr>
          <p:cxnSp>
            <p:nvCxnSpPr>
              <p:cNvPr id="24" name="出自【趣你的PPT】(微信:qunideppt)：最优质的PPT资源库"/>
              <p:cNvCxnSpPr/>
              <p:nvPr/>
            </p:nvCxnSpPr>
            <p:spPr>
              <a:xfrm rot="2700000" flipH="1">
                <a:off x="4601035" y="2394933"/>
                <a:ext cx="64008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出自【趣你的PPT】(微信:qunideppt)：最优质的PPT资源库"/>
              <p:cNvCxnSpPr/>
              <p:nvPr/>
            </p:nvCxnSpPr>
            <p:spPr>
              <a:xfrm flipH="1" flipV="1">
                <a:off x="4057073" y="2166249"/>
                <a:ext cx="637699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出自【趣你的PPT】(微信:qunideppt)：最优质的PPT资源库"/>
            <p:cNvSpPr txBox="1">
              <a:spLocks/>
            </p:cNvSpPr>
            <p:nvPr/>
          </p:nvSpPr>
          <p:spPr>
            <a:xfrm>
              <a:off x="2438479" y="2202189"/>
              <a:ext cx="1438275" cy="40243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ms-MY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60" name="出自【趣你的PPT】(微信:qunideppt)：最优质的PPT资源库"/>
            <p:cNvSpPr txBox="1">
              <a:spLocks/>
            </p:cNvSpPr>
            <p:nvPr/>
          </p:nvSpPr>
          <p:spPr>
            <a:xfrm>
              <a:off x="2371501" y="3766210"/>
              <a:ext cx="1474687" cy="40243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ms-MY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b="1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62" name="出自【趣你的PPT】(微信:qunideppt)：最优质的PPT资源库"/>
            <p:cNvSpPr txBox="1">
              <a:spLocks/>
            </p:cNvSpPr>
            <p:nvPr/>
          </p:nvSpPr>
          <p:spPr>
            <a:xfrm>
              <a:off x="2437408" y="5139085"/>
              <a:ext cx="1437264" cy="40243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ms-MY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66" name="出自【趣你的PPT】(微信:qunideppt)：最优质的PPT资源库"/>
            <p:cNvSpPr txBox="1">
              <a:spLocks/>
            </p:cNvSpPr>
            <p:nvPr/>
          </p:nvSpPr>
          <p:spPr>
            <a:xfrm>
              <a:off x="8301386" y="4876817"/>
              <a:ext cx="1441133" cy="40243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ms-MY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68" name="出自【趣你的PPT】(微信:qunideppt)：最优质的PPT资源库"/>
            <p:cNvSpPr txBox="1">
              <a:spLocks/>
            </p:cNvSpPr>
            <p:nvPr/>
          </p:nvSpPr>
          <p:spPr>
            <a:xfrm>
              <a:off x="8246742" y="3440967"/>
              <a:ext cx="1462525" cy="40243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ms-MY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b="1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70" name="出自【趣你的PPT】(微信:qunideppt)：最优质的PPT资源库"/>
            <p:cNvSpPr txBox="1">
              <a:spLocks/>
            </p:cNvSpPr>
            <p:nvPr/>
          </p:nvSpPr>
          <p:spPr>
            <a:xfrm>
              <a:off x="8245526" y="2091713"/>
              <a:ext cx="1456877" cy="40243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ms-MY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7" name="出自【趣你的PPT】(微信:qunideppt)：最优质的PPT资源库"/>
            <p:cNvSpPr/>
            <p:nvPr/>
          </p:nvSpPr>
          <p:spPr>
            <a:xfrm>
              <a:off x="1864751" y="4103797"/>
              <a:ext cx="19698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单击此处编辑标题，建议您在展示时采用微软雅黑字体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出自【趣你的PPT】(微信:qunideppt)：最优质的PPT资源库"/>
            <p:cNvSpPr/>
            <p:nvPr/>
          </p:nvSpPr>
          <p:spPr>
            <a:xfrm>
              <a:off x="1864751" y="2572201"/>
              <a:ext cx="19698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单击此处编辑标题，建议您在展示时采用微软雅黑字体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>
            <a:xfrm>
              <a:off x="8241084" y="2422721"/>
              <a:ext cx="19698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单击此处编辑标题，建议您在展示时采用微软雅黑字体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出自【趣你的PPT】(微信:qunideppt)：最优质的PPT资源库"/>
            <p:cNvSpPr/>
            <p:nvPr/>
          </p:nvSpPr>
          <p:spPr>
            <a:xfrm>
              <a:off x="8241084" y="3743025"/>
              <a:ext cx="19698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单击此处编辑标题，建议您在展示时采用微软雅黑字体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出自【趣你的PPT】(微信:qunideppt)：最优质的PPT资源库"/>
            <p:cNvSpPr/>
            <p:nvPr/>
          </p:nvSpPr>
          <p:spPr>
            <a:xfrm>
              <a:off x="8301386" y="5185215"/>
              <a:ext cx="19698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单击此处编辑标题，建议您在展示时采用微软雅黑字体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99179" y="3357733"/>
              <a:ext cx="973001" cy="971339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6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出自【趣你的PPT】(微信:qunideppt)：最优质的PPT资源库"/>
          <p:cNvSpPr/>
          <p:nvPr/>
        </p:nvSpPr>
        <p:spPr>
          <a:xfrm>
            <a:off x="2498494" y="1621934"/>
            <a:ext cx="1200288" cy="1200288"/>
          </a:xfrm>
          <a:custGeom>
            <a:avLst/>
            <a:gdLst>
              <a:gd name="connsiteX0" fmla="*/ 0 w 2793352"/>
              <a:gd name="connsiteY0" fmla="*/ 1396676 h 2793352"/>
              <a:gd name="connsiteX1" fmla="*/ 1396676 w 2793352"/>
              <a:gd name="connsiteY1" fmla="*/ 0 h 2793352"/>
              <a:gd name="connsiteX2" fmla="*/ 2793352 w 2793352"/>
              <a:gd name="connsiteY2" fmla="*/ 1396676 h 2793352"/>
              <a:gd name="connsiteX3" fmla="*/ 1396676 w 2793352"/>
              <a:gd name="connsiteY3" fmla="*/ 2793352 h 2793352"/>
              <a:gd name="connsiteX4" fmla="*/ 0 w 2793352"/>
              <a:gd name="connsiteY4" fmla="*/ 1396676 h 27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352" h="2793352">
                <a:moveTo>
                  <a:pt x="0" y="1396676"/>
                </a:moveTo>
                <a:cubicBezTo>
                  <a:pt x="0" y="625313"/>
                  <a:pt x="625313" y="0"/>
                  <a:pt x="1396676" y="0"/>
                </a:cubicBezTo>
                <a:cubicBezTo>
                  <a:pt x="2168039" y="0"/>
                  <a:pt x="2793352" y="625313"/>
                  <a:pt x="2793352" y="1396676"/>
                </a:cubicBezTo>
                <a:cubicBezTo>
                  <a:pt x="2793352" y="2168039"/>
                  <a:pt x="2168039" y="2793352"/>
                  <a:pt x="1396676" y="2793352"/>
                </a:cubicBezTo>
                <a:cubicBezTo>
                  <a:pt x="625313" y="2793352"/>
                  <a:pt x="0" y="2168039"/>
                  <a:pt x="0" y="139667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429" tIns="213429" rIns="213429" bIns="213429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rot="2160000">
            <a:off x="3660660" y="2692647"/>
            <a:ext cx="318300" cy="106788"/>
          </a:xfrm>
          <a:custGeom>
            <a:avLst/>
            <a:gdLst>
              <a:gd name="connsiteX0" fmla="*/ 0 w 740758"/>
              <a:gd name="connsiteY0" fmla="*/ 49704 h 248520"/>
              <a:gd name="connsiteX1" fmla="*/ 616498 w 740758"/>
              <a:gd name="connsiteY1" fmla="*/ 49704 h 248520"/>
              <a:gd name="connsiteX2" fmla="*/ 616498 w 740758"/>
              <a:gd name="connsiteY2" fmla="*/ 0 h 248520"/>
              <a:gd name="connsiteX3" fmla="*/ 740758 w 740758"/>
              <a:gd name="connsiteY3" fmla="*/ 124260 h 248520"/>
              <a:gd name="connsiteX4" fmla="*/ 616498 w 740758"/>
              <a:gd name="connsiteY4" fmla="*/ 248520 h 248520"/>
              <a:gd name="connsiteX5" fmla="*/ 616498 w 740758"/>
              <a:gd name="connsiteY5" fmla="*/ 198816 h 248520"/>
              <a:gd name="connsiteX6" fmla="*/ 0 w 740758"/>
              <a:gd name="connsiteY6" fmla="*/ 198816 h 248520"/>
              <a:gd name="connsiteX7" fmla="*/ 0 w 740758"/>
              <a:gd name="connsiteY7" fmla="*/ 49704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758" h="248520">
                <a:moveTo>
                  <a:pt x="0" y="49704"/>
                </a:moveTo>
                <a:lnTo>
                  <a:pt x="616498" y="49704"/>
                </a:lnTo>
                <a:lnTo>
                  <a:pt x="616498" y="0"/>
                </a:lnTo>
                <a:lnTo>
                  <a:pt x="740758" y="124260"/>
                </a:lnTo>
                <a:lnTo>
                  <a:pt x="616498" y="248520"/>
                </a:lnTo>
                <a:lnTo>
                  <a:pt x="616498" y="198816"/>
                </a:lnTo>
                <a:lnTo>
                  <a:pt x="0" y="198816"/>
                </a:lnTo>
                <a:lnTo>
                  <a:pt x="0" y="49704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24852" rIns="37278" bIns="248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3955415" y="2680449"/>
            <a:ext cx="1200288" cy="1200288"/>
          </a:xfrm>
          <a:custGeom>
            <a:avLst/>
            <a:gdLst>
              <a:gd name="connsiteX0" fmla="*/ 0 w 2793352"/>
              <a:gd name="connsiteY0" fmla="*/ 1396676 h 2793352"/>
              <a:gd name="connsiteX1" fmla="*/ 1396676 w 2793352"/>
              <a:gd name="connsiteY1" fmla="*/ 0 h 2793352"/>
              <a:gd name="connsiteX2" fmla="*/ 2793352 w 2793352"/>
              <a:gd name="connsiteY2" fmla="*/ 1396676 h 2793352"/>
              <a:gd name="connsiteX3" fmla="*/ 1396676 w 2793352"/>
              <a:gd name="connsiteY3" fmla="*/ 2793352 h 2793352"/>
              <a:gd name="connsiteX4" fmla="*/ 0 w 2793352"/>
              <a:gd name="connsiteY4" fmla="*/ 1396676 h 27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352" h="2793352">
                <a:moveTo>
                  <a:pt x="0" y="1396676"/>
                </a:moveTo>
                <a:cubicBezTo>
                  <a:pt x="0" y="625313"/>
                  <a:pt x="625313" y="0"/>
                  <a:pt x="1396676" y="0"/>
                </a:cubicBezTo>
                <a:cubicBezTo>
                  <a:pt x="2168039" y="0"/>
                  <a:pt x="2793352" y="625313"/>
                  <a:pt x="2793352" y="1396676"/>
                </a:cubicBezTo>
                <a:cubicBezTo>
                  <a:pt x="2793352" y="2168039"/>
                  <a:pt x="2168039" y="2793352"/>
                  <a:pt x="1396676" y="2793352"/>
                </a:cubicBezTo>
                <a:cubicBezTo>
                  <a:pt x="625313" y="2793352"/>
                  <a:pt x="0" y="2168039"/>
                  <a:pt x="0" y="139667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429" tIns="213429" rIns="213429" bIns="213429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altLang="zh-CN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rot="17280000">
            <a:off x="4120946" y="4074988"/>
            <a:ext cx="318300" cy="106788"/>
          </a:xfrm>
          <a:custGeom>
            <a:avLst/>
            <a:gdLst>
              <a:gd name="connsiteX0" fmla="*/ 0 w 740758"/>
              <a:gd name="connsiteY0" fmla="*/ 49704 h 248520"/>
              <a:gd name="connsiteX1" fmla="*/ 616498 w 740758"/>
              <a:gd name="connsiteY1" fmla="*/ 49704 h 248520"/>
              <a:gd name="connsiteX2" fmla="*/ 616498 w 740758"/>
              <a:gd name="connsiteY2" fmla="*/ 0 h 248520"/>
              <a:gd name="connsiteX3" fmla="*/ 740758 w 740758"/>
              <a:gd name="connsiteY3" fmla="*/ 124260 h 248520"/>
              <a:gd name="connsiteX4" fmla="*/ 616498 w 740758"/>
              <a:gd name="connsiteY4" fmla="*/ 248520 h 248520"/>
              <a:gd name="connsiteX5" fmla="*/ 616498 w 740758"/>
              <a:gd name="connsiteY5" fmla="*/ 198816 h 248520"/>
              <a:gd name="connsiteX6" fmla="*/ 0 w 740758"/>
              <a:gd name="connsiteY6" fmla="*/ 198816 h 248520"/>
              <a:gd name="connsiteX7" fmla="*/ 0 w 740758"/>
              <a:gd name="connsiteY7" fmla="*/ 49704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758" h="248520">
                <a:moveTo>
                  <a:pt x="740758" y="198815"/>
                </a:moveTo>
                <a:lnTo>
                  <a:pt x="124260" y="198815"/>
                </a:lnTo>
                <a:lnTo>
                  <a:pt x="124260" y="248519"/>
                </a:lnTo>
                <a:lnTo>
                  <a:pt x="0" y="124260"/>
                </a:lnTo>
                <a:lnTo>
                  <a:pt x="124260" y="1"/>
                </a:lnTo>
                <a:lnTo>
                  <a:pt x="124260" y="49705"/>
                </a:lnTo>
                <a:lnTo>
                  <a:pt x="740758" y="49705"/>
                </a:lnTo>
                <a:lnTo>
                  <a:pt x="740758" y="198815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77" tIns="24852" rIns="1" bIns="248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3398921" y="4393163"/>
            <a:ext cx="1200288" cy="1200288"/>
          </a:xfrm>
          <a:custGeom>
            <a:avLst/>
            <a:gdLst>
              <a:gd name="connsiteX0" fmla="*/ 0 w 2793352"/>
              <a:gd name="connsiteY0" fmla="*/ 1396676 h 2793352"/>
              <a:gd name="connsiteX1" fmla="*/ 1396676 w 2793352"/>
              <a:gd name="connsiteY1" fmla="*/ 0 h 2793352"/>
              <a:gd name="connsiteX2" fmla="*/ 2793352 w 2793352"/>
              <a:gd name="connsiteY2" fmla="*/ 1396676 h 2793352"/>
              <a:gd name="connsiteX3" fmla="*/ 1396676 w 2793352"/>
              <a:gd name="connsiteY3" fmla="*/ 2793352 h 2793352"/>
              <a:gd name="connsiteX4" fmla="*/ 0 w 2793352"/>
              <a:gd name="connsiteY4" fmla="*/ 1396676 h 27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352" h="2793352">
                <a:moveTo>
                  <a:pt x="0" y="1396676"/>
                </a:moveTo>
                <a:cubicBezTo>
                  <a:pt x="0" y="625313"/>
                  <a:pt x="625313" y="0"/>
                  <a:pt x="1396676" y="0"/>
                </a:cubicBezTo>
                <a:cubicBezTo>
                  <a:pt x="2168039" y="0"/>
                  <a:pt x="2793352" y="625313"/>
                  <a:pt x="2793352" y="1396676"/>
                </a:cubicBezTo>
                <a:cubicBezTo>
                  <a:pt x="2793352" y="2168039"/>
                  <a:pt x="2168039" y="2793352"/>
                  <a:pt x="1396676" y="2793352"/>
                </a:cubicBezTo>
                <a:cubicBezTo>
                  <a:pt x="625313" y="2793352"/>
                  <a:pt x="0" y="2168039"/>
                  <a:pt x="0" y="139667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429" tIns="213429" rIns="213429" bIns="213429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altLang="zh-CN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2948496" y="4939913"/>
            <a:ext cx="318300" cy="106788"/>
          </a:xfrm>
          <a:custGeom>
            <a:avLst/>
            <a:gdLst>
              <a:gd name="connsiteX0" fmla="*/ 0 w 740758"/>
              <a:gd name="connsiteY0" fmla="*/ 49704 h 248520"/>
              <a:gd name="connsiteX1" fmla="*/ 616498 w 740758"/>
              <a:gd name="connsiteY1" fmla="*/ 49704 h 248520"/>
              <a:gd name="connsiteX2" fmla="*/ 616498 w 740758"/>
              <a:gd name="connsiteY2" fmla="*/ 0 h 248520"/>
              <a:gd name="connsiteX3" fmla="*/ 740758 w 740758"/>
              <a:gd name="connsiteY3" fmla="*/ 124260 h 248520"/>
              <a:gd name="connsiteX4" fmla="*/ 616498 w 740758"/>
              <a:gd name="connsiteY4" fmla="*/ 248520 h 248520"/>
              <a:gd name="connsiteX5" fmla="*/ 616498 w 740758"/>
              <a:gd name="connsiteY5" fmla="*/ 198816 h 248520"/>
              <a:gd name="connsiteX6" fmla="*/ 0 w 740758"/>
              <a:gd name="connsiteY6" fmla="*/ 198816 h 248520"/>
              <a:gd name="connsiteX7" fmla="*/ 0 w 740758"/>
              <a:gd name="connsiteY7" fmla="*/ 49704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758" h="248520">
                <a:moveTo>
                  <a:pt x="740758" y="198815"/>
                </a:moveTo>
                <a:lnTo>
                  <a:pt x="124260" y="198815"/>
                </a:lnTo>
                <a:lnTo>
                  <a:pt x="124260" y="248519"/>
                </a:lnTo>
                <a:lnTo>
                  <a:pt x="0" y="124260"/>
                </a:lnTo>
                <a:lnTo>
                  <a:pt x="124260" y="1"/>
                </a:lnTo>
                <a:lnTo>
                  <a:pt x="124260" y="49705"/>
                </a:lnTo>
                <a:lnTo>
                  <a:pt x="740758" y="49705"/>
                </a:lnTo>
                <a:lnTo>
                  <a:pt x="740758" y="198815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78" tIns="24853" rIns="1" bIns="248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1598067" y="4393163"/>
            <a:ext cx="1200288" cy="1200288"/>
          </a:xfrm>
          <a:custGeom>
            <a:avLst/>
            <a:gdLst>
              <a:gd name="connsiteX0" fmla="*/ 0 w 2793352"/>
              <a:gd name="connsiteY0" fmla="*/ 1396676 h 2793352"/>
              <a:gd name="connsiteX1" fmla="*/ 1396676 w 2793352"/>
              <a:gd name="connsiteY1" fmla="*/ 0 h 2793352"/>
              <a:gd name="connsiteX2" fmla="*/ 2793352 w 2793352"/>
              <a:gd name="connsiteY2" fmla="*/ 1396676 h 2793352"/>
              <a:gd name="connsiteX3" fmla="*/ 1396676 w 2793352"/>
              <a:gd name="connsiteY3" fmla="*/ 2793352 h 2793352"/>
              <a:gd name="connsiteX4" fmla="*/ 0 w 2793352"/>
              <a:gd name="connsiteY4" fmla="*/ 1396676 h 27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352" h="2793352">
                <a:moveTo>
                  <a:pt x="0" y="1396676"/>
                </a:moveTo>
                <a:cubicBezTo>
                  <a:pt x="0" y="625313"/>
                  <a:pt x="625313" y="0"/>
                  <a:pt x="1396676" y="0"/>
                </a:cubicBezTo>
                <a:cubicBezTo>
                  <a:pt x="2168039" y="0"/>
                  <a:pt x="2793352" y="625313"/>
                  <a:pt x="2793352" y="1396676"/>
                </a:cubicBezTo>
                <a:cubicBezTo>
                  <a:pt x="2793352" y="2168039"/>
                  <a:pt x="2168039" y="2793352"/>
                  <a:pt x="1396676" y="2793352"/>
                </a:cubicBezTo>
                <a:cubicBezTo>
                  <a:pt x="625313" y="2793352"/>
                  <a:pt x="0" y="2168039"/>
                  <a:pt x="0" y="139667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429" tIns="213429" rIns="213429" bIns="213429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altLang="zh-CN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 rot="4320000">
            <a:off x="1763598" y="4092124"/>
            <a:ext cx="318300" cy="106788"/>
          </a:xfrm>
          <a:custGeom>
            <a:avLst/>
            <a:gdLst>
              <a:gd name="connsiteX0" fmla="*/ 0 w 740758"/>
              <a:gd name="connsiteY0" fmla="*/ 49704 h 248520"/>
              <a:gd name="connsiteX1" fmla="*/ 616498 w 740758"/>
              <a:gd name="connsiteY1" fmla="*/ 49704 h 248520"/>
              <a:gd name="connsiteX2" fmla="*/ 616498 w 740758"/>
              <a:gd name="connsiteY2" fmla="*/ 0 h 248520"/>
              <a:gd name="connsiteX3" fmla="*/ 740758 w 740758"/>
              <a:gd name="connsiteY3" fmla="*/ 124260 h 248520"/>
              <a:gd name="connsiteX4" fmla="*/ 616498 w 740758"/>
              <a:gd name="connsiteY4" fmla="*/ 248520 h 248520"/>
              <a:gd name="connsiteX5" fmla="*/ 616498 w 740758"/>
              <a:gd name="connsiteY5" fmla="*/ 198816 h 248520"/>
              <a:gd name="connsiteX6" fmla="*/ 0 w 740758"/>
              <a:gd name="connsiteY6" fmla="*/ 198816 h 248520"/>
              <a:gd name="connsiteX7" fmla="*/ 0 w 740758"/>
              <a:gd name="connsiteY7" fmla="*/ 49704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758" h="248520">
                <a:moveTo>
                  <a:pt x="740758" y="198815"/>
                </a:moveTo>
                <a:lnTo>
                  <a:pt x="124260" y="198815"/>
                </a:lnTo>
                <a:lnTo>
                  <a:pt x="124260" y="248519"/>
                </a:lnTo>
                <a:lnTo>
                  <a:pt x="0" y="124260"/>
                </a:lnTo>
                <a:lnTo>
                  <a:pt x="124260" y="1"/>
                </a:lnTo>
                <a:lnTo>
                  <a:pt x="124260" y="49705"/>
                </a:lnTo>
                <a:lnTo>
                  <a:pt x="740758" y="49705"/>
                </a:lnTo>
                <a:lnTo>
                  <a:pt x="740758" y="198815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78" tIns="24852" rIns="0" bIns="24853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1041573" y="2680449"/>
            <a:ext cx="1200288" cy="1200288"/>
          </a:xfrm>
          <a:custGeom>
            <a:avLst/>
            <a:gdLst>
              <a:gd name="connsiteX0" fmla="*/ 0 w 2793352"/>
              <a:gd name="connsiteY0" fmla="*/ 1396676 h 2793352"/>
              <a:gd name="connsiteX1" fmla="*/ 1396676 w 2793352"/>
              <a:gd name="connsiteY1" fmla="*/ 0 h 2793352"/>
              <a:gd name="connsiteX2" fmla="*/ 2793352 w 2793352"/>
              <a:gd name="connsiteY2" fmla="*/ 1396676 h 2793352"/>
              <a:gd name="connsiteX3" fmla="*/ 1396676 w 2793352"/>
              <a:gd name="connsiteY3" fmla="*/ 2793352 h 2793352"/>
              <a:gd name="connsiteX4" fmla="*/ 0 w 2793352"/>
              <a:gd name="connsiteY4" fmla="*/ 1396676 h 27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352" h="2793352">
                <a:moveTo>
                  <a:pt x="0" y="1396676"/>
                </a:moveTo>
                <a:cubicBezTo>
                  <a:pt x="0" y="625313"/>
                  <a:pt x="625313" y="0"/>
                  <a:pt x="1396676" y="0"/>
                </a:cubicBezTo>
                <a:cubicBezTo>
                  <a:pt x="2168039" y="0"/>
                  <a:pt x="2793352" y="625313"/>
                  <a:pt x="2793352" y="1396676"/>
                </a:cubicBezTo>
                <a:cubicBezTo>
                  <a:pt x="2793352" y="2168039"/>
                  <a:pt x="2168039" y="2793352"/>
                  <a:pt x="1396676" y="2793352"/>
                </a:cubicBezTo>
                <a:cubicBezTo>
                  <a:pt x="625313" y="2793352"/>
                  <a:pt x="0" y="2168039"/>
                  <a:pt x="0" y="139667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429" tIns="213429" rIns="213429" bIns="213429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endParaRPr lang="en-US" altLang="zh-CN" sz="24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>
          <a:xfrm rot="19440000">
            <a:off x="2203739" y="2703237"/>
            <a:ext cx="318300" cy="106788"/>
          </a:xfrm>
          <a:custGeom>
            <a:avLst/>
            <a:gdLst>
              <a:gd name="connsiteX0" fmla="*/ 0 w 740758"/>
              <a:gd name="connsiteY0" fmla="*/ 49704 h 248520"/>
              <a:gd name="connsiteX1" fmla="*/ 616498 w 740758"/>
              <a:gd name="connsiteY1" fmla="*/ 49704 h 248520"/>
              <a:gd name="connsiteX2" fmla="*/ 616498 w 740758"/>
              <a:gd name="connsiteY2" fmla="*/ 0 h 248520"/>
              <a:gd name="connsiteX3" fmla="*/ 740758 w 740758"/>
              <a:gd name="connsiteY3" fmla="*/ 124260 h 248520"/>
              <a:gd name="connsiteX4" fmla="*/ 616498 w 740758"/>
              <a:gd name="connsiteY4" fmla="*/ 248520 h 248520"/>
              <a:gd name="connsiteX5" fmla="*/ 616498 w 740758"/>
              <a:gd name="connsiteY5" fmla="*/ 198816 h 248520"/>
              <a:gd name="connsiteX6" fmla="*/ 0 w 740758"/>
              <a:gd name="connsiteY6" fmla="*/ 198816 h 248520"/>
              <a:gd name="connsiteX7" fmla="*/ 0 w 740758"/>
              <a:gd name="connsiteY7" fmla="*/ 49704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758" h="248520">
                <a:moveTo>
                  <a:pt x="0" y="49704"/>
                </a:moveTo>
                <a:lnTo>
                  <a:pt x="616498" y="49704"/>
                </a:lnTo>
                <a:lnTo>
                  <a:pt x="616498" y="0"/>
                </a:lnTo>
                <a:lnTo>
                  <a:pt x="740758" y="124260"/>
                </a:lnTo>
                <a:lnTo>
                  <a:pt x="616498" y="248520"/>
                </a:lnTo>
                <a:lnTo>
                  <a:pt x="616498" y="198816"/>
                </a:lnTo>
                <a:lnTo>
                  <a:pt x="0" y="198816"/>
                </a:lnTo>
                <a:lnTo>
                  <a:pt x="0" y="49704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24852" rIns="37278" bIns="248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3" name="出自【趣你的PPT】(微信:qunideppt)：最优质的PPT资源库"/>
          <p:cNvSpPr txBox="1"/>
          <p:nvPr/>
        </p:nvSpPr>
        <p:spPr>
          <a:xfrm>
            <a:off x="6372497" y="1059383"/>
            <a:ext cx="4434735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出自【趣你的PPT】(微信:qunideppt)：最优质的PPT资源库"/>
          <p:cNvSpPr txBox="1"/>
          <p:nvPr/>
        </p:nvSpPr>
        <p:spPr>
          <a:xfrm>
            <a:off x="7276080" y="2634138"/>
            <a:ext cx="2960301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zh-CN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7276080" y="4562057"/>
            <a:ext cx="1231106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zh-CN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" panose="020F0502020204030203" pitchFamily="34" charset="0"/>
            </a:endParaRP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7276080" y="4970723"/>
            <a:ext cx="2960301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zh-CN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6372497" y="4639134"/>
            <a:ext cx="513160" cy="51329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0" name="出自【趣你的PPT】(微信:qunideppt)：最优质的PPT资源库"/>
          <p:cNvSpPr txBox="1"/>
          <p:nvPr/>
        </p:nvSpPr>
        <p:spPr>
          <a:xfrm>
            <a:off x="7276080" y="5350444"/>
            <a:ext cx="1231106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zh-CN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" panose="020F0502020204030203" pitchFamily="34" charset="0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7276080" y="5759111"/>
            <a:ext cx="2960301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zh-CN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dirty="0">
              <a:solidFill>
                <a:prstClr val="black"/>
              </a:solidFill>
              <a:latin typeface="Lato Light"/>
              <a:cs typeface="Lato Light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6372497" y="5436333"/>
            <a:ext cx="513160" cy="51329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7276080" y="3004333"/>
            <a:ext cx="1231106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zh-CN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" panose="020F0502020204030203" pitchFamily="34" charset="0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7276080" y="3412999"/>
            <a:ext cx="2960301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zh-CN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>
          <a:xfrm>
            <a:off x="6372497" y="3079924"/>
            <a:ext cx="513160" cy="51329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7276080" y="3783195"/>
            <a:ext cx="1231106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zh-CN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" panose="020F0502020204030203" pitchFamily="34" charset="0"/>
            </a:endParaRPr>
          </a:p>
        </p:txBody>
      </p:sp>
      <p:sp>
        <p:nvSpPr>
          <p:cNvPr id="27" name="出自【趣你的PPT】(微信:qunideppt)：最优质的PPT资源库"/>
          <p:cNvSpPr txBox="1"/>
          <p:nvPr/>
        </p:nvSpPr>
        <p:spPr>
          <a:xfrm>
            <a:off x="7276080" y="4191862"/>
            <a:ext cx="2960301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zh-CN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出自【趣你的PPT】(微信:qunideppt)：最优质的PPT资源库"/>
          <p:cNvSpPr/>
          <p:nvPr/>
        </p:nvSpPr>
        <p:spPr>
          <a:xfrm>
            <a:off x="6372497" y="3880035"/>
            <a:ext cx="513160" cy="51329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63" name="出自【趣你的PPT】(微信:qunideppt)：最优质的PPT资源库"/>
          <p:cNvSpPr txBox="1"/>
          <p:nvPr/>
        </p:nvSpPr>
        <p:spPr>
          <a:xfrm>
            <a:off x="7276080" y="2225471"/>
            <a:ext cx="1231106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zh-CN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" panose="020F0502020204030203" pitchFamily="34" charset="0"/>
            </a:endParaRPr>
          </a:p>
        </p:txBody>
      </p:sp>
      <p:sp>
        <p:nvSpPr>
          <p:cNvPr id="64" name="出自【趣你的PPT】(微信:qunideppt)：最优质的PPT资源库"/>
          <p:cNvSpPr/>
          <p:nvPr/>
        </p:nvSpPr>
        <p:spPr>
          <a:xfrm>
            <a:off x="6372497" y="2333262"/>
            <a:ext cx="513160" cy="51329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grpSp>
        <p:nvGrpSpPr>
          <p:cNvPr id="65" name="Group 64出自【趣你的PPT】(微信:qunideppt)：最优质的PPT资源库"/>
          <p:cNvGrpSpPr/>
          <p:nvPr/>
        </p:nvGrpSpPr>
        <p:grpSpPr>
          <a:xfrm>
            <a:off x="6494009" y="2455072"/>
            <a:ext cx="270136" cy="269674"/>
            <a:chOff x="1894354" y="2354791"/>
            <a:chExt cx="561343" cy="560384"/>
          </a:xfrm>
        </p:grpSpPr>
        <p:sp>
          <p:nvSpPr>
            <p:cNvPr id="6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1894354" y="2354791"/>
              <a:ext cx="561343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244954" y="2424719"/>
              <a:ext cx="139857" cy="13985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8" name="Group 67出自【趣你的PPT】(微信:qunideppt)：最优质的PPT资源库"/>
          <p:cNvGrpSpPr/>
          <p:nvPr/>
        </p:nvGrpSpPr>
        <p:grpSpPr>
          <a:xfrm>
            <a:off x="6501842" y="3209336"/>
            <a:ext cx="254471" cy="254471"/>
            <a:chOff x="4455138" y="2354791"/>
            <a:chExt cx="560384" cy="560384"/>
          </a:xfrm>
        </p:grpSpPr>
        <p:sp>
          <p:nvSpPr>
            <p:cNvPr id="6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55138" y="2354791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682166" y="2441961"/>
              <a:ext cx="132193" cy="1312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1" name="Group 70出自【趣你的PPT】(微信:qunideppt)：最优质的PPT资源库"/>
          <p:cNvGrpSpPr/>
          <p:nvPr/>
        </p:nvGrpSpPr>
        <p:grpSpPr>
          <a:xfrm>
            <a:off x="6481095" y="4747799"/>
            <a:ext cx="295964" cy="295964"/>
            <a:chOff x="9593272" y="2349278"/>
            <a:chExt cx="560384" cy="560384"/>
          </a:xfrm>
        </p:grpSpPr>
        <p:sp>
          <p:nvSpPr>
            <p:cNvPr id="7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9593272" y="2349278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9751328" y="2506377"/>
              <a:ext cx="245228" cy="2452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9803057" y="2559063"/>
              <a:ext cx="140815" cy="1408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5" name="Group 74出自【趣你的PPT】(微信:qunideppt)：最优质的PPT资源库"/>
          <p:cNvGrpSpPr/>
          <p:nvPr/>
        </p:nvGrpSpPr>
        <p:grpSpPr>
          <a:xfrm>
            <a:off x="6521010" y="3992428"/>
            <a:ext cx="216135" cy="288508"/>
            <a:chOff x="7091622" y="2349278"/>
            <a:chExt cx="420528" cy="561343"/>
          </a:xfrm>
        </p:grpSpPr>
        <p:sp>
          <p:nvSpPr>
            <p:cNvPr id="7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7196035" y="2454649"/>
              <a:ext cx="210743" cy="2107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7091622" y="2349278"/>
              <a:ext cx="420528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0" name="Group 79出自【趣你的PPT】(微信:qunideppt)：最优质的PPT资源库"/>
          <p:cNvGrpSpPr/>
          <p:nvPr/>
        </p:nvGrpSpPr>
        <p:grpSpPr>
          <a:xfrm>
            <a:off x="6483961" y="5565973"/>
            <a:ext cx="290232" cy="254015"/>
            <a:chOff x="6137366" y="5568302"/>
            <a:chExt cx="560385" cy="490456"/>
          </a:xfrm>
        </p:grpSpPr>
        <p:sp>
          <p:nvSpPr>
            <p:cNvPr id="7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225495" y="5655473"/>
              <a:ext cx="201164" cy="1321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137366" y="5568302"/>
              <a:ext cx="560385" cy="490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3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329431" y="1076582"/>
            <a:ext cx="6005539" cy="4677928"/>
            <a:chOff x="3387826" y="463229"/>
            <a:chExt cx="6005539" cy="46779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97"/>
            <a:stretch/>
          </p:blipFill>
          <p:spPr>
            <a:xfrm>
              <a:off x="3873165" y="463229"/>
              <a:ext cx="5034862" cy="3445093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5442155" y="1696064"/>
              <a:ext cx="1415846" cy="1415846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stCxn id="3" idx="2"/>
            </p:cNvCxnSpPr>
            <p:nvPr/>
          </p:nvCxnSpPr>
          <p:spPr>
            <a:xfrm>
              <a:off x="5442155" y="2403987"/>
              <a:ext cx="1415846" cy="0"/>
            </a:xfrm>
            <a:prstGeom prst="line">
              <a:avLst/>
            </a:prstGeom>
            <a:ln w="28575">
              <a:solidFill>
                <a:srgbClr val="454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5400000">
              <a:off x="5442154" y="2403987"/>
              <a:ext cx="1415846" cy="0"/>
            </a:xfrm>
            <a:prstGeom prst="line">
              <a:avLst/>
            </a:prstGeom>
            <a:ln w="28575">
              <a:solidFill>
                <a:srgbClr val="454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5668215" y="1896155"/>
              <a:ext cx="96372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 dirty="0" smtClean="0">
                  <a:solidFill>
                    <a:schemeClr val="bg1"/>
                  </a:solidFill>
                </a:rPr>
                <a:t>0</a:t>
              </a:r>
              <a:r>
                <a:rPr lang="en-US" altLang="zh-CN" sz="6000" dirty="0" smtClean="0">
                  <a:solidFill>
                    <a:schemeClr val="bg1"/>
                  </a:solidFill>
                </a:rPr>
                <a:t>2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87826" y="4217827"/>
              <a:ext cx="60055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dirty="0" smtClean="0">
                  <a:solidFill>
                    <a:srgbClr val="00B0F0"/>
                  </a:solidFill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论文框架与内容</a:t>
              </a:r>
              <a:endParaRPr lang="zh-CN" altLang="en-US" sz="5400" dirty="0">
                <a:solidFill>
                  <a:srgbClr val="00B0F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2" t="23332" r="5365" b="63542"/>
          <a:stretch/>
        </p:blipFill>
        <p:spPr>
          <a:xfrm rot="5718488">
            <a:off x="10421058" y="5644943"/>
            <a:ext cx="1925675" cy="14442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52" b="79890" l="4674" r="36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277" t="48208" r="64203" b="19965"/>
          <a:stretch/>
        </p:blipFill>
        <p:spPr>
          <a:xfrm>
            <a:off x="-143219" y="-628152"/>
            <a:ext cx="2197510" cy="21827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8844">
            <a:off x="10675035" y="213710"/>
            <a:ext cx="1098448" cy="112854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64930" y="5961633"/>
            <a:ext cx="900229" cy="157047"/>
            <a:chOff x="10129722" y="2971973"/>
            <a:chExt cx="900229" cy="157047"/>
          </a:xfrm>
        </p:grpSpPr>
        <p:sp>
          <p:nvSpPr>
            <p:cNvPr id="16" name="椭圆 15"/>
            <p:cNvSpPr/>
            <p:nvPr/>
          </p:nvSpPr>
          <p:spPr>
            <a:xfrm>
              <a:off x="10129722" y="2971973"/>
              <a:ext cx="157047" cy="157047"/>
            </a:xfrm>
            <a:prstGeom prst="ellipse">
              <a:avLst/>
            </a:prstGeom>
            <a:solidFill>
              <a:srgbClr val="FCBF10"/>
            </a:solidFill>
            <a:ln w="25400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0429876" y="3129020"/>
              <a:ext cx="600075" cy="0"/>
            </a:xfrm>
            <a:prstGeom prst="line">
              <a:avLst/>
            </a:prstGeom>
            <a:ln w="31750">
              <a:solidFill>
                <a:srgbClr val="454F4A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921977" y="6290012"/>
            <a:ext cx="900229" cy="143107"/>
            <a:chOff x="10286769" y="3300352"/>
            <a:chExt cx="900229" cy="143107"/>
          </a:xfrm>
        </p:grpSpPr>
        <p:sp>
          <p:nvSpPr>
            <p:cNvPr id="19" name="椭圆 18"/>
            <p:cNvSpPr/>
            <p:nvPr/>
          </p:nvSpPr>
          <p:spPr>
            <a:xfrm flipV="1">
              <a:off x="10286769" y="3300352"/>
              <a:ext cx="143107" cy="143107"/>
            </a:xfrm>
            <a:prstGeom prst="ellipse">
              <a:avLst/>
            </a:prstGeom>
            <a:solidFill>
              <a:srgbClr val="BFC4C5"/>
            </a:solidFill>
            <a:ln w="25400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0586923" y="3371906"/>
              <a:ext cx="600075" cy="0"/>
            </a:xfrm>
            <a:prstGeom prst="line">
              <a:avLst/>
            </a:prstGeom>
            <a:ln w="31750">
              <a:solidFill>
                <a:srgbClr val="454F4A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接连接符 31"/>
          <p:cNvCxnSpPr/>
          <p:nvPr/>
        </p:nvCxnSpPr>
        <p:spPr>
          <a:xfrm>
            <a:off x="2678984" y="643110"/>
            <a:ext cx="7319664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768233" y="6274361"/>
            <a:ext cx="7319664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8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9出自【趣你的PPT】(微信:qunideppt)：最优质的PPT资源库"/>
          <p:cNvGrpSpPr>
            <a:grpSpLocks/>
          </p:cNvGrpSpPr>
          <p:nvPr/>
        </p:nvGrpSpPr>
        <p:grpSpPr bwMode="auto">
          <a:xfrm>
            <a:off x="3226402" y="3028414"/>
            <a:ext cx="1890834" cy="354900"/>
            <a:chOff x="3019696" y="2840590"/>
            <a:chExt cx="2037784" cy="383781"/>
          </a:xfrm>
          <a:solidFill>
            <a:schemeClr val="accent2"/>
          </a:solidFill>
        </p:grpSpPr>
        <p:sp>
          <p:nvSpPr>
            <p:cNvPr id="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019696" y="2840590"/>
              <a:ext cx="2037784" cy="383781"/>
            </a:xfrm>
            <a:custGeom>
              <a:avLst/>
              <a:gdLst>
                <a:gd name="T0" fmla="*/ 77954106 w 21600"/>
                <a:gd name="T1" fmla="*/ 1537238 h 21600"/>
                <a:gd name="T2" fmla="*/ 77954106 w 21600"/>
                <a:gd name="T3" fmla="*/ 1537238 h 21600"/>
                <a:gd name="T4" fmla="*/ 77954106 w 21600"/>
                <a:gd name="T5" fmla="*/ 1537238 h 21600"/>
                <a:gd name="T6" fmla="*/ 77954106 w 21600"/>
                <a:gd name="T7" fmla="*/ 15372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666" y="21599"/>
                  </a:moveTo>
                  <a:lnTo>
                    <a:pt x="0" y="21599"/>
                  </a:lnTo>
                  <a:lnTo>
                    <a:pt x="933" y="10700"/>
                  </a:lnTo>
                  <a:lnTo>
                    <a:pt x="0" y="0"/>
                  </a:lnTo>
                  <a:lnTo>
                    <a:pt x="20666" y="0"/>
                  </a:lnTo>
                  <a:lnTo>
                    <a:pt x="21599" y="10700"/>
                  </a:lnTo>
                  <a:lnTo>
                    <a:pt x="20666" y="215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86216" y="2980726"/>
              <a:ext cx="101572" cy="106695"/>
            </a:xfrm>
            <a:custGeom>
              <a:avLst/>
              <a:gdLst>
                <a:gd name="T0" fmla="*/ 41273 w 19679"/>
                <a:gd name="T1" fmla="*/ 47918 h 19679"/>
                <a:gd name="T2" fmla="*/ 41273 w 19679"/>
                <a:gd name="T3" fmla="*/ 47918 h 19679"/>
                <a:gd name="T4" fmla="*/ 41273 w 19679"/>
                <a:gd name="T5" fmla="*/ 47918 h 19679"/>
                <a:gd name="T6" fmla="*/ 41273 w 19679"/>
                <a:gd name="T7" fmla="*/ 4791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defPPr>
                <a:defRPr lang="es-ES"/>
              </a:defPPr>
              <a:lvl1pPr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1pPr>
              <a:lvl2pPr marL="4572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2pPr>
              <a:lvl3pPr marL="9144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3pPr>
              <a:lvl4pPr marL="13716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4pPr>
              <a:lvl5pPr marL="18288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8出自【趣你的PPT】(微信:qunideppt)：最优质的PPT资源库"/>
          <p:cNvGrpSpPr>
            <a:grpSpLocks/>
          </p:cNvGrpSpPr>
          <p:nvPr/>
        </p:nvGrpSpPr>
        <p:grpSpPr bwMode="auto">
          <a:xfrm>
            <a:off x="1307589" y="3028414"/>
            <a:ext cx="1889361" cy="354900"/>
            <a:chOff x="950590" y="2840590"/>
            <a:chExt cx="2037785" cy="383781"/>
          </a:xfrm>
          <a:solidFill>
            <a:schemeClr val="accent1"/>
          </a:solidFill>
        </p:grpSpPr>
        <p:sp>
          <p:nvSpPr>
            <p:cNvPr id="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950590" y="2840590"/>
              <a:ext cx="2037785" cy="383781"/>
            </a:xfrm>
            <a:custGeom>
              <a:avLst/>
              <a:gdLst>
                <a:gd name="T0" fmla="*/ 77954144 w 21600"/>
                <a:gd name="T1" fmla="*/ 1537238 h 21600"/>
                <a:gd name="T2" fmla="*/ 77954144 w 21600"/>
                <a:gd name="T3" fmla="*/ 1537238 h 21600"/>
                <a:gd name="T4" fmla="*/ 77954144 w 21600"/>
                <a:gd name="T5" fmla="*/ 1537238 h 21600"/>
                <a:gd name="T6" fmla="*/ 77954144 w 21600"/>
                <a:gd name="T7" fmla="*/ 15372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666" y="21599"/>
                  </a:moveTo>
                  <a:lnTo>
                    <a:pt x="0" y="21599"/>
                  </a:lnTo>
                  <a:lnTo>
                    <a:pt x="933" y="10700"/>
                  </a:lnTo>
                  <a:lnTo>
                    <a:pt x="0" y="0"/>
                  </a:lnTo>
                  <a:lnTo>
                    <a:pt x="20666" y="0"/>
                  </a:lnTo>
                  <a:lnTo>
                    <a:pt x="21599" y="10700"/>
                  </a:lnTo>
                  <a:lnTo>
                    <a:pt x="20666" y="215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1919451" y="2980726"/>
              <a:ext cx="106415" cy="106695"/>
            </a:xfrm>
            <a:custGeom>
              <a:avLst/>
              <a:gdLst>
                <a:gd name="T0" fmla="*/ 42860 w 19679"/>
                <a:gd name="T1" fmla="*/ 47918 h 19679"/>
                <a:gd name="T2" fmla="*/ 42860 w 19679"/>
                <a:gd name="T3" fmla="*/ 47918 h 19679"/>
                <a:gd name="T4" fmla="*/ 42860 w 19679"/>
                <a:gd name="T5" fmla="*/ 47918 h 19679"/>
                <a:gd name="T6" fmla="*/ 42860 w 19679"/>
                <a:gd name="T7" fmla="*/ 4791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defPPr>
                <a:defRPr lang="es-ES"/>
              </a:defPPr>
              <a:lvl1pPr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1pPr>
              <a:lvl2pPr marL="4572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2pPr>
              <a:lvl3pPr marL="9144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3pPr>
              <a:lvl4pPr marL="13716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4pPr>
              <a:lvl5pPr marL="18288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0" name="出自【趣你的PPT】(微信:qunideppt)：最优质的PPT资源库"/>
          <p:cNvSpPr>
            <a:spLocks/>
          </p:cNvSpPr>
          <p:nvPr/>
        </p:nvSpPr>
        <p:spPr bwMode="auto">
          <a:xfrm>
            <a:off x="5143743" y="3028414"/>
            <a:ext cx="1890834" cy="354900"/>
          </a:xfrm>
          <a:custGeom>
            <a:avLst/>
            <a:gdLst>
              <a:gd name="T0" fmla="*/ 826294 w 21600"/>
              <a:gd name="T1" fmla="*/ 86519 h 21600"/>
              <a:gd name="T2" fmla="*/ 826294 w 21600"/>
              <a:gd name="T3" fmla="*/ 86519 h 21600"/>
              <a:gd name="T4" fmla="*/ 826294 w 21600"/>
              <a:gd name="T5" fmla="*/ 86519 h 21600"/>
              <a:gd name="T6" fmla="*/ 826294 w 21600"/>
              <a:gd name="T7" fmla="*/ 865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" name="出自【趣你的PPT】(微信:qunideppt)：最优质的PPT资源库"/>
          <p:cNvSpPr>
            <a:spLocks/>
          </p:cNvSpPr>
          <p:nvPr/>
        </p:nvSpPr>
        <p:spPr bwMode="auto">
          <a:xfrm>
            <a:off x="7064029" y="3028414"/>
            <a:ext cx="1884943" cy="354900"/>
          </a:xfrm>
          <a:custGeom>
            <a:avLst/>
            <a:gdLst>
              <a:gd name="T0" fmla="*/ 823913 w 21600"/>
              <a:gd name="T1" fmla="*/ 86519 h 21600"/>
              <a:gd name="T2" fmla="*/ 823913 w 21600"/>
              <a:gd name="T3" fmla="*/ 86519 h 21600"/>
              <a:gd name="T4" fmla="*/ 823913 w 21600"/>
              <a:gd name="T5" fmla="*/ 86519 h 21600"/>
              <a:gd name="T6" fmla="*/ 823913 w 21600"/>
              <a:gd name="T7" fmla="*/ 865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663" y="21599"/>
                </a:moveTo>
                <a:lnTo>
                  <a:pt x="0" y="21599"/>
                </a:lnTo>
                <a:lnTo>
                  <a:pt x="936" y="10700"/>
                </a:lnTo>
                <a:lnTo>
                  <a:pt x="0" y="0"/>
                </a:lnTo>
                <a:lnTo>
                  <a:pt x="20663" y="0"/>
                </a:lnTo>
                <a:lnTo>
                  <a:pt x="21599" y="10700"/>
                </a:lnTo>
                <a:lnTo>
                  <a:pt x="20663" y="215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grpSp>
        <p:nvGrpSpPr>
          <p:cNvPr id="15" name="Group 22出自【趣你的PPT】(微信:qunideppt)：最优质的PPT资源库"/>
          <p:cNvGrpSpPr>
            <a:grpSpLocks/>
          </p:cNvGrpSpPr>
          <p:nvPr/>
        </p:nvGrpSpPr>
        <p:grpSpPr bwMode="auto">
          <a:xfrm>
            <a:off x="8976952" y="3028414"/>
            <a:ext cx="1890834" cy="354900"/>
            <a:chOff x="9219180" y="2840590"/>
            <a:chExt cx="2037785" cy="383781"/>
          </a:xfrm>
          <a:solidFill>
            <a:schemeClr val="accent1"/>
          </a:solidFill>
        </p:grpSpPr>
        <p:sp>
          <p:nvSpPr>
            <p:cNvPr id="1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9219180" y="2840590"/>
              <a:ext cx="2037785" cy="383781"/>
            </a:xfrm>
            <a:custGeom>
              <a:avLst/>
              <a:gdLst>
                <a:gd name="T0" fmla="*/ 826294 w 21600"/>
                <a:gd name="T1" fmla="*/ 86519 h 21600"/>
                <a:gd name="T2" fmla="*/ 826294 w 21600"/>
                <a:gd name="T3" fmla="*/ 86519 h 21600"/>
                <a:gd name="T4" fmla="*/ 826294 w 21600"/>
                <a:gd name="T5" fmla="*/ 86519 h 21600"/>
                <a:gd name="T6" fmla="*/ 826294 w 21600"/>
                <a:gd name="T7" fmla="*/ 865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666" y="21599"/>
                  </a:moveTo>
                  <a:lnTo>
                    <a:pt x="0" y="21599"/>
                  </a:lnTo>
                  <a:lnTo>
                    <a:pt x="933" y="10700"/>
                  </a:lnTo>
                  <a:lnTo>
                    <a:pt x="0" y="0"/>
                  </a:lnTo>
                  <a:lnTo>
                    <a:pt x="20666" y="0"/>
                  </a:lnTo>
                  <a:lnTo>
                    <a:pt x="21599" y="10700"/>
                  </a:lnTo>
                  <a:lnTo>
                    <a:pt x="20666" y="215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0" tIns="0" rIns="0" bIns="0"/>
            <a:lstStyle>
              <a:defPPr>
                <a:defRPr lang="es-ES"/>
              </a:defPPr>
              <a:lvl1pPr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1pPr>
              <a:lvl2pPr marL="4572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2pPr>
              <a:lvl3pPr marL="9144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3pPr>
              <a:lvl4pPr marL="13716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4pPr>
              <a:lvl5pPr marL="18288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10188873" y="2980726"/>
              <a:ext cx="104746" cy="106695"/>
            </a:xfrm>
            <a:custGeom>
              <a:avLst/>
              <a:gdLst>
                <a:gd name="T0" fmla="*/ 42860 w 19679"/>
                <a:gd name="T1" fmla="*/ 47918 h 19679"/>
                <a:gd name="T2" fmla="*/ 42860 w 19679"/>
                <a:gd name="T3" fmla="*/ 47918 h 19679"/>
                <a:gd name="T4" fmla="*/ 42860 w 19679"/>
                <a:gd name="T5" fmla="*/ 47918 h 19679"/>
                <a:gd name="T6" fmla="*/ 42860 w 19679"/>
                <a:gd name="T7" fmla="*/ 4791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defPPr>
                <a:defRPr lang="es-ES"/>
              </a:defPPr>
              <a:lvl1pPr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1pPr>
              <a:lvl2pPr marL="4572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2pPr>
              <a:lvl3pPr marL="9144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3pPr>
              <a:lvl4pPr marL="13716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4pPr>
              <a:lvl5pPr marL="1828800" algn="l" rtl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  <a:sym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cxnSp>
        <p:nvCxnSpPr>
          <p:cNvPr id="18" name="出自【趣你的PPT】(微信:qunideppt)：最优质的PPT资源库"/>
          <p:cNvCxnSpPr/>
          <p:nvPr/>
        </p:nvCxnSpPr>
        <p:spPr>
          <a:xfrm>
            <a:off x="2253006" y="3206601"/>
            <a:ext cx="0" cy="11368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出自【趣你的PPT】(微信:qunideppt)：最优质的PPT资源库"/>
          <p:cNvCxnSpPr/>
          <p:nvPr/>
        </p:nvCxnSpPr>
        <p:spPr>
          <a:xfrm>
            <a:off x="4173292" y="3205128"/>
            <a:ext cx="0" cy="113243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出自【趣你的PPT】(微信:qunideppt)：最优质的PPT资源库"/>
          <p:cNvCxnSpPr/>
          <p:nvPr/>
        </p:nvCxnSpPr>
        <p:spPr>
          <a:xfrm>
            <a:off x="6087688" y="3200711"/>
            <a:ext cx="0" cy="11368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出自【趣你的PPT】(微信:qunideppt)：最优质的PPT资源库"/>
          <p:cNvCxnSpPr/>
          <p:nvPr/>
        </p:nvCxnSpPr>
        <p:spPr>
          <a:xfrm>
            <a:off x="8000610" y="3208073"/>
            <a:ext cx="0" cy="11353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出自【趣你的PPT】(微信:qunideppt)：最优质的PPT资源库"/>
          <p:cNvCxnSpPr/>
          <p:nvPr/>
        </p:nvCxnSpPr>
        <p:spPr>
          <a:xfrm>
            <a:off x="9922369" y="3208073"/>
            <a:ext cx="0" cy="113538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出自【趣你的PPT】(微信:qunideppt)：最优质的PPT资源库"/>
          <p:cNvSpPr/>
          <p:nvPr/>
        </p:nvSpPr>
        <p:spPr bwMode="auto">
          <a:xfrm>
            <a:off x="9512983" y="3208073"/>
            <a:ext cx="812882" cy="8114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117出自【趣你的PPT】(微信:qunideppt)：最优质的PPT资源库"/>
          <p:cNvGrpSpPr/>
          <p:nvPr/>
        </p:nvGrpSpPr>
        <p:grpSpPr bwMode="auto">
          <a:xfrm>
            <a:off x="9641774" y="3393153"/>
            <a:ext cx="577854" cy="469334"/>
            <a:chOff x="10074275" y="4479132"/>
            <a:chExt cx="464344" cy="377825"/>
          </a:xfrm>
          <a:solidFill>
            <a:schemeClr val="accent1"/>
          </a:solidFill>
        </p:grpSpPr>
        <p:sp>
          <p:nvSpPr>
            <p:cNvPr id="2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9" name="出自【趣你的PPT】(微信:qunideppt)：最优质的PPT资源库"/>
          <p:cNvSpPr/>
          <p:nvPr/>
        </p:nvSpPr>
        <p:spPr bwMode="auto">
          <a:xfrm>
            <a:off x="7595642" y="3185984"/>
            <a:ext cx="811409" cy="8114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" name="Group 120出自【趣你的PPT】(微信:qunideppt)：最优质的PPT资源库"/>
          <p:cNvGrpSpPr/>
          <p:nvPr/>
        </p:nvGrpSpPr>
        <p:grpSpPr bwMode="auto">
          <a:xfrm>
            <a:off x="7727892" y="3369580"/>
            <a:ext cx="533114" cy="465792"/>
            <a:chOff x="6357938" y="3535363"/>
            <a:chExt cx="465138" cy="406400"/>
          </a:xfrm>
          <a:solidFill>
            <a:schemeClr val="accent2"/>
          </a:solidFill>
        </p:grpSpPr>
        <p:sp>
          <p:nvSpPr>
            <p:cNvPr id="3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5" name="出自【趣你的PPT】(微信:qunideppt)：最优质的PPT资源库"/>
          <p:cNvSpPr/>
          <p:nvPr/>
        </p:nvSpPr>
        <p:spPr bwMode="auto">
          <a:xfrm>
            <a:off x="5688056" y="3195739"/>
            <a:ext cx="811409" cy="8114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出自【趣你的PPT】(微信:qunideppt)：最优质的PPT资源库"/>
          <p:cNvSpPr>
            <a:spLocks/>
          </p:cNvSpPr>
          <p:nvPr/>
        </p:nvSpPr>
        <p:spPr bwMode="auto">
          <a:xfrm>
            <a:off x="5869187" y="3379815"/>
            <a:ext cx="430003" cy="431476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 bwMode="auto">
          <a:xfrm>
            <a:off x="1849970" y="3195561"/>
            <a:ext cx="811409" cy="8114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9" name="Group 125出自【趣你的PPT】(微信:qunideppt)：最优质的PPT资源库"/>
          <p:cNvGrpSpPr/>
          <p:nvPr/>
        </p:nvGrpSpPr>
        <p:grpSpPr bwMode="auto">
          <a:xfrm>
            <a:off x="2091717" y="3354614"/>
            <a:ext cx="362402" cy="528277"/>
            <a:chOff x="3582988" y="3510757"/>
            <a:chExt cx="319088" cy="465138"/>
          </a:xfrm>
          <a:solidFill>
            <a:schemeClr val="accent1"/>
          </a:solidFill>
        </p:grpSpPr>
        <p:sp>
          <p:nvSpPr>
            <p:cNvPr id="4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3" name="出自【趣你的PPT】(微信:qunideppt)：最优质的PPT资源库"/>
          <p:cNvSpPr/>
          <p:nvPr/>
        </p:nvSpPr>
        <p:spPr bwMode="auto">
          <a:xfrm>
            <a:off x="3757556" y="3207061"/>
            <a:ext cx="811409" cy="8114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4" name="Group 128出自【趣你的PPT】(微信:qunideppt)：最优质的PPT资源库"/>
          <p:cNvGrpSpPr/>
          <p:nvPr/>
        </p:nvGrpSpPr>
        <p:grpSpPr bwMode="auto">
          <a:xfrm>
            <a:off x="3948196" y="3422014"/>
            <a:ext cx="430481" cy="430481"/>
            <a:chOff x="4439444" y="1652588"/>
            <a:chExt cx="464344" cy="464344"/>
          </a:xfrm>
          <a:solidFill>
            <a:schemeClr val="accent2"/>
          </a:solidFill>
        </p:grpSpPr>
        <p:sp>
          <p:nvSpPr>
            <p:cNvPr id="4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59" name="出自【趣你的PPT】(微信:qunideppt)：最优质的PPT资源库"/>
          <p:cNvSpPr>
            <a:spLocks/>
          </p:cNvSpPr>
          <p:nvPr/>
        </p:nvSpPr>
        <p:spPr bwMode="auto">
          <a:xfrm>
            <a:off x="1914305" y="2002004"/>
            <a:ext cx="695073" cy="801101"/>
          </a:xfrm>
          <a:custGeom>
            <a:avLst/>
            <a:gdLst>
              <a:gd name="T0" fmla="*/ 10583749 w 21600"/>
              <a:gd name="T1" fmla="*/ 14006196 h 21600"/>
              <a:gd name="T2" fmla="*/ 10583749 w 21600"/>
              <a:gd name="T3" fmla="*/ 14006196 h 21600"/>
              <a:gd name="T4" fmla="*/ 10583749 w 21600"/>
              <a:gd name="T5" fmla="*/ 14006196 h 21600"/>
              <a:gd name="T6" fmla="*/ 10583749 w 21600"/>
              <a:gd name="T7" fmla="*/ 1400619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1972142" y="2182818"/>
            <a:ext cx="604917" cy="34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solidFill>
                  <a:prstClr val="white"/>
                </a:solidFill>
              </a:rPr>
              <a:t>2011</a:t>
            </a:r>
          </a:p>
        </p:txBody>
      </p:sp>
      <p:sp>
        <p:nvSpPr>
          <p:cNvPr id="62" name="出自【趣你的PPT】(微信:qunideppt)：最优质的PPT资源库"/>
          <p:cNvSpPr>
            <a:spLocks/>
          </p:cNvSpPr>
          <p:nvPr/>
        </p:nvSpPr>
        <p:spPr bwMode="auto">
          <a:xfrm>
            <a:off x="3831646" y="1997586"/>
            <a:ext cx="698018" cy="801101"/>
          </a:xfrm>
          <a:custGeom>
            <a:avLst/>
            <a:gdLst>
              <a:gd name="T0" fmla="*/ 10610405 w 21600"/>
              <a:gd name="T1" fmla="*/ 14006196 h 21600"/>
              <a:gd name="T2" fmla="*/ 10610405 w 21600"/>
              <a:gd name="T3" fmla="*/ 14006196 h 21600"/>
              <a:gd name="T4" fmla="*/ 10610405 w 21600"/>
              <a:gd name="T5" fmla="*/ 14006196 h 21600"/>
              <a:gd name="T6" fmla="*/ 10610405 w 21600"/>
              <a:gd name="T7" fmla="*/ 1400619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3867409" y="2182186"/>
            <a:ext cx="605954" cy="34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solidFill>
                  <a:prstClr val="white"/>
                </a:solidFill>
              </a:rPr>
              <a:t>2012</a:t>
            </a:r>
          </a:p>
        </p:txBody>
      </p:sp>
      <p:sp>
        <p:nvSpPr>
          <p:cNvPr id="65" name="出自【趣你的PPT】(微信:qunideppt)：最优质的PPT资源库"/>
          <p:cNvSpPr>
            <a:spLocks/>
          </p:cNvSpPr>
          <p:nvPr/>
        </p:nvSpPr>
        <p:spPr bwMode="auto">
          <a:xfrm>
            <a:off x="5731315" y="2002004"/>
            <a:ext cx="698018" cy="801101"/>
          </a:xfrm>
          <a:custGeom>
            <a:avLst/>
            <a:gdLst>
              <a:gd name="T0" fmla="*/ 304801 w 21600"/>
              <a:gd name="T1" fmla="*/ 350451 h 21600"/>
              <a:gd name="T2" fmla="*/ 304801 w 21600"/>
              <a:gd name="T3" fmla="*/ 350451 h 21600"/>
              <a:gd name="T4" fmla="*/ 304801 w 21600"/>
              <a:gd name="T5" fmla="*/ 350451 h 21600"/>
              <a:gd name="T6" fmla="*/ 304801 w 21600"/>
              <a:gd name="T7" fmla="*/ 35045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6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784566" y="2182268"/>
            <a:ext cx="605954" cy="34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solidFill>
                  <a:prstClr val="white"/>
                </a:solidFill>
              </a:rPr>
              <a:t>2013</a:t>
            </a:r>
          </a:p>
        </p:txBody>
      </p:sp>
      <p:sp>
        <p:nvSpPr>
          <p:cNvPr id="68" name="出自【趣你的PPT】(微信:qunideppt)：最优质的PPT资源库"/>
          <p:cNvSpPr>
            <a:spLocks/>
          </p:cNvSpPr>
          <p:nvPr/>
        </p:nvSpPr>
        <p:spPr bwMode="auto">
          <a:xfrm>
            <a:off x="7651601" y="2031457"/>
            <a:ext cx="696545" cy="801101"/>
          </a:xfrm>
          <a:custGeom>
            <a:avLst/>
            <a:gdLst>
              <a:gd name="T0" fmla="*/ 304801 w 21600"/>
              <a:gd name="T1" fmla="*/ 350451 h 21600"/>
              <a:gd name="T2" fmla="*/ 304801 w 21600"/>
              <a:gd name="T3" fmla="*/ 350451 h 21600"/>
              <a:gd name="T4" fmla="*/ 304801 w 21600"/>
              <a:gd name="T5" fmla="*/ 350451 h 21600"/>
              <a:gd name="T6" fmla="*/ 304801 w 21600"/>
              <a:gd name="T7" fmla="*/ 35045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9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703441" y="2182345"/>
            <a:ext cx="604675" cy="34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solidFill>
                  <a:prstClr val="white"/>
                </a:solidFill>
              </a:rPr>
              <a:t>2014</a:t>
            </a:r>
          </a:p>
        </p:txBody>
      </p:sp>
      <p:sp>
        <p:nvSpPr>
          <p:cNvPr id="71" name="出自【趣你的PPT】(微信:qunideppt)：最优质的PPT资源库"/>
          <p:cNvSpPr>
            <a:spLocks/>
          </p:cNvSpPr>
          <p:nvPr/>
        </p:nvSpPr>
        <p:spPr bwMode="auto">
          <a:xfrm>
            <a:off x="9582195" y="2027038"/>
            <a:ext cx="696546" cy="801101"/>
          </a:xfrm>
          <a:custGeom>
            <a:avLst/>
            <a:gdLst>
              <a:gd name="T0" fmla="*/ 304801 w 21600"/>
              <a:gd name="T1" fmla="*/ 350451 h 21600"/>
              <a:gd name="T2" fmla="*/ 304801 w 21600"/>
              <a:gd name="T3" fmla="*/ 350451 h 21600"/>
              <a:gd name="T4" fmla="*/ 304801 w 21600"/>
              <a:gd name="T5" fmla="*/ 350451 h 21600"/>
              <a:gd name="T6" fmla="*/ 304801 w 21600"/>
              <a:gd name="T7" fmla="*/ 35045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9638456" y="2181989"/>
            <a:ext cx="606200" cy="34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dirty="0">
                <a:solidFill>
                  <a:prstClr val="white"/>
                </a:solidFill>
              </a:rPr>
              <a:t>2015</a:t>
            </a:r>
          </a:p>
        </p:txBody>
      </p:sp>
      <p:sp>
        <p:nvSpPr>
          <p:cNvPr id="77" name="出自【趣你的PPT】(微信:qunideppt)：最优质的PPT资源库"/>
          <p:cNvSpPr txBox="1">
            <a:spLocks/>
          </p:cNvSpPr>
          <p:nvPr/>
        </p:nvSpPr>
        <p:spPr>
          <a:xfrm>
            <a:off x="1486159" y="4810526"/>
            <a:ext cx="1622050" cy="515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 smtClean="0">
              <a:solidFill>
                <a:schemeClr val="accent1"/>
              </a:solidFill>
            </a:endParaRPr>
          </a:p>
        </p:txBody>
      </p:sp>
      <p:sp>
        <p:nvSpPr>
          <p:cNvPr id="78" name="出自【趣你的PPT】(微信:qunideppt)：最优质的PPT资源库"/>
          <p:cNvSpPr txBox="1">
            <a:spLocks/>
          </p:cNvSpPr>
          <p:nvPr/>
        </p:nvSpPr>
        <p:spPr>
          <a:xfrm>
            <a:off x="3406445" y="4810526"/>
            <a:ext cx="1622050" cy="515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 smtClean="0">
              <a:solidFill>
                <a:schemeClr val="accent2"/>
              </a:solidFill>
            </a:endParaRPr>
          </a:p>
        </p:txBody>
      </p:sp>
      <p:sp>
        <p:nvSpPr>
          <p:cNvPr id="79" name="出自【趣你的PPT】(微信:qunideppt)：最优质的PPT资源库"/>
          <p:cNvSpPr txBox="1">
            <a:spLocks/>
          </p:cNvSpPr>
          <p:nvPr/>
        </p:nvSpPr>
        <p:spPr>
          <a:xfrm>
            <a:off x="5335044" y="4810526"/>
            <a:ext cx="1622050" cy="515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 smtClean="0">
              <a:solidFill>
                <a:schemeClr val="accent1"/>
              </a:solidFill>
            </a:endParaRPr>
          </a:p>
        </p:txBody>
      </p:sp>
      <p:sp>
        <p:nvSpPr>
          <p:cNvPr id="80" name="出自【趣你的PPT】(微信:qunideppt)：最优质的PPT资源库"/>
          <p:cNvSpPr txBox="1">
            <a:spLocks/>
          </p:cNvSpPr>
          <p:nvPr/>
        </p:nvSpPr>
        <p:spPr>
          <a:xfrm>
            <a:off x="7277323" y="4810526"/>
            <a:ext cx="1622050" cy="515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 smtClean="0">
              <a:solidFill>
                <a:schemeClr val="accent2"/>
              </a:solidFill>
            </a:endParaRPr>
          </a:p>
        </p:txBody>
      </p:sp>
      <p:sp>
        <p:nvSpPr>
          <p:cNvPr id="81" name="出自【趣你的PPT】(微信:qunideppt)：最优质的PPT资源库"/>
          <p:cNvSpPr txBox="1">
            <a:spLocks/>
          </p:cNvSpPr>
          <p:nvPr/>
        </p:nvSpPr>
        <p:spPr>
          <a:xfrm>
            <a:off x="9207010" y="4810526"/>
            <a:ext cx="1622050" cy="515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 smtClean="0">
              <a:solidFill>
                <a:schemeClr val="accent1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55" name="矩形 54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9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出自【趣你的PPT】(微信:qunideppt)：最优质的PPT资源库"/>
          <p:cNvSpPr/>
          <p:nvPr/>
        </p:nvSpPr>
        <p:spPr>
          <a:xfrm rot="9198256">
            <a:off x="5300304" y="3214175"/>
            <a:ext cx="1480745" cy="1483695"/>
          </a:xfrm>
          <a:prstGeom prst="rect">
            <a:avLst/>
          </a:prstGeom>
          <a:solidFill>
            <a:schemeClr val="accent2"/>
          </a:solidFill>
          <a:ln w="63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charset="0"/>
              <a:ea typeface="宋体" pitchFamily="2" charset="-122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 rot="9198256">
            <a:off x="6107045" y="4649199"/>
            <a:ext cx="1687224" cy="18524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93900"/>
              </a:cxn>
              <a:cxn ang="0">
                <a:pos x="1816100" y="1993900"/>
              </a:cxn>
            </a:cxnLst>
            <a:rect l="0" t="0" r="0" b="0"/>
            <a:pathLst>
              <a:path w="820" h="819">
                <a:moveTo>
                  <a:pt x="0" y="0"/>
                </a:moveTo>
                <a:lnTo>
                  <a:pt x="0" y="819"/>
                </a:lnTo>
                <a:lnTo>
                  <a:pt x="820" y="819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出自【趣你的PPT】(微信:qunideppt)：最优质的PPT资源库"/>
          <p:cNvSpPr/>
          <p:nvPr/>
        </p:nvSpPr>
        <p:spPr>
          <a:xfrm rot="14598256">
            <a:off x="3580633" y="3936849"/>
            <a:ext cx="1690174" cy="18524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93900"/>
              </a:cxn>
              <a:cxn ang="0">
                <a:pos x="1819275" y="1993900"/>
              </a:cxn>
            </a:cxnLst>
            <a:rect l="0" t="0" r="0" b="0"/>
            <a:pathLst>
              <a:path w="820" h="819">
                <a:moveTo>
                  <a:pt x="0" y="0"/>
                </a:moveTo>
                <a:lnTo>
                  <a:pt x="0" y="819"/>
                </a:lnTo>
                <a:lnTo>
                  <a:pt x="820" y="819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出自【趣你的PPT】(微信:qunideppt)：最优质的PPT资源库"/>
          <p:cNvSpPr/>
          <p:nvPr/>
        </p:nvSpPr>
        <p:spPr>
          <a:xfrm rot="3798256" flipH="1">
            <a:off x="4203018" y="1500404"/>
            <a:ext cx="1855356" cy="1673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01813"/>
              </a:cxn>
              <a:cxn ang="0">
                <a:pos x="1997075" y="1801813"/>
              </a:cxn>
            </a:cxnLst>
            <a:rect l="0" t="0" r="0" b="0"/>
            <a:pathLst>
              <a:path w="820" h="819">
                <a:moveTo>
                  <a:pt x="0" y="0"/>
                </a:moveTo>
                <a:lnTo>
                  <a:pt x="0" y="819"/>
                </a:lnTo>
                <a:lnTo>
                  <a:pt x="820" y="819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出自【趣你的PPT】(微信:qunideppt)：最优质的PPT资源库"/>
          <p:cNvSpPr/>
          <p:nvPr/>
        </p:nvSpPr>
        <p:spPr>
          <a:xfrm rot="14598256" flipH="1" flipV="1">
            <a:off x="6813496" y="2122789"/>
            <a:ext cx="1684274" cy="18524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93900"/>
              </a:cxn>
              <a:cxn ang="0">
                <a:pos x="1812925" y="1993900"/>
              </a:cxn>
            </a:cxnLst>
            <a:rect l="0" t="0" r="0" b="0"/>
            <a:pathLst>
              <a:path w="820" h="819">
                <a:moveTo>
                  <a:pt x="0" y="0"/>
                </a:moveTo>
                <a:lnTo>
                  <a:pt x="0" y="819"/>
                </a:lnTo>
                <a:lnTo>
                  <a:pt x="820" y="819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8" name="Group 28出自【趣你的PPT】(微信:qunideppt)：最优质的PPT资源库"/>
          <p:cNvGrpSpPr/>
          <p:nvPr/>
        </p:nvGrpSpPr>
        <p:grpSpPr>
          <a:xfrm rot="20757167">
            <a:off x="5656584" y="3503958"/>
            <a:ext cx="881536" cy="877329"/>
            <a:chOff x="7886700" y="4848225"/>
            <a:chExt cx="665163" cy="661988"/>
          </a:xfrm>
          <a:solidFill>
            <a:srgbClr val="FFFFFF"/>
          </a:solidFill>
        </p:grpSpPr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7886700" y="5243513"/>
              <a:ext cx="266700" cy="266700"/>
            </a:xfrm>
            <a:custGeom>
              <a:avLst/>
              <a:gdLst>
                <a:gd name="T0" fmla="*/ 168 w 168"/>
                <a:gd name="T1" fmla="*/ 86 h 168"/>
                <a:gd name="T2" fmla="*/ 0 w 168"/>
                <a:gd name="T3" fmla="*/ 168 h 168"/>
                <a:gd name="T4" fmla="*/ 82 w 168"/>
                <a:gd name="T5" fmla="*/ 0 h 168"/>
                <a:gd name="T6" fmla="*/ 168 w 168"/>
                <a:gd name="T7" fmla="*/ 8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68">
                  <a:moveTo>
                    <a:pt x="168" y="86"/>
                  </a:moveTo>
                  <a:lnTo>
                    <a:pt x="0" y="168"/>
                  </a:lnTo>
                  <a:lnTo>
                    <a:pt x="82" y="0"/>
                  </a:lnTo>
                  <a:lnTo>
                    <a:pt x="16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 bwMode="auto">
            <a:xfrm>
              <a:off x="8355013" y="4848225"/>
              <a:ext cx="196850" cy="193675"/>
            </a:xfrm>
            <a:custGeom>
              <a:avLst/>
              <a:gdLst>
                <a:gd name="T0" fmla="*/ 43 w 62"/>
                <a:gd name="T1" fmla="*/ 61 h 61"/>
                <a:gd name="T2" fmla="*/ 0 w 62"/>
                <a:gd name="T3" fmla="*/ 18 h 61"/>
                <a:gd name="T4" fmla="*/ 14 w 62"/>
                <a:gd name="T5" fmla="*/ 5 h 61"/>
                <a:gd name="T6" fmla="*/ 33 w 62"/>
                <a:gd name="T7" fmla="*/ 5 h 61"/>
                <a:gd name="T8" fmla="*/ 56 w 62"/>
                <a:gd name="T9" fmla="*/ 28 h 61"/>
                <a:gd name="T10" fmla="*/ 56 w 62"/>
                <a:gd name="T11" fmla="*/ 48 h 61"/>
                <a:gd name="T12" fmla="*/ 43 w 62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1">
                  <a:moveTo>
                    <a:pt x="43" y="61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0"/>
                    <a:pt x="27" y="0"/>
                    <a:pt x="33" y="5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42"/>
                    <a:pt x="56" y="48"/>
                  </a:cubicBezTo>
                  <a:lnTo>
                    <a:pt x="4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8039100" y="4937125"/>
              <a:ext cx="420688" cy="423863"/>
            </a:xfrm>
            <a:custGeom>
              <a:avLst/>
              <a:gdLst>
                <a:gd name="T0" fmla="*/ 65 w 133"/>
                <a:gd name="T1" fmla="*/ 91 h 134"/>
                <a:gd name="T2" fmla="*/ 65 w 133"/>
                <a:gd name="T3" fmla="*/ 80 h 134"/>
                <a:gd name="T4" fmla="*/ 117 w 133"/>
                <a:gd name="T5" fmla="*/ 28 h 134"/>
                <a:gd name="T6" fmla="*/ 89 w 133"/>
                <a:gd name="T7" fmla="*/ 0 h 134"/>
                <a:gd name="T8" fmla="*/ 0 w 133"/>
                <a:gd name="T9" fmla="*/ 90 h 134"/>
                <a:gd name="T10" fmla="*/ 43 w 133"/>
                <a:gd name="T11" fmla="*/ 134 h 134"/>
                <a:gd name="T12" fmla="*/ 133 w 133"/>
                <a:gd name="T13" fmla="*/ 44 h 134"/>
                <a:gd name="T14" fmla="*/ 128 w 133"/>
                <a:gd name="T15" fmla="*/ 39 h 134"/>
                <a:gd name="T16" fmla="*/ 75 w 133"/>
                <a:gd name="T17" fmla="*/ 91 h 134"/>
                <a:gd name="T18" fmla="*/ 65 w 133"/>
                <a:gd name="T19" fmla="*/ 9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4">
                  <a:moveTo>
                    <a:pt x="65" y="91"/>
                  </a:moveTo>
                  <a:cubicBezTo>
                    <a:pt x="62" y="88"/>
                    <a:pt x="62" y="83"/>
                    <a:pt x="65" y="80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3" y="94"/>
                    <a:pt x="68" y="94"/>
                    <a:pt x="6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8" name="Group 27出自【趣你的PPT】(微信:qunideppt)：最优质的PPT资源库"/>
          <p:cNvGrpSpPr/>
          <p:nvPr/>
        </p:nvGrpSpPr>
        <p:grpSpPr>
          <a:xfrm rot="19996159">
            <a:off x="5104149" y="5200444"/>
            <a:ext cx="2508517" cy="908784"/>
            <a:chOff x="1030045" y="1849438"/>
            <a:chExt cx="2700126" cy="978199"/>
          </a:xfrm>
        </p:grpSpPr>
        <p:sp>
          <p:nvSpPr>
            <p:cNvPr id="29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30" name="出自【趣你的PPT】(微信:qunideppt)：最优质的PPT资源库"/>
            <p:cNvSpPr txBox="1"/>
            <p:nvPr/>
          </p:nvSpPr>
          <p:spPr>
            <a:xfrm>
              <a:off x="1030045" y="2171692"/>
              <a:ext cx="2700126" cy="65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出自【趣你的PPT】(微信:qunideppt)：最优质的PPT资源库"/>
          <p:cNvGrpSpPr/>
          <p:nvPr/>
        </p:nvGrpSpPr>
        <p:grpSpPr>
          <a:xfrm rot="19996159">
            <a:off x="2689004" y="4513089"/>
            <a:ext cx="2510051" cy="908784"/>
            <a:chOff x="1028393" y="1849438"/>
            <a:chExt cx="2701777" cy="978199"/>
          </a:xfrm>
        </p:grpSpPr>
        <p:sp>
          <p:nvSpPr>
            <p:cNvPr id="32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33" name="出自【趣你的PPT】(微信:qunideppt)：最优质的PPT资源库"/>
            <p:cNvSpPr txBox="1"/>
            <p:nvPr/>
          </p:nvSpPr>
          <p:spPr>
            <a:xfrm>
              <a:off x="1028393" y="2171691"/>
              <a:ext cx="2701777" cy="655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出自【趣你的PPT】(微信:qunideppt)：最优质的PPT资源库"/>
          <p:cNvGrpSpPr/>
          <p:nvPr/>
        </p:nvGrpSpPr>
        <p:grpSpPr>
          <a:xfrm rot="19969921">
            <a:off x="6875821" y="2419695"/>
            <a:ext cx="2572659" cy="922269"/>
            <a:chOff x="8424092" y="1912141"/>
            <a:chExt cx="2769168" cy="992715"/>
          </a:xfrm>
        </p:grpSpPr>
        <p:sp>
          <p:nvSpPr>
            <p:cNvPr id="34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8443696" y="1912141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39" name="出自【趣你的PPT】(微信:qunideppt)：最优质的PPT资源库"/>
            <p:cNvSpPr txBox="1"/>
            <p:nvPr/>
          </p:nvSpPr>
          <p:spPr>
            <a:xfrm>
              <a:off x="8424092" y="2248910"/>
              <a:ext cx="2769168" cy="655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出自【趣你的PPT】(微信:qunideppt)：最优质的PPT资源库"/>
          <p:cNvGrpSpPr/>
          <p:nvPr/>
        </p:nvGrpSpPr>
        <p:grpSpPr>
          <a:xfrm rot="19969921">
            <a:off x="4544145" y="1642185"/>
            <a:ext cx="2552594" cy="922269"/>
            <a:chOff x="8424092" y="1912141"/>
            <a:chExt cx="2747570" cy="992715"/>
          </a:xfrm>
        </p:grpSpPr>
        <p:sp>
          <p:nvSpPr>
            <p:cNvPr id="41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8443696" y="1912141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42" name="出自【趣你的PPT】(微信:qunideppt)：最优质的PPT资源库"/>
            <p:cNvSpPr txBox="1"/>
            <p:nvPr/>
          </p:nvSpPr>
          <p:spPr>
            <a:xfrm>
              <a:off x="8424092" y="2248910"/>
              <a:ext cx="2747570" cy="655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1031376" y="1532171"/>
            <a:ext cx="10081120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3467649" y="2404411"/>
            <a:ext cx="7644849" cy="8640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>
          <a:xfrm>
            <a:off x="5903917" y="3276651"/>
            <a:ext cx="5208579" cy="86409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>
          <a:xfrm>
            <a:off x="8340189" y="4148891"/>
            <a:ext cx="2772308" cy="8640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>
          <a:xfrm>
            <a:off x="1031376" y="2190128"/>
            <a:ext cx="1302249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>
            <a:off x="3467643" y="3114762"/>
            <a:ext cx="1275807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>
            <a:off x="5903910" y="3978858"/>
            <a:ext cx="1344615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>
            <a:off x="8340177" y="4842954"/>
            <a:ext cx="1413423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出自【趣你的PPT】(微信:qunideppt)：最优质的PPT资源库"/>
          <p:cNvSpPr txBox="1"/>
          <p:nvPr/>
        </p:nvSpPr>
        <p:spPr>
          <a:xfrm>
            <a:off x="1031376" y="1733387"/>
            <a:ext cx="175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01</a:t>
            </a: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3467643" y="2609632"/>
            <a:ext cx="175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02</a:t>
            </a: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5903910" y="3463897"/>
            <a:ext cx="175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03</a:t>
            </a: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8361436" y="4350107"/>
            <a:ext cx="175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04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9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329431" y="1076582"/>
            <a:ext cx="6005539" cy="4677928"/>
            <a:chOff x="3387826" y="463229"/>
            <a:chExt cx="6005539" cy="46779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97"/>
            <a:stretch/>
          </p:blipFill>
          <p:spPr>
            <a:xfrm>
              <a:off x="3873165" y="463229"/>
              <a:ext cx="5034862" cy="3445093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5442155" y="1696064"/>
              <a:ext cx="1415846" cy="1415846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stCxn id="3" idx="2"/>
            </p:cNvCxnSpPr>
            <p:nvPr/>
          </p:nvCxnSpPr>
          <p:spPr>
            <a:xfrm>
              <a:off x="5442155" y="2403987"/>
              <a:ext cx="1415846" cy="0"/>
            </a:xfrm>
            <a:prstGeom prst="line">
              <a:avLst/>
            </a:prstGeom>
            <a:ln w="28575">
              <a:solidFill>
                <a:srgbClr val="454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5400000">
              <a:off x="5442154" y="2403987"/>
              <a:ext cx="1415846" cy="0"/>
            </a:xfrm>
            <a:prstGeom prst="line">
              <a:avLst/>
            </a:prstGeom>
            <a:ln w="28575">
              <a:solidFill>
                <a:srgbClr val="454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5668215" y="1896155"/>
              <a:ext cx="96372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 dirty="0" smtClean="0">
                  <a:solidFill>
                    <a:schemeClr val="bg1"/>
                  </a:solidFill>
                </a:rPr>
                <a:t>0</a:t>
              </a:r>
              <a:r>
                <a:rPr lang="en-US" altLang="zh-CN" sz="6000" dirty="0" smtClean="0">
                  <a:solidFill>
                    <a:schemeClr val="bg1"/>
                  </a:solidFill>
                </a:rPr>
                <a:t>3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87826" y="4217827"/>
              <a:ext cx="60055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dirty="0" smtClean="0">
                  <a:solidFill>
                    <a:srgbClr val="00B0F0"/>
                  </a:solidFill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研究思路与方法</a:t>
              </a:r>
              <a:endParaRPr lang="zh-CN" altLang="en-US" sz="5400" dirty="0">
                <a:solidFill>
                  <a:srgbClr val="00B0F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2" t="23332" r="5365" b="63542"/>
          <a:stretch/>
        </p:blipFill>
        <p:spPr>
          <a:xfrm rot="5718488">
            <a:off x="10421058" y="5644943"/>
            <a:ext cx="1925675" cy="14442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52" b="79890" l="4674" r="36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277" t="48208" r="64203" b="19965"/>
          <a:stretch/>
        </p:blipFill>
        <p:spPr>
          <a:xfrm>
            <a:off x="-143219" y="-628152"/>
            <a:ext cx="2197510" cy="21827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8844">
            <a:off x="10675035" y="213710"/>
            <a:ext cx="1098448" cy="112854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64930" y="5961633"/>
            <a:ext cx="900229" cy="157047"/>
            <a:chOff x="10129722" y="2971973"/>
            <a:chExt cx="900229" cy="157047"/>
          </a:xfrm>
        </p:grpSpPr>
        <p:sp>
          <p:nvSpPr>
            <p:cNvPr id="16" name="椭圆 15"/>
            <p:cNvSpPr/>
            <p:nvPr/>
          </p:nvSpPr>
          <p:spPr>
            <a:xfrm>
              <a:off x="10129722" y="2971973"/>
              <a:ext cx="157047" cy="157047"/>
            </a:xfrm>
            <a:prstGeom prst="ellipse">
              <a:avLst/>
            </a:prstGeom>
            <a:solidFill>
              <a:srgbClr val="FCBF10"/>
            </a:solidFill>
            <a:ln w="25400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0429876" y="3129020"/>
              <a:ext cx="600075" cy="0"/>
            </a:xfrm>
            <a:prstGeom prst="line">
              <a:avLst/>
            </a:prstGeom>
            <a:ln w="31750">
              <a:solidFill>
                <a:srgbClr val="454F4A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921977" y="6290012"/>
            <a:ext cx="900229" cy="143107"/>
            <a:chOff x="10286769" y="3300352"/>
            <a:chExt cx="900229" cy="143107"/>
          </a:xfrm>
        </p:grpSpPr>
        <p:sp>
          <p:nvSpPr>
            <p:cNvPr id="19" name="椭圆 18"/>
            <p:cNvSpPr/>
            <p:nvPr/>
          </p:nvSpPr>
          <p:spPr>
            <a:xfrm flipV="1">
              <a:off x="10286769" y="3300352"/>
              <a:ext cx="143107" cy="143107"/>
            </a:xfrm>
            <a:prstGeom prst="ellipse">
              <a:avLst/>
            </a:prstGeom>
            <a:solidFill>
              <a:srgbClr val="BFC4C5"/>
            </a:solidFill>
            <a:ln w="25400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0586923" y="3371906"/>
              <a:ext cx="600075" cy="0"/>
            </a:xfrm>
            <a:prstGeom prst="line">
              <a:avLst/>
            </a:prstGeom>
            <a:ln w="31750">
              <a:solidFill>
                <a:srgbClr val="454F4A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接连接符 31"/>
          <p:cNvCxnSpPr/>
          <p:nvPr/>
        </p:nvCxnSpPr>
        <p:spPr>
          <a:xfrm>
            <a:off x="2678984" y="643110"/>
            <a:ext cx="7319664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768233" y="6274361"/>
            <a:ext cx="7319664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 bwMode="auto">
          <a:xfrm>
            <a:off x="5000771" y="2560113"/>
            <a:ext cx="1465606" cy="1525106"/>
          </a:xfrm>
          <a:custGeom>
            <a:avLst/>
            <a:gdLst>
              <a:gd name="T0" fmla="*/ 593 w 968"/>
              <a:gd name="T1" fmla="*/ 1008 h 1008"/>
              <a:gd name="T2" fmla="*/ 142 w 968"/>
              <a:gd name="T3" fmla="*/ 0 h 1008"/>
              <a:gd name="T4" fmla="*/ 671 w 968"/>
              <a:gd name="T5" fmla="*/ 957 h 1008"/>
              <a:gd name="T6" fmla="*/ 395 w 968"/>
              <a:gd name="T7" fmla="*/ 432 h 1008"/>
              <a:gd name="T8" fmla="*/ 593 w 968"/>
              <a:gd name="T9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 bwMode="auto">
          <a:xfrm>
            <a:off x="5836918" y="2423885"/>
            <a:ext cx="1910298" cy="1803822"/>
          </a:xfrm>
          <a:custGeom>
            <a:avLst/>
            <a:gdLst>
              <a:gd name="T0" fmla="*/ 388 w 1261"/>
              <a:gd name="T1" fmla="*/ 1185 h 1191"/>
              <a:gd name="T2" fmla="*/ 659 w 1261"/>
              <a:gd name="T3" fmla="*/ 0 h 1191"/>
              <a:gd name="T4" fmla="*/ 490 w 1261"/>
              <a:gd name="T5" fmla="*/ 1191 h 1191"/>
              <a:gd name="T6" fmla="*/ 595 w 1261"/>
              <a:gd name="T7" fmla="*/ 547 h 1191"/>
              <a:gd name="T8" fmla="*/ 388 w 1261"/>
              <a:gd name="T9" fmla="*/ 1185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 bwMode="auto">
          <a:xfrm>
            <a:off x="6821818" y="3541879"/>
            <a:ext cx="1412368" cy="1384183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5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 bwMode="auto">
          <a:xfrm>
            <a:off x="4263272" y="3252204"/>
            <a:ext cx="1467171" cy="1550160"/>
          </a:xfrm>
          <a:custGeom>
            <a:avLst/>
            <a:gdLst>
              <a:gd name="T0" fmla="*/ 965 w 969"/>
              <a:gd name="T1" fmla="*/ 703 h 1025"/>
              <a:gd name="T2" fmla="*/ 0 w 969"/>
              <a:gd name="T3" fmla="*/ 498 h 1025"/>
              <a:gd name="T4" fmla="*/ 969 w 969"/>
              <a:gd name="T5" fmla="*/ 620 h 1025"/>
              <a:gd name="T6" fmla="*/ 445 w 969"/>
              <a:gd name="T7" fmla="*/ 543 h 1025"/>
              <a:gd name="T8" fmla="*/ 965 w 969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4659423" y="4083653"/>
            <a:ext cx="3313271" cy="1976062"/>
          </a:xfrm>
          <a:custGeom>
            <a:avLst/>
            <a:gdLst>
              <a:gd name="T0" fmla="*/ 1574296 w 3359497"/>
              <a:gd name="T1" fmla="*/ 628 h 2003589"/>
              <a:gd name="T2" fmla="*/ 1595556 w 3359497"/>
              <a:gd name="T3" fmla="*/ 4973 h 2003589"/>
              <a:gd name="T4" fmla="*/ 1779821 w 3359497"/>
              <a:gd name="T5" fmla="*/ 442585 h 2003589"/>
              <a:gd name="T6" fmla="*/ 1997868 w 3359497"/>
              <a:gd name="T7" fmla="*/ 284431 h 2003589"/>
              <a:gd name="T8" fmla="*/ 2114570 w 3359497"/>
              <a:gd name="T9" fmla="*/ 261399 h 2003589"/>
              <a:gd name="T10" fmla="*/ 1881167 w 3359497"/>
              <a:gd name="T11" fmla="*/ 804959 h 2003589"/>
              <a:gd name="T12" fmla="*/ 1884472 w 3359497"/>
              <a:gd name="T13" fmla="*/ 1543974 h 2003589"/>
              <a:gd name="T14" fmla="*/ 1898481 w 3359497"/>
              <a:gd name="T15" fmla="*/ 1633502 h 2003589"/>
              <a:gd name="T16" fmla="*/ 1979526 w 3359497"/>
              <a:gd name="T17" fmla="*/ 1635290 h 2003589"/>
              <a:gd name="T18" fmla="*/ 3345357 w 3359497"/>
              <a:gd name="T19" fmla="*/ 1968505 h 2003589"/>
              <a:gd name="T20" fmla="*/ 3359497 w 3359497"/>
              <a:gd name="T21" fmla="*/ 2003589 h 2003589"/>
              <a:gd name="T22" fmla="*/ 3163083 w 3359497"/>
              <a:gd name="T23" fmla="*/ 1955758 h 2003589"/>
              <a:gd name="T24" fmla="*/ 1665118 w 3359497"/>
              <a:gd name="T25" fmla="*/ 1831089 h 2003589"/>
              <a:gd name="T26" fmla="*/ 167154 w 3359497"/>
              <a:gd name="T27" fmla="*/ 1955758 h 2003589"/>
              <a:gd name="T28" fmla="*/ 0 w 3359497"/>
              <a:gd name="T29" fmla="*/ 1996464 h 2003589"/>
              <a:gd name="T30" fmla="*/ 11267 w 3359497"/>
              <a:gd name="T31" fmla="*/ 1968505 h 2003589"/>
              <a:gd name="T32" fmla="*/ 1377098 w 3359497"/>
              <a:gd name="T33" fmla="*/ 1635290 h 2003589"/>
              <a:gd name="T34" fmla="*/ 1518108 w 3359497"/>
              <a:gd name="T35" fmla="*/ 1632178 h 2003589"/>
              <a:gd name="T36" fmla="*/ 1523101 w 3359497"/>
              <a:gd name="T37" fmla="*/ 1579067 h 2003589"/>
              <a:gd name="T38" fmla="*/ 1552561 w 3359497"/>
              <a:gd name="T39" fmla="*/ 993822 h 2003589"/>
              <a:gd name="T40" fmla="*/ 1217812 w 3359497"/>
              <a:gd name="T41" fmla="*/ 594598 h 2003589"/>
              <a:gd name="T42" fmla="*/ 1154854 w 3359497"/>
              <a:gd name="T43" fmla="*/ 454869 h 2003589"/>
              <a:gd name="T44" fmla="*/ 1363689 w 3359497"/>
              <a:gd name="T45" fmla="*/ 563888 h 2003589"/>
              <a:gd name="T46" fmla="*/ 1144106 w 3359497"/>
              <a:gd name="T47" fmla="*/ 312069 h 2003589"/>
              <a:gd name="T48" fmla="*/ 1148713 w 3359497"/>
              <a:gd name="T49" fmla="*/ 196909 h 2003589"/>
              <a:gd name="T50" fmla="*/ 1418968 w 3359497"/>
              <a:gd name="T51" fmla="*/ 444121 h 2003589"/>
              <a:gd name="T52" fmla="*/ 1256201 w 3359497"/>
              <a:gd name="T53" fmla="*/ 77141 h 2003589"/>
              <a:gd name="T54" fmla="*/ 1392864 w 3359497"/>
              <a:gd name="T55" fmla="*/ 180018 h 2003589"/>
              <a:gd name="T56" fmla="*/ 1577130 w 3359497"/>
              <a:gd name="T57" fmla="*/ 295179 h 2003589"/>
              <a:gd name="T58" fmla="*/ 1574296 w 3359497"/>
              <a:gd name="T59" fmla="*/ 628 h 2003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marL="0" marR="0" lvl="0" indent="0" algn="l" defTabSz="91376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19" name="Group 18出自【趣你的PPT】(微信:qunideppt)：最优质的PPT资源库"/>
          <p:cNvGrpSpPr/>
          <p:nvPr/>
        </p:nvGrpSpPr>
        <p:grpSpPr>
          <a:xfrm>
            <a:off x="1377407" y="2144370"/>
            <a:ext cx="9862456" cy="3502318"/>
            <a:chOff x="1145179" y="1912141"/>
            <a:chExt cx="9862456" cy="3502318"/>
          </a:xfrm>
        </p:grpSpPr>
        <p:grpSp>
          <p:nvGrpSpPr>
            <p:cNvPr id="20" name="组合 19"/>
            <p:cNvGrpSpPr/>
            <p:nvPr/>
          </p:nvGrpSpPr>
          <p:grpSpPr>
            <a:xfrm>
              <a:off x="1145179" y="1919398"/>
              <a:ext cx="2583542" cy="867980"/>
              <a:chOff x="1146629" y="1849438"/>
              <a:chExt cx="2583542" cy="867980"/>
            </a:xfrm>
          </p:grpSpPr>
          <p:sp>
            <p:nvSpPr>
              <p:cNvPr id="30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点击添加标题</a:t>
                </a:r>
              </a:p>
            </p:txBody>
          </p:sp>
          <p:sp>
            <p:nvSpPr>
              <p:cNvPr id="31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817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424093" y="1912141"/>
              <a:ext cx="2583542" cy="882494"/>
              <a:chOff x="1146629" y="1834924"/>
              <a:chExt cx="2583542" cy="882494"/>
            </a:xfrm>
          </p:grpSpPr>
          <p:sp>
            <p:nvSpPr>
              <p:cNvPr id="28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点击添加标题</a:t>
                </a:r>
              </a:p>
            </p:txBody>
          </p:sp>
          <p:sp>
            <p:nvSpPr>
              <p:cNvPr id="29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817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424093" y="4531965"/>
              <a:ext cx="2583542" cy="882494"/>
              <a:chOff x="1146629" y="1834924"/>
              <a:chExt cx="2583542" cy="882494"/>
            </a:xfrm>
          </p:grpSpPr>
          <p:sp>
            <p:nvSpPr>
              <p:cNvPr id="26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1166232" y="1834924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点击添加标题</a:t>
                </a:r>
              </a:p>
            </p:txBody>
          </p:sp>
          <p:sp>
            <p:nvSpPr>
              <p:cNvPr id="27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6817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145179" y="4539222"/>
              <a:ext cx="2583542" cy="867980"/>
              <a:chOff x="1146629" y="1849438"/>
              <a:chExt cx="2583542" cy="867980"/>
            </a:xfrm>
          </p:grpSpPr>
          <p:sp>
            <p:nvSpPr>
              <p:cNvPr id="24" name="出自【趣你的PPT】(微信:qunideppt)：最优质的PPT资源库"/>
              <p:cNvSpPr txBox="1">
                <a:spLocks noChangeArrowheads="1"/>
              </p:cNvSpPr>
              <p:nvPr/>
            </p:nvSpPr>
            <p:spPr bwMode="auto">
              <a:xfrm>
                <a:off x="2298347" y="1849438"/>
                <a:ext cx="1395766" cy="30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点击添加标题</a:t>
                </a:r>
              </a:p>
            </p:txBody>
          </p:sp>
          <p:sp>
            <p:nvSpPr>
              <p:cNvPr id="25" name="出自【趣你的PPT】(微信:qunideppt)：最优质的PPT资源库"/>
              <p:cNvSpPr txBox="1"/>
              <p:nvPr/>
            </p:nvSpPr>
            <p:spPr>
              <a:xfrm>
                <a:off x="1146629" y="2130334"/>
                <a:ext cx="2583542" cy="58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216817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00">
        <p14:flythrough dir="out" hasBounce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6657" y="1724516"/>
            <a:ext cx="9278686" cy="4069367"/>
            <a:chOff x="1456657" y="1724516"/>
            <a:chExt cx="9278686" cy="4069367"/>
          </a:xfrm>
        </p:grpSpPr>
        <p:cxnSp>
          <p:nvCxnSpPr>
            <p:cNvPr id="3" name="出自【趣你的PPT】(微信:qunideppt)：最优质的PPT资源库"/>
            <p:cNvCxnSpPr/>
            <p:nvPr/>
          </p:nvCxnSpPr>
          <p:spPr>
            <a:xfrm>
              <a:off x="2364373" y="2696684"/>
              <a:ext cx="8370970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出自【趣你的PPT】(微信:qunideppt)：最优质的PPT资源库"/>
            <p:cNvCxnSpPr/>
            <p:nvPr/>
          </p:nvCxnSpPr>
          <p:spPr>
            <a:xfrm>
              <a:off x="2364373" y="1875704"/>
              <a:ext cx="8370970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出自【趣你的PPT】(微信:qunideppt)：最优质的PPT资源库"/>
            <p:cNvCxnSpPr/>
            <p:nvPr/>
          </p:nvCxnSpPr>
          <p:spPr>
            <a:xfrm>
              <a:off x="2364373" y="3517663"/>
              <a:ext cx="8370970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出自【趣你的PPT】(微信:qunideppt)：最优质的PPT资源库"/>
            <p:cNvCxnSpPr/>
            <p:nvPr/>
          </p:nvCxnSpPr>
          <p:spPr>
            <a:xfrm>
              <a:off x="2364373" y="4338643"/>
              <a:ext cx="8370970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出自【趣你的PPT】(微信:qunideppt)：最优质的PPT资源库"/>
            <p:cNvCxnSpPr/>
            <p:nvPr/>
          </p:nvCxnSpPr>
          <p:spPr>
            <a:xfrm>
              <a:off x="2364373" y="5159623"/>
              <a:ext cx="8370970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出自【趣你的PPT】(微信:qunideppt)：最优质的PPT资源库"/>
            <p:cNvSpPr/>
            <p:nvPr/>
          </p:nvSpPr>
          <p:spPr>
            <a:xfrm>
              <a:off x="2711366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>
            <a:xfrm>
              <a:off x="2711366" y="4296491"/>
              <a:ext cx="426137" cy="10535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18%</a:t>
              </a: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>
            <a:xfrm>
              <a:off x="3623590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>
            <a:xfrm>
              <a:off x="4535814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>
            <a:xfrm>
              <a:off x="4535814" y="3889631"/>
              <a:ext cx="426137" cy="146041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40%</a:t>
              </a: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>
            <a:xfrm>
              <a:off x="5448039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>
            <a:xfrm>
              <a:off x="6360263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>
            <a:xfrm>
              <a:off x="6360263" y="3322670"/>
              <a:ext cx="426137" cy="202737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62%</a:t>
              </a: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>
            <a:xfrm>
              <a:off x="7272488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>
            <a:xfrm>
              <a:off x="8184712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>
            <a:xfrm>
              <a:off x="8197412" y="3348070"/>
              <a:ext cx="426137" cy="202737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64%</a:t>
              </a: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>
            <a:xfrm>
              <a:off x="9096940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>
            <a:xfrm>
              <a:off x="9096940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2018</a:t>
              </a: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>
            <a:xfrm>
              <a:off x="8184712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2017</a:t>
              </a: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>
            <a:xfrm>
              <a:off x="7277162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2016</a:t>
              </a: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>
            <a:xfrm>
              <a:off x="6360262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2015</a:t>
              </a: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>
            <a:xfrm>
              <a:off x="5443363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2014</a:t>
              </a: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>
            <a:xfrm>
              <a:off x="4526463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2013</a:t>
              </a: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>
            <a:xfrm>
              <a:off x="3609564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2012</a:t>
              </a: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>
            <a:xfrm>
              <a:off x="2724975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2011</a:t>
              </a: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>
            <a:xfrm>
              <a:off x="1456657" y="1724516"/>
              <a:ext cx="790979" cy="302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100%</a:t>
              </a: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>
            <a:xfrm>
              <a:off x="1456657" y="2554281"/>
              <a:ext cx="790979" cy="302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75%</a:t>
              </a: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>
            <a:xfrm>
              <a:off x="1456657" y="3384046"/>
              <a:ext cx="790979" cy="302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50%</a:t>
              </a:r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>
            <a:xfrm>
              <a:off x="1456657" y="5043578"/>
              <a:ext cx="790979" cy="302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0%</a:t>
              </a:r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>
            <a:xfrm>
              <a:off x="1456657" y="4213811"/>
              <a:ext cx="790979" cy="302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25%</a:t>
              </a:r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>
            <a:xfrm>
              <a:off x="10009168" y="1875704"/>
              <a:ext cx="426137" cy="347433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8" name="出自【趣你的PPT】(微信:qunideppt)：最优质的PPT资源库"/>
            <p:cNvSpPr/>
            <p:nvPr/>
          </p:nvSpPr>
          <p:spPr>
            <a:xfrm>
              <a:off x="10009168" y="2797070"/>
              <a:ext cx="426137" cy="255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80%</a:t>
              </a:r>
            </a:p>
          </p:txBody>
        </p:sp>
        <p:sp>
          <p:nvSpPr>
            <p:cNvPr id="39" name="出自【趣你的PPT】(微信:qunideppt)：最优质的PPT资源库"/>
            <p:cNvSpPr/>
            <p:nvPr/>
          </p:nvSpPr>
          <p:spPr>
            <a:xfrm>
              <a:off x="10009168" y="5481048"/>
              <a:ext cx="426139" cy="3128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2019</a:t>
              </a: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>
            <a:xfrm>
              <a:off x="9122340" y="2247929"/>
              <a:ext cx="426137" cy="315291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94%</a:t>
              </a:r>
            </a:p>
          </p:txBody>
        </p:sp>
        <p:sp>
          <p:nvSpPr>
            <p:cNvPr id="44" name="出自【趣你的PPT】(微信:qunideppt)：最优质的PPT资源库"/>
            <p:cNvSpPr/>
            <p:nvPr/>
          </p:nvSpPr>
          <p:spPr>
            <a:xfrm>
              <a:off x="3636290" y="3749687"/>
              <a:ext cx="426137" cy="16384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45%</a:t>
              </a: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>
            <a:xfrm>
              <a:off x="5460739" y="3066154"/>
              <a:ext cx="426137" cy="227118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68%</a:t>
              </a:r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>
            <a:xfrm>
              <a:off x="7259788" y="2822470"/>
              <a:ext cx="426137" cy="25529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80%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1690688"/>
            <a:chOff x="0" y="0"/>
            <a:chExt cx="12192000" cy="1690688"/>
          </a:xfrm>
        </p:grpSpPr>
        <p:sp>
          <p:nvSpPr>
            <p:cNvPr id="3" name="流程图: 过程 2"/>
            <p:cNvSpPr/>
            <p:nvPr/>
          </p:nvSpPr>
          <p:spPr>
            <a:xfrm>
              <a:off x="0" y="0"/>
              <a:ext cx="12192000" cy="1690688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9999"/>
                </a:solidFill>
              </a:endParaRPr>
            </a:p>
          </p:txBody>
        </p:sp>
        <p:sp>
          <p:nvSpPr>
            <p:cNvPr id="4" name="流程图: 过程 3"/>
            <p:cNvSpPr/>
            <p:nvPr/>
          </p:nvSpPr>
          <p:spPr>
            <a:xfrm>
              <a:off x="2344057" y="424430"/>
              <a:ext cx="7503886" cy="841829"/>
            </a:xfrm>
            <a:prstGeom prst="flowChartProcess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431315" y="424430"/>
              <a:ext cx="2423886" cy="841829"/>
            </a:xfrm>
            <a:prstGeom prst="rect">
              <a:avLst/>
            </a:prstGeom>
            <a:solidFill>
              <a:srgbClr val="EDC8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44057" y="603160"/>
              <a:ext cx="5297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更多作品请在稻壳儿搜索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638663" y="583734"/>
              <a:ext cx="2009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酒馆无酒</a:t>
              </a:r>
              <a:endParaRPr lang="zh-CN" altLang="en-US" sz="2800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915"/>
            <a:ext cx="12192000" cy="51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出自【趣你的PPT】(微信:qunideppt)：最优质的PPT资源库"/>
          <p:cNvGrpSpPr/>
          <p:nvPr/>
        </p:nvGrpSpPr>
        <p:grpSpPr>
          <a:xfrm>
            <a:off x="2063848" y="2011679"/>
            <a:ext cx="8276988" cy="2762960"/>
            <a:chOff x="1865" y="1977"/>
            <a:chExt cx="2437" cy="814"/>
          </a:xfrm>
        </p:grpSpPr>
        <p:sp>
          <p:nvSpPr>
            <p:cNvPr id="15" name="出自【趣你的PPT】(微信:qunideppt)：最优质的PPT资源库"/>
            <p:cNvSpPr/>
            <p:nvPr/>
          </p:nvSpPr>
          <p:spPr>
            <a:xfrm>
              <a:off x="1865" y="1977"/>
              <a:ext cx="1558" cy="814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0" b="0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>
            <a:xfrm flipH="1" flipV="1">
              <a:off x="2744" y="1977"/>
              <a:ext cx="1558" cy="814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0" b="0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" name="出自【趣你的PPT】(微信:qunideppt)：最优质的PPT资源库"/>
          <p:cNvSpPr/>
          <p:nvPr/>
        </p:nvSpPr>
        <p:spPr>
          <a:xfrm rot="18900000">
            <a:off x="2731794" y="2733141"/>
            <a:ext cx="1325984" cy="1325982"/>
          </a:xfrm>
          <a:prstGeom prst="rect">
            <a:avLst/>
          </a:prstGeom>
          <a:solidFill>
            <a:schemeClr val="accent1"/>
          </a:solidFill>
          <a:ln w="6350">
            <a:noFill/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charset="0"/>
              <a:ea typeface="宋体" pitchFamily="2" charset="-122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rot="18900000">
            <a:off x="5532413" y="2733141"/>
            <a:ext cx="1325982" cy="1325982"/>
          </a:xfrm>
          <a:prstGeom prst="rect">
            <a:avLst/>
          </a:prstGeom>
          <a:solidFill>
            <a:schemeClr val="accent2"/>
          </a:solidFill>
          <a:ln w="6350">
            <a:noFill/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charset="0"/>
              <a:ea typeface="宋体" pitchFamily="2" charset="-122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rot="18900000">
            <a:off x="8307266" y="2733141"/>
            <a:ext cx="1325982" cy="1325982"/>
          </a:xfrm>
          <a:prstGeom prst="rect">
            <a:avLst/>
          </a:prstGeom>
          <a:solidFill>
            <a:schemeClr val="accent1"/>
          </a:solidFill>
          <a:ln w="6350">
            <a:noFill/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charset="0"/>
              <a:ea typeface="宋体" pitchFamily="2" charset="-122"/>
            </a:endParaRPr>
          </a:p>
        </p:txBody>
      </p:sp>
      <p:sp>
        <p:nvSpPr>
          <p:cNvPr id="13" name="出自【趣你的PPT】(微信:qunideppt)：最优质的PPT资源库"/>
          <p:cNvSpPr txBox="1"/>
          <p:nvPr/>
        </p:nvSpPr>
        <p:spPr>
          <a:xfrm>
            <a:off x="6176542" y="2649147"/>
            <a:ext cx="65" cy="277000"/>
          </a:xfrm>
          <a:prstGeom prst="rect">
            <a:avLst/>
          </a:prstGeom>
          <a:noFill/>
          <a:ln w="6350">
            <a:noFill/>
            <a:miter/>
          </a:ln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dirty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>
            <a:off x="2681285" y="3205519"/>
            <a:ext cx="1665620" cy="339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itchFamily="2" charset="2"/>
              <a:buNone/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此处输入您的内容</a:t>
            </a:r>
            <a:endParaRPr lang="zh-CN" altLang="en-US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5471945" y="3238352"/>
            <a:ext cx="1665620" cy="339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itchFamily="2" charset="2"/>
              <a:buNone/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此处输入您的内容</a:t>
            </a:r>
            <a:endParaRPr lang="zh-CN" altLang="en-US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>
          <a:xfrm>
            <a:off x="8251660" y="3238352"/>
            <a:ext cx="1665620" cy="339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itchFamily="2" charset="2"/>
              <a:buNone/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此处输入您的内容</a:t>
            </a:r>
            <a:endParaRPr lang="zh-CN" altLang="en-US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2489983" y="4793510"/>
            <a:ext cx="2100775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5192054" y="4793510"/>
            <a:ext cx="2100775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7894125" y="4793510"/>
            <a:ext cx="2100775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625320" y="1435100"/>
            <a:ext cx="4941360" cy="4910566"/>
            <a:chOff x="3664633" y="1435100"/>
            <a:chExt cx="4941360" cy="4910566"/>
          </a:xfrm>
        </p:grpSpPr>
        <p:sp>
          <p:nvSpPr>
            <p:cNvPr id="2" name="出自【趣你的PPT】(微信:qunideppt)：最优质的PPT资源库"/>
            <p:cNvSpPr>
              <a:spLocks/>
            </p:cNvSpPr>
            <p:nvPr/>
          </p:nvSpPr>
          <p:spPr bwMode="gray">
            <a:xfrm flipH="1">
              <a:off x="3674306" y="1435100"/>
              <a:ext cx="2364083" cy="2364084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noProof="0" dirty="0">
                <a:solidFill>
                  <a:schemeClr val="lt1"/>
                </a:solidFill>
              </a:endParaRPr>
            </a:p>
          </p:txBody>
        </p:sp>
        <p:sp>
          <p:nvSpPr>
            <p:cNvPr id="3" name="出自【趣你的PPT】(微信:qunideppt)：最优质的PPT资源库"/>
            <p:cNvSpPr>
              <a:spLocks/>
            </p:cNvSpPr>
            <p:nvPr/>
          </p:nvSpPr>
          <p:spPr bwMode="gray">
            <a:xfrm>
              <a:off x="6241909" y="1435101"/>
              <a:ext cx="2364084" cy="2364083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noProof="0" dirty="0">
                <a:solidFill>
                  <a:schemeClr val="lt1"/>
                </a:solidFill>
              </a:endParaRPr>
            </a:p>
          </p:txBody>
        </p:sp>
        <p:sp>
          <p:nvSpPr>
            <p:cNvPr id="4" name="出自【趣你的PPT】(微信:qunideppt)：最优质的PPT资源库"/>
            <p:cNvSpPr/>
            <p:nvPr/>
          </p:nvSpPr>
          <p:spPr>
            <a:xfrm>
              <a:off x="6237171" y="3970526"/>
              <a:ext cx="2364084" cy="2364083"/>
            </a:xfrm>
            <a:custGeom>
              <a:avLst/>
              <a:gdLst/>
              <a:ahLst/>
              <a:cxnLst/>
              <a:rect l="l" t="t" r="r" b="b"/>
              <a:pathLst>
                <a:path w="2376488" h="2376487">
                  <a:moveTo>
                    <a:pt x="0" y="0"/>
                  </a:moveTo>
                  <a:cubicBezTo>
                    <a:pt x="1188244" y="0"/>
                    <a:pt x="1188244" y="0"/>
                    <a:pt x="1188244" y="0"/>
                  </a:cubicBezTo>
                  <a:cubicBezTo>
                    <a:pt x="1845521" y="0"/>
                    <a:pt x="2376488" y="530967"/>
                    <a:pt x="2376488" y="1188243"/>
                  </a:cubicBezTo>
                  <a:cubicBezTo>
                    <a:pt x="2376488" y="1845520"/>
                    <a:pt x="1845521" y="2376487"/>
                    <a:pt x="1188244" y="2376487"/>
                  </a:cubicBezTo>
                  <a:cubicBezTo>
                    <a:pt x="530967" y="2376487"/>
                    <a:pt x="0" y="1845520"/>
                    <a:pt x="0" y="118824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noProof="0">
                <a:solidFill>
                  <a:schemeClr val="lt1"/>
                </a:solidFill>
              </a:endParaRPr>
            </a:p>
          </p:txBody>
        </p:sp>
        <p:sp>
          <p:nvSpPr>
            <p:cNvPr id="5" name="出自【趣你的PPT】(微信:qunideppt)：最优质的PPT资源库"/>
            <p:cNvSpPr/>
            <p:nvPr/>
          </p:nvSpPr>
          <p:spPr>
            <a:xfrm>
              <a:off x="3664633" y="3981583"/>
              <a:ext cx="2364083" cy="2364083"/>
            </a:xfrm>
            <a:custGeom>
              <a:avLst/>
              <a:gdLst/>
              <a:ahLst/>
              <a:cxnLst/>
              <a:rect l="l" t="t" r="r" b="b"/>
              <a:pathLst>
                <a:path w="2376487" h="2376487">
                  <a:moveTo>
                    <a:pt x="1188244" y="0"/>
                  </a:moveTo>
                  <a:cubicBezTo>
                    <a:pt x="1188256" y="0"/>
                    <a:pt x="1192038" y="0"/>
                    <a:pt x="2376487" y="0"/>
                  </a:cubicBezTo>
                  <a:cubicBezTo>
                    <a:pt x="2376487" y="19"/>
                    <a:pt x="2376487" y="4713"/>
                    <a:pt x="2376487" y="1188244"/>
                  </a:cubicBezTo>
                  <a:cubicBezTo>
                    <a:pt x="2376487" y="1845520"/>
                    <a:pt x="1845520" y="2376487"/>
                    <a:pt x="1188244" y="2376487"/>
                  </a:cubicBezTo>
                  <a:cubicBezTo>
                    <a:pt x="530967" y="2376487"/>
                    <a:pt x="0" y="1845520"/>
                    <a:pt x="0" y="1188244"/>
                  </a:cubicBezTo>
                  <a:cubicBezTo>
                    <a:pt x="0" y="530967"/>
                    <a:pt x="530967" y="0"/>
                    <a:pt x="1188244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noProof="0">
                <a:solidFill>
                  <a:schemeClr val="lt1"/>
                </a:solidFill>
              </a:endParaRPr>
            </a:p>
          </p:txBody>
        </p:sp>
        <p:pic>
          <p:nvPicPr>
            <p:cNvPr id="6" name="出自【趣你的PPT】(微信:qunideppt)：最优质的PPT资源库" descr="C:\Users\user\Desktop\xpic2196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79998" y="1656069"/>
              <a:ext cx="1683168" cy="1683168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7" name="出自【趣你的PPT】(微信:qunideppt)：最优质的PPT资源库"/>
            <p:cNvSpPr txBox="1"/>
            <p:nvPr/>
          </p:nvSpPr>
          <p:spPr>
            <a:xfrm>
              <a:off x="4871562" y="3399632"/>
              <a:ext cx="1102213" cy="36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8" name="出自【趣你的PPT】(微信:qunideppt)：最优质的PPT资源库" descr="F:\360云盘\03-doing\110219_1312885192182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53300" y="1656069"/>
              <a:ext cx="1683168" cy="1683168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9" name="出自【趣你的PPT】(微信:qunideppt)：最优质的PPT资源库" descr="F:\360云盘\02-个人资料\！PPT图片及版面资源\05-PPT精选插图\02-商务类\01-商务综合\sy_20111207231959434010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53300" y="4405584"/>
              <a:ext cx="1683168" cy="1683168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17" name="出自【趣你的PPT】(微信:qunideppt)：最优质的PPT资源库" descr="C:\Documents and Settings\t11318\桌面\图片2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79998" y="4405584"/>
              <a:ext cx="1683168" cy="1683168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8" name="出自【趣你的PPT】(微信:qunideppt)：最优质的PPT资源库"/>
            <p:cNvSpPr txBox="1"/>
            <p:nvPr/>
          </p:nvSpPr>
          <p:spPr>
            <a:xfrm>
              <a:off x="6229005" y="3413627"/>
              <a:ext cx="1102213" cy="36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出自【趣你的PPT】(微信:qunideppt)：最优质的PPT资源库"/>
            <p:cNvSpPr txBox="1"/>
            <p:nvPr/>
          </p:nvSpPr>
          <p:spPr>
            <a:xfrm>
              <a:off x="6215012" y="4001386"/>
              <a:ext cx="1102213" cy="36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出自【趣你的PPT】(微信:qunideppt)：最优质的PPT资源库"/>
            <p:cNvSpPr txBox="1"/>
            <p:nvPr/>
          </p:nvSpPr>
          <p:spPr>
            <a:xfrm>
              <a:off x="4899551" y="4015380"/>
              <a:ext cx="1102213" cy="36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7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>
            <a:spLocks/>
          </p:cNvSpPr>
          <p:nvPr/>
        </p:nvSpPr>
        <p:spPr bwMode="auto">
          <a:xfrm rot="19800000" flipH="1">
            <a:off x="6047583" y="2370024"/>
            <a:ext cx="1597025" cy="1020763"/>
          </a:xfrm>
          <a:custGeom>
            <a:avLst/>
            <a:gdLst>
              <a:gd name="T0" fmla="*/ 2147483646 w 21600"/>
              <a:gd name="T1" fmla="*/ 1140399873 h 21600"/>
              <a:gd name="T2" fmla="*/ 2147483646 w 21600"/>
              <a:gd name="T3" fmla="*/ 1140399873 h 21600"/>
              <a:gd name="T4" fmla="*/ 2147483646 w 21600"/>
              <a:gd name="T5" fmla="*/ 1140399873 h 21600"/>
              <a:gd name="T6" fmla="*/ 2147483646 w 21600"/>
              <a:gd name="T7" fmla="*/ 114039987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19200" y="6141"/>
                  <a:pt x="8669" y="6141"/>
                </a:cubicBezTo>
                <a:lnTo>
                  <a:pt x="8669" y="0"/>
                </a:lnTo>
                <a:lnTo>
                  <a:pt x="0" y="10253"/>
                </a:lnTo>
                <a:lnTo>
                  <a:pt x="8669" y="20879"/>
                </a:lnTo>
                <a:lnTo>
                  <a:pt x="8669" y="13957"/>
                </a:lnTo>
                <a:cubicBezTo>
                  <a:pt x="14386" y="13957"/>
                  <a:pt x="18619" y="14627"/>
                  <a:pt x="21600" y="21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22854" r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3" name="出自【趣你的PPT】(微信:qunideppt)：最优质的PPT资源库"/>
          <p:cNvSpPr>
            <a:spLocks/>
          </p:cNvSpPr>
          <p:nvPr/>
        </p:nvSpPr>
        <p:spPr bwMode="auto">
          <a:xfrm rot="13500000" flipH="1">
            <a:off x="4663282" y="3009786"/>
            <a:ext cx="1598612" cy="1022350"/>
          </a:xfrm>
          <a:custGeom>
            <a:avLst/>
            <a:gdLst>
              <a:gd name="T0" fmla="*/ 2147483646 w 21600"/>
              <a:gd name="T1" fmla="*/ 1143948640 h 21600"/>
              <a:gd name="T2" fmla="*/ 2147483646 w 21600"/>
              <a:gd name="T3" fmla="*/ 1143948640 h 21600"/>
              <a:gd name="T4" fmla="*/ 2147483646 w 21600"/>
              <a:gd name="T5" fmla="*/ 1143948640 h 21600"/>
              <a:gd name="T6" fmla="*/ 2147483646 w 21600"/>
              <a:gd name="T7" fmla="*/ 114394864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19200" y="6141"/>
                  <a:pt x="8669" y="6141"/>
                </a:cubicBezTo>
                <a:lnTo>
                  <a:pt x="8669" y="0"/>
                </a:lnTo>
                <a:lnTo>
                  <a:pt x="0" y="10253"/>
                </a:lnTo>
                <a:lnTo>
                  <a:pt x="8669" y="20879"/>
                </a:lnTo>
                <a:lnTo>
                  <a:pt x="8669" y="13957"/>
                </a:lnTo>
                <a:cubicBezTo>
                  <a:pt x="14386" y="13957"/>
                  <a:pt x="18619" y="14627"/>
                  <a:pt x="21600" y="21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22854" r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4" name="出自【趣你的PPT】(微信:qunideppt)：最优质的PPT资源库"/>
          <p:cNvSpPr>
            <a:spLocks/>
          </p:cNvSpPr>
          <p:nvPr/>
        </p:nvSpPr>
        <p:spPr bwMode="auto">
          <a:xfrm rot="6702947" flipH="1">
            <a:off x="5799139" y="4094843"/>
            <a:ext cx="1597025" cy="1020763"/>
          </a:xfrm>
          <a:custGeom>
            <a:avLst/>
            <a:gdLst>
              <a:gd name="T0" fmla="*/ 2147483646 w 21600"/>
              <a:gd name="T1" fmla="*/ 1140402142 h 21600"/>
              <a:gd name="T2" fmla="*/ 2147483646 w 21600"/>
              <a:gd name="T3" fmla="*/ 1140402142 h 21600"/>
              <a:gd name="T4" fmla="*/ 2147483646 w 21600"/>
              <a:gd name="T5" fmla="*/ 1140402142 h 21600"/>
              <a:gd name="T6" fmla="*/ 2147483646 w 21600"/>
              <a:gd name="T7" fmla="*/ 114040214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19200" y="6141"/>
                  <a:pt x="8669" y="6141"/>
                </a:cubicBezTo>
                <a:lnTo>
                  <a:pt x="8669" y="0"/>
                </a:lnTo>
                <a:lnTo>
                  <a:pt x="0" y="10253"/>
                </a:lnTo>
                <a:lnTo>
                  <a:pt x="8669" y="20879"/>
                </a:lnTo>
                <a:lnTo>
                  <a:pt x="8669" y="13957"/>
                </a:lnTo>
                <a:cubicBezTo>
                  <a:pt x="14386" y="13957"/>
                  <a:pt x="18619" y="14627"/>
                  <a:pt x="21600" y="21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22854" r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5" name="出自【趣你的PPT】(微信:qunideppt)：最优质的PPT资源库"/>
          <p:cNvSpPr>
            <a:spLocks/>
          </p:cNvSpPr>
          <p:nvPr/>
        </p:nvSpPr>
        <p:spPr bwMode="auto">
          <a:xfrm>
            <a:off x="7798595" y="2528774"/>
            <a:ext cx="550863" cy="550863"/>
          </a:xfrm>
          <a:custGeom>
            <a:avLst/>
            <a:gdLst>
              <a:gd name="T0" fmla="*/ 216118912 w 19678"/>
              <a:gd name="T1" fmla="*/ 216118912 h 19678"/>
              <a:gd name="T2" fmla="*/ 216118912 w 19678"/>
              <a:gd name="T3" fmla="*/ 216118912 h 19678"/>
              <a:gd name="T4" fmla="*/ 216118912 w 19678"/>
              <a:gd name="T5" fmla="*/ 216118912 h 19678"/>
              <a:gd name="T6" fmla="*/ 216118912 w 19678"/>
              <a:gd name="T7" fmla="*/ 216118912 h 1967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22854" r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6" name="出自【趣你的PPT】(微信:qunideppt)：最优质的PPT资源库"/>
          <p:cNvSpPr>
            <a:spLocks/>
          </p:cNvSpPr>
          <p:nvPr/>
        </p:nvSpPr>
        <p:spPr bwMode="auto">
          <a:xfrm>
            <a:off x="7220744" y="4910023"/>
            <a:ext cx="552450" cy="552450"/>
          </a:xfrm>
          <a:custGeom>
            <a:avLst/>
            <a:gdLst>
              <a:gd name="T0" fmla="*/ 217365970 w 19678"/>
              <a:gd name="T1" fmla="*/ 217365970 h 19678"/>
              <a:gd name="T2" fmla="*/ 217365970 w 19678"/>
              <a:gd name="T3" fmla="*/ 217365970 h 19678"/>
              <a:gd name="T4" fmla="*/ 217365970 w 19678"/>
              <a:gd name="T5" fmla="*/ 217365970 h 19678"/>
              <a:gd name="T6" fmla="*/ 217365970 w 19678"/>
              <a:gd name="T7" fmla="*/ 217365970 h 1967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7" name="出自【趣你的PPT】(微信:qunideppt)：最优质的PPT资源库"/>
          <p:cNvSpPr>
            <a:spLocks/>
          </p:cNvSpPr>
          <p:nvPr/>
        </p:nvSpPr>
        <p:spPr bwMode="auto">
          <a:xfrm>
            <a:off x="3947319" y="3105036"/>
            <a:ext cx="552450" cy="550862"/>
          </a:xfrm>
          <a:custGeom>
            <a:avLst/>
            <a:gdLst>
              <a:gd name="T0" fmla="*/ 217365970 w 19678"/>
              <a:gd name="T1" fmla="*/ 216118128 h 19678"/>
              <a:gd name="T2" fmla="*/ 217365970 w 19678"/>
              <a:gd name="T3" fmla="*/ 216118128 h 19678"/>
              <a:gd name="T4" fmla="*/ 217365970 w 19678"/>
              <a:gd name="T5" fmla="*/ 216118128 h 19678"/>
              <a:gd name="T6" fmla="*/ 217365970 w 19678"/>
              <a:gd name="T7" fmla="*/ 216118128 h 1967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8" name="出自【趣你的PPT】(微信:qunideppt)：最优质的PPT资源库"/>
          <p:cNvSpPr>
            <a:spLocks/>
          </p:cNvSpPr>
          <p:nvPr/>
        </p:nvSpPr>
        <p:spPr bwMode="auto">
          <a:xfrm>
            <a:off x="4131470" y="3290773"/>
            <a:ext cx="182563" cy="179388"/>
          </a:xfrm>
          <a:custGeom>
            <a:avLst/>
            <a:gdLst>
              <a:gd name="T0" fmla="*/ 6630886 w 21393"/>
              <a:gd name="T1" fmla="*/ 6167634 h 21600"/>
              <a:gd name="T2" fmla="*/ 6630886 w 21393"/>
              <a:gd name="T3" fmla="*/ 6167634 h 21600"/>
              <a:gd name="T4" fmla="*/ 6630886 w 21393"/>
              <a:gd name="T5" fmla="*/ 6167634 h 21600"/>
              <a:gd name="T6" fmla="*/ 6630886 w 21393"/>
              <a:gd name="T7" fmla="*/ 616763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93" h="21600" extrusionOk="0">
                <a:moveTo>
                  <a:pt x="1918" y="4393"/>
                </a:moveTo>
                <a:cubicBezTo>
                  <a:pt x="4750" y="1464"/>
                  <a:pt x="4750" y="1464"/>
                  <a:pt x="4750" y="1464"/>
                </a:cubicBezTo>
                <a:cubicBezTo>
                  <a:pt x="16790" y="1464"/>
                  <a:pt x="16790" y="1464"/>
                  <a:pt x="16790" y="1464"/>
                </a:cubicBezTo>
                <a:cubicBezTo>
                  <a:pt x="19268" y="4393"/>
                  <a:pt x="19268" y="4393"/>
                  <a:pt x="19268" y="4393"/>
                </a:cubicBezTo>
                <a:cubicBezTo>
                  <a:pt x="1918" y="4393"/>
                  <a:pt x="1918" y="4393"/>
                  <a:pt x="1918" y="4393"/>
                </a:cubicBezTo>
                <a:close/>
                <a:moveTo>
                  <a:pt x="10770" y="13546"/>
                </a:moveTo>
                <a:cubicBezTo>
                  <a:pt x="6521" y="13546"/>
                  <a:pt x="5813" y="7688"/>
                  <a:pt x="5459" y="6590"/>
                </a:cubicBezTo>
                <a:cubicBezTo>
                  <a:pt x="7937" y="6590"/>
                  <a:pt x="7937" y="6590"/>
                  <a:pt x="7937" y="6590"/>
                </a:cubicBezTo>
                <a:cubicBezTo>
                  <a:pt x="8291" y="8420"/>
                  <a:pt x="9000" y="11349"/>
                  <a:pt x="10770" y="11349"/>
                </a:cubicBezTo>
                <a:cubicBezTo>
                  <a:pt x="12186" y="11349"/>
                  <a:pt x="13249" y="8420"/>
                  <a:pt x="13603" y="6590"/>
                </a:cubicBezTo>
                <a:cubicBezTo>
                  <a:pt x="15727" y="6590"/>
                  <a:pt x="15727" y="6590"/>
                  <a:pt x="15727" y="6590"/>
                </a:cubicBezTo>
                <a:cubicBezTo>
                  <a:pt x="15727" y="7688"/>
                  <a:pt x="14665" y="13546"/>
                  <a:pt x="10770" y="13546"/>
                </a:cubicBezTo>
                <a:close/>
                <a:moveTo>
                  <a:pt x="20685" y="2563"/>
                </a:moveTo>
                <a:cubicBezTo>
                  <a:pt x="20331" y="2197"/>
                  <a:pt x="18206" y="732"/>
                  <a:pt x="17852" y="366"/>
                </a:cubicBezTo>
                <a:cubicBezTo>
                  <a:pt x="17498" y="0"/>
                  <a:pt x="17144" y="0"/>
                  <a:pt x="16790" y="0"/>
                </a:cubicBezTo>
                <a:cubicBezTo>
                  <a:pt x="4750" y="0"/>
                  <a:pt x="4750" y="0"/>
                  <a:pt x="4750" y="0"/>
                </a:cubicBezTo>
                <a:cubicBezTo>
                  <a:pt x="4396" y="0"/>
                  <a:pt x="3688" y="0"/>
                  <a:pt x="3334" y="366"/>
                </a:cubicBezTo>
                <a:cubicBezTo>
                  <a:pt x="2980" y="732"/>
                  <a:pt x="855" y="2197"/>
                  <a:pt x="501" y="2563"/>
                </a:cubicBezTo>
                <a:cubicBezTo>
                  <a:pt x="147" y="2929"/>
                  <a:pt x="-207" y="3295"/>
                  <a:pt x="147" y="4027"/>
                </a:cubicBezTo>
                <a:cubicBezTo>
                  <a:pt x="147" y="4759"/>
                  <a:pt x="2272" y="20868"/>
                  <a:pt x="2272" y="20868"/>
                </a:cubicBezTo>
                <a:cubicBezTo>
                  <a:pt x="2626" y="21234"/>
                  <a:pt x="2980" y="21600"/>
                  <a:pt x="3334" y="21600"/>
                </a:cubicBezTo>
                <a:cubicBezTo>
                  <a:pt x="17852" y="21600"/>
                  <a:pt x="17852" y="21600"/>
                  <a:pt x="17852" y="21600"/>
                </a:cubicBezTo>
                <a:cubicBezTo>
                  <a:pt x="18206" y="21600"/>
                  <a:pt x="18914" y="21234"/>
                  <a:pt x="18914" y="20868"/>
                </a:cubicBezTo>
                <a:cubicBezTo>
                  <a:pt x="18914" y="20868"/>
                  <a:pt x="21039" y="4759"/>
                  <a:pt x="21393" y="4027"/>
                </a:cubicBezTo>
                <a:cubicBezTo>
                  <a:pt x="21393" y="3295"/>
                  <a:pt x="21039" y="2929"/>
                  <a:pt x="20685" y="25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出自【趣你的PPT】(微信:qunideppt)：最优质的PPT资源库"/>
          <p:cNvSpPr>
            <a:spLocks/>
          </p:cNvSpPr>
          <p:nvPr/>
        </p:nvSpPr>
        <p:spPr bwMode="auto">
          <a:xfrm>
            <a:off x="7392194" y="5102112"/>
            <a:ext cx="209550" cy="168275"/>
          </a:xfrm>
          <a:custGeom>
            <a:avLst/>
            <a:gdLst>
              <a:gd name="T0" fmla="*/ 9883125 w 21600"/>
              <a:gd name="T1" fmla="*/ 5098499 h 21600"/>
              <a:gd name="T2" fmla="*/ 9883125 w 21600"/>
              <a:gd name="T3" fmla="*/ 5098499 h 21600"/>
              <a:gd name="T4" fmla="*/ 9883125 w 21600"/>
              <a:gd name="T5" fmla="*/ 5098499 h 21600"/>
              <a:gd name="T6" fmla="*/ 9883125 w 21600"/>
              <a:gd name="T7" fmla="*/ 509849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7280" y="13500"/>
                </a:moveTo>
                <a:lnTo>
                  <a:pt x="4320" y="13500"/>
                </a:lnTo>
                <a:lnTo>
                  <a:pt x="4320" y="2700"/>
                </a:lnTo>
                <a:lnTo>
                  <a:pt x="17280" y="2700"/>
                </a:lnTo>
                <a:cubicBezTo>
                  <a:pt x="17280" y="2700"/>
                  <a:pt x="17280" y="13500"/>
                  <a:pt x="17280" y="13500"/>
                </a:cubicBezTo>
                <a:close/>
                <a:moveTo>
                  <a:pt x="7560" y="18900"/>
                </a:moveTo>
                <a:lnTo>
                  <a:pt x="8208" y="17550"/>
                </a:lnTo>
                <a:lnTo>
                  <a:pt x="13392" y="17550"/>
                </a:lnTo>
                <a:lnTo>
                  <a:pt x="14040" y="18900"/>
                </a:lnTo>
                <a:cubicBezTo>
                  <a:pt x="14040" y="18900"/>
                  <a:pt x="7560" y="18900"/>
                  <a:pt x="7560" y="18900"/>
                </a:cubicBezTo>
                <a:close/>
                <a:moveTo>
                  <a:pt x="21334" y="18402"/>
                </a:moveTo>
                <a:cubicBezTo>
                  <a:pt x="21068" y="17901"/>
                  <a:pt x="19440" y="14850"/>
                  <a:pt x="19440" y="14850"/>
                </a:cubicBezTo>
                <a:lnTo>
                  <a:pt x="19440" y="2700"/>
                </a:lnTo>
                <a:cubicBezTo>
                  <a:pt x="19440" y="1212"/>
                  <a:pt x="18468" y="0"/>
                  <a:pt x="17280" y="0"/>
                </a:cubicBezTo>
                <a:lnTo>
                  <a:pt x="4320" y="0"/>
                </a:lnTo>
                <a:cubicBezTo>
                  <a:pt x="3131" y="0"/>
                  <a:pt x="2160" y="1212"/>
                  <a:pt x="2160" y="2700"/>
                </a:cubicBezTo>
                <a:lnTo>
                  <a:pt x="2160" y="14850"/>
                </a:lnTo>
                <a:cubicBezTo>
                  <a:pt x="2160" y="14850"/>
                  <a:pt x="532" y="17901"/>
                  <a:pt x="266" y="18402"/>
                </a:cubicBezTo>
                <a:cubicBezTo>
                  <a:pt x="0" y="18900"/>
                  <a:pt x="0" y="19188"/>
                  <a:pt x="0" y="19575"/>
                </a:cubicBezTo>
                <a:lnTo>
                  <a:pt x="0" y="20250"/>
                </a:lnTo>
                <a:cubicBezTo>
                  <a:pt x="0" y="20925"/>
                  <a:pt x="540" y="21600"/>
                  <a:pt x="1079" y="21600"/>
                </a:cubicBezTo>
                <a:lnTo>
                  <a:pt x="20521" y="21600"/>
                </a:lnTo>
                <a:cubicBezTo>
                  <a:pt x="21060" y="21600"/>
                  <a:pt x="21600" y="20925"/>
                  <a:pt x="21600" y="20250"/>
                </a:cubicBezTo>
                <a:lnTo>
                  <a:pt x="21600" y="19575"/>
                </a:lnTo>
                <a:cubicBezTo>
                  <a:pt x="21600" y="19188"/>
                  <a:pt x="21600" y="18900"/>
                  <a:pt x="21334" y="184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出自【趣你的PPT】(微信:qunideppt)：最优质的PPT资源库"/>
          <p:cNvSpPr>
            <a:spLocks/>
          </p:cNvSpPr>
          <p:nvPr/>
        </p:nvSpPr>
        <p:spPr bwMode="auto">
          <a:xfrm>
            <a:off x="7982745" y="2704987"/>
            <a:ext cx="180975" cy="198437"/>
          </a:xfrm>
          <a:custGeom>
            <a:avLst/>
            <a:gdLst>
              <a:gd name="T0" fmla="*/ 6364715 w 21600"/>
              <a:gd name="T1" fmla="*/ 8347831 h 21600"/>
              <a:gd name="T2" fmla="*/ 6364715 w 21600"/>
              <a:gd name="T3" fmla="*/ 8347831 h 21600"/>
              <a:gd name="T4" fmla="*/ 6364715 w 21600"/>
              <a:gd name="T5" fmla="*/ 8347831 h 21600"/>
              <a:gd name="T6" fmla="*/ 6364715 w 21600"/>
              <a:gd name="T7" fmla="*/ 834783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7548" y="10800"/>
                  <a:pt x="4909" y="8381"/>
                  <a:pt x="4909" y="5400"/>
                </a:cubicBezTo>
                <a:cubicBezTo>
                  <a:pt x="4909" y="2419"/>
                  <a:pt x="7548" y="0"/>
                  <a:pt x="10800" y="0"/>
                </a:cubicBezTo>
                <a:cubicBezTo>
                  <a:pt x="14052" y="0"/>
                  <a:pt x="16691" y="2419"/>
                  <a:pt x="16691" y="5400"/>
                </a:cubicBezTo>
                <a:cubicBezTo>
                  <a:pt x="16691" y="8381"/>
                  <a:pt x="14052" y="10800"/>
                  <a:pt x="10800" y="10800"/>
                </a:cubicBezTo>
                <a:close/>
                <a:moveTo>
                  <a:pt x="17504" y="21600"/>
                </a:moveTo>
                <a:lnTo>
                  <a:pt x="4096" y="21600"/>
                </a:lnTo>
                <a:cubicBezTo>
                  <a:pt x="1657" y="21600"/>
                  <a:pt x="0" y="20236"/>
                  <a:pt x="0" y="17958"/>
                </a:cubicBezTo>
                <a:cubicBezTo>
                  <a:pt x="0" y="14780"/>
                  <a:pt x="813" y="9900"/>
                  <a:pt x="5308" y="9900"/>
                </a:cubicBezTo>
                <a:cubicBezTo>
                  <a:pt x="5784" y="9900"/>
                  <a:pt x="7793" y="11855"/>
                  <a:pt x="10800" y="11855"/>
                </a:cubicBezTo>
                <a:cubicBezTo>
                  <a:pt x="13807" y="11855"/>
                  <a:pt x="15816" y="9900"/>
                  <a:pt x="16292" y="9900"/>
                </a:cubicBezTo>
                <a:cubicBezTo>
                  <a:pt x="20787" y="9900"/>
                  <a:pt x="21600" y="14780"/>
                  <a:pt x="21600" y="17958"/>
                </a:cubicBezTo>
                <a:cubicBezTo>
                  <a:pt x="21600" y="20236"/>
                  <a:pt x="19943" y="21600"/>
                  <a:pt x="17504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出自【趣你的PPT】(微信:qunideppt)：最优质的PPT资源库"/>
          <p:cNvSpPr txBox="1">
            <a:spLocks/>
          </p:cNvSpPr>
          <p:nvPr/>
        </p:nvSpPr>
        <p:spPr bwMode="auto">
          <a:xfrm>
            <a:off x="8349457" y="2704987"/>
            <a:ext cx="29067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813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8354219" y="2323986"/>
            <a:ext cx="2330450" cy="3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8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出自【趣你的PPT】(微信:qunideppt)：最优质的PPT资源库"/>
          <p:cNvSpPr txBox="1">
            <a:spLocks/>
          </p:cNvSpPr>
          <p:nvPr/>
        </p:nvSpPr>
        <p:spPr bwMode="auto">
          <a:xfrm>
            <a:off x="7828757" y="5108462"/>
            <a:ext cx="29067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813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4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833519" y="4727461"/>
            <a:ext cx="2330450" cy="3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8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5" name="出自【趣你的PPT】(微信:qunideppt)：最优质的PPT资源库"/>
          <p:cNvSpPr txBox="1">
            <a:spLocks/>
          </p:cNvSpPr>
          <p:nvPr/>
        </p:nvSpPr>
        <p:spPr bwMode="auto">
          <a:xfrm>
            <a:off x="935832" y="3193937"/>
            <a:ext cx="29067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 defTabSz="912813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6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1512094" y="2812937"/>
            <a:ext cx="2330450" cy="3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 defTabSz="9128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7" name="出自【趣你的PPT】(微信:qunideppt)：最优质的PPT资源库"/>
          <p:cNvSpPr>
            <a:spLocks/>
          </p:cNvSpPr>
          <p:nvPr/>
        </p:nvSpPr>
        <p:spPr bwMode="auto">
          <a:xfrm flipH="1">
            <a:off x="-481806" y="4902200"/>
            <a:ext cx="2305050" cy="23050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22854" r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出自【趣你的PPT】(微信:qunideppt)：最优质的PPT资源库"/>
          <p:cNvSpPr>
            <a:spLocks/>
          </p:cNvSpPr>
          <p:nvPr/>
        </p:nvSpPr>
        <p:spPr bwMode="auto">
          <a:xfrm flipH="1">
            <a:off x="1864518" y="5172075"/>
            <a:ext cx="473075" cy="471488"/>
          </a:xfrm>
          <a:custGeom>
            <a:avLst/>
            <a:gdLst>
              <a:gd name="T0" fmla="*/ 136549500 w 19678"/>
              <a:gd name="T1" fmla="*/ 135634888 h 19678"/>
              <a:gd name="T2" fmla="*/ 136549500 w 19678"/>
              <a:gd name="T3" fmla="*/ 135634888 h 19678"/>
              <a:gd name="T4" fmla="*/ 136549500 w 19678"/>
              <a:gd name="T5" fmla="*/ 135634888 h 19678"/>
              <a:gd name="T6" fmla="*/ 136549500 w 19678"/>
              <a:gd name="T7" fmla="*/ 135634888 h 1967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22854" r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9" name="出自【趣你的PPT】(微信:qunideppt)：最优质的PPT资源库"/>
          <p:cNvSpPr>
            <a:spLocks/>
          </p:cNvSpPr>
          <p:nvPr/>
        </p:nvSpPr>
        <p:spPr bwMode="auto">
          <a:xfrm flipH="1">
            <a:off x="1877218" y="6403975"/>
            <a:ext cx="223837" cy="223838"/>
          </a:xfrm>
          <a:custGeom>
            <a:avLst/>
            <a:gdLst>
              <a:gd name="T0" fmla="*/ 14461306 w 19678"/>
              <a:gd name="T1" fmla="*/ 14459976 h 19679"/>
              <a:gd name="T2" fmla="*/ 14461306 w 19678"/>
              <a:gd name="T3" fmla="*/ 14459976 h 19679"/>
              <a:gd name="T4" fmla="*/ 14461306 w 19678"/>
              <a:gd name="T5" fmla="*/ 14459976 h 19679"/>
              <a:gd name="T6" fmla="*/ 14461306 w 19678"/>
              <a:gd name="T7" fmla="*/ 1445997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22854" r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0" name="出自【趣你的PPT】(微信:qunideppt)：最优质的PPT资源库"/>
          <p:cNvSpPr>
            <a:spLocks/>
          </p:cNvSpPr>
          <p:nvPr/>
        </p:nvSpPr>
        <p:spPr bwMode="auto">
          <a:xfrm flipH="1">
            <a:off x="151605" y="3863976"/>
            <a:ext cx="925513" cy="923925"/>
          </a:xfrm>
          <a:custGeom>
            <a:avLst/>
            <a:gdLst>
              <a:gd name="T0" fmla="*/ 1022944231 w 19679"/>
              <a:gd name="T1" fmla="*/ 1019436891 h 19679"/>
              <a:gd name="T2" fmla="*/ 1022944231 w 19679"/>
              <a:gd name="T3" fmla="*/ 1019436891 h 19679"/>
              <a:gd name="T4" fmla="*/ 1022944231 w 19679"/>
              <a:gd name="T5" fmla="*/ 1019436891 h 19679"/>
              <a:gd name="T6" fmla="*/ 1022944231 w 19679"/>
              <a:gd name="T7" fmla="*/ 1019436891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22854" r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1" name="出自【趣你的PPT】(微信:qunideppt)：最优质的PPT资源库"/>
          <p:cNvSpPr>
            <a:spLocks/>
          </p:cNvSpPr>
          <p:nvPr/>
        </p:nvSpPr>
        <p:spPr bwMode="auto">
          <a:xfrm flipH="1">
            <a:off x="3329781" y="5961063"/>
            <a:ext cx="617538" cy="615950"/>
          </a:xfrm>
          <a:custGeom>
            <a:avLst/>
            <a:gdLst>
              <a:gd name="T0" fmla="*/ 303688707 w 19679"/>
              <a:gd name="T1" fmla="*/ 302159566 h 19678"/>
              <a:gd name="T2" fmla="*/ 303688707 w 19679"/>
              <a:gd name="T3" fmla="*/ 302159566 h 19678"/>
              <a:gd name="T4" fmla="*/ 303688707 w 19679"/>
              <a:gd name="T5" fmla="*/ 302159566 h 19678"/>
              <a:gd name="T6" fmla="*/ 303688707 w 19679"/>
              <a:gd name="T7" fmla="*/ 302159566 h 1967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22854" rIns="22854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2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>
            <a:spLocks/>
          </p:cNvSpPr>
          <p:nvPr/>
        </p:nvSpPr>
        <p:spPr bwMode="auto">
          <a:xfrm rot="16200000" flipH="1">
            <a:off x="5028407" y="3896631"/>
            <a:ext cx="2089150" cy="15684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9575" y="2700"/>
                </a:moveTo>
                <a:lnTo>
                  <a:pt x="19575" y="18900"/>
                </a:lnTo>
                <a:lnTo>
                  <a:pt x="2025" y="18900"/>
                </a:lnTo>
                <a:lnTo>
                  <a:pt x="2025" y="2700"/>
                </a:lnTo>
                <a:cubicBezTo>
                  <a:pt x="2025" y="2700"/>
                  <a:pt x="19575" y="2700"/>
                  <a:pt x="19575" y="2700"/>
                </a:cubicBezTo>
                <a:close/>
                <a:moveTo>
                  <a:pt x="21263" y="10800"/>
                </a:moveTo>
                <a:cubicBezTo>
                  <a:pt x="21263" y="11297"/>
                  <a:pt x="20961" y="11700"/>
                  <a:pt x="20588" y="11700"/>
                </a:cubicBezTo>
                <a:cubicBezTo>
                  <a:pt x="20215" y="11700"/>
                  <a:pt x="19913" y="11297"/>
                  <a:pt x="19913" y="10800"/>
                </a:cubicBezTo>
                <a:cubicBezTo>
                  <a:pt x="19913" y="10303"/>
                  <a:pt x="20215" y="9900"/>
                  <a:pt x="20588" y="9900"/>
                </a:cubicBezTo>
                <a:cubicBezTo>
                  <a:pt x="20961" y="9900"/>
                  <a:pt x="21263" y="10303"/>
                  <a:pt x="21263" y="10800"/>
                </a:cubicBezTo>
                <a:close/>
                <a:moveTo>
                  <a:pt x="0" y="1800"/>
                </a:moveTo>
                <a:lnTo>
                  <a:pt x="0" y="19800"/>
                </a:lnTo>
                <a:cubicBezTo>
                  <a:pt x="0" y="20794"/>
                  <a:pt x="605" y="21600"/>
                  <a:pt x="1350" y="21600"/>
                </a:cubicBezTo>
                <a:lnTo>
                  <a:pt x="20250" y="21600"/>
                </a:lnTo>
                <a:cubicBezTo>
                  <a:pt x="20996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5"/>
                  <a:pt x="20996" y="0"/>
                  <a:pt x="20250" y="0"/>
                </a:cubicBezTo>
                <a:lnTo>
                  <a:pt x="1350" y="0"/>
                </a:lnTo>
                <a:cubicBezTo>
                  <a:pt x="605" y="0"/>
                  <a:pt x="0" y="805"/>
                  <a:pt x="0" y="1800"/>
                </a:cubicBezTo>
                <a:close/>
              </a:path>
            </a:pathLst>
          </a:custGeom>
          <a:solidFill>
            <a:srgbClr val="46556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3500" tIns="63500" rIns="63500" bIns="63500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3" name="出自【趣你的PPT】(微信:qunideppt)：最优质的PPT资源库"/>
          <p:cNvSpPr>
            <a:spLocks/>
          </p:cNvSpPr>
          <p:nvPr/>
        </p:nvSpPr>
        <p:spPr bwMode="auto">
          <a:xfrm rot="10800000">
            <a:off x="5653882" y="4231594"/>
            <a:ext cx="838200" cy="8366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903" y="0"/>
                </a:moveTo>
                <a:lnTo>
                  <a:pt x="3394" y="1001"/>
                </a:lnTo>
                <a:cubicBezTo>
                  <a:pt x="3394" y="1001"/>
                  <a:pt x="3516" y="1614"/>
                  <a:pt x="3753" y="2562"/>
                </a:cubicBezTo>
                <a:cubicBezTo>
                  <a:pt x="3271" y="2925"/>
                  <a:pt x="2843" y="3359"/>
                  <a:pt x="2488" y="3848"/>
                </a:cubicBezTo>
                <a:cubicBezTo>
                  <a:pt x="1452" y="3614"/>
                  <a:pt x="780" y="3500"/>
                  <a:pt x="780" y="3500"/>
                </a:cubicBezTo>
                <a:lnTo>
                  <a:pt x="11" y="5271"/>
                </a:lnTo>
                <a:cubicBezTo>
                  <a:pt x="11" y="5271"/>
                  <a:pt x="554" y="5685"/>
                  <a:pt x="1434" y="6272"/>
                </a:cubicBezTo>
                <a:cubicBezTo>
                  <a:pt x="1332" y="6811"/>
                  <a:pt x="1361" y="8002"/>
                  <a:pt x="1370" y="8086"/>
                </a:cubicBezTo>
                <a:cubicBezTo>
                  <a:pt x="524" y="8566"/>
                  <a:pt x="0" y="8897"/>
                  <a:pt x="0" y="8897"/>
                </a:cubicBezTo>
                <a:lnTo>
                  <a:pt x="1001" y="11406"/>
                </a:lnTo>
                <a:cubicBezTo>
                  <a:pt x="1001" y="11406"/>
                  <a:pt x="1605" y="11292"/>
                  <a:pt x="2551" y="11058"/>
                </a:cubicBezTo>
                <a:cubicBezTo>
                  <a:pt x="2915" y="11542"/>
                  <a:pt x="3347" y="11967"/>
                  <a:pt x="3837" y="12323"/>
                </a:cubicBezTo>
                <a:cubicBezTo>
                  <a:pt x="3606" y="13348"/>
                  <a:pt x="3500" y="14020"/>
                  <a:pt x="3500" y="14020"/>
                </a:cubicBezTo>
                <a:lnTo>
                  <a:pt x="5239" y="14758"/>
                </a:lnTo>
                <a:cubicBezTo>
                  <a:pt x="5239" y="14758"/>
                  <a:pt x="5639" y="14230"/>
                  <a:pt x="6220" y="13367"/>
                </a:cubicBezTo>
                <a:cubicBezTo>
                  <a:pt x="6789" y="13479"/>
                  <a:pt x="8018" y="13450"/>
                  <a:pt x="8096" y="13441"/>
                </a:cubicBezTo>
                <a:cubicBezTo>
                  <a:pt x="8573" y="14284"/>
                  <a:pt x="8897" y="14801"/>
                  <a:pt x="8897" y="14801"/>
                </a:cubicBezTo>
                <a:lnTo>
                  <a:pt x="11406" y="13810"/>
                </a:lnTo>
                <a:cubicBezTo>
                  <a:pt x="11406" y="13810"/>
                  <a:pt x="11283" y="13202"/>
                  <a:pt x="11048" y="12260"/>
                </a:cubicBezTo>
                <a:cubicBezTo>
                  <a:pt x="11549" y="11883"/>
                  <a:pt x="11991" y="11434"/>
                  <a:pt x="12355" y="10921"/>
                </a:cubicBezTo>
                <a:cubicBezTo>
                  <a:pt x="13370" y="11150"/>
                  <a:pt x="14031" y="11259"/>
                  <a:pt x="14031" y="11259"/>
                </a:cubicBezTo>
                <a:lnTo>
                  <a:pt x="14780" y="9519"/>
                </a:lnTo>
                <a:cubicBezTo>
                  <a:pt x="14780" y="9519"/>
                  <a:pt x="14237" y="9109"/>
                  <a:pt x="13367" y="8528"/>
                </a:cubicBezTo>
                <a:cubicBezTo>
                  <a:pt x="13466" y="8000"/>
                  <a:pt x="13441" y="6800"/>
                  <a:pt x="13430" y="6705"/>
                </a:cubicBezTo>
                <a:cubicBezTo>
                  <a:pt x="14274" y="6230"/>
                  <a:pt x="14801" y="5903"/>
                  <a:pt x="14801" y="5903"/>
                </a:cubicBezTo>
                <a:lnTo>
                  <a:pt x="13799" y="3394"/>
                </a:lnTo>
                <a:cubicBezTo>
                  <a:pt x="13799" y="3394"/>
                  <a:pt x="13193" y="3527"/>
                  <a:pt x="12249" y="3763"/>
                </a:cubicBezTo>
                <a:cubicBezTo>
                  <a:pt x="11881" y="3275"/>
                  <a:pt x="11439" y="2846"/>
                  <a:pt x="10942" y="2488"/>
                </a:cubicBezTo>
                <a:cubicBezTo>
                  <a:pt x="11178" y="1457"/>
                  <a:pt x="11290" y="780"/>
                  <a:pt x="11290" y="780"/>
                </a:cubicBezTo>
                <a:lnTo>
                  <a:pt x="9519" y="11"/>
                </a:lnTo>
                <a:cubicBezTo>
                  <a:pt x="9519" y="11"/>
                  <a:pt x="9105" y="564"/>
                  <a:pt x="8518" y="1444"/>
                </a:cubicBezTo>
                <a:cubicBezTo>
                  <a:pt x="7992" y="1346"/>
                  <a:pt x="6797" y="1370"/>
                  <a:pt x="6705" y="1381"/>
                </a:cubicBezTo>
                <a:cubicBezTo>
                  <a:pt x="6226" y="534"/>
                  <a:pt x="5903" y="0"/>
                  <a:pt x="5903" y="0"/>
                </a:cubicBezTo>
                <a:close/>
                <a:moveTo>
                  <a:pt x="7453" y="4702"/>
                </a:moveTo>
                <a:cubicBezTo>
                  <a:pt x="8506" y="4723"/>
                  <a:pt x="9495" y="5370"/>
                  <a:pt x="9909" y="6409"/>
                </a:cubicBezTo>
                <a:cubicBezTo>
                  <a:pt x="10462" y="7795"/>
                  <a:pt x="9787" y="9357"/>
                  <a:pt x="8402" y="9909"/>
                </a:cubicBezTo>
                <a:cubicBezTo>
                  <a:pt x="7016" y="10462"/>
                  <a:pt x="5444" y="9788"/>
                  <a:pt x="4891" y="8402"/>
                </a:cubicBezTo>
                <a:cubicBezTo>
                  <a:pt x="4339" y="7016"/>
                  <a:pt x="5013" y="5444"/>
                  <a:pt x="6399" y="4891"/>
                </a:cubicBezTo>
                <a:cubicBezTo>
                  <a:pt x="6745" y="4753"/>
                  <a:pt x="7102" y="4694"/>
                  <a:pt x="7453" y="4702"/>
                </a:cubicBezTo>
                <a:close/>
                <a:moveTo>
                  <a:pt x="16192" y="12144"/>
                </a:moveTo>
                <a:cubicBezTo>
                  <a:pt x="16192" y="12144"/>
                  <a:pt x="16026" y="12765"/>
                  <a:pt x="15855" y="13673"/>
                </a:cubicBezTo>
                <a:cubicBezTo>
                  <a:pt x="15719" y="13715"/>
                  <a:pt x="15582" y="13751"/>
                  <a:pt x="15454" y="13810"/>
                </a:cubicBezTo>
                <a:cubicBezTo>
                  <a:pt x="14707" y="13207"/>
                  <a:pt x="14168" y="12819"/>
                  <a:pt x="14168" y="12819"/>
                </a:cubicBezTo>
                <a:lnTo>
                  <a:pt x="12819" y="14179"/>
                </a:lnTo>
                <a:cubicBezTo>
                  <a:pt x="12819" y="14179"/>
                  <a:pt x="13207" y="14707"/>
                  <a:pt x="13810" y="15454"/>
                </a:cubicBezTo>
                <a:cubicBezTo>
                  <a:pt x="13751" y="15581"/>
                  <a:pt x="13705" y="15720"/>
                  <a:pt x="13662" y="15855"/>
                </a:cubicBezTo>
                <a:cubicBezTo>
                  <a:pt x="12754" y="16026"/>
                  <a:pt x="12144" y="16203"/>
                  <a:pt x="12144" y="16203"/>
                </a:cubicBezTo>
                <a:lnTo>
                  <a:pt x="12144" y="17552"/>
                </a:lnTo>
                <a:cubicBezTo>
                  <a:pt x="12144" y="17552"/>
                  <a:pt x="12752" y="17728"/>
                  <a:pt x="13662" y="17900"/>
                </a:cubicBezTo>
                <a:cubicBezTo>
                  <a:pt x="13705" y="18033"/>
                  <a:pt x="13751" y="18165"/>
                  <a:pt x="13810" y="18290"/>
                </a:cubicBezTo>
                <a:cubicBezTo>
                  <a:pt x="13205" y="19039"/>
                  <a:pt x="12819" y="19576"/>
                  <a:pt x="12819" y="19576"/>
                </a:cubicBezTo>
                <a:lnTo>
                  <a:pt x="14168" y="20925"/>
                </a:lnTo>
                <a:cubicBezTo>
                  <a:pt x="14168" y="20925"/>
                  <a:pt x="14713" y="20531"/>
                  <a:pt x="15465" y="19924"/>
                </a:cubicBezTo>
                <a:cubicBezTo>
                  <a:pt x="15589" y="19981"/>
                  <a:pt x="15712" y="20030"/>
                  <a:pt x="15844" y="20071"/>
                </a:cubicBezTo>
                <a:cubicBezTo>
                  <a:pt x="16016" y="20986"/>
                  <a:pt x="16192" y="21600"/>
                  <a:pt x="16192" y="21600"/>
                </a:cubicBezTo>
                <a:lnTo>
                  <a:pt x="17541" y="21600"/>
                </a:lnTo>
                <a:cubicBezTo>
                  <a:pt x="17541" y="21600"/>
                  <a:pt x="17718" y="20988"/>
                  <a:pt x="17889" y="20071"/>
                </a:cubicBezTo>
                <a:cubicBezTo>
                  <a:pt x="18020" y="20030"/>
                  <a:pt x="18146" y="19981"/>
                  <a:pt x="18269" y="19924"/>
                </a:cubicBezTo>
                <a:cubicBezTo>
                  <a:pt x="19023" y="20532"/>
                  <a:pt x="19565" y="20925"/>
                  <a:pt x="19565" y="20925"/>
                </a:cubicBezTo>
                <a:lnTo>
                  <a:pt x="20925" y="19576"/>
                </a:lnTo>
                <a:cubicBezTo>
                  <a:pt x="20925" y="19576"/>
                  <a:pt x="20532" y="19033"/>
                  <a:pt x="19924" y="18279"/>
                </a:cubicBezTo>
                <a:cubicBezTo>
                  <a:pt x="19981" y="18155"/>
                  <a:pt x="20019" y="18020"/>
                  <a:pt x="20061" y="17889"/>
                </a:cubicBezTo>
                <a:cubicBezTo>
                  <a:pt x="20977" y="17719"/>
                  <a:pt x="21600" y="17552"/>
                  <a:pt x="21600" y="17552"/>
                </a:cubicBezTo>
                <a:lnTo>
                  <a:pt x="21600" y="16203"/>
                </a:lnTo>
                <a:cubicBezTo>
                  <a:pt x="21600" y="16203"/>
                  <a:pt x="20975" y="16026"/>
                  <a:pt x="20061" y="15855"/>
                </a:cubicBezTo>
                <a:cubicBezTo>
                  <a:pt x="20019" y="15723"/>
                  <a:pt x="19981" y="15589"/>
                  <a:pt x="19924" y="15465"/>
                </a:cubicBezTo>
                <a:cubicBezTo>
                  <a:pt x="20530" y="14713"/>
                  <a:pt x="20925" y="14179"/>
                  <a:pt x="20925" y="14179"/>
                </a:cubicBezTo>
                <a:lnTo>
                  <a:pt x="19565" y="12819"/>
                </a:lnTo>
                <a:cubicBezTo>
                  <a:pt x="19565" y="12819"/>
                  <a:pt x="19029" y="13216"/>
                  <a:pt x="18279" y="13820"/>
                </a:cubicBezTo>
                <a:cubicBezTo>
                  <a:pt x="18154" y="13762"/>
                  <a:pt x="18023" y="13716"/>
                  <a:pt x="17889" y="13673"/>
                </a:cubicBezTo>
                <a:cubicBezTo>
                  <a:pt x="17718" y="12763"/>
                  <a:pt x="17541" y="12144"/>
                  <a:pt x="17541" y="12144"/>
                </a:cubicBezTo>
                <a:lnTo>
                  <a:pt x="16192" y="12144"/>
                </a:lnTo>
                <a:close/>
                <a:moveTo>
                  <a:pt x="16867" y="14853"/>
                </a:moveTo>
                <a:cubicBezTo>
                  <a:pt x="17986" y="14853"/>
                  <a:pt x="18891" y="15758"/>
                  <a:pt x="18891" y="16877"/>
                </a:cubicBezTo>
                <a:cubicBezTo>
                  <a:pt x="18891" y="17996"/>
                  <a:pt x="17986" y="18901"/>
                  <a:pt x="16867" y="18901"/>
                </a:cubicBezTo>
                <a:cubicBezTo>
                  <a:pt x="15748" y="18901"/>
                  <a:pt x="14843" y="17996"/>
                  <a:pt x="14843" y="16877"/>
                </a:cubicBezTo>
                <a:cubicBezTo>
                  <a:pt x="14843" y="15758"/>
                  <a:pt x="15748" y="14853"/>
                  <a:pt x="16867" y="14853"/>
                </a:cubicBezTo>
                <a:close/>
              </a:path>
            </a:pathLst>
          </a:custGeom>
          <a:solidFill>
            <a:srgbClr val="46556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 bwMode="auto">
          <a:xfrm>
            <a:off x="6184107" y="4898345"/>
            <a:ext cx="1092200" cy="116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09" h="21514" extrusionOk="0">
                <a:moveTo>
                  <a:pt x="1246" y="219"/>
                </a:moveTo>
                <a:cubicBezTo>
                  <a:pt x="861" y="397"/>
                  <a:pt x="575" y="705"/>
                  <a:pt x="425" y="1060"/>
                </a:cubicBezTo>
                <a:cubicBezTo>
                  <a:pt x="275" y="1416"/>
                  <a:pt x="261" y="1817"/>
                  <a:pt x="417" y="2181"/>
                </a:cubicBezTo>
                <a:lnTo>
                  <a:pt x="3753" y="9937"/>
                </a:lnTo>
                <a:lnTo>
                  <a:pt x="3755" y="9941"/>
                </a:lnTo>
                <a:lnTo>
                  <a:pt x="4426" y="11501"/>
                </a:lnTo>
                <a:lnTo>
                  <a:pt x="5778" y="14645"/>
                </a:lnTo>
                <a:cubicBezTo>
                  <a:pt x="3746" y="13821"/>
                  <a:pt x="2354" y="12435"/>
                  <a:pt x="1291" y="12693"/>
                </a:cubicBezTo>
                <a:cubicBezTo>
                  <a:pt x="-36" y="13015"/>
                  <a:pt x="-567" y="14268"/>
                  <a:pt x="802" y="15539"/>
                </a:cubicBezTo>
                <a:cubicBezTo>
                  <a:pt x="1955" y="16610"/>
                  <a:pt x="5694" y="18785"/>
                  <a:pt x="7487" y="19912"/>
                </a:cubicBezTo>
                <a:cubicBezTo>
                  <a:pt x="7961" y="20210"/>
                  <a:pt x="8331" y="20395"/>
                  <a:pt x="8492" y="20477"/>
                </a:cubicBezTo>
                <a:cubicBezTo>
                  <a:pt x="8864" y="20665"/>
                  <a:pt x="9244" y="20914"/>
                  <a:pt x="9693" y="21095"/>
                </a:cubicBezTo>
                <a:cubicBezTo>
                  <a:pt x="10432" y="21393"/>
                  <a:pt x="11325" y="21558"/>
                  <a:pt x="12343" y="21504"/>
                </a:cubicBezTo>
                <a:cubicBezTo>
                  <a:pt x="13361" y="21449"/>
                  <a:pt x="14509" y="21181"/>
                  <a:pt x="15773" y="20570"/>
                </a:cubicBezTo>
                <a:cubicBezTo>
                  <a:pt x="21033" y="18029"/>
                  <a:pt x="19320" y="13294"/>
                  <a:pt x="18941" y="12379"/>
                </a:cubicBezTo>
                <a:lnTo>
                  <a:pt x="15554" y="4503"/>
                </a:lnTo>
                <a:lnTo>
                  <a:pt x="15548" y="4505"/>
                </a:lnTo>
                <a:lnTo>
                  <a:pt x="15547" y="4502"/>
                </a:lnTo>
                <a:lnTo>
                  <a:pt x="15516" y="4515"/>
                </a:lnTo>
                <a:cubicBezTo>
                  <a:pt x="15331" y="4217"/>
                  <a:pt x="15041" y="4011"/>
                  <a:pt x="14709" y="3920"/>
                </a:cubicBezTo>
                <a:cubicBezTo>
                  <a:pt x="14377" y="3829"/>
                  <a:pt x="14003" y="3854"/>
                  <a:pt x="13651" y="4016"/>
                </a:cubicBezTo>
                <a:lnTo>
                  <a:pt x="13499" y="4086"/>
                </a:lnTo>
                <a:cubicBezTo>
                  <a:pt x="13147" y="4248"/>
                  <a:pt x="12879" y="4520"/>
                  <a:pt x="12722" y="4836"/>
                </a:cubicBezTo>
                <a:cubicBezTo>
                  <a:pt x="12565" y="5153"/>
                  <a:pt x="12518" y="5514"/>
                  <a:pt x="12608" y="5856"/>
                </a:cubicBezTo>
                <a:lnTo>
                  <a:pt x="12600" y="5860"/>
                </a:lnTo>
                <a:lnTo>
                  <a:pt x="12602" y="5863"/>
                </a:lnTo>
                <a:lnTo>
                  <a:pt x="12590" y="5868"/>
                </a:lnTo>
                <a:lnTo>
                  <a:pt x="12279" y="5145"/>
                </a:lnTo>
                <a:cubicBezTo>
                  <a:pt x="12123" y="4781"/>
                  <a:pt x="11824" y="4523"/>
                  <a:pt x="11469" y="4401"/>
                </a:cubicBezTo>
                <a:cubicBezTo>
                  <a:pt x="11114" y="4279"/>
                  <a:pt x="10701" y="4292"/>
                  <a:pt x="10316" y="4470"/>
                </a:cubicBezTo>
                <a:lnTo>
                  <a:pt x="10164" y="4540"/>
                </a:lnTo>
                <a:cubicBezTo>
                  <a:pt x="9778" y="4717"/>
                  <a:pt x="9493" y="5026"/>
                  <a:pt x="9342" y="5381"/>
                </a:cubicBezTo>
                <a:cubicBezTo>
                  <a:pt x="9192" y="5736"/>
                  <a:pt x="9178" y="6138"/>
                  <a:pt x="9335" y="6502"/>
                </a:cubicBezTo>
                <a:lnTo>
                  <a:pt x="8995" y="5712"/>
                </a:lnTo>
                <a:cubicBezTo>
                  <a:pt x="8838" y="5347"/>
                  <a:pt x="8539" y="5090"/>
                  <a:pt x="8184" y="4968"/>
                </a:cubicBezTo>
                <a:cubicBezTo>
                  <a:pt x="7828" y="4846"/>
                  <a:pt x="7415" y="4859"/>
                  <a:pt x="7029" y="5037"/>
                </a:cubicBezTo>
                <a:lnTo>
                  <a:pt x="6877" y="5107"/>
                </a:lnTo>
                <a:cubicBezTo>
                  <a:pt x="6492" y="5285"/>
                  <a:pt x="6206" y="5593"/>
                  <a:pt x="6056" y="5949"/>
                </a:cubicBezTo>
                <a:cubicBezTo>
                  <a:pt x="5906" y="6304"/>
                  <a:pt x="5891" y="6705"/>
                  <a:pt x="6048" y="7070"/>
                </a:cubicBezTo>
                <a:lnTo>
                  <a:pt x="3362" y="824"/>
                </a:lnTo>
                <a:cubicBezTo>
                  <a:pt x="3205" y="460"/>
                  <a:pt x="2907" y="202"/>
                  <a:pt x="2552" y="80"/>
                </a:cubicBezTo>
                <a:cubicBezTo>
                  <a:pt x="2196" y="-42"/>
                  <a:pt x="1784" y="-29"/>
                  <a:pt x="1398" y="149"/>
                </a:cubicBezTo>
                <a:lnTo>
                  <a:pt x="1246" y="2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914217">
              <a:defRPr/>
            </a:pPr>
            <a:endParaRPr sz="900">
              <a:sym typeface="Century Gothic" panose="020B0502020202020204" pitchFamily="34" charset="0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 bwMode="auto">
          <a:xfrm>
            <a:off x="4282282" y="2691720"/>
            <a:ext cx="3573462" cy="1785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</a:path>
            </a:pathLst>
          </a:cu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lIns="19050" tIns="19050" rIns="19050" bIns="19050" anchor="ctr"/>
          <a:lstStyle/>
          <a:p>
            <a:pPr defTabSz="914217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Century Gothic" panose="020B0502020202020204" pitchFamily="34" charset="0"/>
            </a:endParaRPr>
          </a:p>
        </p:txBody>
      </p:sp>
      <p:sp>
        <p:nvSpPr>
          <p:cNvPr id="6" name="出自【趣你的PPT】(微信:qunideppt)：最优质的PPT资源库"/>
          <p:cNvSpPr>
            <a:spLocks/>
          </p:cNvSpPr>
          <p:nvPr/>
        </p:nvSpPr>
        <p:spPr bwMode="auto">
          <a:xfrm>
            <a:off x="7468394" y="4277631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7" name="出自【趣你的PPT】(微信:qunideppt)：最优质的PPT资源库"/>
          <p:cNvSpPr>
            <a:spLocks/>
          </p:cNvSpPr>
          <p:nvPr/>
        </p:nvSpPr>
        <p:spPr bwMode="auto">
          <a:xfrm>
            <a:off x="7022307" y="2966356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8" name="出自【趣你的PPT】(微信:qunideppt)：最优质的PPT资源库"/>
          <p:cNvSpPr>
            <a:spLocks/>
          </p:cNvSpPr>
          <p:nvPr/>
        </p:nvSpPr>
        <p:spPr bwMode="auto">
          <a:xfrm>
            <a:off x="4347369" y="2964769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出自【趣你的PPT】(微信:qunideppt)：最优质的PPT资源库"/>
          <p:cNvSpPr>
            <a:spLocks/>
          </p:cNvSpPr>
          <p:nvPr/>
        </p:nvSpPr>
        <p:spPr bwMode="auto">
          <a:xfrm>
            <a:off x="5685632" y="2348819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出自【趣你的PPT】(微信:qunideppt)：最优质的PPT资源库"/>
          <p:cNvSpPr>
            <a:spLocks/>
          </p:cNvSpPr>
          <p:nvPr/>
        </p:nvSpPr>
        <p:spPr bwMode="auto">
          <a:xfrm>
            <a:off x="3909219" y="4277631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出自【趣你的PPT】(微信:qunideppt)：最优质的PPT资源库"/>
          <p:cNvSpPr>
            <a:spLocks/>
          </p:cNvSpPr>
          <p:nvPr/>
        </p:nvSpPr>
        <p:spPr bwMode="auto">
          <a:xfrm>
            <a:off x="4144170" y="4541157"/>
            <a:ext cx="219075" cy="219075"/>
          </a:xfrm>
          <a:custGeom>
            <a:avLst/>
            <a:gdLst>
              <a:gd name="T0" fmla="*/ 2147483646 w 80"/>
              <a:gd name="T1" fmla="*/ 0 h 80"/>
              <a:gd name="T2" fmla="*/ 2147483646 w 80"/>
              <a:gd name="T3" fmla="*/ 0 h 80"/>
              <a:gd name="T4" fmla="*/ 0 w 80"/>
              <a:gd name="T5" fmla="*/ 2147483646 h 80"/>
              <a:gd name="T6" fmla="*/ 0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0">
                <a:moveTo>
                  <a:pt x="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80"/>
                  <a:pt x="7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7" y="80"/>
                  <a:pt x="80" y="76"/>
                  <a:pt x="80" y="72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3"/>
                  <a:pt x="77" y="0"/>
                  <a:pt x="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2" name="出自【趣你的PPT】(微信:qunideppt)：最优质的PPT资源库"/>
          <p:cNvSpPr>
            <a:spLocks/>
          </p:cNvSpPr>
          <p:nvPr/>
        </p:nvSpPr>
        <p:spPr bwMode="auto">
          <a:xfrm>
            <a:off x="4382295" y="4568145"/>
            <a:ext cx="80963" cy="161925"/>
          </a:xfrm>
          <a:custGeom>
            <a:avLst/>
            <a:gdLst>
              <a:gd name="T0" fmla="*/ 2147483646 w 29"/>
              <a:gd name="T1" fmla="*/ 2147483646 h 59"/>
              <a:gd name="T2" fmla="*/ 2147483646 w 29"/>
              <a:gd name="T3" fmla="*/ 2147483646 h 59"/>
              <a:gd name="T4" fmla="*/ 0 w 29"/>
              <a:gd name="T5" fmla="*/ 2147483646 h 59"/>
              <a:gd name="T6" fmla="*/ 0 w 29"/>
              <a:gd name="T7" fmla="*/ 2147483646 h 59"/>
              <a:gd name="T8" fmla="*/ 2147483646 w 29"/>
              <a:gd name="T9" fmla="*/ 2147483646 h 59"/>
              <a:gd name="T10" fmla="*/ 2147483646 w 29"/>
              <a:gd name="T11" fmla="*/ 2147483646 h 59"/>
              <a:gd name="T12" fmla="*/ 2147483646 w 29"/>
              <a:gd name="T13" fmla="*/ 2147483646 h 59"/>
              <a:gd name="T14" fmla="*/ 2147483646 w 29"/>
              <a:gd name="T15" fmla="*/ 2147483646 h 59"/>
              <a:gd name="T16" fmla="*/ 2147483646 w 29"/>
              <a:gd name="T17" fmla="*/ 214748364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59">
                <a:moveTo>
                  <a:pt x="23" y="2"/>
                </a:moveTo>
                <a:cubicBezTo>
                  <a:pt x="10" y="10"/>
                  <a:pt x="10" y="10"/>
                  <a:pt x="10" y="10"/>
                </a:cubicBezTo>
                <a:cubicBezTo>
                  <a:pt x="7" y="12"/>
                  <a:pt x="3" y="14"/>
                  <a:pt x="0" y="16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45"/>
                  <a:pt x="7" y="47"/>
                  <a:pt x="10" y="4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9"/>
                  <a:pt x="29" y="57"/>
                  <a:pt x="29" y="5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3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555333" y="3182257"/>
            <a:ext cx="320675" cy="277813"/>
          </a:xfrm>
          <a:custGeom>
            <a:avLst/>
            <a:gdLst>
              <a:gd name="T0" fmla="*/ 2147483646 w 117"/>
              <a:gd name="T1" fmla="*/ 2147483646 h 101"/>
              <a:gd name="T2" fmla="*/ 2147483646 w 117"/>
              <a:gd name="T3" fmla="*/ 2147483646 h 101"/>
              <a:gd name="T4" fmla="*/ 2147483646 w 117"/>
              <a:gd name="T5" fmla="*/ 2147483646 h 101"/>
              <a:gd name="T6" fmla="*/ 0 w 117"/>
              <a:gd name="T7" fmla="*/ 2147483646 h 101"/>
              <a:gd name="T8" fmla="*/ 0 w 117"/>
              <a:gd name="T9" fmla="*/ 2147483646 h 101"/>
              <a:gd name="T10" fmla="*/ 2147483646 w 117"/>
              <a:gd name="T11" fmla="*/ 2147483646 h 101"/>
              <a:gd name="T12" fmla="*/ 2147483646 w 117"/>
              <a:gd name="T13" fmla="*/ 2147483646 h 101"/>
              <a:gd name="T14" fmla="*/ 2147483646 w 117"/>
              <a:gd name="T15" fmla="*/ 2147483646 h 101"/>
              <a:gd name="T16" fmla="*/ 2147483646 w 117"/>
              <a:gd name="T17" fmla="*/ 2147483646 h 101"/>
              <a:gd name="T18" fmla="*/ 2147483646 w 117"/>
              <a:gd name="T19" fmla="*/ 2147483646 h 101"/>
              <a:gd name="T20" fmla="*/ 2147483646 w 117"/>
              <a:gd name="T21" fmla="*/ 2147483646 h 101"/>
              <a:gd name="T22" fmla="*/ 2147483646 w 117"/>
              <a:gd name="T23" fmla="*/ 2147483646 h 101"/>
              <a:gd name="T24" fmla="*/ 2147483646 w 117"/>
              <a:gd name="T25" fmla="*/ 2147483646 h 101"/>
              <a:gd name="T26" fmla="*/ 2147483646 w 117"/>
              <a:gd name="T27" fmla="*/ 2147483646 h 101"/>
              <a:gd name="T28" fmla="*/ 2147483646 w 117"/>
              <a:gd name="T29" fmla="*/ 2147483646 h 101"/>
              <a:gd name="T30" fmla="*/ 2147483646 w 117"/>
              <a:gd name="T31" fmla="*/ 2147483646 h 101"/>
              <a:gd name="T32" fmla="*/ 2147483646 w 117"/>
              <a:gd name="T33" fmla="*/ 0 h 101"/>
              <a:gd name="T34" fmla="*/ 2147483646 w 117"/>
              <a:gd name="T35" fmla="*/ 2147483646 h 101"/>
              <a:gd name="T36" fmla="*/ 2147483646 w 117"/>
              <a:gd name="T37" fmla="*/ 2147483646 h 101"/>
              <a:gd name="T38" fmla="*/ 2147483646 w 117"/>
              <a:gd name="T39" fmla="*/ 2147483646 h 101"/>
              <a:gd name="T40" fmla="*/ 2147483646 w 117"/>
              <a:gd name="T41" fmla="*/ 2147483646 h 101"/>
              <a:gd name="T42" fmla="*/ 2147483646 w 117"/>
              <a:gd name="T43" fmla="*/ 2147483646 h 101"/>
              <a:gd name="T44" fmla="*/ 2147483646 w 117"/>
              <a:gd name="T45" fmla="*/ 2147483646 h 101"/>
              <a:gd name="T46" fmla="*/ 2147483646 w 117"/>
              <a:gd name="T47" fmla="*/ 2147483646 h 101"/>
              <a:gd name="T48" fmla="*/ 2147483646 w 117"/>
              <a:gd name="T49" fmla="*/ 2147483646 h 101"/>
              <a:gd name="T50" fmla="*/ 2147483646 w 117"/>
              <a:gd name="T51" fmla="*/ 2147483646 h 101"/>
              <a:gd name="T52" fmla="*/ 2147483646 w 117"/>
              <a:gd name="T53" fmla="*/ 2147483646 h 101"/>
              <a:gd name="T54" fmla="*/ 2147483646 w 117"/>
              <a:gd name="T55" fmla="*/ 2147483646 h 101"/>
              <a:gd name="T56" fmla="*/ 2147483646 w 117"/>
              <a:gd name="T57" fmla="*/ 2147483646 h 101"/>
              <a:gd name="T58" fmla="*/ 2147483646 w 117"/>
              <a:gd name="T59" fmla="*/ 2147483646 h 101"/>
              <a:gd name="T60" fmla="*/ 2147483646 w 117"/>
              <a:gd name="T61" fmla="*/ 2147483646 h 101"/>
              <a:gd name="T62" fmla="*/ 2147483646 w 117"/>
              <a:gd name="T63" fmla="*/ 2147483646 h 101"/>
              <a:gd name="T64" fmla="*/ 2147483646 w 117"/>
              <a:gd name="T65" fmla="*/ 2147483646 h 101"/>
              <a:gd name="T66" fmla="*/ 2147483646 w 117"/>
              <a:gd name="T67" fmla="*/ 2147483646 h 101"/>
              <a:gd name="T68" fmla="*/ 2147483646 w 117"/>
              <a:gd name="T69" fmla="*/ 2147483646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682707" y="4464956"/>
            <a:ext cx="374650" cy="344488"/>
          </a:xfrm>
          <a:custGeom>
            <a:avLst/>
            <a:gdLst>
              <a:gd name="T0" fmla="*/ 2147483646 w 182"/>
              <a:gd name="T1" fmla="*/ 2147483646 h 167"/>
              <a:gd name="T2" fmla="*/ 2147483646 w 182"/>
              <a:gd name="T3" fmla="*/ 2147483646 h 167"/>
              <a:gd name="T4" fmla="*/ 2147483646 w 182"/>
              <a:gd name="T5" fmla="*/ 2147483646 h 167"/>
              <a:gd name="T6" fmla="*/ 2147483646 w 182"/>
              <a:gd name="T7" fmla="*/ 2147483646 h 167"/>
              <a:gd name="T8" fmla="*/ 2147483646 w 182"/>
              <a:gd name="T9" fmla="*/ 0 h 167"/>
              <a:gd name="T10" fmla="*/ 0 w 182"/>
              <a:gd name="T11" fmla="*/ 2147483646 h 167"/>
              <a:gd name="T12" fmla="*/ 2147483646 w 182"/>
              <a:gd name="T13" fmla="*/ 2147483646 h 167"/>
              <a:gd name="T14" fmla="*/ 2147483646 w 182"/>
              <a:gd name="T15" fmla="*/ 2147483646 h 167"/>
              <a:gd name="T16" fmla="*/ 2147483646 w 182"/>
              <a:gd name="T17" fmla="*/ 2147483646 h 167"/>
              <a:gd name="T18" fmla="*/ 2147483646 w 182"/>
              <a:gd name="T19" fmla="*/ 2147483646 h 167"/>
              <a:gd name="T20" fmla="*/ 2147483646 w 182"/>
              <a:gd name="T21" fmla="*/ 2147483646 h 167"/>
              <a:gd name="T22" fmla="*/ 2147483646 w 182"/>
              <a:gd name="T23" fmla="*/ 2147483646 h 167"/>
              <a:gd name="T24" fmla="*/ 2147483646 w 182"/>
              <a:gd name="T25" fmla="*/ 2147483646 h 167"/>
              <a:gd name="T26" fmla="*/ 2147483646 w 182"/>
              <a:gd name="T27" fmla="*/ 2147483646 h 167"/>
              <a:gd name="T28" fmla="*/ 2147483646 w 182"/>
              <a:gd name="T29" fmla="*/ 2147483646 h 167"/>
              <a:gd name="T30" fmla="*/ 2147483646 w 182"/>
              <a:gd name="T31" fmla="*/ 2147483646 h 167"/>
              <a:gd name="T32" fmla="*/ 2147483646 w 182"/>
              <a:gd name="T33" fmla="*/ 2147483646 h 167"/>
              <a:gd name="T34" fmla="*/ 2147483646 w 182"/>
              <a:gd name="T35" fmla="*/ 2147483646 h 167"/>
              <a:gd name="T36" fmla="*/ 2147483646 w 182"/>
              <a:gd name="T37" fmla="*/ 2147483646 h 167"/>
              <a:gd name="T38" fmla="*/ 2147483646 w 182"/>
              <a:gd name="T39" fmla="*/ 2147483646 h 167"/>
              <a:gd name="T40" fmla="*/ 2147483646 w 182"/>
              <a:gd name="T41" fmla="*/ 2147483646 h 167"/>
              <a:gd name="T42" fmla="*/ 2147483646 w 182"/>
              <a:gd name="T43" fmla="*/ 2147483646 h 167"/>
              <a:gd name="T44" fmla="*/ 2147483646 w 182"/>
              <a:gd name="T45" fmla="*/ 2147483646 h 167"/>
              <a:gd name="T46" fmla="*/ 2147483646 w 182"/>
              <a:gd name="T47" fmla="*/ 2147483646 h 1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82" h="167">
                <a:moveTo>
                  <a:pt x="148" y="44"/>
                </a:moveTo>
                <a:lnTo>
                  <a:pt x="148" y="2"/>
                </a:lnTo>
                <a:lnTo>
                  <a:pt x="126" y="2"/>
                </a:lnTo>
                <a:lnTo>
                  <a:pt x="126" y="26"/>
                </a:lnTo>
                <a:lnTo>
                  <a:pt x="90" y="0"/>
                </a:lnTo>
                <a:lnTo>
                  <a:pt x="0" y="70"/>
                </a:lnTo>
                <a:lnTo>
                  <a:pt x="15" y="87"/>
                </a:lnTo>
                <a:lnTo>
                  <a:pt x="24" y="81"/>
                </a:lnTo>
                <a:lnTo>
                  <a:pt x="24" y="167"/>
                </a:lnTo>
                <a:lnTo>
                  <a:pt x="158" y="167"/>
                </a:lnTo>
                <a:lnTo>
                  <a:pt x="158" y="81"/>
                </a:lnTo>
                <a:lnTo>
                  <a:pt x="168" y="87"/>
                </a:lnTo>
                <a:lnTo>
                  <a:pt x="182" y="70"/>
                </a:lnTo>
                <a:lnTo>
                  <a:pt x="148" y="44"/>
                </a:lnTo>
                <a:close/>
                <a:moveTo>
                  <a:pt x="145" y="154"/>
                </a:moveTo>
                <a:lnTo>
                  <a:pt x="115" y="154"/>
                </a:lnTo>
                <a:lnTo>
                  <a:pt x="115" y="104"/>
                </a:lnTo>
                <a:lnTo>
                  <a:pt x="68" y="104"/>
                </a:lnTo>
                <a:lnTo>
                  <a:pt x="68" y="154"/>
                </a:lnTo>
                <a:lnTo>
                  <a:pt x="37" y="154"/>
                </a:lnTo>
                <a:lnTo>
                  <a:pt x="37" y="71"/>
                </a:lnTo>
                <a:lnTo>
                  <a:pt x="90" y="31"/>
                </a:lnTo>
                <a:lnTo>
                  <a:pt x="145" y="71"/>
                </a:lnTo>
                <a:lnTo>
                  <a:pt x="145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235033" y="3160032"/>
            <a:ext cx="384175" cy="346075"/>
          </a:xfrm>
          <a:custGeom>
            <a:avLst/>
            <a:gdLst>
              <a:gd name="T0" fmla="*/ 2147483646 w 187"/>
              <a:gd name="T1" fmla="*/ 2147483646 h 168"/>
              <a:gd name="T2" fmla="*/ 2147483646 w 187"/>
              <a:gd name="T3" fmla="*/ 2147483646 h 168"/>
              <a:gd name="T4" fmla="*/ 2147483646 w 187"/>
              <a:gd name="T5" fmla="*/ 0 h 168"/>
              <a:gd name="T6" fmla="*/ 2147483646 w 187"/>
              <a:gd name="T7" fmla="*/ 2147483646 h 168"/>
              <a:gd name="T8" fmla="*/ 2147483646 w 187"/>
              <a:gd name="T9" fmla="*/ 2147483646 h 168"/>
              <a:gd name="T10" fmla="*/ 2147483646 w 187"/>
              <a:gd name="T11" fmla="*/ 2147483646 h 168"/>
              <a:gd name="T12" fmla="*/ 2147483646 w 187"/>
              <a:gd name="T13" fmla="*/ 2147483646 h 168"/>
              <a:gd name="T14" fmla="*/ 2147483646 w 187"/>
              <a:gd name="T15" fmla="*/ 2147483646 h 168"/>
              <a:gd name="T16" fmla="*/ 2147483646 w 187"/>
              <a:gd name="T17" fmla="*/ 2147483646 h 168"/>
              <a:gd name="T18" fmla="*/ 2147483646 w 187"/>
              <a:gd name="T19" fmla="*/ 2147483646 h 168"/>
              <a:gd name="T20" fmla="*/ 2147483646 w 187"/>
              <a:gd name="T21" fmla="*/ 2147483646 h 168"/>
              <a:gd name="T22" fmla="*/ 2147483646 w 187"/>
              <a:gd name="T23" fmla="*/ 2147483646 h 168"/>
              <a:gd name="T24" fmla="*/ 2147483646 w 187"/>
              <a:gd name="T25" fmla="*/ 2147483646 h 168"/>
              <a:gd name="T26" fmla="*/ 2147483646 w 187"/>
              <a:gd name="T27" fmla="*/ 2147483646 h 168"/>
              <a:gd name="T28" fmla="*/ 2147483646 w 187"/>
              <a:gd name="T29" fmla="*/ 2147483646 h 168"/>
              <a:gd name="T30" fmla="*/ 2147483646 w 187"/>
              <a:gd name="T31" fmla="*/ 2147483646 h 168"/>
              <a:gd name="T32" fmla="*/ 2147483646 w 187"/>
              <a:gd name="T33" fmla="*/ 2147483646 h 168"/>
              <a:gd name="T34" fmla="*/ 2147483646 w 187"/>
              <a:gd name="T35" fmla="*/ 2147483646 h 168"/>
              <a:gd name="T36" fmla="*/ 2147483646 w 187"/>
              <a:gd name="T37" fmla="*/ 2147483646 h 168"/>
              <a:gd name="T38" fmla="*/ 2147483646 w 187"/>
              <a:gd name="T39" fmla="*/ 2147483646 h 168"/>
              <a:gd name="T40" fmla="*/ 2147483646 w 187"/>
              <a:gd name="T41" fmla="*/ 2147483646 h 168"/>
              <a:gd name="T42" fmla="*/ 2147483646 w 187"/>
              <a:gd name="T43" fmla="*/ 2147483646 h 168"/>
              <a:gd name="T44" fmla="*/ 2147483646 w 187"/>
              <a:gd name="T45" fmla="*/ 2147483646 h 168"/>
              <a:gd name="T46" fmla="*/ 2147483646 w 187"/>
              <a:gd name="T47" fmla="*/ 2147483646 h 168"/>
              <a:gd name="T48" fmla="*/ 2147483646 w 187"/>
              <a:gd name="T49" fmla="*/ 2147483646 h 168"/>
              <a:gd name="T50" fmla="*/ 2147483646 w 187"/>
              <a:gd name="T51" fmla="*/ 2147483646 h 168"/>
              <a:gd name="T52" fmla="*/ 2147483646 w 187"/>
              <a:gd name="T53" fmla="*/ 2147483646 h 168"/>
              <a:gd name="T54" fmla="*/ 2147483646 w 187"/>
              <a:gd name="T55" fmla="*/ 2147483646 h 168"/>
              <a:gd name="T56" fmla="*/ 2147483646 w 187"/>
              <a:gd name="T57" fmla="*/ 0 h 168"/>
              <a:gd name="T58" fmla="*/ 0 w 187"/>
              <a:gd name="T59" fmla="*/ 2147483646 h 168"/>
              <a:gd name="T60" fmla="*/ 2147483646 w 187"/>
              <a:gd name="T61" fmla="*/ 2147483646 h 168"/>
              <a:gd name="T62" fmla="*/ 2147483646 w 187"/>
              <a:gd name="T63" fmla="*/ 2147483646 h 1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7" h="168">
                <a:moveTo>
                  <a:pt x="152" y="65"/>
                </a:moveTo>
                <a:lnTo>
                  <a:pt x="97" y="31"/>
                </a:lnTo>
                <a:lnTo>
                  <a:pt x="132" y="0"/>
                </a:lnTo>
                <a:lnTo>
                  <a:pt x="187" y="36"/>
                </a:lnTo>
                <a:lnTo>
                  <a:pt x="152" y="65"/>
                </a:lnTo>
                <a:close/>
                <a:moveTo>
                  <a:pt x="131" y="129"/>
                </a:moveTo>
                <a:lnTo>
                  <a:pt x="185" y="97"/>
                </a:lnTo>
                <a:lnTo>
                  <a:pt x="153" y="69"/>
                </a:lnTo>
                <a:lnTo>
                  <a:pt x="100" y="102"/>
                </a:lnTo>
                <a:lnTo>
                  <a:pt x="131" y="129"/>
                </a:lnTo>
                <a:close/>
                <a:moveTo>
                  <a:pt x="89" y="102"/>
                </a:moveTo>
                <a:lnTo>
                  <a:pt x="36" y="69"/>
                </a:lnTo>
                <a:lnTo>
                  <a:pt x="3" y="97"/>
                </a:lnTo>
                <a:lnTo>
                  <a:pt x="57" y="129"/>
                </a:lnTo>
                <a:lnTo>
                  <a:pt x="89" y="102"/>
                </a:lnTo>
                <a:close/>
                <a:moveTo>
                  <a:pt x="37" y="124"/>
                </a:moveTo>
                <a:lnTo>
                  <a:pt x="37" y="134"/>
                </a:lnTo>
                <a:lnTo>
                  <a:pt x="92" y="168"/>
                </a:lnTo>
                <a:lnTo>
                  <a:pt x="92" y="105"/>
                </a:lnTo>
                <a:lnTo>
                  <a:pt x="57" y="134"/>
                </a:lnTo>
                <a:lnTo>
                  <a:pt x="37" y="124"/>
                </a:lnTo>
                <a:close/>
                <a:moveTo>
                  <a:pt x="150" y="124"/>
                </a:moveTo>
                <a:lnTo>
                  <a:pt x="132" y="134"/>
                </a:lnTo>
                <a:lnTo>
                  <a:pt x="97" y="105"/>
                </a:lnTo>
                <a:lnTo>
                  <a:pt x="97" y="168"/>
                </a:lnTo>
                <a:lnTo>
                  <a:pt x="150" y="134"/>
                </a:lnTo>
                <a:lnTo>
                  <a:pt x="150" y="124"/>
                </a:lnTo>
                <a:close/>
                <a:moveTo>
                  <a:pt x="92" y="31"/>
                </a:moveTo>
                <a:lnTo>
                  <a:pt x="57" y="0"/>
                </a:lnTo>
                <a:lnTo>
                  <a:pt x="0" y="36"/>
                </a:lnTo>
                <a:lnTo>
                  <a:pt x="36" y="65"/>
                </a:lnTo>
                <a:lnTo>
                  <a:pt x="92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045995" y="2664732"/>
            <a:ext cx="119063" cy="119063"/>
          </a:xfrm>
          <a:custGeom>
            <a:avLst/>
            <a:gdLst>
              <a:gd name="T0" fmla="*/ 2147483646 w 36"/>
              <a:gd name="T1" fmla="*/ 0 h 36"/>
              <a:gd name="T2" fmla="*/ 0 w 36"/>
              <a:gd name="T3" fmla="*/ 2147483646 h 36"/>
              <a:gd name="T4" fmla="*/ 2147483646 w 36"/>
              <a:gd name="T5" fmla="*/ 2147483646 h 36"/>
              <a:gd name="T6" fmla="*/ 2147483646 w 36"/>
              <a:gd name="T7" fmla="*/ 2147483646 h 36"/>
              <a:gd name="T8" fmla="*/ 2147483646 w 36"/>
              <a:gd name="T9" fmla="*/ 0 h 36"/>
              <a:gd name="T10" fmla="*/ 2147483646 w 36"/>
              <a:gd name="T11" fmla="*/ 2147483646 h 36"/>
              <a:gd name="T12" fmla="*/ 2147483646 w 36"/>
              <a:gd name="T13" fmla="*/ 2147483646 h 36"/>
              <a:gd name="T14" fmla="*/ 2147483646 w 36"/>
              <a:gd name="T15" fmla="*/ 2147483646 h 36"/>
              <a:gd name="T16" fmla="*/ 2147483646 w 36"/>
              <a:gd name="T17" fmla="*/ 2147483646 h 36"/>
              <a:gd name="T18" fmla="*/ 2147483646 w 36"/>
              <a:gd name="T19" fmla="*/ 214748364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6" h="36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6"/>
                  <a:pt x="18" y="36"/>
                </a:cubicBezTo>
                <a:cubicBezTo>
                  <a:pt x="28" y="36"/>
                  <a:pt x="36" y="2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  <a:moveTo>
                  <a:pt x="13" y="28"/>
                </a:moveTo>
                <a:cubicBezTo>
                  <a:pt x="11" y="26"/>
                  <a:pt x="10" y="23"/>
                  <a:pt x="10" y="20"/>
                </a:cubicBezTo>
                <a:cubicBezTo>
                  <a:pt x="10" y="14"/>
                  <a:pt x="15" y="9"/>
                  <a:pt x="21" y="9"/>
                </a:cubicBezTo>
                <a:cubicBezTo>
                  <a:pt x="24" y="9"/>
                  <a:pt x="27" y="10"/>
                  <a:pt x="29" y="13"/>
                </a:cubicBezTo>
                <a:cubicBezTo>
                  <a:pt x="21" y="14"/>
                  <a:pt x="14" y="20"/>
                  <a:pt x="13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906295" y="2577419"/>
            <a:ext cx="339725" cy="265112"/>
          </a:xfrm>
          <a:custGeom>
            <a:avLst/>
            <a:gdLst>
              <a:gd name="T0" fmla="*/ 2147483646 w 102"/>
              <a:gd name="T1" fmla="*/ 2147483646 h 80"/>
              <a:gd name="T2" fmla="*/ 2147483646 w 102"/>
              <a:gd name="T3" fmla="*/ 2147483646 h 80"/>
              <a:gd name="T4" fmla="*/ 2147483646 w 102"/>
              <a:gd name="T5" fmla="*/ 0 h 80"/>
              <a:gd name="T6" fmla="*/ 2147483646 w 102"/>
              <a:gd name="T7" fmla="*/ 0 h 80"/>
              <a:gd name="T8" fmla="*/ 2147483646 w 102"/>
              <a:gd name="T9" fmla="*/ 2147483646 h 80"/>
              <a:gd name="T10" fmla="*/ 2147483646 w 102"/>
              <a:gd name="T11" fmla="*/ 2147483646 h 80"/>
              <a:gd name="T12" fmla="*/ 2147483646 w 102"/>
              <a:gd name="T13" fmla="*/ 0 h 80"/>
              <a:gd name="T14" fmla="*/ 2147483646 w 102"/>
              <a:gd name="T15" fmla="*/ 0 h 80"/>
              <a:gd name="T16" fmla="*/ 2147483646 w 102"/>
              <a:gd name="T17" fmla="*/ 2147483646 h 80"/>
              <a:gd name="T18" fmla="*/ 2147483646 w 102"/>
              <a:gd name="T19" fmla="*/ 2147483646 h 80"/>
              <a:gd name="T20" fmla="*/ 0 w 102"/>
              <a:gd name="T21" fmla="*/ 2147483646 h 80"/>
              <a:gd name="T22" fmla="*/ 0 w 102"/>
              <a:gd name="T23" fmla="*/ 2147483646 h 80"/>
              <a:gd name="T24" fmla="*/ 2147483646 w 102"/>
              <a:gd name="T25" fmla="*/ 2147483646 h 80"/>
              <a:gd name="T26" fmla="*/ 2147483646 w 102"/>
              <a:gd name="T27" fmla="*/ 2147483646 h 80"/>
              <a:gd name="T28" fmla="*/ 2147483646 w 102"/>
              <a:gd name="T29" fmla="*/ 2147483646 h 80"/>
              <a:gd name="T30" fmla="*/ 2147483646 w 102"/>
              <a:gd name="T31" fmla="*/ 2147483646 h 80"/>
              <a:gd name="T32" fmla="*/ 2147483646 w 102"/>
              <a:gd name="T33" fmla="*/ 2147483646 h 80"/>
              <a:gd name="T34" fmla="*/ 2147483646 w 102"/>
              <a:gd name="T35" fmla="*/ 2147483646 h 80"/>
              <a:gd name="T36" fmla="*/ 2147483646 w 102"/>
              <a:gd name="T37" fmla="*/ 2147483646 h 80"/>
              <a:gd name="T38" fmla="*/ 2147483646 w 102"/>
              <a:gd name="T39" fmla="*/ 2147483646 h 80"/>
              <a:gd name="T40" fmla="*/ 2147483646 w 102"/>
              <a:gd name="T41" fmla="*/ 2147483646 h 80"/>
              <a:gd name="T42" fmla="*/ 2147483646 w 102"/>
              <a:gd name="T43" fmla="*/ 2147483646 h 80"/>
              <a:gd name="T44" fmla="*/ 2147483646 w 102"/>
              <a:gd name="T45" fmla="*/ 2147483646 h 80"/>
              <a:gd name="T46" fmla="*/ 2147483646 w 102"/>
              <a:gd name="T47" fmla="*/ 2147483646 h 80"/>
              <a:gd name="T48" fmla="*/ 2147483646 w 102"/>
              <a:gd name="T49" fmla="*/ 2147483646 h 80"/>
              <a:gd name="T50" fmla="*/ 2147483646 w 102"/>
              <a:gd name="T51" fmla="*/ 2147483646 h 80"/>
              <a:gd name="T52" fmla="*/ 2147483646 w 102"/>
              <a:gd name="T53" fmla="*/ 2147483646 h 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2" h="80">
                <a:moveTo>
                  <a:pt x="95" y="7"/>
                </a:moveTo>
                <a:cubicBezTo>
                  <a:pt x="87" y="7"/>
                  <a:pt x="87" y="7"/>
                  <a:pt x="87" y="7"/>
                </a:cubicBezTo>
                <a:cubicBezTo>
                  <a:pt x="87" y="0"/>
                  <a:pt x="87" y="0"/>
                  <a:pt x="8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7"/>
                  <a:pt x="80" y="7"/>
                  <a:pt x="80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4"/>
                  <a:pt x="41" y="0"/>
                  <a:pt x="3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8" y="0"/>
                  <a:pt x="15" y="4"/>
                  <a:pt x="15" y="7"/>
                </a:cubicBezTo>
                <a:cubicBezTo>
                  <a:pt x="8" y="7"/>
                  <a:pt x="8" y="7"/>
                  <a:pt x="8" y="7"/>
                </a:cubicBezTo>
                <a:cubicBezTo>
                  <a:pt x="4" y="7"/>
                  <a:pt x="0" y="10"/>
                  <a:pt x="0" y="14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99" y="80"/>
                  <a:pt x="102" y="76"/>
                  <a:pt x="102" y="72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0"/>
                  <a:pt x="99" y="7"/>
                  <a:pt x="95" y="7"/>
                </a:cubicBezTo>
                <a:close/>
                <a:moveTo>
                  <a:pt x="18" y="32"/>
                </a:moveTo>
                <a:cubicBezTo>
                  <a:pt x="15" y="32"/>
                  <a:pt x="12" y="29"/>
                  <a:pt x="12" y="26"/>
                </a:cubicBezTo>
                <a:cubicBezTo>
                  <a:pt x="12" y="23"/>
                  <a:pt x="15" y="21"/>
                  <a:pt x="18" y="21"/>
                </a:cubicBezTo>
                <a:cubicBezTo>
                  <a:pt x="21" y="21"/>
                  <a:pt x="23" y="23"/>
                  <a:pt x="23" y="26"/>
                </a:cubicBezTo>
                <a:cubicBezTo>
                  <a:pt x="23" y="29"/>
                  <a:pt x="21" y="32"/>
                  <a:pt x="18" y="32"/>
                </a:cubicBezTo>
                <a:close/>
                <a:moveTo>
                  <a:pt x="60" y="72"/>
                </a:moveTo>
                <a:cubicBezTo>
                  <a:pt x="45" y="72"/>
                  <a:pt x="33" y="59"/>
                  <a:pt x="33" y="44"/>
                </a:cubicBezTo>
                <a:cubicBezTo>
                  <a:pt x="33" y="29"/>
                  <a:pt x="45" y="16"/>
                  <a:pt x="60" y="16"/>
                </a:cubicBezTo>
                <a:cubicBezTo>
                  <a:pt x="76" y="16"/>
                  <a:pt x="88" y="29"/>
                  <a:pt x="88" y="44"/>
                </a:cubicBezTo>
                <a:cubicBezTo>
                  <a:pt x="88" y="59"/>
                  <a:pt x="76" y="72"/>
                  <a:pt x="60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出自【趣你的PPT】(微信:qunideppt)：最优质的PPT资源库"/>
          <p:cNvSpPr txBox="1">
            <a:spLocks/>
          </p:cNvSpPr>
          <p:nvPr/>
        </p:nvSpPr>
        <p:spPr bwMode="auto">
          <a:xfrm>
            <a:off x="1375569" y="4222069"/>
            <a:ext cx="255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latin typeface="微软雅黑"/>
                <a:ea typeface="微软雅黑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latin typeface="微软雅黑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19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875507" y="4545919"/>
            <a:ext cx="3054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r" defTabSz="9136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</a:t>
            </a:r>
            <a:endParaRPr lang="en-US" altLang="zh-CN" sz="135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 algn="r" defTabSz="9136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建议您在展示时采用微软雅黑字体。</a:t>
            </a:r>
            <a:endParaRPr lang="zh-CN" altLang="en-US" sz="135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0" name="出自【趣你的PPT】(微信:qunideppt)：最优质的PPT资源库"/>
          <p:cNvSpPr txBox="1">
            <a:spLocks/>
          </p:cNvSpPr>
          <p:nvPr/>
        </p:nvSpPr>
        <p:spPr bwMode="auto">
          <a:xfrm>
            <a:off x="1715294" y="2834594"/>
            <a:ext cx="255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latin typeface="微软雅黑"/>
                <a:ea typeface="微软雅黑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latin typeface="微软雅黑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21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1215232" y="3158444"/>
            <a:ext cx="30543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r" defTabSz="9136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</a:t>
            </a:r>
            <a:endParaRPr lang="en-US" altLang="zh-CN" sz="135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 algn="r" defTabSz="9136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建议您在展示时采用微软雅黑字体。</a:t>
            </a:r>
            <a:endParaRPr lang="zh-CN" altLang="en-US" sz="135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2" name="出自【趣你的PPT】(微信:qunideppt)：最优质的PPT资源库"/>
          <p:cNvSpPr txBox="1">
            <a:spLocks/>
          </p:cNvSpPr>
          <p:nvPr/>
        </p:nvSpPr>
        <p:spPr bwMode="auto">
          <a:xfrm>
            <a:off x="8262144" y="4222069"/>
            <a:ext cx="255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latin typeface="微软雅黑"/>
                <a:ea typeface="微软雅黑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latin typeface="微软雅黑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8262144" y="4545919"/>
            <a:ext cx="3054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</a:t>
            </a:r>
            <a:endParaRPr lang="en-US" altLang="zh-CN" sz="135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建议您在展示时采用微软雅黑字体。</a:t>
            </a:r>
            <a:endParaRPr lang="zh-CN" altLang="en-US" sz="135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4" name="出自【趣你的PPT】(微信:qunideppt)：最优质的PPT资源库"/>
          <p:cNvSpPr txBox="1">
            <a:spLocks/>
          </p:cNvSpPr>
          <p:nvPr/>
        </p:nvSpPr>
        <p:spPr bwMode="auto">
          <a:xfrm>
            <a:off x="8003383" y="2963181"/>
            <a:ext cx="2554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latin typeface="微软雅黑"/>
                <a:ea typeface="微软雅黑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latin typeface="微软雅黑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25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8003382" y="3288619"/>
            <a:ext cx="30543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</a:t>
            </a:r>
            <a:endParaRPr lang="en-US" altLang="zh-CN" sz="135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建议您在展示时采用微软雅黑字体。</a:t>
            </a:r>
            <a:endParaRPr lang="zh-CN" altLang="en-US" sz="135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6" name="出自【趣你的PPT】(微信:qunideppt)：最优质的PPT资源库"/>
          <p:cNvSpPr txBox="1">
            <a:spLocks/>
          </p:cNvSpPr>
          <p:nvPr/>
        </p:nvSpPr>
        <p:spPr bwMode="auto">
          <a:xfrm>
            <a:off x="4815683" y="1521731"/>
            <a:ext cx="2554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latin typeface="微软雅黑"/>
                <a:ea typeface="微软雅黑"/>
                <a:sym typeface="Century Gothic" panose="020B0502020202020204" pitchFamily="34" charset="0"/>
              </a:rPr>
              <a:t>单击添加标题</a:t>
            </a:r>
            <a:endParaRPr lang="zh-CN" altLang="en-US" sz="1600" b="1" dirty="0">
              <a:latin typeface="微软雅黑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27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4564858" y="1804307"/>
            <a:ext cx="30543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defTabSz="9136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</a:t>
            </a:r>
            <a:endParaRPr lang="en-US" altLang="zh-CN" sz="135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 algn="ctr" defTabSz="9136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建议您在展示时采用微软雅黑字体。</a:t>
            </a:r>
            <a:endParaRPr lang="zh-CN" altLang="en-US" sz="135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5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>
            <a:off x="2599872" y="2939143"/>
            <a:ext cx="2933700" cy="293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7" h="21010" extrusionOk="0">
                <a:moveTo>
                  <a:pt x="8505" y="13647"/>
                </a:moveTo>
                <a:cubicBezTo>
                  <a:pt x="5529" y="13647"/>
                  <a:pt x="3116" y="11263"/>
                  <a:pt x="3116" y="8322"/>
                </a:cubicBezTo>
                <a:cubicBezTo>
                  <a:pt x="3116" y="5382"/>
                  <a:pt x="5529" y="2999"/>
                  <a:pt x="8505" y="2999"/>
                </a:cubicBezTo>
                <a:cubicBezTo>
                  <a:pt x="11481" y="2999"/>
                  <a:pt x="13894" y="5382"/>
                  <a:pt x="13894" y="8322"/>
                </a:cubicBezTo>
                <a:cubicBezTo>
                  <a:pt x="13894" y="11263"/>
                  <a:pt x="11481" y="13647"/>
                  <a:pt x="8505" y="13647"/>
                </a:cubicBezTo>
                <a:close/>
                <a:moveTo>
                  <a:pt x="21039" y="18205"/>
                </a:moveTo>
                <a:cubicBezTo>
                  <a:pt x="20257" y="17063"/>
                  <a:pt x="16910" y="14118"/>
                  <a:pt x="15508" y="12905"/>
                </a:cubicBezTo>
                <a:cubicBezTo>
                  <a:pt x="16378" y="11592"/>
                  <a:pt x="16888" y="10026"/>
                  <a:pt x="16888" y="8341"/>
                </a:cubicBezTo>
                <a:cubicBezTo>
                  <a:pt x="16888" y="3734"/>
                  <a:pt x="13108" y="0"/>
                  <a:pt x="8445" y="0"/>
                </a:cubicBezTo>
                <a:cubicBezTo>
                  <a:pt x="3781" y="0"/>
                  <a:pt x="0" y="3734"/>
                  <a:pt x="0" y="8341"/>
                </a:cubicBezTo>
                <a:cubicBezTo>
                  <a:pt x="0" y="12948"/>
                  <a:pt x="3781" y="16682"/>
                  <a:pt x="8445" y="16682"/>
                </a:cubicBezTo>
                <a:cubicBezTo>
                  <a:pt x="10043" y="16682"/>
                  <a:pt x="11532" y="16235"/>
                  <a:pt x="12806" y="15473"/>
                </a:cubicBezTo>
                <a:lnTo>
                  <a:pt x="18413" y="20577"/>
                </a:lnTo>
                <a:cubicBezTo>
                  <a:pt x="18413" y="20577"/>
                  <a:pt x="19615" y="21600"/>
                  <a:pt x="20819" y="20500"/>
                </a:cubicBezTo>
                <a:cubicBezTo>
                  <a:pt x="21600" y="19785"/>
                  <a:pt x="21427" y="18770"/>
                  <a:pt x="21039" y="182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defTabSz="914217">
              <a:defRPr/>
            </a:pPr>
            <a:endParaRPr sz="900">
              <a:solidFill>
                <a:prstClr val="black"/>
              </a:solidFill>
              <a:sym typeface="Century Gothic" panose="020B0502020202020204" pitchFamily="34" charset="0"/>
            </a:endParaRPr>
          </a:p>
        </p:txBody>
      </p:sp>
      <p:sp>
        <p:nvSpPr>
          <p:cNvPr id="3" name="出自【趣你的PPT】(微信:qunideppt)：最优质的PPT资源库"/>
          <p:cNvSpPr>
            <a:spLocks/>
          </p:cNvSpPr>
          <p:nvPr/>
        </p:nvSpPr>
        <p:spPr bwMode="auto">
          <a:xfrm>
            <a:off x="3282497" y="1681843"/>
            <a:ext cx="977900" cy="10795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378"/>
                  <a:pt x="0" y="9779"/>
                </a:cubicBezTo>
                <a:cubicBezTo>
                  <a:pt x="0" y="14433"/>
                  <a:pt x="3601" y="18307"/>
                  <a:pt x="8410" y="19296"/>
                </a:cubicBezTo>
                <a:lnTo>
                  <a:pt x="10969" y="21600"/>
                </a:lnTo>
                <a:lnTo>
                  <a:pt x="13480" y="19216"/>
                </a:lnTo>
                <a:cubicBezTo>
                  <a:pt x="18139" y="18132"/>
                  <a:pt x="21600" y="14337"/>
                  <a:pt x="21600" y="9779"/>
                </a:cubicBezTo>
                <a:cubicBezTo>
                  <a:pt x="21600" y="4378"/>
                  <a:pt x="16765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4" name="出自【趣你的PPT】(微信:qunideppt)：最优质的PPT资源库"/>
          <p:cNvSpPr>
            <a:spLocks/>
          </p:cNvSpPr>
          <p:nvPr/>
        </p:nvSpPr>
        <p:spPr bwMode="auto">
          <a:xfrm>
            <a:off x="4657272" y="2250169"/>
            <a:ext cx="977900" cy="976313"/>
          </a:xfrm>
          <a:custGeom>
            <a:avLst/>
            <a:gdLst>
              <a:gd name="T0" fmla="*/ 2147483646 w 19752"/>
              <a:gd name="T1" fmla="*/ 2147483646 h 19775"/>
              <a:gd name="T2" fmla="*/ 2147483646 w 19752"/>
              <a:gd name="T3" fmla="*/ 2147483646 h 19775"/>
              <a:gd name="T4" fmla="*/ 2147483646 w 19752"/>
              <a:gd name="T5" fmla="*/ 2147483646 h 19775"/>
              <a:gd name="T6" fmla="*/ 2147483646 w 19752"/>
              <a:gd name="T7" fmla="*/ 2147483646 h 1977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52" h="19775" extrusionOk="0">
                <a:moveTo>
                  <a:pt x="16858" y="2900"/>
                </a:moveTo>
                <a:cubicBezTo>
                  <a:pt x="12998" y="-966"/>
                  <a:pt x="6741" y="-966"/>
                  <a:pt x="2881" y="2900"/>
                </a:cubicBezTo>
                <a:cubicBezTo>
                  <a:pt x="-445" y="6231"/>
                  <a:pt x="-883" y="11338"/>
                  <a:pt x="1523" y="15162"/>
                </a:cubicBezTo>
                <a:lnTo>
                  <a:pt x="1532" y="18469"/>
                </a:lnTo>
                <a:lnTo>
                  <a:pt x="4860" y="18390"/>
                </a:lnTo>
                <a:cubicBezTo>
                  <a:pt x="8650" y="20634"/>
                  <a:pt x="13601" y="20161"/>
                  <a:pt x="16858" y="16899"/>
                </a:cubicBezTo>
                <a:cubicBezTo>
                  <a:pt x="20717" y="13033"/>
                  <a:pt x="20717" y="6765"/>
                  <a:pt x="16858" y="29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0" tIns="0" rIns="0" bIns="0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5" name="出自【趣你的PPT】(微信:qunideppt)：最优质的PPT资源库"/>
          <p:cNvSpPr>
            <a:spLocks/>
          </p:cNvSpPr>
          <p:nvPr/>
        </p:nvSpPr>
        <p:spPr bwMode="auto">
          <a:xfrm>
            <a:off x="5122409" y="3623356"/>
            <a:ext cx="1081088" cy="977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4835"/>
                  <a:pt x="17222" y="0"/>
                  <a:pt x="11821" y="0"/>
                </a:cubicBezTo>
                <a:cubicBezTo>
                  <a:pt x="7167" y="0"/>
                  <a:pt x="3293" y="3601"/>
                  <a:pt x="2304" y="8410"/>
                </a:cubicBezTo>
                <a:lnTo>
                  <a:pt x="0" y="10969"/>
                </a:lnTo>
                <a:lnTo>
                  <a:pt x="2384" y="13480"/>
                </a:lnTo>
                <a:cubicBezTo>
                  <a:pt x="3468" y="18139"/>
                  <a:pt x="7263" y="21600"/>
                  <a:pt x="11821" y="21600"/>
                </a:cubicBezTo>
                <a:cubicBezTo>
                  <a:pt x="17222" y="21600"/>
                  <a:pt x="21600" y="16765"/>
                  <a:pt x="21600" y="10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6" name="出自【趣你的PPT】(微信:qunideppt)：最优质的PPT资源库"/>
          <p:cNvSpPr>
            <a:spLocks/>
          </p:cNvSpPr>
          <p:nvPr/>
        </p:nvSpPr>
        <p:spPr bwMode="auto">
          <a:xfrm>
            <a:off x="1910897" y="2250168"/>
            <a:ext cx="976312" cy="977900"/>
          </a:xfrm>
          <a:custGeom>
            <a:avLst/>
            <a:gdLst>
              <a:gd name="T0" fmla="*/ 2147483646 w 19775"/>
              <a:gd name="T1" fmla="*/ 2147483646 h 19752"/>
              <a:gd name="T2" fmla="*/ 2147483646 w 19775"/>
              <a:gd name="T3" fmla="*/ 2147483646 h 19752"/>
              <a:gd name="T4" fmla="*/ 2147483646 w 19775"/>
              <a:gd name="T5" fmla="*/ 2147483646 h 19752"/>
              <a:gd name="T6" fmla="*/ 2147483646 w 19775"/>
              <a:gd name="T7" fmla="*/ 2147483646 h 19752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75" h="19752" extrusionOk="0">
                <a:moveTo>
                  <a:pt x="2900" y="2894"/>
                </a:moveTo>
                <a:cubicBezTo>
                  <a:pt x="-966" y="6754"/>
                  <a:pt x="-966" y="13011"/>
                  <a:pt x="2900" y="16871"/>
                </a:cubicBezTo>
                <a:cubicBezTo>
                  <a:pt x="6231" y="20197"/>
                  <a:pt x="11338" y="20635"/>
                  <a:pt x="15162" y="18229"/>
                </a:cubicBezTo>
                <a:lnTo>
                  <a:pt x="18469" y="18220"/>
                </a:lnTo>
                <a:lnTo>
                  <a:pt x="18390" y="14892"/>
                </a:lnTo>
                <a:cubicBezTo>
                  <a:pt x="20634" y="11102"/>
                  <a:pt x="20161" y="6151"/>
                  <a:pt x="16899" y="2894"/>
                </a:cubicBezTo>
                <a:cubicBezTo>
                  <a:pt x="13033" y="-965"/>
                  <a:pt x="6765" y="-965"/>
                  <a:pt x="2900" y="2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0" tIns="0" rIns="0" bIns="0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7" name="出自【趣你的PPT】(微信:qunideppt)：最优质的PPT资源库"/>
          <p:cNvSpPr>
            <a:spLocks/>
          </p:cNvSpPr>
          <p:nvPr/>
        </p:nvSpPr>
        <p:spPr bwMode="auto">
          <a:xfrm>
            <a:off x="2207759" y="2540681"/>
            <a:ext cx="414338" cy="360362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0 w 68"/>
              <a:gd name="T17" fmla="*/ 2147483646 h 59"/>
              <a:gd name="T18" fmla="*/ 2147483646 w 68"/>
              <a:gd name="T19" fmla="*/ 0 h 59"/>
              <a:gd name="T20" fmla="*/ 2147483646 w 68"/>
              <a:gd name="T21" fmla="*/ 2147483646 h 59"/>
              <a:gd name="T22" fmla="*/ 2147483646 w 68"/>
              <a:gd name="T23" fmla="*/ 2147483646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9" tIns="60950" rIns="121899" bIns="6095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555547" y="1961244"/>
            <a:ext cx="455612" cy="396875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2147483646 w 68"/>
              <a:gd name="T17" fmla="*/ 2147483646 h 59"/>
              <a:gd name="T18" fmla="*/ 2147483646 w 68"/>
              <a:gd name="T19" fmla="*/ 2147483646 h 59"/>
              <a:gd name="T20" fmla="*/ 0 w 68"/>
              <a:gd name="T21" fmla="*/ 2147483646 h 59"/>
              <a:gd name="T22" fmla="*/ 0 w 68"/>
              <a:gd name="T23" fmla="*/ 2147483646 h 59"/>
              <a:gd name="T24" fmla="*/ 2147483646 w 68"/>
              <a:gd name="T25" fmla="*/ 2147483646 h 59"/>
              <a:gd name="T26" fmla="*/ 2147483646 w 68"/>
              <a:gd name="T27" fmla="*/ 2147483646 h 59"/>
              <a:gd name="T28" fmla="*/ 2147483646 w 68"/>
              <a:gd name="T29" fmla="*/ 0 h 59"/>
              <a:gd name="T30" fmla="*/ 2147483646 w 68"/>
              <a:gd name="T31" fmla="*/ 2147483646 h 59"/>
              <a:gd name="T32" fmla="*/ 2147483646 w 68"/>
              <a:gd name="T33" fmla="*/ 2147483646 h 59"/>
              <a:gd name="T34" fmla="*/ 2147483646 w 68"/>
              <a:gd name="T35" fmla="*/ 2147483646 h 59"/>
              <a:gd name="T36" fmla="*/ 2147483646 w 68"/>
              <a:gd name="T37" fmla="*/ 2147483646 h 59"/>
              <a:gd name="T38" fmla="*/ 2147483646 w 68"/>
              <a:gd name="T39" fmla="*/ 2147483646 h 59"/>
              <a:gd name="T40" fmla="*/ 2147483646 w 68"/>
              <a:gd name="T41" fmla="*/ 2147483646 h 59"/>
              <a:gd name="T42" fmla="*/ 2147483646 w 68"/>
              <a:gd name="T43" fmla="*/ 2147483646 h 59"/>
              <a:gd name="T44" fmla="*/ 2147483646 w 68"/>
              <a:gd name="T45" fmla="*/ 2147483646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9" tIns="60950" rIns="121899" bIns="6095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27148" y="2515282"/>
            <a:ext cx="446087" cy="420687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9" tIns="60950" rIns="121899" bIns="6095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27223" y="3924982"/>
            <a:ext cx="396875" cy="350837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9" tIns="60950" rIns="121899" bIns="6095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197272" y="2799443"/>
            <a:ext cx="341312" cy="298450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2147483646 w 68"/>
              <a:gd name="T17" fmla="*/ 2147483646 h 59"/>
              <a:gd name="T18" fmla="*/ 2147483646 w 68"/>
              <a:gd name="T19" fmla="*/ 2147483646 h 59"/>
              <a:gd name="T20" fmla="*/ 0 w 68"/>
              <a:gd name="T21" fmla="*/ 2147483646 h 59"/>
              <a:gd name="T22" fmla="*/ 0 w 68"/>
              <a:gd name="T23" fmla="*/ 2147483646 h 59"/>
              <a:gd name="T24" fmla="*/ 2147483646 w 68"/>
              <a:gd name="T25" fmla="*/ 2147483646 h 59"/>
              <a:gd name="T26" fmla="*/ 2147483646 w 68"/>
              <a:gd name="T27" fmla="*/ 2147483646 h 59"/>
              <a:gd name="T28" fmla="*/ 2147483646 w 68"/>
              <a:gd name="T29" fmla="*/ 0 h 59"/>
              <a:gd name="T30" fmla="*/ 2147483646 w 68"/>
              <a:gd name="T31" fmla="*/ 2147483646 h 59"/>
              <a:gd name="T32" fmla="*/ 2147483646 w 68"/>
              <a:gd name="T33" fmla="*/ 2147483646 h 59"/>
              <a:gd name="T34" fmla="*/ 2147483646 w 68"/>
              <a:gd name="T35" fmla="*/ 2147483646 h 59"/>
              <a:gd name="T36" fmla="*/ 2147483646 w 68"/>
              <a:gd name="T37" fmla="*/ 2147483646 h 59"/>
              <a:gd name="T38" fmla="*/ 2147483646 w 68"/>
              <a:gd name="T39" fmla="*/ 2147483646 h 59"/>
              <a:gd name="T40" fmla="*/ 2147483646 w 68"/>
              <a:gd name="T41" fmla="*/ 2147483646 h 59"/>
              <a:gd name="T42" fmla="*/ 2147483646 w 68"/>
              <a:gd name="T43" fmla="*/ 2147483646 h 59"/>
              <a:gd name="T44" fmla="*/ 2147483646 w 68"/>
              <a:gd name="T45" fmla="*/ 2147483646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121899" tIns="60950" rIns="121899" bIns="6095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2" name="出自【趣你的PPT】(微信:qunideppt)：最优质的PPT资源库"/>
          <p:cNvSpPr>
            <a:spLocks/>
          </p:cNvSpPr>
          <p:nvPr/>
        </p:nvSpPr>
        <p:spPr bwMode="auto">
          <a:xfrm>
            <a:off x="7206797" y="1748518"/>
            <a:ext cx="342900" cy="298450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0 w 68"/>
              <a:gd name="T17" fmla="*/ 2147483646 h 59"/>
              <a:gd name="T18" fmla="*/ 2147483646 w 68"/>
              <a:gd name="T19" fmla="*/ 0 h 59"/>
              <a:gd name="T20" fmla="*/ 2147483646 w 68"/>
              <a:gd name="T21" fmla="*/ 2147483646 h 59"/>
              <a:gd name="T22" fmla="*/ 2147483646 w 68"/>
              <a:gd name="T23" fmla="*/ 2147483646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121899" tIns="60950" rIns="121899" bIns="6095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181398" y="3921807"/>
            <a:ext cx="333375" cy="287337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121899" tIns="60950" rIns="121899" bIns="6095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211560" y="5014006"/>
            <a:ext cx="328613" cy="290512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121899" tIns="60950" rIns="121899" bIns="6095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出自【趣你的PPT】(微信:qunideppt)：最优质的PPT资源库"/>
          <p:cNvSpPr txBox="1">
            <a:spLocks/>
          </p:cNvSpPr>
          <p:nvPr/>
        </p:nvSpPr>
        <p:spPr bwMode="auto">
          <a:xfrm>
            <a:off x="7592559" y="2102532"/>
            <a:ext cx="2688544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813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6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597322" y="1721531"/>
            <a:ext cx="2330450" cy="31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8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4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7" name="出自【趣你的PPT】(微信:qunideppt)：最优质的PPT资源库"/>
          <p:cNvSpPr txBox="1">
            <a:spLocks/>
          </p:cNvSpPr>
          <p:nvPr/>
        </p:nvSpPr>
        <p:spPr bwMode="auto">
          <a:xfrm>
            <a:off x="7592559" y="3107418"/>
            <a:ext cx="268854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813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8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597322" y="2726418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8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9" name="出自【趣你的PPT】(微信:qunideppt)：最优质的PPT资源库"/>
          <p:cNvSpPr txBox="1">
            <a:spLocks/>
          </p:cNvSpPr>
          <p:nvPr/>
        </p:nvSpPr>
        <p:spPr bwMode="auto">
          <a:xfrm>
            <a:off x="7592559" y="4205968"/>
            <a:ext cx="268854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813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0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597322" y="3824968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8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1" name="出自【趣你的PPT】(微信:qunideppt)：最优质的PPT资源库"/>
          <p:cNvSpPr txBox="1">
            <a:spLocks/>
          </p:cNvSpPr>
          <p:nvPr/>
        </p:nvSpPr>
        <p:spPr bwMode="auto">
          <a:xfrm>
            <a:off x="7592559" y="5304518"/>
            <a:ext cx="268854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2813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  <a:endParaRPr lang="zh-CN" altLang="en-US" sz="1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7597322" y="4923518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8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  <a:endParaRPr lang="zh-CN" altLang="en-US" sz="1600" b="1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>
            <a:spLocks/>
          </p:cNvSpPr>
          <p:nvPr/>
        </p:nvSpPr>
        <p:spPr bwMode="auto">
          <a:xfrm rot="10800000">
            <a:off x="1300686" y="3799202"/>
            <a:ext cx="1081088" cy="977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4835"/>
                  <a:pt x="17222" y="0"/>
                  <a:pt x="11821" y="0"/>
                </a:cubicBezTo>
                <a:cubicBezTo>
                  <a:pt x="7167" y="0"/>
                  <a:pt x="3293" y="3601"/>
                  <a:pt x="2304" y="8410"/>
                </a:cubicBezTo>
                <a:lnTo>
                  <a:pt x="0" y="10969"/>
                </a:lnTo>
                <a:lnTo>
                  <a:pt x="2384" y="13480"/>
                </a:lnTo>
                <a:cubicBezTo>
                  <a:pt x="3468" y="18139"/>
                  <a:pt x="7263" y="21600"/>
                  <a:pt x="11821" y="21600"/>
                </a:cubicBezTo>
                <a:cubicBezTo>
                  <a:pt x="17222" y="21600"/>
                  <a:pt x="21600" y="16765"/>
                  <a:pt x="21600" y="10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623438" y="4124274"/>
            <a:ext cx="396875" cy="350837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9" tIns="60950" rIns="121899" bIns="60950"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2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329431" y="1076582"/>
            <a:ext cx="6005539" cy="4677928"/>
            <a:chOff x="3387826" y="463229"/>
            <a:chExt cx="6005539" cy="46779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97"/>
            <a:stretch/>
          </p:blipFill>
          <p:spPr>
            <a:xfrm>
              <a:off x="3873165" y="463229"/>
              <a:ext cx="5034862" cy="3445093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5442155" y="1696064"/>
              <a:ext cx="1415846" cy="1415846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stCxn id="3" idx="2"/>
            </p:cNvCxnSpPr>
            <p:nvPr/>
          </p:nvCxnSpPr>
          <p:spPr>
            <a:xfrm>
              <a:off x="5442155" y="2403987"/>
              <a:ext cx="1415846" cy="0"/>
            </a:xfrm>
            <a:prstGeom prst="line">
              <a:avLst/>
            </a:prstGeom>
            <a:ln w="28575">
              <a:solidFill>
                <a:srgbClr val="454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5400000">
              <a:off x="5442154" y="2403987"/>
              <a:ext cx="1415846" cy="0"/>
            </a:xfrm>
            <a:prstGeom prst="line">
              <a:avLst/>
            </a:prstGeom>
            <a:ln w="28575">
              <a:solidFill>
                <a:srgbClr val="454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5668215" y="1896155"/>
              <a:ext cx="96372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 dirty="0" smtClean="0">
                  <a:solidFill>
                    <a:schemeClr val="bg1"/>
                  </a:solidFill>
                </a:rPr>
                <a:t>0</a:t>
              </a:r>
              <a:r>
                <a:rPr lang="en-US" altLang="zh-CN" sz="6000" dirty="0" smtClean="0">
                  <a:solidFill>
                    <a:schemeClr val="bg1"/>
                  </a:solidFill>
                </a:rPr>
                <a:t>4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87826" y="4217827"/>
              <a:ext cx="60055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dirty="0" smtClean="0">
                  <a:solidFill>
                    <a:srgbClr val="00B0F0"/>
                  </a:solidFill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总体建议与总结</a:t>
              </a:r>
              <a:endParaRPr lang="zh-CN" altLang="en-US" sz="5400" dirty="0">
                <a:solidFill>
                  <a:srgbClr val="00B0F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2" t="23332" r="5365" b="63542"/>
          <a:stretch/>
        </p:blipFill>
        <p:spPr>
          <a:xfrm rot="5718488">
            <a:off x="10421058" y="5644943"/>
            <a:ext cx="1925675" cy="14442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52" b="79890" l="4674" r="36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277" t="48208" r="64203" b="19965"/>
          <a:stretch/>
        </p:blipFill>
        <p:spPr>
          <a:xfrm>
            <a:off x="-143219" y="-628152"/>
            <a:ext cx="2197510" cy="21827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8844">
            <a:off x="10675035" y="213710"/>
            <a:ext cx="1098448" cy="112854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64930" y="5961633"/>
            <a:ext cx="900229" cy="157047"/>
            <a:chOff x="10129722" y="2971973"/>
            <a:chExt cx="900229" cy="157047"/>
          </a:xfrm>
        </p:grpSpPr>
        <p:sp>
          <p:nvSpPr>
            <p:cNvPr id="16" name="椭圆 15"/>
            <p:cNvSpPr/>
            <p:nvPr/>
          </p:nvSpPr>
          <p:spPr>
            <a:xfrm>
              <a:off x="10129722" y="2971973"/>
              <a:ext cx="157047" cy="157047"/>
            </a:xfrm>
            <a:prstGeom prst="ellipse">
              <a:avLst/>
            </a:prstGeom>
            <a:solidFill>
              <a:srgbClr val="FCBF10"/>
            </a:solidFill>
            <a:ln w="25400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0429876" y="3129020"/>
              <a:ext cx="600075" cy="0"/>
            </a:xfrm>
            <a:prstGeom prst="line">
              <a:avLst/>
            </a:prstGeom>
            <a:ln w="31750">
              <a:solidFill>
                <a:srgbClr val="454F4A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921977" y="6290012"/>
            <a:ext cx="900229" cy="143107"/>
            <a:chOff x="10286769" y="3300352"/>
            <a:chExt cx="900229" cy="143107"/>
          </a:xfrm>
        </p:grpSpPr>
        <p:sp>
          <p:nvSpPr>
            <p:cNvPr id="19" name="椭圆 18"/>
            <p:cNvSpPr/>
            <p:nvPr/>
          </p:nvSpPr>
          <p:spPr>
            <a:xfrm flipV="1">
              <a:off x="10286769" y="3300352"/>
              <a:ext cx="143107" cy="143107"/>
            </a:xfrm>
            <a:prstGeom prst="ellipse">
              <a:avLst/>
            </a:prstGeom>
            <a:solidFill>
              <a:srgbClr val="BFC4C5"/>
            </a:solidFill>
            <a:ln w="25400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0586923" y="3371906"/>
              <a:ext cx="600075" cy="0"/>
            </a:xfrm>
            <a:prstGeom prst="line">
              <a:avLst/>
            </a:prstGeom>
            <a:ln w="31750">
              <a:solidFill>
                <a:srgbClr val="454F4A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接连接符 31"/>
          <p:cNvCxnSpPr/>
          <p:nvPr/>
        </p:nvCxnSpPr>
        <p:spPr>
          <a:xfrm>
            <a:off x="2678984" y="643110"/>
            <a:ext cx="7319664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768233" y="6274361"/>
            <a:ext cx="7319664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出自【趣你的PPT】(微信:qunideppt)：最优质的PPT资源库"/>
          <p:cNvGrpSpPr/>
          <p:nvPr/>
        </p:nvGrpSpPr>
        <p:grpSpPr>
          <a:xfrm>
            <a:off x="3234224" y="2578314"/>
            <a:ext cx="6003930" cy="3615060"/>
            <a:chOff x="2884956" y="1044808"/>
            <a:chExt cx="3418590" cy="2058387"/>
          </a:xfrm>
          <a:solidFill>
            <a:schemeClr val="accent2"/>
          </a:solidFill>
        </p:grpSpPr>
        <p:sp>
          <p:nvSpPr>
            <p:cNvPr id="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053244" y="3048954"/>
              <a:ext cx="44506" cy="37552"/>
            </a:xfrm>
            <a:custGeom>
              <a:avLst/>
              <a:gdLst>
                <a:gd name="T0" fmla="*/ 26 w 26"/>
                <a:gd name="T1" fmla="*/ 2 h 22"/>
                <a:gd name="T2" fmla="*/ 9 w 26"/>
                <a:gd name="T3" fmla="*/ 5 h 22"/>
                <a:gd name="T4" fmla="*/ 0 w 26"/>
                <a:gd name="T5" fmla="*/ 21 h 22"/>
                <a:gd name="T6" fmla="*/ 17 w 26"/>
                <a:gd name="T7" fmla="*/ 17 h 22"/>
                <a:gd name="T8" fmla="*/ 26 w 26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26" y="2"/>
                  </a:moveTo>
                  <a:cubicBezTo>
                    <a:pt x="26" y="2"/>
                    <a:pt x="16" y="0"/>
                    <a:pt x="9" y="5"/>
                  </a:cubicBezTo>
                  <a:cubicBezTo>
                    <a:pt x="2" y="11"/>
                    <a:pt x="0" y="21"/>
                    <a:pt x="0" y="21"/>
                  </a:cubicBezTo>
                  <a:cubicBezTo>
                    <a:pt x="0" y="21"/>
                    <a:pt x="10" y="22"/>
                    <a:pt x="17" y="17"/>
                  </a:cubicBezTo>
                  <a:cubicBezTo>
                    <a:pt x="24" y="12"/>
                    <a:pt x="26" y="2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103313" y="3053126"/>
              <a:ext cx="23644" cy="50069"/>
            </a:xfrm>
            <a:custGeom>
              <a:avLst/>
              <a:gdLst>
                <a:gd name="T0" fmla="*/ 8 w 14"/>
                <a:gd name="T1" fmla="*/ 29 h 29"/>
                <a:gd name="T2" fmla="*/ 13 w 14"/>
                <a:gd name="T3" fmla="*/ 14 h 29"/>
                <a:gd name="T4" fmla="*/ 6 w 14"/>
                <a:gd name="T5" fmla="*/ 0 h 29"/>
                <a:gd name="T6" fmla="*/ 0 w 14"/>
                <a:gd name="T7" fmla="*/ 15 h 29"/>
                <a:gd name="T8" fmla="*/ 8 w 1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9">
                  <a:moveTo>
                    <a:pt x="8" y="29"/>
                  </a:moveTo>
                  <a:cubicBezTo>
                    <a:pt x="8" y="29"/>
                    <a:pt x="14" y="22"/>
                    <a:pt x="13" y="14"/>
                  </a:cubicBezTo>
                  <a:cubicBezTo>
                    <a:pt x="13" y="6"/>
                    <a:pt x="6" y="0"/>
                    <a:pt x="6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8" y="29"/>
                    <a:pt x="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30550" y="1195015"/>
              <a:ext cx="41724" cy="30598"/>
            </a:xfrm>
            <a:custGeom>
              <a:avLst/>
              <a:gdLst>
                <a:gd name="T0" fmla="*/ 9 w 24"/>
                <a:gd name="T1" fmla="*/ 14 h 18"/>
                <a:gd name="T2" fmla="*/ 24 w 24"/>
                <a:gd name="T3" fmla="*/ 16 h 18"/>
                <a:gd name="T4" fmla="*/ 15 w 24"/>
                <a:gd name="T5" fmla="*/ 4 h 18"/>
                <a:gd name="T6" fmla="*/ 0 w 24"/>
                <a:gd name="T7" fmla="*/ 2 h 18"/>
                <a:gd name="T8" fmla="*/ 9 w 24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9" y="14"/>
                  </a:moveTo>
                  <a:cubicBezTo>
                    <a:pt x="16" y="18"/>
                    <a:pt x="24" y="16"/>
                    <a:pt x="24" y="16"/>
                  </a:cubicBezTo>
                  <a:cubicBezTo>
                    <a:pt x="24" y="16"/>
                    <a:pt x="22" y="7"/>
                    <a:pt x="15" y="4"/>
                  </a:cubicBezTo>
                  <a:cubicBezTo>
                    <a:pt x="9" y="0"/>
                    <a:pt x="0" y="2"/>
                    <a:pt x="0" y="2"/>
                  </a:cubicBezTo>
                  <a:cubicBezTo>
                    <a:pt x="0" y="2"/>
                    <a:pt x="3" y="11"/>
                    <a:pt x="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40285" y="1163027"/>
              <a:ext cx="41724" cy="30598"/>
            </a:xfrm>
            <a:custGeom>
              <a:avLst/>
              <a:gdLst>
                <a:gd name="T0" fmla="*/ 15 w 24"/>
                <a:gd name="T1" fmla="*/ 15 h 18"/>
                <a:gd name="T2" fmla="*/ 24 w 24"/>
                <a:gd name="T3" fmla="*/ 3 h 18"/>
                <a:gd name="T4" fmla="*/ 9 w 24"/>
                <a:gd name="T5" fmla="*/ 4 h 18"/>
                <a:gd name="T6" fmla="*/ 0 w 24"/>
                <a:gd name="T7" fmla="*/ 16 h 18"/>
                <a:gd name="T8" fmla="*/ 15 w 24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15" y="15"/>
                  </a:moveTo>
                  <a:cubicBezTo>
                    <a:pt x="22" y="11"/>
                    <a:pt x="24" y="3"/>
                    <a:pt x="24" y="3"/>
                  </a:cubicBezTo>
                  <a:cubicBezTo>
                    <a:pt x="24" y="3"/>
                    <a:pt x="16" y="0"/>
                    <a:pt x="9" y="4"/>
                  </a:cubicBezTo>
                  <a:cubicBezTo>
                    <a:pt x="2" y="7"/>
                    <a:pt x="0" y="16"/>
                    <a:pt x="0" y="16"/>
                  </a:cubicBezTo>
                  <a:cubicBezTo>
                    <a:pt x="0" y="16"/>
                    <a:pt x="8" y="18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23596" y="1161635"/>
              <a:ext cx="15299" cy="29207"/>
            </a:xfrm>
            <a:custGeom>
              <a:avLst/>
              <a:gdLst>
                <a:gd name="T0" fmla="*/ 8 w 9"/>
                <a:gd name="T1" fmla="*/ 9 h 17"/>
                <a:gd name="T2" fmla="*/ 5 w 9"/>
                <a:gd name="T3" fmla="*/ 0 h 17"/>
                <a:gd name="T4" fmla="*/ 0 w 9"/>
                <a:gd name="T5" fmla="*/ 8 h 17"/>
                <a:gd name="T6" fmla="*/ 3 w 9"/>
                <a:gd name="T7" fmla="*/ 17 h 17"/>
                <a:gd name="T8" fmla="*/ 8 w 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8" y="9"/>
                  </a:moveTo>
                  <a:cubicBezTo>
                    <a:pt x="9" y="4"/>
                    <a:pt x="5" y="0"/>
                    <a:pt x="5" y="0"/>
                  </a:cubicBezTo>
                  <a:cubicBezTo>
                    <a:pt x="5" y="0"/>
                    <a:pt x="0" y="3"/>
                    <a:pt x="0" y="8"/>
                  </a:cubicBezTo>
                  <a:cubicBezTo>
                    <a:pt x="0" y="13"/>
                    <a:pt x="3" y="17"/>
                    <a:pt x="3" y="17"/>
                  </a:cubicBezTo>
                  <a:cubicBezTo>
                    <a:pt x="3" y="17"/>
                    <a:pt x="8" y="14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884929" y="1432842"/>
              <a:ext cx="33379" cy="33379"/>
            </a:xfrm>
            <a:custGeom>
              <a:avLst/>
              <a:gdLst>
                <a:gd name="T0" fmla="*/ 6 w 20"/>
                <a:gd name="T1" fmla="*/ 5 h 20"/>
                <a:gd name="T2" fmla="*/ 0 w 20"/>
                <a:gd name="T3" fmla="*/ 20 h 20"/>
                <a:gd name="T4" fmla="*/ 15 w 20"/>
                <a:gd name="T5" fmla="*/ 14 h 20"/>
                <a:gd name="T6" fmla="*/ 20 w 20"/>
                <a:gd name="T7" fmla="*/ 0 h 20"/>
                <a:gd name="T8" fmla="*/ 6 w 20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6" y="5"/>
                  </a:moveTo>
                  <a:cubicBezTo>
                    <a:pt x="0" y="11"/>
                    <a:pt x="0" y="20"/>
                    <a:pt x="0" y="20"/>
                  </a:cubicBezTo>
                  <a:cubicBezTo>
                    <a:pt x="0" y="20"/>
                    <a:pt x="9" y="20"/>
                    <a:pt x="15" y="14"/>
                  </a:cubicBezTo>
                  <a:cubicBezTo>
                    <a:pt x="20" y="9"/>
                    <a:pt x="20" y="0"/>
                    <a:pt x="20" y="0"/>
                  </a:cubicBezTo>
                  <a:cubicBezTo>
                    <a:pt x="20" y="0"/>
                    <a:pt x="11" y="0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879366" y="1471785"/>
              <a:ext cx="36161" cy="18081"/>
            </a:xfrm>
            <a:custGeom>
              <a:avLst/>
              <a:gdLst>
                <a:gd name="T0" fmla="*/ 9 w 21"/>
                <a:gd name="T1" fmla="*/ 10 h 11"/>
                <a:gd name="T2" fmla="*/ 21 w 21"/>
                <a:gd name="T3" fmla="*/ 7 h 11"/>
                <a:gd name="T4" fmla="*/ 11 w 21"/>
                <a:gd name="T5" fmla="*/ 1 h 11"/>
                <a:gd name="T6" fmla="*/ 0 w 21"/>
                <a:gd name="T7" fmla="*/ 4 h 11"/>
                <a:gd name="T8" fmla="*/ 9 w 2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9" y="10"/>
                  </a:moveTo>
                  <a:cubicBezTo>
                    <a:pt x="15" y="11"/>
                    <a:pt x="21" y="7"/>
                    <a:pt x="21" y="7"/>
                  </a:cubicBezTo>
                  <a:cubicBezTo>
                    <a:pt x="21" y="7"/>
                    <a:pt x="17" y="2"/>
                    <a:pt x="11" y="1"/>
                  </a:cubicBezTo>
                  <a:cubicBezTo>
                    <a:pt x="5" y="0"/>
                    <a:pt x="0" y="4"/>
                    <a:pt x="0" y="4"/>
                  </a:cubicBezTo>
                  <a:cubicBezTo>
                    <a:pt x="0" y="4"/>
                    <a:pt x="4" y="9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852941" y="1420324"/>
              <a:ext cx="27816" cy="47287"/>
            </a:xfrm>
            <a:custGeom>
              <a:avLst/>
              <a:gdLst>
                <a:gd name="T0" fmla="*/ 14 w 16"/>
                <a:gd name="T1" fmla="*/ 13 h 28"/>
                <a:gd name="T2" fmla="*/ 5 w 16"/>
                <a:gd name="T3" fmla="*/ 0 h 28"/>
                <a:gd name="T4" fmla="*/ 2 w 16"/>
                <a:gd name="T5" fmla="*/ 16 h 28"/>
                <a:gd name="T6" fmla="*/ 11 w 16"/>
                <a:gd name="T7" fmla="*/ 28 h 28"/>
                <a:gd name="T8" fmla="*/ 14 w 16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4" y="13"/>
                  </a:moveTo>
                  <a:cubicBezTo>
                    <a:pt x="13" y="5"/>
                    <a:pt x="5" y="0"/>
                    <a:pt x="5" y="0"/>
                  </a:cubicBezTo>
                  <a:cubicBezTo>
                    <a:pt x="5" y="0"/>
                    <a:pt x="0" y="8"/>
                    <a:pt x="2" y="16"/>
                  </a:cubicBezTo>
                  <a:cubicBezTo>
                    <a:pt x="3" y="23"/>
                    <a:pt x="11" y="28"/>
                    <a:pt x="11" y="28"/>
                  </a:cubicBezTo>
                  <a:cubicBezTo>
                    <a:pt x="11" y="28"/>
                    <a:pt x="16" y="21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841814" y="1464830"/>
              <a:ext cx="29207" cy="18081"/>
            </a:xfrm>
            <a:custGeom>
              <a:avLst/>
              <a:gdLst>
                <a:gd name="T0" fmla="*/ 0 w 17"/>
                <a:gd name="T1" fmla="*/ 2 h 11"/>
                <a:gd name="T2" fmla="*/ 7 w 17"/>
                <a:gd name="T3" fmla="*/ 10 h 11"/>
                <a:gd name="T4" fmla="*/ 17 w 17"/>
                <a:gd name="T5" fmla="*/ 9 h 11"/>
                <a:gd name="T6" fmla="*/ 10 w 17"/>
                <a:gd name="T7" fmla="*/ 2 h 11"/>
                <a:gd name="T8" fmla="*/ 0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2"/>
                  </a:moveTo>
                  <a:cubicBezTo>
                    <a:pt x="0" y="2"/>
                    <a:pt x="2" y="8"/>
                    <a:pt x="7" y="10"/>
                  </a:cubicBezTo>
                  <a:cubicBezTo>
                    <a:pt x="12" y="11"/>
                    <a:pt x="17" y="9"/>
                    <a:pt x="17" y="9"/>
                  </a:cubicBezTo>
                  <a:cubicBezTo>
                    <a:pt x="17" y="9"/>
                    <a:pt x="15" y="4"/>
                    <a:pt x="10" y="2"/>
                  </a:cubicBezTo>
                  <a:cubicBezTo>
                    <a:pt x="5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674932" y="1370256"/>
              <a:ext cx="68150" cy="50069"/>
            </a:xfrm>
            <a:custGeom>
              <a:avLst/>
              <a:gdLst>
                <a:gd name="T0" fmla="*/ 24 w 40"/>
                <a:gd name="T1" fmla="*/ 24 h 29"/>
                <a:gd name="T2" fmla="*/ 40 w 40"/>
                <a:gd name="T3" fmla="*/ 6 h 29"/>
                <a:gd name="T4" fmla="*/ 16 w 40"/>
                <a:gd name="T5" fmla="*/ 5 h 29"/>
                <a:gd name="T6" fmla="*/ 0 w 40"/>
                <a:gd name="T7" fmla="*/ 23 h 29"/>
                <a:gd name="T8" fmla="*/ 24 w 40"/>
                <a:gd name="T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24" y="24"/>
                  </a:moveTo>
                  <a:cubicBezTo>
                    <a:pt x="35" y="19"/>
                    <a:pt x="40" y="6"/>
                    <a:pt x="40" y="6"/>
                  </a:cubicBezTo>
                  <a:cubicBezTo>
                    <a:pt x="40" y="6"/>
                    <a:pt x="27" y="0"/>
                    <a:pt x="16" y="5"/>
                  </a:cubicBezTo>
                  <a:cubicBezTo>
                    <a:pt x="5" y="10"/>
                    <a:pt x="0" y="23"/>
                    <a:pt x="0" y="23"/>
                  </a:cubicBezTo>
                  <a:cubicBezTo>
                    <a:pt x="0" y="23"/>
                    <a:pt x="13" y="29"/>
                    <a:pt x="2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659633" y="1420324"/>
              <a:ext cx="48678" cy="37552"/>
            </a:xfrm>
            <a:custGeom>
              <a:avLst/>
              <a:gdLst>
                <a:gd name="T0" fmla="*/ 18 w 29"/>
                <a:gd name="T1" fmla="*/ 4 h 22"/>
                <a:gd name="T2" fmla="*/ 0 w 29"/>
                <a:gd name="T3" fmla="*/ 2 h 22"/>
                <a:gd name="T4" fmla="*/ 10 w 29"/>
                <a:gd name="T5" fmla="*/ 18 h 22"/>
                <a:gd name="T6" fmla="*/ 29 w 29"/>
                <a:gd name="T7" fmla="*/ 20 h 22"/>
                <a:gd name="T8" fmla="*/ 18 w 29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18" y="4"/>
                  </a:moveTo>
                  <a:cubicBezTo>
                    <a:pt x="10" y="0"/>
                    <a:pt x="0" y="2"/>
                    <a:pt x="0" y="2"/>
                  </a:cubicBezTo>
                  <a:cubicBezTo>
                    <a:pt x="0" y="2"/>
                    <a:pt x="2" y="13"/>
                    <a:pt x="10" y="18"/>
                  </a:cubicBezTo>
                  <a:cubicBezTo>
                    <a:pt x="18" y="22"/>
                    <a:pt x="29" y="20"/>
                    <a:pt x="29" y="20"/>
                  </a:cubicBezTo>
                  <a:cubicBezTo>
                    <a:pt x="29" y="20"/>
                    <a:pt x="26" y="9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640162" y="1331313"/>
              <a:ext cx="41724" cy="76495"/>
            </a:xfrm>
            <a:custGeom>
              <a:avLst/>
              <a:gdLst>
                <a:gd name="T0" fmla="*/ 22 w 24"/>
                <a:gd name="T1" fmla="*/ 24 h 45"/>
                <a:gd name="T2" fmla="*/ 15 w 24"/>
                <a:gd name="T3" fmla="*/ 0 h 45"/>
                <a:gd name="T4" fmla="*/ 1 w 24"/>
                <a:gd name="T5" fmla="*/ 21 h 45"/>
                <a:gd name="T6" fmla="*/ 8 w 24"/>
                <a:gd name="T7" fmla="*/ 45 h 45"/>
                <a:gd name="T8" fmla="*/ 22 w 24"/>
                <a:gd name="T9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5">
                  <a:moveTo>
                    <a:pt x="22" y="24"/>
                  </a:moveTo>
                  <a:cubicBezTo>
                    <a:pt x="24" y="11"/>
                    <a:pt x="15" y="0"/>
                    <a:pt x="15" y="0"/>
                  </a:cubicBezTo>
                  <a:cubicBezTo>
                    <a:pt x="15" y="0"/>
                    <a:pt x="3" y="8"/>
                    <a:pt x="1" y="21"/>
                  </a:cubicBezTo>
                  <a:cubicBezTo>
                    <a:pt x="0" y="33"/>
                    <a:pt x="8" y="45"/>
                    <a:pt x="8" y="45"/>
                  </a:cubicBezTo>
                  <a:cubicBezTo>
                    <a:pt x="8" y="45"/>
                    <a:pt x="20" y="36"/>
                    <a:pt x="2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608173" y="1389727"/>
              <a:ext cx="37552" cy="36161"/>
            </a:xfrm>
            <a:custGeom>
              <a:avLst/>
              <a:gdLst>
                <a:gd name="T0" fmla="*/ 22 w 22"/>
                <a:gd name="T1" fmla="*/ 20 h 21"/>
                <a:gd name="T2" fmla="*/ 15 w 22"/>
                <a:gd name="T3" fmla="*/ 5 h 21"/>
                <a:gd name="T4" fmla="*/ 0 w 22"/>
                <a:gd name="T5" fmla="*/ 0 h 21"/>
                <a:gd name="T6" fmla="*/ 7 w 22"/>
                <a:gd name="T7" fmla="*/ 15 h 21"/>
                <a:gd name="T8" fmla="*/ 22 w 22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2" y="20"/>
                  </a:moveTo>
                  <a:cubicBezTo>
                    <a:pt x="22" y="20"/>
                    <a:pt x="22" y="11"/>
                    <a:pt x="15" y="5"/>
                  </a:cubicBez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0" y="10"/>
                    <a:pt x="7" y="15"/>
                  </a:cubicBezTo>
                  <a:cubicBezTo>
                    <a:pt x="13" y="21"/>
                    <a:pt x="22" y="20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941952" y="1322968"/>
              <a:ext cx="59805" cy="36161"/>
            </a:xfrm>
            <a:custGeom>
              <a:avLst/>
              <a:gdLst>
                <a:gd name="T0" fmla="*/ 0 w 35"/>
                <a:gd name="T1" fmla="*/ 6 h 21"/>
                <a:gd name="T2" fmla="*/ 16 w 35"/>
                <a:gd name="T3" fmla="*/ 19 h 21"/>
                <a:gd name="T4" fmla="*/ 35 w 35"/>
                <a:gd name="T5" fmla="*/ 15 h 21"/>
                <a:gd name="T6" fmla="*/ 20 w 35"/>
                <a:gd name="T7" fmla="*/ 3 h 21"/>
                <a:gd name="T8" fmla="*/ 0 w 35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1">
                  <a:moveTo>
                    <a:pt x="0" y="6"/>
                  </a:moveTo>
                  <a:cubicBezTo>
                    <a:pt x="0" y="6"/>
                    <a:pt x="6" y="16"/>
                    <a:pt x="16" y="19"/>
                  </a:cubicBezTo>
                  <a:cubicBezTo>
                    <a:pt x="25" y="21"/>
                    <a:pt x="35" y="15"/>
                    <a:pt x="35" y="15"/>
                  </a:cubicBezTo>
                  <a:cubicBezTo>
                    <a:pt x="35" y="15"/>
                    <a:pt x="30" y="5"/>
                    <a:pt x="20" y="3"/>
                  </a:cubicBezTo>
                  <a:cubicBezTo>
                    <a:pt x="10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919699" y="1335486"/>
              <a:ext cx="29207" cy="41724"/>
            </a:xfrm>
            <a:custGeom>
              <a:avLst/>
              <a:gdLst>
                <a:gd name="T0" fmla="*/ 2 w 17"/>
                <a:gd name="T1" fmla="*/ 15 h 25"/>
                <a:gd name="T2" fmla="*/ 13 w 17"/>
                <a:gd name="T3" fmla="*/ 25 h 25"/>
                <a:gd name="T4" fmla="*/ 14 w 17"/>
                <a:gd name="T5" fmla="*/ 10 h 25"/>
                <a:gd name="T6" fmla="*/ 3 w 17"/>
                <a:gd name="T7" fmla="*/ 0 h 25"/>
                <a:gd name="T8" fmla="*/ 2 w 17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2" y="15"/>
                  </a:moveTo>
                  <a:cubicBezTo>
                    <a:pt x="5" y="22"/>
                    <a:pt x="13" y="25"/>
                    <a:pt x="13" y="25"/>
                  </a:cubicBezTo>
                  <a:cubicBezTo>
                    <a:pt x="13" y="25"/>
                    <a:pt x="17" y="17"/>
                    <a:pt x="14" y="10"/>
                  </a:cubicBezTo>
                  <a:cubicBezTo>
                    <a:pt x="11" y="3"/>
                    <a:pt x="3" y="0"/>
                    <a:pt x="3" y="0"/>
                  </a:cubicBezTo>
                  <a:cubicBezTo>
                    <a:pt x="3" y="0"/>
                    <a:pt x="0" y="8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932216" y="1277072"/>
              <a:ext cx="45897" cy="45897"/>
            </a:xfrm>
            <a:custGeom>
              <a:avLst/>
              <a:gdLst>
                <a:gd name="T0" fmla="*/ 19 w 27"/>
                <a:gd name="T1" fmla="*/ 20 h 27"/>
                <a:gd name="T2" fmla="*/ 27 w 27"/>
                <a:gd name="T3" fmla="*/ 1 h 27"/>
                <a:gd name="T4" fmla="*/ 8 w 27"/>
                <a:gd name="T5" fmla="*/ 7 h 27"/>
                <a:gd name="T6" fmla="*/ 0 w 27"/>
                <a:gd name="T7" fmla="*/ 26 h 27"/>
                <a:gd name="T8" fmla="*/ 19 w 27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0"/>
                  </a:moveTo>
                  <a:cubicBezTo>
                    <a:pt x="26" y="13"/>
                    <a:pt x="27" y="1"/>
                    <a:pt x="27" y="1"/>
                  </a:cubicBezTo>
                  <a:cubicBezTo>
                    <a:pt x="27" y="1"/>
                    <a:pt x="15" y="0"/>
                    <a:pt x="8" y="7"/>
                  </a:cubicBezTo>
                  <a:cubicBezTo>
                    <a:pt x="0" y="14"/>
                    <a:pt x="0" y="26"/>
                    <a:pt x="0" y="26"/>
                  </a:cubicBezTo>
                  <a:cubicBezTo>
                    <a:pt x="0" y="26"/>
                    <a:pt x="11" y="27"/>
                    <a:pt x="19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903010" y="1286807"/>
              <a:ext cx="22253" cy="40334"/>
            </a:xfrm>
            <a:custGeom>
              <a:avLst/>
              <a:gdLst>
                <a:gd name="T0" fmla="*/ 9 w 13"/>
                <a:gd name="T1" fmla="*/ 23 h 23"/>
                <a:gd name="T2" fmla="*/ 12 w 13"/>
                <a:gd name="T3" fmla="*/ 11 h 23"/>
                <a:gd name="T4" fmla="*/ 5 w 13"/>
                <a:gd name="T5" fmla="*/ 0 h 23"/>
                <a:gd name="T6" fmla="*/ 1 w 13"/>
                <a:gd name="T7" fmla="*/ 12 h 23"/>
                <a:gd name="T8" fmla="*/ 9 w 1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9" y="23"/>
                  </a:moveTo>
                  <a:cubicBezTo>
                    <a:pt x="9" y="23"/>
                    <a:pt x="13" y="17"/>
                    <a:pt x="12" y="11"/>
                  </a:cubicBezTo>
                  <a:cubicBezTo>
                    <a:pt x="11" y="4"/>
                    <a:pt x="5" y="0"/>
                    <a:pt x="5" y="0"/>
                  </a:cubicBezTo>
                  <a:cubicBezTo>
                    <a:pt x="5" y="0"/>
                    <a:pt x="0" y="6"/>
                    <a:pt x="1" y="12"/>
                  </a:cubicBezTo>
                  <a:cubicBezTo>
                    <a:pt x="2" y="19"/>
                    <a:pt x="9" y="23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153354" y="1640071"/>
              <a:ext cx="15299" cy="29207"/>
            </a:xfrm>
            <a:custGeom>
              <a:avLst/>
              <a:gdLst>
                <a:gd name="T0" fmla="*/ 5 w 9"/>
                <a:gd name="T1" fmla="*/ 17 h 17"/>
                <a:gd name="T2" fmla="*/ 8 w 9"/>
                <a:gd name="T3" fmla="*/ 8 h 17"/>
                <a:gd name="T4" fmla="*/ 3 w 9"/>
                <a:gd name="T5" fmla="*/ 0 h 17"/>
                <a:gd name="T6" fmla="*/ 1 w 9"/>
                <a:gd name="T7" fmla="*/ 9 h 17"/>
                <a:gd name="T8" fmla="*/ 5 w 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17"/>
                  </a:moveTo>
                  <a:cubicBezTo>
                    <a:pt x="5" y="17"/>
                    <a:pt x="9" y="13"/>
                    <a:pt x="8" y="8"/>
                  </a:cubicBezTo>
                  <a:cubicBezTo>
                    <a:pt x="8" y="3"/>
                    <a:pt x="3" y="0"/>
                    <a:pt x="3" y="0"/>
                  </a:cubicBezTo>
                  <a:cubicBezTo>
                    <a:pt x="3" y="0"/>
                    <a:pt x="0" y="4"/>
                    <a:pt x="1" y="9"/>
                  </a:cubicBezTo>
                  <a:cubicBezTo>
                    <a:pt x="1" y="14"/>
                    <a:pt x="5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165871" y="1660934"/>
              <a:ext cx="16690" cy="16690"/>
            </a:xfrm>
            <a:custGeom>
              <a:avLst/>
              <a:gdLst>
                <a:gd name="T0" fmla="*/ 7 w 10"/>
                <a:gd name="T1" fmla="*/ 7 h 10"/>
                <a:gd name="T2" fmla="*/ 10 w 10"/>
                <a:gd name="T3" fmla="*/ 1 h 10"/>
                <a:gd name="T4" fmla="*/ 3 w 10"/>
                <a:gd name="T5" fmla="*/ 3 h 10"/>
                <a:gd name="T6" fmla="*/ 0 w 10"/>
                <a:gd name="T7" fmla="*/ 9 h 10"/>
                <a:gd name="T8" fmla="*/ 7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7"/>
                  </a:moveTo>
                  <a:cubicBezTo>
                    <a:pt x="10" y="5"/>
                    <a:pt x="10" y="1"/>
                    <a:pt x="10" y="1"/>
                  </a:cubicBezTo>
                  <a:cubicBezTo>
                    <a:pt x="10" y="1"/>
                    <a:pt x="6" y="0"/>
                    <a:pt x="3" y="3"/>
                  </a:cubicBezTo>
                  <a:cubicBezTo>
                    <a:pt x="1" y="5"/>
                    <a:pt x="0" y="9"/>
                    <a:pt x="0" y="9"/>
                  </a:cubicBezTo>
                  <a:cubicBezTo>
                    <a:pt x="0" y="9"/>
                    <a:pt x="5" y="10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133883" y="1660934"/>
              <a:ext cx="25034" cy="18081"/>
            </a:xfrm>
            <a:custGeom>
              <a:avLst/>
              <a:gdLst>
                <a:gd name="T0" fmla="*/ 0 w 15"/>
                <a:gd name="T1" fmla="*/ 2 h 11"/>
                <a:gd name="T2" fmla="*/ 6 w 15"/>
                <a:gd name="T3" fmla="*/ 9 h 11"/>
                <a:gd name="T4" fmla="*/ 15 w 15"/>
                <a:gd name="T5" fmla="*/ 9 h 11"/>
                <a:gd name="T6" fmla="*/ 9 w 15"/>
                <a:gd name="T7" fmla="*/ 2 h 11"/>
                <a:gd name="T8" fmla="*/ 0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2"/>
                  </a:moveTo>
                  <a:cubicBezTo>
                    <a:pt x="0" y="2"/>
                    <a:pt x="1" y="7"/>
                    <a:pt x="6" y="9"/>
                  </a:cubicBezTo>
                  <a:cubicBezTo>
                    <a:pt x="10" y="11"/>
                    <a:pt x="15" y="9"/>
                    <a:pt x="15" y="9"/>
                  </a:cubicBezTo>
                  <a:cubicBezTo>
                    <a:pt x="15" y="9"/>
                    <a:pt x="14" y="4"/>
                    <a:pt x="9" y="2"/>
                  </a:cubicBezTo>
                  <a:cubicBezTo>
                    <a:pt x="5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149181" y="1679014"/>
              <a:ext cx="15299" cy="13908"/>
            </a:xfrm>
            <a:custGeom>
              <a:avLst/>
              <a:gdLst>
                <a:gd name="T0" fmla="*/ 3 w 9"/>
                <a:gd name="T1" fmla="*/ 2 h 8"/>
                <a:gd name="T2" fmla="*/ 0 w 9"/>
                <a:gd name="T3" fmla="*/ 7 h 8"/>
                <a:gd name="T4" fmla="*/ 6 w 9"/>
                <a:gd name="T5" fmla="*/ 6 h 8"/>
                <a:gd name="T6" fmla="*/ 9 w 9"/>
                <a:gd name="T7" fmla="*/ 1 h 8"/>
                <a:gd name="T8" fmla="*/ 3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2"/>
                  </a:move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3" y="8"/>
                    <a:pt x="6" y="6"/>
                  </a:cubicBezTo>
                  <a:cubicBezTo>
                    <a:pt x="9" y="5"/>
                    <a:pt x="9" y="1"/>
                    <a:pt x="9" y="1"/>
                  </a:cubicBezTo>
                  <a:cubicBezTo>
                    <a:pt x="9" y="1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50875" y="2530184"/>
              <a:ext cx="33379" cy="65368"/>
            </a:xfrm>
            <a:custGeom>
              <a:avLst/>
              <a:gdLst>
                <a:gd name="T0" fmla="*/ 8 w 20"/>
                <a:gd name="T1" fmla="*/ 0 h 38"/>
                <a:gd name="T2" fmla="*/ 1 w 20"/>
                <a:gd name="T3" fmla="*/ 20 h 38"/>
                <a:gd name="T4" fmla="*/ 12 w 20"/>
                <a:gd name="T5" fmla="*/ 38 h 38"/>
                <a:gd name="T6" fmla="*/ 19 w 20"/>
                <a:gd name="T7" fmla="*/ 18 h 38"/>
                <a:gd name="T8" fmla="*/ 8 w 2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8">
                  <a:moveTo>
                    <a:pt x="8" y="0"/>
                  </a:moveTo>
                  <a:cubicBezTo>
                    <a:pt x="8" y="0"/>
                    <a:pt x="0" y="10"/>
                    <a:pt x="1" y="20"/>
                  </a:cubicBezTo>
                  <a:cubicBezTo>
                    <a:pt x="3" y="31"/>
                    <a:pt x="12" y="38"/>
                    <a:pt x="12" y="38"/>
                  </a:cubicBezTo>
                  <a:cubicBezTo>
                    <a:pt x="12" y="38"/>
                    <a:pt x="20" y="29"/>
                    <a:pt x="19" y="18"/>
                  </a:cubicBezTo>
                  <a:cubicBezTo>
                    <a:pt x="18" y="8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80082" y="2577471"/>
              <a:ext cx="34770" cy="34770"/>
            </a:xfrm>
            <a:custGeom>
              <a:avLst/>
              <a:gdLst>
                <a:gd name="T0" fmla="*/ 15 w 21"/>
                <a:gd name="T1" fmla="*/ 15 h 20"/>
                <a:gd name="T2" fmla="*/ 21 w 21"/>
                <a:gd name="T3" fmla="*/ 0 h 20"/>
                <a:gd name="T4" fmla="*/ 6 w 21"/>
                <a:gd name="T5" fmla="*/ 5 h 20"/>
                <a:gd name="T6" fmla="*/ 0 w 21"/>
                <a:gd name="T7" fmla="*/ 20 h 20"/>
                <a:gd name="T8" fmla="*/ 15 w 21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5" y="15"/>
                  </a:moveTo>
                  <a:cubicBezTo>
                    <a:pt x="21" y="9"/>
                    <a:pt x="21" y="0"/>
                    <a:pt x="21" y="0"/>
                  </a:cubicBezTo>
                  <a:cubicBezTo>
                    <a:pt x="21" y="0"/>
                    <a:pt x="12" y="0"/>
                    <a:pt x="6" y="5"/>
                  </a:cubicBezTo>
                  <a:cubicBezTo>
                    <a:pt x="0" y="10"/>
                    <a:pt x="0" y="20"/>
                    <a:pt x="0" y="20"/>
                  </a:cubicBezTo>
                  <a:cubicBezTo>
                    <a:pt x="0" y="20"/>
                    <a:pt x="9" y="20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04978" y="2574690"/>
              <a:ext cx="59805" cy="44506"/>
            </a:xfrm>
            <a:custGeom>
              <a:avLst/>
              <a:gdLst>
                <a:gd name="T0" fmla="*/ 21 w 35"/>
                <a:gd name="T1" fmla="*/ 5 h 26"/>
                <a:gd name="T2" fmla="*/ 0 w 35"/>
                <a:gd name="T3" fmla="*/ 4 h 26"/>
                <a:gd name="T4" fmla="*/ 13 w 35"/>
                <a:gd name="T5" fmla="*/ 21 h 26"/>
                <a:gd name="T6" fmla="*/ 35 w 35"/>
                <a:gd name="T7" fmla="*/ 21 h 26"/>
                <a:gd name="T8" fmla="*/ 21 w 35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21" y="5"/>
                  </a:moveTo>
                  <a:cubicBezTo>
                    <a:pt x="11" y="0"/>
                    <a:pt x="0" y="4"/>
                    <a:pt x="0" y="4"/>
                  </a:cubicBezTo>
                  <a:cubicBezTo>
                    <a:pt x="0" y="4"/>
                    <a:pt x="4" y="16"/>
                    <a:pt x="13" y="21"/>
                  </a:cubicBezTo>
                  <a:cubicBezTo>
                    <a:pt x="23" y="26"/>
                    <a:pt x="35" y="21"/>
                    <a:pt x="35" y="21"/>
                  </a:cubicBezTo>
                  <a:cubicBezTo>
                    <a:pt x="35" y="21"/>
                    <a:pt x="31" y="10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36967" y="2619195"/>
              <a:ext cx="37552" cy="29207"/>
            </a:xfrm>
            <a:custGeom>
              <a:avLst/>
              <a:gdLst>
                <a:gd name="T0" fmla="*/ 8 w 22"/>
                <a:gd name="T1" fmla="*/ 4 h 17"/>
                <a:gd name="T2" fmla="*/ 0 w 22"/>
                <a:gd name="T3" fmla="*/ 15 h 17"/>
                <a:gd name="T4" fmla="*/ 15 w 22"/>
                <a:gd name="T5" fmla="*/ 14 h 17"/>
                <a:gd name="T6" fmla="*/ 22 w 22"/>
                <a:gd name="T7" fmla="*/ 2 h 17"/>
                <a:gd name="T8" fmla="*/ 8 w 22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8" y="4"/>
                  </a:moveTo>
                  <a:cubicBezTo>
                    <a:pt x="2" y="7"/>
                    <a:pt x="0" y="15"/>
                    <a:pt x="0" y="15"/>
                  </a:cubicBezTo>
                  <a:cubicBezTo>
                    <a:pt x="0" y="15"/>
                    <a:pt x="8" y="17"/>
                    <a:pt x="15" y="14"/>
                  </a:cubicBezTo>
                  <a:cubicBezTo>
                    <a:pt x="21" y="10"/>
                    <a:pt x="22" y="2"/>
                    <a:pt x="22" y="2"/>
                  </a:cubicBezTo>
                  <a:cubicBezTo>
                    <a:pt x="22" y="2"/>
                    <a:pt x="14" y="0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939198" y="1983600"/>
              <a:ext cx="40334" cy="23644"/>
            </a:xfrm>
            <a:custGeom>
              <a:avLst/>
              <a:gdLst>
                <a:gd name="T0" fmla="*/ 24 w 24"/>
                <a:gd name="T1" fmla="*/ 9 h 14"/>
                <a:gd name="T2" fmla="*/ 13 w 24"/>
                <a:gd name="T3" fmla="*/ 1 h 14"/>
                <a:gd name="T4" fmla="*/ 0 w 24"/>
                <a:gd name="T5" fmla="*/ 4 h 14"/>
                <a:gd name="T6" fmla="*/ 11 w 24"/>
                <a:gd name="T7" fmla="*/ 12 h 14"/>
                <a:gd name="T8" fmla="*/ 24 w 24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4" y="9"/>
                  </a:moveTo>
                  <a:cubicBezTo>
                    <a:pt x="24" y="9"/>
                    <a:pt x="20" y="2"/>
                    <a:pt x="13" y="1"/>
                  </a:cubicBezTo>
                  <a:cubicBezTo>
                    <a:pt x="6" y="0"/>
                    <a:pt x="0" y="4"/>
                    <a:pt x="0" y="4"/>
                  </a:cubicBezTo>
                  <a:cubicBezTo>
                    <a:pt x="0" y="4"/>
                    <a:pt x="4" y="11"/>
                    <a:pt x="11" y="12"/>
                  </a:cubicBezTo>
                  <a:cubicBezTo>
                    <a:pt x="17" y="14"/>
                    <a:pt x="24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975359" y="1966910"/>
              <a:ext cx="20862" cy="29207"/>
            </a:xfrm>
            <a:custGeom>
              <a:avLst/>
              <a:gdLst>
                <a:gd name="T0" fmla="*/ 2 w 12"/>
                <a:gd name="T1" fmla="*/ 10 h 17"/>
                <a:gd name="T2" fmla="*/ 10 w 12"/>
                <a:gd name="T3" fmla="*/ 17 h 17"/>
                <a:gd name="T4" fmla="*/ 10 w 12"/>
                <a:gd name="T5" fmla="*/ 7 h 17"/>
                <a:gd name="T6" fmla="*/ 2 w 12"/>
                <a:gd name="T7" fmla="*/ 0 h 17"/>
                <a:gd name="T8" fmla="*/ 2 w 12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2" y="10"/>
                  </a:moveTo>
                  <a:cubicBezTo>
                    <a:pt x="4" y="15"/>
                    <a:pt x="10" y="17"/>
                    <a:pt x="10" y="17"/>
                  </a:cubicBezTo>
                  <a:cubicBezTo>
                    <a:pt x="10" y="17"/>
                    <a:pt x="12" y="12"/>
                    <a:pt x="10" y="7"/>
                  </a:cubicBezTo>
                  <a:cubicBezTo>
                    <a:pt x="8" y="2"/>
                    <a:pt x="2" y="0"/>
                    <a:pt x="2" y="0"/>
                  </a:cubicBezTo>
                  <a:cubicBezTo>
                    <a:pt x="2" y="0"/>
                    <a:pt x="0" y="6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97432" y="2026714"/>
              <a:ext cx="30598" cy="26426"/>
            </a:xfrm>
            <a:custGeom>
              <a:avLst/>
              <a:gdLst>
                <a:gd name="T0" fmla="*/ 6 w 18"/>
                <a:gd name="T1" fmla="*/ 12 h 15"/>
                <a:gd name="T2" fmla="*/ 18 w 18"/>
                <a:gd name="T3" fmla="*/ 14 h 15"/>
                <a:gd name="T4" fmla="*/ 12 w 18"/>
                <a:gd name="T5" fmla="*/ 3 h 15"/>
                <a:gd name="T6" fmla="*/ 0 w 18"/>
                <a:gd name="T7" fmla="*/ 1 h 15"/>
                <a:gd name="T8" fmla="*/ 6 w 18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6" y="12"/>
                  </a:moveTo>
                  <a:cubicBezTo>
                    <a:pt x="11" y="15"/>
                    <a:pt x="18" y="14"/>
                    <a:pt x="18" y="14"/>
                  </a:cubicBezTo>
                  <a:cubicBezTo>
                    <a:pt x="18" y="14"/>
                    <a:pt x="17" y="7"/>
                    <a:pt x="12" y="3"/>
                  </a:cubicBezTo>
                  <a:cubicBezTo>
                    <a:pt x="7" y="0"/>
                    <a:pt x="0" y="1"/>
                    <a:pt x="0" y="1"/>
                  </a:cubicBezTo>
                  <a:cubicBezTo>
                    <a:pt x="0" y="1"/>
                    <a:pt x="1" y="8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80743" y="2025324"/>
              <a:ext cx="13908" cy="29207"/>
            </a:xfrm>
            <a:custGeom>
              <a:avLst/>
              <a:gdLst>
                <a:gd name="T0" fmla="*/ 8 w 8"/>
                <a:gd name="T1" fmla="*/ 9 h 17"/>
                <a:gd name="T2" fmla="*/ 4 w 8"/>
                <a:gd name="T3" fmla="*/ 0 h 17"/>
                <a:gd name="T4" fmla="*/ 0 w 8"/>
                <a:gd name="T5" fmla="*/ 9 h 17"/>
                <a:gd name="T6" fmla="*/ 4 w 8"/>
                <a:gd name="T7" fmla="*/ 17 h 17"/>
                <a:gd name="T8" fmla="*/ 8 w 8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8" y="9"/>
                  </a:moveTo>
                  <a:cubicBezTo>
                    <a:pt x="8" y="4"/>
                    <a:pt x="4" y="0"/>
                    <a:pt x="4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4" y="17"/>
                  </a:cubicBezTo>
                  <a:cubicBezTo>
                    <a:pt x="4" y="17"/>
                    <a:pt x="8" y="13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93260" y="2000289"/>
              <a:ext cx="34770" cy="23644"/>
            </a:xfrm>
            <a:custGeom>
              <a:avLst/>
              <a:gdLst>
                <a:gd name="T0" fmla="*/ 13 w 21"/>
                <a:gd name="T1" fmla="*/ 12 h 14"/>
                <a:gd name="T2" fmla="*/ 21 w 21"/>
                <a:gd name="T3" fmla="*/ 3 h 14"/>
                <a:gd name="T4" fmla="*/ 9 w 21"/>
                <a:gd name="T5" fmla="*/ 2 h 14"/>
                <a:gd name="T6" fmla="*/ 0 w 21"/>
                <a:gd name="T7" fmla="*/ 12 h 14"/>
                <a:gd name="T8" fmla="*/ 13 w 21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3" y="12"/>
                  </a:moveTo>
                  <a:cubicBezTo>
                    <a:pt x="19" y="10"/>
                    <a:pt x="21" y="3"/>
                    <a:pt x="21" y="3"/>
                  </a:cubicBezTo>
                  <a:cubicBezTo>
                    <a:pt x="21" y="3"/>
                    <a:pt x="15" y="0"/>
                    <a:pt x="9" y="2"/>
                  </a:cubicBezTo>
                  <a:cubicBezTo>
                    <a:pt x="3" y="5"/>
                    <a:pt x="0" y="12"/>
                    <a:pt x="0" y="12"/>
                  </a:cubicBezTo>
                  <a:cubicBezTo>
                    <a:pt x="0" y="12"/>
                    <a:pt x="7" y="14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79352" y="1994726"/>
              <a:ext cx="13908" cy="26426"/>
            </a:xfrm>
            <a:custGeom>
              <a:avLst/>
              <a:gdLst>
                <a:gd name="T0" fmla="*/ 8 w 8"/>
                <a:gd name="T1" fmla="*/ 8 h 15"/>
                <a:gd name="T2" fmla="*/ 5 w 8"/>
                <a:gd name="T3" fmla="*/ 0 h 15"/>
                <a:gd name="T4" fmla="*/ 1 w 8"/>
                <a:gd name="T5" fmla="*/ 7 h 15"/>
                <a:gd name="T6" fmla="*/ 3 w 8"/>
                <a:gd name="T7" fmla="*/ 15 h 15"/>
                <a:gd name="T8" fmla="*/ 8 w 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8"/>
                  </a:moveTo>
                  <a:cubicBezTo>
                    <a:pt x="8" y="4"/>
                    <a:pt x="5" y="0"/>
                    <a:pt x="5" y="0"/>
                  </a:cubicBezTo>
                  <a:cubicBezTo>
                    <a:pt x="5" y="0"/>
                    <a:pt x="2" y="3"/>
                    <a:pt x="1" y="7"/>
                  </a:cubicBezTo>
                  <a:cubicBezTo>
                    <a:pt x="0" y="11"/>
                    <a:pt x="3" y="15"/>
                    <a:pt x="3" y="15"/>
                  </a:cubicBezTo>
                  <a:cubicBezTo>
                    <a:pt x="3" y="15"/>
                    <a:pt x="7" y="12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594238" y="2733241"/>
              <a:ext cx="59805" cy="40334"/>
            </a:xfrm>
            <a:custGeom>
              <a:avLst/>
              <a:gdLst>
                <a:gd name="T0" fmla="*/ 14 w 35"/>
                <a:gd name="T1" fmla="*/ 20 h 24"/>
                <a:gd name="T2" fmla="*/ 35 w 35"/>
                <a:gd name="T3" fmla="*/ 19 h 24"/>
                <a:gd name="T4" fmla="*/ 21 w 35"/>
                <a:gd name="T5" fmla="*/ 4 h 24"/>
                <a:gd name="T6" fmla="*/ 0 w 35"/>
                <a:gd name="T7" fmla="*/ 5 h 24"/>
                <a:gd name="T8" fmla="*/ 14 w 3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14" y="20"/>
                  </a:moveTo>
                  <a:cubicBezTo>
                    <a:pt x="24" y="24"/>
                    <a:pt x="35" y="19"/>
                    <a:pt x="35" y="19"/>
                  </a:cubicBezTo>
                  <a:cubicBezTo>
                    <a:pt x="35" y="19"/>
                    <a:pt x="30" y="8"/>
                    <a:pt x="21" y="4"/>
                  </a:cubicBezTo>
                  <a:cubicBezTo>
                    <a:pt x="11" y="0"/>
                    <a:pt x="0" y="5"/>
                    <a:pt x="0" y="5"/>
                  </a:cubicBezTo>
                  <a:cubicBezTo>
                    <a:pt x="0" y="5"/>
                    <a:pt x="5" y="16"/>
                    <a:pt x="14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567813" y="2741586"/>
              <a:ext cx="29207" cy="47287"/>
            </a:xfrm>
            <a:custGeom>
              <a:avLst/>
              <a:gdLst>
                <a:gd name="T0" fmla="*/ 12 w 17"/>
                <a:gd name="T1" fmla="*/ 28 h 28"/>
                <a:gd name="T2" fmla="*/ 15 w 17"/>
                <a:gd name="T3" fmla="*/ 12 h 28"/>
                <a:gd name="T4" fmla="*/ 5 w 17"/>
                <a:gd name="T5" fmla="*/ 0 h 28"/>
                <a:gd name="T6" fmla="*/ 2 w 17"/>
                <a:gd name="T7" fmla="*/ 15 h 28"/>
                <a:gd name="T8" fmla="*/ 12 w 1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8">
                  <a:moveTo>
                    <a:pt x="12" y="28"/>
                  </a:moveTo>
                  <a:cubicBezTo>
                    <a:pt x="12" y="28"/>
                    <a:pt x="17" y="20"/>
                    <a:pt x="15" y="12"/>
                  </a:cubicBezTo>
                  <a:cubicBezTo>
                    <a:pt x="13" y="4"/>
                    <a:pt x="5" y="0"/>
                    <a:pt x="5" y="0"/>
                  </a:cubicBezTo>
                  <a:cubicBezTo>
                    <a:pt x="5" y="0"/>
                    <a:pt x="0" y="7"/>
                    <a:pt x="2" y="15"/>
                  </a:cubicBezTo>
                  <a:cubicBezTo>
                    <a:pt x="4" y="23"/>
                    <a:pt x="12" y="28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583111" y="2687345"/>
              <a:ext cx="54242" cy="44506"/>
            </a:xfrm>
            <a:custGeom>
              <a:avLst/>
              <a:gdLst>
                <a:gd name="T0" fmla="*/ 31 w 31"/>
                <a:gd name="T1" fmla="*/ 2 h 26"/>
                <a:gd name="T2" fmla="*/ 11 w 31"/>
                <a:gd name="T3" fmla="*/ 6 h 26"/>
                <a:gd name="T4" fmla="*/ 0 w 31"/>
                <a:gd name="T5" fmla="*/ 24 h 26"/>
                <a:gd name="T6" fmla="*/ 21 w 31"/>
                <a:gd name="T7" fmla="*/ 20 h 26"/>
                <a:gd name="T8" fmla="*/ 31 w 31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6">
                  <a:moveTo>
                    <a:pt x="31" y="2"/>
                  </a:moveTo>
                  <a:cubicBezTo>
                    <a:pt x="31" y="2"/>
                    <a:pt x="19" y="0"/>
                    <a:pt x="11" y="6"/>
                  </a:cubicBezTo>
                  <a:cubicBezTo>
                    <a:pt x="2" y="12"/>
                    <a:pt x="0" y="24"/>
                    <a:pt x="0" y="24"/>
                  </a:cubicBezTo>
                  <a:cubicBezTo>
                    <a:pt x="0" y="24"/>
                    <a:pt x="12" y="26"/>
                    <a:pt x="21" y="20"/>
                  </a:cubicBezTo>
                  <a:cubicBezTo>
                    <a:pt x="29" y="14"/>
                    <a:pt x="31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558077" y="2690127"/>
              <a:ext cx="20862" cy="43115"/>
            </a:xfrm>
            <a:custGeom>
              <a:avLst/>
              <a:gdLst>
                <a:gd name="T0" fmla="*/ 5 w 12"/>
                <a:gd name="T1" fmla="*/ 0 h 25"/>
                <a:gd name="T2" fmla="*/ 0 w 12"/>
                <a:gd name="T3" fmla="*/ 13 h 25"/>
                <a:gd name="T4" fmla="*/ 6 w 12"/>
                <a:gd name="T5" fmla="*/ 25 h 25"/>
                <a:gd name="T6" fmla="*/ 12 w 12"/>
                <a:gd name="T7" fmla="*/ 12 h 25"/>
                <a:gd name="T8" fmla="*/ 5 w 1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5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9"/>
                    <a:pt x="6" y="25"/>
                    <a:pt x="6" y="25"/>
                  </a:cubicBezTo>
                  <a:cubicBezTo>
                    <a:pt x="6" y="25"/>
                    <a:pt x="12" y="19"/>
                    <a:pt x="12" y="12"/>
                  </a:cubicBezTo>
                  <a:cubicBezTo>
                    <a:pt x="11" y="5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015678" y="1306279"/>
              <a:ext cx="38942" cy="61195"/>
            </a:xfrm>
            <a:custGeom>
              <a:avLst/>
              <a:gdLst>
                <a:gd name="T0" fmla="*/ 18 w 23"/>
                <a:gd name="T1" fmla="*/ 36 h 36"/>
                <a:gd name="T2" fmla="*/ 20 w 23"/>
                <a:gd name="T3" fmla="*/ 15 h 36"/>
                <a:gd name="T4" fmla="*/ 6 w 23"/>
                <a:gd name="T5" fmla="*/ 0 h 36"/>
                <a:gd name="T6" fmla="*/ 4 w 23"/>
                <a:gd name="T7" fmla="*/ 21 h 36"/>
                <a:gd name="T8" fmla="*/ 18 w 23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6">
                  <a:moveTo>
                    <a:pt x="18" y="36"/>
                  </a:moveTo>
                  <a:cubicBezTo>
                    <a:pt x="18" y="36"/>
                    <a:pt x="23" y="25"/>
                    <a:pt x="20" y="15"/>
                  </a:cubicBezTo>
                  <a:cubicBezTo>
                    <a:pt x="17" y="5"/>
                    <a:pt x="6" y="0"/>
                    <a:pt x="6" y="0"/>
                  </a:cubicBezTo>
                  <a:cubicBezTo>
                    <a:pt x="6" y="0"/>
                    <a:pt x="0" y="11"/>
                    <a:pt x="4" y="21"/>
                  </a:cubicBezTo>
                  <a:cubicBezTo>
                    <a:pt x="7" y="31"/>
                    <a:pt x="18" y="36"/>
                    <a:pt x="18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054621" y="1339658"/>
              <a:ext cx="34770" cy="41724"/>
            </a:xfrm>
            <a:custGeom>
              <a:avLst/>
              <a:gdLst>
                <a:gd name="T0" fmla="*/ 15 w 20"/>
                <a:gd name="T1" fmla="*/ 16 h 24"/>
                <a:gd name="T2" fmla="*/ 18 w 20"/>
                <a:gd name="T3" fmla="*/ 0 h 24"/>
                <a:gd name="T4" fmla="*/ 4 w 20"/>
                <a:gd name="T5" fmla="*/ 8 h 24"/>
                <a:gd name="T6" fmla="*/ 1 w 20"/>
                <a:gd name="T7" fmla="*/ 24 h 24"/>
                <a:gd name="T8" fmla="*/ 15 w 20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5" y="16"/>
                  </a:moveTo>
                  <a:cubicBezTo>
                    <a:pt x="20" y="9"/>
                    <a:pt x="18" y="0"/>
                    <a:pt x="18" y="0"/>
                  </a:cubicBezTo>
                  <a:cubicBezTo>
                    <a:pt x="18" y="0"/>
                    <a:pt x="9" y="2"/>
                    <a:pt x="4" y="8"/>
                  </a:cubicBezTo>
                  <a:cubicBezTo>
                    <a:pt x="0" y="15"/>
                    <a:pt x="1" y="24"/>
                    <a:pt x="1" y="24"/>
                  </a:cubicBezTo>
                  <a:cubicBezTo>
                    <a:pt x="1" y="24"/>
                    <a:pt x="10" y="22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79517" y="1357739"/>
              <a:ext cx="63977" cy="37552"/>
            </a:xfrm>
            <a:custGeom>
              <a:avLst/>
              <a:gdLst>
                <a:gd name="T0" fmla="*/ 16 w 37"/>
                <a:gd name="T1" fmla="*/ 20 h 22"/>
                <a:gd name="T2" fmla="*/ 37 w 37"/>
                <a:gd name="T3" fmla="*/ 15 h 22"/>
                <a:gd name="T4" fmla="*/ 20 w 37"/>
                <a:gd name="T5" fmla="*/ 3 h 22"/>
                <a:gd name="T6" fmla="*/ 0 w 37"/>
                <a:gd name="T7" fmla="*/ 7 h 22"/>
                <a:gd name="T8" fmla="*/ 16 w 3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16" y="20"/>
                  </a:moveTo>
                  <a:cubicBezTo>
                    <a:pt x="27" y="22"/>
                    <a:pt x="37" y="15"/>
                    <a:pt x="37" y="15"/>
                  </a:cubicBezTo>
                  <a:cubicBezTo>
                    <a:pt x="37" y="15"/>
                    <a:pt x="31" y="5"/>
                    <a:pt x="20" y="3"/>
                  </a:cubicBezTo>
                  <a:cubicBezTo>
                    <a:pt x="10" y="0"/>
                    <a:pt x="0" y="7"/>
                    <a:pt x="0" y="7"/>
                  </a:cubicBezTo>
                  <a:cubicBezTo>
                    <a:pt x="0" y="7"/>
                    <a:pt x="6" y="17"/>
                    <a:pt x="1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025414" y="1391118"/>
              <a:ext cx="31989" cy="30598"/>
            </a:xfrm>
            <a:custGeom>
              <a:avLst/>
              <a:gdLst>
                <a:gd name="T0" fmla="*/ 0 w 18"/>
                <a:gd name="T1" fmla="*/ 18 h 18"/>
                <a:gd name="T2" fmla="*/ 13 w 18"/>
                <a:gd name="T3" fmla="*/ 13 h 18"/>
                <a:gd name="T4" fmla="*/ 18 w 18"/>
                <a:gd name="T5" fmla="*/ 0 h 18"/>
                <a:gd name="T6" fmla="*/ 5 w 18"/>
                <a:gd name="T7" fmla="*/ 5 h 18"/>
                <a:gd name="T8" fmla="*/ 0 w 18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cubicBezTo>
                    <a:pt x="0" y="18"/>
                    <a:pt x="8" y="18"/>
                    <a:pt x="13" y="13"/>
                  </a:cubicBezTo>
                  <a:cubicBezTo>
                    <a:pt x="18" y="8"/>
                    <a:pt x="18" y="0"/>
                    <a:pt x="18" y="0"/>
                  </a:cubicBezTo>
                  <a:cubicBezTo>
                    <a:pt x="18" y="0"/>
                    <a:pt x="10" y="0"/>
                    <a:pt x="5" y="5"/>
                  </a:cubicBezTo>
                  <a:cubicBezTo>
                    <a:pt x="0" y="10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916945" y="2959942"/>
              <a:ext cx="57023" cy="43115"/>
            </a:xfrm>
            <a:custGeom>
              <a:avLst/>
              <a:gdLst>
                <a:gd name="T0" fmla="*/ 33 w 33"/>
                <a:gd name="T1" fmla="*/ 21 h 25"/>
                <a:gd name="T2" fmla="*/ 20 w 33"/>
                <a:gd name="T3" fmla="*/ 5 h 25"/>
                <a:gd name="T4" fmla="*/ 0 w 33"/>
                <a:gd name="T5" fmla="*/ 3 h 25"/>
                <a:gd name="T6" fmla="*/ 12 w 33"/>
                <a:gd name="T7" fmla="*/ 20 h 25"/>
                <a:gd name="T8" fmla="*/ 33 w 33"/>
                <a:gd name="T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3" y="21"/>
                  </a:moveTo>
                  <a:cubicBezTo>
                    <a:pt x="33" y="21"/>
                    <a:pt x="29" y="10"/>
                    <a:pt x="20" y="5"/>
                  </a:cubicBezTo>
                  <a:cubicBezTo>
                    <a:pt x="11" y="0"/>
                    <a:pt x="0" y="3"/>
                    <a:pt x="0" y="3"/>
                  </a:cubicBezTo>
                  <a:cubicBezTo>
                    <a:pt x="0" y="3"/>
                    <a:pt x="3" y="15"/>
                    <a:pt x="12" y="20"/>
                  </a:cubicBezTo>
                  <a:cubicBezTo>
                    <a:pt x="21" y="25"/>
                    <a:pt x="33" y="21"/>
                    <a:pt x="3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973968" y="2950206"/>
              <a:ext cx="25034" cy="48678"/>
            </a:xfrm>
            <a:custGeom>
              <a:avLst/>
              <a:gdLst>
                <a:gd name="T0" fmla="*/ 14 w 15"/>
                <a:gd name="T1" fmla="*/ 14 h 29"/>
                <a:gd name="T2" fmla="*/ 6 w 15"/>
                <a:gd name="T3" fmla="*/ 0 h 29"/>
                <a:gd name="T4" fmla="*/ 1 w 15"/>
                <a:gd name="T5" fmla="*/ 16 h 29"/>
                <a:gd name="T6" fmla="*/ 10 w 15"/>
                <a:gd name="T7" fmla="*/ 29 h 29"/>
                <a:gd name="T8" fmla="*/ 14 w 1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9">
                  <a:moveTo>
                    <a:pt x="14" y="14"/>
                  </a:moveTo>
                  <a:cubicBezTo>
                    <a:pt x="13" y="6"/>
                    <a:pt x="6" y="0"/>
                    <a:pt x="6" y="0"/>
                  </a:cubicBezTo>
                  <a:cubicBezTo>
                    <a:pt x="6" y="0"/>
                    <a:pt x="0" y="8"/>
                    <a:pt x="1" y="16"/>
                  </a:cubicBezTo>
                  <a:cubicBezTo>
                    <a:pt x="2" y="23"/>
                    <a:pt x="10" y="29"/>
                    <a:pt x="10" y="29"/>
                  </a:cubicBezTo>
                  <a:cubicBezTo>
                    <a:pt x="10" y="29"/>
                    <a:pt x="15" y="22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923899" y="3004448"/>
              <a:ext cx="58414" cy="44506"/>
            </a:xfrm>
            <a:custGeom>
              <a:avLst/>
              <a:gdLst>
                <a:gd name="T0" fmla="*/ 21 w 34"/>
                <a:gd name="T1" fmla="*/ 21 h 26"/>
                <a:gd name="T2" fmla="*/ 34 w 34"/>
                <a:gd name="T3" fmla="*/ 4 h 26"/>
                <a:gd name="T4" fmla="*/ 12 w 34"/>
                <a:gd name="T5" fmla="*/ 5 h 26"/>
                <a:gd name="T6" fmla="*/ 0 w 34"/>
                <a:gd name="T7" fmla="*/ 22 h 26"/>
                <a:gd name="T8" fmla="*/ 21 w 34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21" y="21"/>
                  </a:moveTo>
                  <a:cubicBezTo>
                    <a:pt x="30" y="16"/>
                    <a:pt x="34" y="4"/>
                    <a:pt x="34" y="4"/>
                  </a:cubicBezTo>
                  <a:cubicBezTo>
                    <a:pt x="34" y="4"/>
                    <a:pt x="22" y="0"/>
                    <a:pt x="12" y="5"/>
                  </a:cubicBezTo>
                  <a:cubicBezTo>
                    <a:pt x="3" y="11"/>
                    <a:pt x="0" y="22"/>
                    <a:pt x="0" y="22"/>
                  </a:cubicBezTo>
                  <a:cubicBezTo>
                    <a:pt x="0" y="22"/>
                    <a:pt x="12" y="26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983704" y="3007230"/>
              <a:ext cx="22253" cy="43115"/>
            </a:xfrm>
            <a:custGeom>
              <a:avLst/>
              <a:gdLst>
                <a:gd name="T0" fmla="*/ 12 w 13"/>
                <a:gd name="T1" fmla="*/ 13 h 25"/>
                <a:gd name="T2" fmla="*/ 7 w 13"/>
                <a:gd name="T3" fmla="*/ 0 h 25"/>
                <a:gd name="T4" fmla="*/ 1 w 13"/>
                <a:gd name="T5" fmla="*/ 12 h 25"/>
                <a:gd name="T6" fmla="*/ 6 w 13"/>
                <a:gd name="T7" fmla="*/ 25 h 25"/>
                <a:gd name="T8" fmla="*/ 12 w 13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12" y="13"/>
                  </a:moveTo>
                  <a:cubicBezTo>
                    <a:pt x="13" y="6"/>
                    <a:pt x="7" y="0"/>
                    <a:pt x="7" y="0"/>
                  </a:cubicBezTo>
                  <a:cubicBezTo>
                    <a:pt x="7" y="0"/>
                    <a:pt x="1" y="6"/>
                    <a:pt x="1" y="12"/>
                  </a:cubicBezTo>
                  <a:cubicBezTo>
                    <a:pt x="0" y="19"/>
                    <a:pt x="6" y="25"/>
                    <a:pt x="6" y="25"/>
                  </a:cubicBezTo>
                  <a:cubicBezTo>
                    <a:pt x="6" y="25"/>
                    <a:pt x="12" y="20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286884" y="2128243"/>
              <a:ext cx="20862" cy="25034"/>
            </a:xfrm>
            <a:custGeom>
              <a:avLst/>
              <a:gdLst>
                <a:gd name="T0" fmla="*/ 11 w 12"/>
                <a:gd name="T1" fmla="*/ 15 h 15"/>
                <a:gd name="T2" fmla="*/ 10 w 12"/>
                <a:gd name="T3" fmla="*/ 5 h 15"/>
                <a:gd name="T4" fmla="*/ 1 w 12"/>
                <a:gd name="T5" fmla="*/ 0 h 15"/>
                <a:gd name="T6" fmla="*/ 3 w 12"/>
                <a:gd name="T7" fmla="*/ 9 h 15"/>
                <a:gd name="T8" fmla="*/ 11 w 1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1" y="15"/>
                  </a:moveTo>
                  <a:cubicBezTo>
                    <a:pt x="11" y="15"/>
                    <a:pt x="12" y="9"/>
                    <a:pt x="10" y="5"/>
                  </a:cubicBezTo>
                  <a:cubicBezTo>
                    <a:pt x="7" y="1"/>
                    <a:pt x="1" y="0"/>
                    <a:pt x="1" y="0"/>
                  </a:cubicBezTo>
                  <a:cubicBezTo>
                    <a:pt x="1" y="0"/>
                    <a:pt x="0" y="5"/>
                    <a:pt x="3" y="9"/>
                  </a:cubicBezTo>
                  <a:cubicBezTo>
                    <a:pt x="5" y="14"/>
                    <a:pt x="11" y="15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309137" y="2136588"/>
              <a:ext cx="15299" cy="22253"/>
            </a:xfrm>
            <a:custGeom>
              <a:avLst/>
              <a:gdLst>
                <a:gd name="T0" fmla="*/ 7 w 9"/>
                <a:gd name="T1" fmla="*/ 7 h 13"/>
                <a:gd name="T2" fmla="*/ 7 w 9"/>
                <a:gd name="T3" fmla="*/ 0 h 13"/>
                <a:gd name="T4" fmla="*/ 1 w 9"/>
                <a:gd name="T5" fmla="*/ 5 h 13"/>
                <a:gd name="T6" fmla="*/ 2 w 9"/>
                <a:gd name="T7" fmla="*/ 13 h 13"/>
                <a:gd name="T8" fmla="*/ 7 w 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7"/>
                  </a:moveTo>
                  <a:cubicBezTo>
                    <a:pt x="9" y="4"/>
                    <a:pt x="7" y="0"/>
                    <a:pt x="7" y="0"/>
                  </a:cubicBezTo>
                  <a:cubicBezTo>
                    <a:pt x="7" y="0"/>
                    <a:pt x="3" y="2"/>
                    <a:pt x="1" y="5"/>
                  </a:cubicBezTo>
                  <a:cubicBezTo>
                    <a:pt x="0" y="9"/>
                    <a:pt x="2" y="13"/>
                    <a:pt x="2" y="13"/>
                  </a:cubicBezTo>
                  <a:cubicBezTo>
                    <a:pt x="2" y="13"/>
                    <a:pt x="6" y="11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275758" y="2153277"/>
              <a:ext cx="30598" cy="15299"/>
            </a:xfrm>
            <a:custGeom>
              <a:avLst/>
              <a:gdLst>
                <a:gd name="T0" fmla="*/ 9 w 18"/>
                <a:gd name="T1" fmla="*/ 9 h 9"/>
                <a:gd name="T2" fmla="*/ 18 w 18"/>
                <a:gd name="T3" fmla="*/ 4 h 9"/>
                <a:gd name="T4" fmla="*/ 9 w 18"/>
                <a:gd name="T5" fmla="*/ 0 h 9"/>
                <a:gd name="T6" fmla="*/ 0 w 18"/>
                <a:gd name="T7" fmla="*/ 5 h 9"/>
                <a:gd name="T8" fmla="*/ 9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9" y="9"/>
                  </a:moveTo>
                  <a:cubicBezTo>
                    <a:pt x="14" y="9"/>
                    <a:pt x="18" y="4"/>
                    <a:pt x="18" y="4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1"/>
                    <a:pt x="0" y="5"/>
                    <a:pt x="0" y="5"/>
                  </a:cubicBezTo>
                  <a:cubicBezTo>
                    <a:pt x="0" y="5"/>
                    <a:pt x="4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300792" y="2163013"/>
              <a:ext cx="13908" cy="18081"/>
            </a:xfrm>
            <a:custGeom>
              <a:avLst/>
              <a:gdLst>
                <a:gd name="T0" fmla="*/ 6 w 8"/>
                <a:gd name="T1" fmla="*/ 6 h 10"/>
                <a:gd name="T2" fmla="*/ 7 w 8"/>
                <a:gd name="T3" fmla="*/ 0 h 10"/>
                <a:gd name="T4" fmla="*/ 2 w 8"/>
                <a:gd name="T5" fmla="*/ 3 h 10"/>
                <a:gd name="T6" fmla="*/ 1 w 8"/>
                <a:gd name="T7" fmla="*/ 10 h 10"/>
                <a:gd name="T8" fmla="*/ 6 w 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6" y="6"/>
                  </a:moveTo>
                  <a:cubicBezTo>
                    <a:pt x="8" y="4"/>
                    <a:pt x="7" y="0"/>
                    <a:pt x="7" y="0"/>
                  </a:cubicBezTo>
                  <a:cubicBezTo>
                    <a:pt x="7" y="0"/>
                    <a:pt x="3" y="1"/>
                    <a:pt x="2" y="3"/>
                  </a:cubicBezTo>
                  <a:cubicBezTo>
                    <a:pt x="0" y="6"/>
                    <a:pt x="1" y="10"/>
                    <a:pt x="1" y="10"/>
                  </a:cubicBezTo>
                  <a:cubicBezTo>
                    <a:pt x="1" y="10"/>
                    <a:pt x="5" y="9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679077" y="1736037"/>
              <a:ext cx="41724" cy="23644"/>
            </a:xfrm>
            <a:custGeom>
              <a:avLst/>
              <a:gdLst>
                <a:gd name="T0" fmla="*/ 11 w 24"/>
                <a:gd name="T1" fmla="*/ 13 h 14"/>
                <a:gd name="T2" fmla="*/ 24 w 24"/>
                <a:gd name="T3" fmla="*/ 10 h 14"/>
                <a:gd name="T4" fmla="*/ 14 w 24"/>
                <a:gd name="T5" fmla="*/ 2 h 14"/>
                <a:gd name="T6" fmla="*/ 0 w 24"/>
                <a:gd name="T7" fmla="*/ 4 h 14"/>
                <a:gd name="T8" fmla="*/ 11 w 24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11" y="13"/>
                  </a:moveTo>
                  <a:cubicBezTo>
                    <a:pt x="17" y="14"/>
                    <a:pt x="24" y="10"/>
                    <a:pt x="24" y="10"/>
                  </a:cubicBezTo>
                  <a:cubicBezTo>
                    <a:pt x="24" y="10"/>
                    <a:pt x="20" y="4"/>
                    <a:pt x="14" y="2"/>
                  </a:cubicBezTo>
                  <a:cubicBezTo>
                    <a:pt x="7" y="0"/>
                    <a:pt x="0" y="4"/>
                    <a:pt x="0" y="4"/>
                  </a:cubicBezTo>
                  <a:cubicBezTo>
                    <a:pt x="0" y="4"/>
                    <a:pt x="4" y="11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665169" y="1744382"/>
              <a:ext cx="19471" cy="29207"/>
            </a:xfrm>
            <a:custGeom>
              <a:avLst/>
              <a:gdLst>
                <a:gd name="T0" fmla="*/ 9 w 11"/>
                <a:gd name="T1" fmla="*/ 17 h 17"/>
                <a:gd name="T2" fmla="*/ 9 w 11"/>
                <a:gd name="T3" fmla="*/ 7 h 17"/>
                <a:gd name="T4" fmla="*/ 2 w 11"/>
                <a:gd name="T5" fmla="*/ 0 h 17"/>
                <a:gd name="T6" fmla="*/ 1 w 11"/>
                <a:gd name="T7" fmla="*/ 10 h 17"/>
                <a:gd name="T8" fmla="*/ 9 w 1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9" y="17"/>
                  </a:moveTo>
                  <a:cubicBezTo>
                    <a:pt x="9" y="17"/>
                    <a:pt x="11" y="11"/>
                    <a:pt x="9" y="7"/>
                  </a:cubicBezTo>
                  <a:cubicBezTo>
                    <a:pt x="7" y="2"/>
                    <a:pt x="2" y="0"/>
                    <a:pt x="2" y="0"/>
                  </a:cubicBezTo>
                  <a:cubicBezTo>
                    <a:pt x="2" y="0"/>
                    <a:pt x="0" y="5"/>
                    <a:pt x="1" y="10"/>
                  </a:cubicBezTo>
                  <a:cubicBezTo>
                    <a:pt x="3" y="15"/>
                    <a:pt x="9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672122" y="1705439"/>
              <a:ext cx="30598" cy="30598"/>
            </a:xfrm>
            <a:custGeom>
              <a:avLst/>
              <a:gdLst>
                <a:gd name="T0" fmla="*/ 18 w 18"/>
                <a:gd name="T1" fmla="*/ 1 h 18"/>
                <a:gd name="T2" fmla="*/ 5 w 18"/>
                <a:gd name="T3" fmla="*/ 5 h 18"/>
                <a:gd name="T4" fmla="*/ 0 w 18"/>
                <a:gd name="T5" fmla="*/ 18 h 18"/>
                <a:gd name="T6" fmla="*/ 13 w 18"/>
                <a:gd name="T7" fmla="*/ 13 h 18"/>
                <a:gd name="T8" fmla="*/ 18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1"/>
                  </a:moveTo>
                  <a:cubicBezTo>
                    <a:pt x="18" y="1"/>
                    <a:pt x="10" y="0"/>
                    <a:pt x="5" y="5"/>
                  </a:cubicBezTo>
                  <a:cubicBezTo>
                    <a:pt x="0" y="10"/>
                    <a:pt x="0" y="18"/>
                    <a:pt x="0" y="18"/>
                  </a:cubicBezTo>
                  <a:cubicBezTo>
                    <a:pt x="0" y="18"/>
                    <a:pt x="8" y="18"/>
                    <a:pt x="13" y="13"/>
                  </a:cubicBezTo>
                  <a:cubicBezTo>
                    <a:pt x="18" y="9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654043" y="1712393"/>
              <a:ext cx="15299" cy="26426"/>
            </a:xfrm>
            <a:custGeom>
              <a:avLst/>
              <a:gdLst>
                <a:gd name="T0" fmla="*/ 3 w 9"/>
                <a:gd name="T1" fmla="*/ 0 h 16"/>
                <a:gd name="T2" fmla="*/ 1 w 9"/>
                <a:gd name="T3" fmla="*/ 9 h 16"/>
                <a:gd name="T4" fmla="*/ 6 w 9"/>
                <a:gd name="T5" fmla="*/ 16 h 16"/>
                <a:gd name="T6" fmla="*/ 8 w 9"/>
                <a:gd name="T7" fmla="*/ 7 h 16"/>
                <a:gd name="T8" fmla="*/ 3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3" y="0"/>
                  </a:moveTo>
                  <a:cubicBezTo>
                    <a:pt x="3" y="0"/>
                    <a:pt x="0" y="4"/>
                    <a:pt x="1" y="9"/>
                  </a:cubicBezTo>
                  <a:cubicBezTo>
                    <a:pt x="1" y="13"/>
                    <a:pt x="6" y="16"/>
                    <a:pt x="6" y="16"/>
                  </a:cubicBezTo>
                  <a:cubicBezTo>
                    <a:pt x="6" y="16"/>
                    <a:pt x="9" y="12"/>
                    <a:pt x="8" y="7"/>
                  </a:cubicBezTo>
                  <a:cubicBezTo>
                    <a:pt x="7" y="3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84378" y="1352176"/>
              <a:ext cx="33379" cy="43115"/>
            </a:xfrm>
            <a:custGeom>
              <a:avLst/>
              <a:gdLst>
                <a:gd name="T0" fmla="*/ 15 w 19"/>
                <a:gd name="T1" fmla="*/ 16 h 25"/>
                <a:gd name="T2" fmla="*/ 17 w 19"/>
                <a:gd name="T3" fmla="*/ 0 h 25"/>
                <a:gd name="T4" fmla="*/ 4 w 19"/>
                <a:gd name="T5" fmla="*/ 9 h 25"/>
                <a:gd name="T6" fmla="*/ 2 w 19"/>
                <a:gd name="T7" fmla="*/ 25 h 25"/>
                <a:gd name="T8" fmla="*/ 15 w 19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5" y="16"/>
                  </a:moveTo>
                  <a:cubicBezTo>
                    <a:pt x="19" y="9"/>
                    <a:pt x="17" y="0"/>
                    <a:pt x="17" y="0"/>
                  </a:cubicBezTo>
                  <a:cubicBezTo>
                    <a:pt x="17" y="0"/>
                    <a:pt x="8" y="2"/>
                    <a:pt x="4" y="9"/>
                  </a:cubicBezTo>
                  <a:cubicBezTo>
                    <a:pt x="0" y="16"/>
                    <a:pt x="2" y="25"/>
                    <a:pt x="2" y="25"/>
                  </a:cubicBezTo>
                  <a:cubicBezTo>
                    <a:pt x="2" y="25"/>
                    <a:pt x="11" y="22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87160" y="1396681"/>
              <a:ext cx="34770" cy="18081"/>
            </a:xfrm>
            <a:custGeom>
              <a:avLst/>
              <a:gdLst>
                <a:gd name="T0" fmla="*/ 0 w 21"/>
                <a:gd name="T1" fmla="*/ 6 h 11"/>
                <a:gd name="T2" fmla="*/ 11 w 21"/>
                <a:gd name="T3" fmla="*/ 10 h 11"/>
                <a:gd name="T4" fmla="*/ 21 w 21"/>
                <a:gd name="T5" fmla="*/ 4 h 11"/>
                <a:gd name="T6" fmla="*/ 10 w 21"/>
                <a:gd name="T7" fmla="*/ 0 h 11"/>
                <a:gd name="T8" fmla="*/ 0 w 2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0" y="6"/>
                  </a:moveTo>
                  <a:cubicBezTo>
                    <a:pt x="0" y="6"/>
                    <a:pt x="5" y="11"/>
                    <a:pt x="11" y="10"/>
                  </a:cubicBezTo>
                  <a:cubicBezTo>
                    <a:pt x="17" y="9"/>
                    <a:pt x="21" y="4"/>
                    <a:pt x="21" y="4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4" y="1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50999" y="1357739"/>
              <a:ext cx="31989" cy="41724"/>
            </a:xfrm>
            <a:custGeom>
              <a:avLst/>
              <a:gdLst>
                <a:gd name="T0" fmla="*/ 16 w 19"/>
                <a:gd name="T1" fmla="*/ 25 h 25"/>
                <a:gd name="T2" fmla="*/ 15 w 19"/>
                <a:gd name="T3" fmla="*/ 9 h 25"/>
                <a:gd name="T4" fmla="*/ 3 w 19"/>
                <a:gd name="T5" fmla="*/ 0 h 25"/>
                <a:gd name="T6" fmla="*/ 3 w 19"/>
                <a:gd name="T7" fmla="*/ 15 h 25"/>
                <a:gd name="T8" fmla="*/ 16 w 19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6" y="25"/>
                  </a:moveTo>
                  <a:cubicBezTo>
                    <a:pt x="16" y="25"/>
                    <a:pt x="19" y="16"/>
                    <a:pt x="15" y="9"/>
                  </a:cubicBezTo>
                  <a:cubicBezTo>
                    <a:pt x="11" y="2"/>
                    <a:pt x="3" y="0"/>
                    <a:pt x="3" y="0"/>
                  </a:cubicBezTo>
                  <a:cubicBezTo>
                    <a:pt x="3" y="0"/>
                    <a:pt x="0" y="8"/>
                    <a:pt x="3" y="15"/>
                  </a:cubicBezTo>
                  <a:cubicBezTo>
                    <a:pt x="7" y="22"/>
                    <a:pt x="16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46827" y="1402244"/>
              <a:ext cx="33379" cy="16690"/>
            </a:xfrm>
            <a:custGeom>
              <a:avLst/>
              <a:gdLst>
                <a:gd name="T0" fmla="*/ 9 w 19"/>
                <a:gd name="T1" fmla="*/ 9 h 10"/>
                <a:gd name="T2" fmla="*/ 19 w 19"/>
                <a:gd name="T3" fmla="*/ 6 h 10"/>
                <a:gd name="T4" fmla="*/ 10 w 19"/>
                <a:gd name="T5" fmla="*/ 1 h 10"/>
                <a:gd name="T6" fmla="*/ 0 w 19"/>
                <a:gd name="T7" fmla="*/ 4 h 10"/>
                <a:gd name="T8" fmla="*/ 9 w 1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9" y="9"/>
                  </a:moveTo>
                  <a:cubicBezTo>
                    <a:pt x="14" y="10"/>
                    <a:pt x="19" y="6"/>
                    <a:pt x="19" y="6"/>
                  </a:cubicBezTo>
                  <a:cubicBezTo>
                    <a:pt x="19" y="6"/>
                    <a:pt x="15" y="1"/>
                    <a:pt x="10" y="1"/>
                  </a:cubicBezTo>
                  <a:cubicBezTo>
                    <a:pt x="5" y="0"/>
                    <a:pt x="0" y="4"/>
                    <a:pt x="0" y="4"/>
                  </a:cubicBezTo>
                  <a:cubicBezTo>
                    <a:pt x="0" y="4"/>
                    <a:pt x="4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57939" y="2676219"/>
              <a:ext cx="30598" cy="25034"/>
            </a:xfrm>
            <a:custGeom>
              <a:avLst/>
              <a:gdLst>
                <a:gd name="T0" fmla="*/ 7 w 18"/>
                <a:gd name="T1" fmla="*/ 11 h 14"/>
                <a:gd name="T2" fmla="*/ 18 w 18"/>
                <a:gd name="T3" fmla="*/ 12 h 14"/>
                <a:gd name="T4" fmla="*/ 11 w 18"/>
                <a:gd name="T5" fmla="*/ 3 h 14"/>
                <a:gd name="T6" fmla="*/ 0 w 18"/>
                <a:gd name="T7" fmla="*/ 2 h 14"/>
                <a:gd name="T8" fmla="*/ 7 w 18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7" y="11"/>
                  </a:moveTo>
                  <a:cubicBezTo>
                    <a:pt x="12" y="14"/>
                    <a:pt x="18" y="12"/>
                    <a:pt x="18" y="12"/>
                  </a:cubicBezTo>
                  <a:cubicBezTo>
                    <a:pt x="18" y="12"/>
                    <a:pt x="16" y="6"/>
                    <a:pt x="11" y="3"/>
                  </a:cubicBezTo>
                  <a:cubicBezTo>
                    <a:pt x="6" y="0"/>
                    <a:pt x="0" y="2"/>
                    <a:pt x="0" y="2"/>
                  </a:cubicBezTo>
                  <a:cubicBezTo>
                    <a:pt x="0" y="2"/>
                    <a:pt x="2" y="9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42641" y="2680391"/>
              <a:ext cx="12518" cy="25034"/>
            </a:xfrm>
            <a:custGeom>
              <a:avLst/>
              <a:gdLst>
                <a:gd name="T0" fmla="*/ 3 w 8"/>
                <a:gd name="T1" fmla="*/ 0 h 15"/>
                <a:gd name="T2" fmla="*/ 1 w 8"/>
                <a:gd name="T3" fmla="*/ 8 h 15"/>
                <a:gd name="T4" fmla="*/ 5 w 8"/>
                <a:gd name="T5" fmla="*/ 15 h 15"/>
                <a:gd name="T6" fmla="*/ 8 w 8"/>
                <a:gd name="T7" fmla="*/ 7 h 15"/>
                <a:gd name="T8" fmla="*/ 3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3" y="0"/>
                  </a:moveTo>
                  <a:cubicBezTo>
                    <a:pt x="3" y="0"/>
                    <a:pt x="0" y="4"/>
                    <a:pt x="1" y="8"/>
                  </a:cubicBezTo>
                  <a:cubicBezTo>
                    <a:pt x="1" y="12"/>
                    <a:pt x="5" y="15"/>
                    <a:pt x="5" y="15"/>
                  </a:cubicBezTo>
                  <a:cubicBezTo>
                    <a:pt x="5" y="15"/>
                    <a:pt x="8" y="11"/>
                    <a:pt x="8" y="7"/>
                  </a:cubicBezTo>
                  <a:cubicBezTo>
                    <a:pt x="7" y="2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52376" y="2651184"/>
              <a:ext cx="30598" cy="23644"/>
            </a:xfrm>
            <a:custGeom>
              <a:avLst/>
              <a:gdLst>
                <a:gd name="T0" fmla="*/ 11 w 18"/>
                <a:gd name="T1" fmla="*/ 11 h 14"/>
                <a:gd name="T2" fmla="*/ 18 w 18"/>
                <a:gd name="T3" fmla="*/ 2 h 14"/>
                <a:gd name="T4" fmla="*/ 6 w 18"/>
                <a:gd name="T5" fmla="*/ 3 h 14"/>
                <a:gd name="T6" fmla="*/ 0 w 18"/>
                <a:gd name="T7" fmla="*/ 13 h 14"/>
                <a:gd name="T8" fmla="*/ 11 w 18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1" y="11"/>
                  </a:moveTo>
                  <a:cubicBezTo>
                    <a:pt x="16" y="8"/>
                    <a:pt x="18" y="2"/>
                    <a:pt x="18" y="2"/>
                  </a:cubicBezTo>
                  <a:cubicBezTo>
                    <a:pt x="18" y="2"/>
                    <a:pt x="11" y="0"/>
                    <a:pt x="6" y="3"/>
                  </a:cubicBezTo>
                  <a:cubicBezTo>
                    <a:pt x="1" y="6"/>
                    <a:pt x="0" y="13"/>
                    <a:pt x="0" y="13"/>
                  </a:cubicBezTo>
                  <a:cubicBezTo>
                    <a:pt x="0" y="13"/>
                    <a:pt x="6" y="14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38468" y="2651184"/>
              <a:ext cx="11126" cy="23644"/>
            </a:xfrm>
            <a:custGeom>
              <a:avLst/>
              <a:gdLst>
                <a:gd name="T0" fmla="*/ 0 w 6"/>
                <a:gd name="T1" fmla="*/ 7 h 14"/>
                <a:gd name="T2" fmla="*/ 3 w 6"/>
                <a:gd name="T3" fmla="*/ 14 h 14"/>
                <a:gd name="T4" fmla="*/ 6 w 6"/>
                <a:gd name="T5" fmla="*/ 7 h 14"/>
                <a:gd name="T6" fmla="*/ 3 w 6"/>
                <a:gd name="T7" fmla="*/ 0 h 14"/>
                <a:gd name="T8" fmla="*/ 0 w 6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0" y="7"/>
                  </a:moveTo>
                  <a:cubicBezTo>
                    <a:pt x="0" y="10"/>
                    <a:pt x="3" y="14"/>
                    <a:pt x="3" y="14"/>
                  </a:cubicBezTo>
                  <a:cubicBezTo>
                    <a:pt x="3" y="14"/>
                    <a:pt x="6" y="11"/>
                    <a:pt x="6" y="7"/>
                  </a:cubicBezTo>
                  <a:cubicBezTo>
                    <a:pt x="6" y="3"/>
                    <a:pt x="3" y="0"/>
                    <a:pt x="3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214535" y="2439782"/>
              <a:ext cx="40334" cy="22253"/>
            </a:xfrm>
            <a:custGeom>
              <a:avLst/>
              <a:gdLst>
                <a:gd name="T0" fmla="*/ 11 w 23"/>
                <a:gd name="T1" fmla="*/ 12 h 13"/>
                <a:gd name="T2" fmla="*/ 23 w 23"/>
                <a:gd name="T3" fmla="*/ 9 h 13"/>
                <a:gd name="T4" fmla="*/ 13 w 23"/>
                <a:gd name="T5" fmla="*/ 1 h 13"/>
                <a:gd name="T6" fmla="*/ 0 w 23"/>
                <a:gd name="T7" fmla="*/ 5 h 13"/>
                <a:gd name="T8" fmla="*/ 11 w 2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11" y="12"/>
                  </a:moveTo>
                  <a:cubicBezTo>
                    <a:pt x="17" y="13"/>
                    <a:pt x="23" y="9"/>
                    <a:pt x="23" y="9"/>
                  </a:cubicBezTo>
                  <a:cubicBezTo>
                    <a:pt x="23" y="9"/>
                    <a:pt x="19" y="3"/>
                    <a:pt x="13" y="1"/>
                  </a:cubicBezTo>
                  <a:cubicBezTo>
                    <a:pt x="6" y="0"/>
                    <a:pt x="0" y="5"/>
                    <a:pt x="0" y="5"/>
                  </a:cubicBezTo>
                  <a:cubicBezTo>
                    <a:pt x="0" y="5"/>
                    <a:pt x="4" y="11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206190" y="2410575"/>
              <a:ext cx="27816" cy="27816"/>
            </a:xfrm>
            <a:custGeom>
              <a:avLst/>
              <a:gdLst>
                <a:gd name="T0" fmla="*/ 12 w 16"/>
                <a:gd name="T1" fmla="*/ 12 h 16"/>
                <a:gd name="T2" fmla="*/ 16 w 16"/>
                <a:gd name="T3" fmla="*/ 0 h 16"/>
                <a:gd name="T4" fmla="*/ 4 w 16"/>
                <a:gd name="T5" fmla="*/ 5 h 16"/>
                <a:gd name="T6" fmla="*/ 1 w 16"/>
                <a:gd name="T7" fmla="*/ 16 h 16"/>
                <a:gd name="T8" fmla="*/ 12 w 16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2" y="12"/>
                  </a:moveTo>
                  <a:cubicBezTo>
                    <a:pt x="16" y="7"/>
                    <a:pt x="16" y="0"/>
                    <a:pt x="16" y="0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0" y="9"/>
                    <a:pt x="1" y="16"/>
                    <a:pt x="1" y="16"/>
                  </a:cubicBezTo>
                  <a:cubicBezTo>
                    <a:pt x="1" y="16"/>
                    <a:pt x="8" y="16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92710" y="1912668"/>
              <a:ext cx="41724" cy="43115"/>
            </a:xfrm>
            <a:custGeom>
              <a:avLst/>
              <a:gdLst>
                <a:gd name="T0" fmla="*/ 23 w 24"/>
                <a:gd name="T1" fmla="*/ 25 h 25"/>
                <a:gd name="T2" fmla="*/ 17 w 24"/>
                <a:gd name="T3" fmla="*/ 8 h 25"/>
                <a:gd name="T4" fmla="*/ 1 w 24"/>
                <a:gd name="T5" fmla="*/ 0 h 25"/>
                <a:gd name="T6" fmla="*/ 6 w 24"/>
                <a:gd name="T7" fmla="*/ 18 h 25"/>
                <a:gd name="T8" fmla="*/ 23 w 24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3" y="25"/>
                  </a:moveTo>
                  <a:cubicBezTo>
                    <a:pt x="23" y="25"/>
                    <a:pt x="24" y="15"/>
                    <a:pt x="17" y="8"/>
                  </a:cubicBezTo>
                  <a:cubicBezTo>
                    <a:pt x="11" y="1"/>
                    <a:pt x="1" y="0"/>
                    <a:pt x="1" y="0"/>
                  </a:cubicBezTo>
                  <a:cubicBezTo>
                    <a:pt x="1" y="0"/>
                    <a:pt x="0" y="11"/>
                    <a:pt x="6" y="18"/>
                  </a:cubicBezTo>
                  <a:cubicBezTo>
                    <a:pt x="12" y="25"/>
                    <a:pt x="23" y="25"/>
                    <a:pt x="2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503836" y="1893197"/>
              <a:ext cx="37552" cy="23644"/>
            </a:xfrm>
            <a:custGeom>
              <a:avLst/>
              <a:gdLst>
                <a:gd name="T0" fmla="*/ 22 w 22"/>
                <a:gd name="T1" fmla="*/ 4 h 14"/>
                <a:gd name="T2" fmla="*/ 9 w 22"/>
                <a:gd name="T3" fmla="*/ 2 h 14"/>
                <a:gd name="T4" fmla="*/ 0 w 22"/>
                <a:gd name="T5" fmla="*/ 11 h 14"/>
                <a:gd name="T6" fmla="*/ 12 w 22"/>
                <a:gd name="T7" fmla="*/ 12 h 14"/>
                <a:gd name="T8" fmla="*/ 22 w 2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22" y="4"/>
                  </a:moveTo>
                  <a:cubicBezTo>
                    <a:pt x="22" y="4"/>
                    <a:pt x="16" y="0"/>
                    <a:pt x="9" y="2"/>
                  </a:cubicBezTo>
                  <a:cubicBezTo>
                    <a:pt x="3" y="4"/>
                    <a:pt x="0" y="11"/>
                    <a:pt x="0" y="11"/>
                  </a:cubicBezTo>
                  <a:cubicBezTo>
                    <a:pt x="0" y="11"/>
                    <a:pt x="6" y="14"/>
                    <a:pt x="12" y="12"/>
                  </a:cubicBezTo>
                  <a:cubicBezTo>
                    <a:pt x="19" y="11"/>
                    <a:pt x="2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87146" y="1868163"/>
              <a:ext cx="22253" cy="37552"/>
            </a:xfrm>
            <a:custGeom>
              <a:avLst/>
              <a:gdLst>
                <a:gd name="T0" fmla="*/ 11 w 13"/>
                <a:gd name="T1" fmla="*/ 12 h 22"/>
                <a:gd name="T2" fmla="*/ 10 w 13"/>
                <a:gd name="T3" fmla="*/ 0 h 22"/>
                <a:gd name="T4" fmla="*/ 2 w 13"/>
                <a:gd name="T5" fmla="*/ 10 h 22"/>
                <a:gd name="T6" fmla="*/ 3 w 13"/>
                <a:gd name="T7" fmla="*/ 22 h 22"/>
                <a:gd name="T8" fmla="*/ 11 w 13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11" y="12"/>
                  </a:moveTo>
                  <a:cubicBezTo>
                    <a:pt x="13" y="7"/>
                    <a:pt x="10" y="0"/>
                    <a:pt x="10" y="0"/>
                  </a:cubicBezTo>
                  <a:cubicBezTo>
                    <a:pt x="10" y="0"/>
                    <a:pt x="3" y="4"/>
                    <a:pt x="2" y="10"/>
                  </a:cubicBezTo>
                  <a:cubicBezTo>
                    <a:pt x="0" y="15"/>
                    <a:pt x="3" y="22"/>
                    <a:pt x="3" y="22"/>
                  </a:cubicBezTo>
                  <a:cubicBezTo>
                    <a:pt x="3" y="22"/>
                    <a:pt x="10" y="18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691608" y="1852864"/>
              <a:ext cx="40334" cy="27816"/>
            </a:xfrm>
            <a:custGeom>
              <a:avLst/>
              <a:gdLst>
                <a:gd name="T0" fmla="*/ 10 w 24"/>
                <a:gd name="T1" fmla="*/ 13 h 16"/>
                <a:gd name="T2" fmla="*/ 24 w 24"/>
                <a:gd name="T3" fmla="*/ 13 h 16"/>
                <a:gd name="T4" fmla="*/ 14 w 24"/>
                <a:gd name="T5" fmla="*/ 2 h 16"/>
                <a:gd name="T6" fmla="*/ 0 w 24"/>
                <a:gd name="T7" fmla="*/ 3 h 16"/>
                <a:gd name="T8" fmla="*/ 10 w 2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10" y="13"/>
                  </a:moveTo>
                  <a:cubicBezTo>
                    <a:pt x="16" y="16"/>
                    <a:pt x="24" y="13"/>
                    <a:pt x="24" y="13"/>
                  </a:cubicBezTo>
                  <a:cubicBezTo>
                    <a:pt x="24" y="13"/>
                    <a:pt x="21" y="5"/>
                    <a:pt x="14" y="2"/>
                  </a:cubicBezTo>
                  <a:cubicBezTo>
                    <a:pt x="8" y="0"/>
                    <a:pt x="0" y="3"/>
                    <a:pt x="0" y="3"/>
                  </a:cubicBezTo>
                  <a:cubicBezTo>
                    <a:pt x="0" y="3"/>
                    <a:pt x="3" y="11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697171" y="1830611"/>
              <a:ext cx="23644" cy="22253"/>
            </a:xfrm>
            <a:custGeom>
              <a:avLst/>
              <a:gdLst>
                <a:gd name="T0" fmla="*/ 14 w 14"/>
                <a:gd name="T1" fmla="*/ 0 h 13"/>
                <a:gd name="T2" fmla="*/ 4 w 14"/>
                <a:gd name="T3" fmla="*/ 3 h 13"/>
                <a:gd name="T4" fmla="*/ 0 w 14"/>
                <a:gd name="T5" fmla="*/ 13 h 13"/>
                <a:gd name="T6" fmla="*/ 10 w 14"/>
                <a:gd name="T7" fmla="*/ 10 h 13"/>
                <a:gd name="T8" fmla="*/ 1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cubicBezTo>
                    <a:pt x="14" y="0"/>
                    <a:pt x="8" y="0"/>
                    <a:pt x="4" y="3"/>
                  </a:cubicBezTo>
                  <a:cubicBezTo>
                    <a:pt x="0" y="7"/>
                    <a:pt x="0" y="13"/>
                    <a:pt x="0" y="13"/>
                  </a:cubicBezTo>
                  <a:cubicBezTo>
                    <a:pt x="0" y="13"/>
                    <a:pt x="6" y="13"/>
                    <a:pt x="10" y="10"/>
                  </a:cubicBezTo>
                  <a:cubicBezTo>
                    <a:pt x="13" y="6"/>
                    <a:pt x="14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676309" y="1825048"/>
              <a:ext cx="15299" cy="27816"/>
            </a:xfrm>
            <a:custGeom>
              <a:avLst/>
              <a:gdLst>
                <a:gd name="T0" fmla="*/ 6 w 9"/>
                <a:gd name="T1" fmla="*/ 17 h 17"/>
                <a:gd name="T2" fmla="*/ 9 w 9"/>
                <a:gd name="T3" fmla="*/ 8 h 17"/>
                <a:gd name="T4" fmla="*/ 3 w 9"/>
                <a:gd name="T5" fmla="*/ 0 h 17"/>
                <a:gd name="T6" fmla="*/ 1 w 9"/>
                <a:gd name="T7" fmla="*/ 9 h 17"/>
                <a:gd name="T8" fmla="*/ 6 w 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17"/>
                  </a:moveTo>
                  <a:cubicBezTo>
                    <a:pt x="6" y="17"/>
                    <a:pt x="9" y="12"/>
                    <a:pt x="9" y="8"/>
                  </a:cubicBezTo>
                  <a:cubicBezTo>
                    <a:pt x="8" y="3"/>
                    <a:pt x="3" y="0"/>
                    <a:pt x="3" y="0"/>
                  </a:cubicBezTo>
                  <a:cubicBezTo>
                    <a:pt x="3" y="0"/>
                    <a:pt x="0" y="4"/>
                    <a:pt x="1" y="9"/>
                  </a:cubicBezTo>
                  <a:cubicBezTo>
                    <a:pt x="1" y="14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017055" y="1548278"/>
              <a:ext cx="36161" cy="33379"/>
            </a:xfrm>
            <a:custGeom>
              <a:avLst/>
              <a:gdLst>
                <a:gd name="T0" fmla="*/ 15 w 21"/>
                <a:gd name="T1" fmla="*/ 15 h 20"/>
                <a:gd name="T2" fmla="*/ 21 w 21"/>
                <a:gd name="T3" fmla="*/ 0 h 20"/>
                <a:gd name="T4" fmla="*/ 6 w 21"/>
                <a:gd name="T5" fmla="*/ 5 h 20"/>
                <a:gd name="T6" fmla="*/ 0 w 21"/>
                <a:gd name="T7" fmla="*/ 19 h 20"/>
                <a:gd name="T8" fmla="*/ 15 w 21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5" y="15"/>
                  </a:moveTo>
                  <a:cubicBezTo>
                    <a:pt x="20" y="9"/>
                    <a:pt x="21" y="0"/>
                    <a:pt x="21" y="0"/>
                  </a:cubicBezTo>
                  <a:cubicBezTo>
                    <a:pt x="21" y="0"/>
                    <a:pt x="12" y="0"/>
                    <a:pt x="6" y="5"/>
                  </a:cubicBez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9" y="20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986458" y="1538543"/>
              <a:ext cx="26426" cy="41724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4 h 25"/>
                <a:gd name="T4" fmla="*/ 10 w 15"/>
                <a:gd name="T5" fmla="*/ 25 h 25"/>
                <a:gd name="T6" fmla="*/ 13 w 15"/>
                <a:gd name="T7" fmla="*/ 12 h 25"/>
                <a:gd name="T8" fmla="*/ 5 w 1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5" y="0"/>
                    <a:pt x="0" y="6"/>
                    <a:pt x="2" y="14"/>
                  </a:cubicBezTo>
                  <a:cubicBezTo>
                    <a:pt x="3" y="21"/>
                    <a:pt x="10" y="25"/>
                    <a:pt x="10" y="25"/>
                  </a:cubicBezTo>
                  <a:cubicBezTo>
                    <a:pt x="10" y="25"/>
                    <a:pt x="15" y="19"/>
                    <a:pt x="13" y="12"/>
                  </a:cubicBezTo>
                  <a:cubicBezTo>
                    <a:pt x="12" y="4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189528" y="1908496"/>
              <a:ext cx="26426" cy="19471"/>
            </a:xfrm>
            <a:custGeom>
              <a:avLst/>
              <a:gdLst>
                <a:gd name="T0" fmla="*/ 5 w 15"/>
                <a:gd name="T1" fmla="*/ 9 h 12"/>
                <a:gd name="T2" fmla="*/ 15 w 15"/>
                <a:gd name="T3" fmla="*/ 11 h 12"/>
                <a:gd name="T4" fmla="*/ 10 w 15"/>
                <a:gd name="T5" fmla="*/ 2 h 12"/>
                <a:gd name="T6" fmla="*/ 0 w 15"/>
                <a:gd name="T7" fmla="*/ 1 h 12"/>
                <a:gd name="T8" fmla="*/ 5 w 15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5" y="9"/>
                  </a:moveTo>
                  <a:cubicBezTo>
                    <a:pt x="9" y="12"/>
                    <a:pt x="15" y="11"/>
                    <a:pt x="15" y="11"/>
                  </a:cubicBezTo>
                  <a:cubicBezTo>
                    <a:pt x="15" y="11"/>
                    <a:pt x="14" y="5"/>
                    <a:pt x="10" y="2"/>
                  </a:cubicBezTo>
                  <a:cubicBezTo>
                    <a:pt x="6" y="0"/>
                    <a:pt x="0" y="1"/>
                    <a:pt x="0" y="1"/>
                  </a:cubicBezTo>
                  <a:cubicBezTo>
                    <a:pt x="0" y="1"/>
                    <a:pt x="1" y="6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193701" y="1893197"/>
              <a:ext cx="18081" cy="15299"/>
            </a:xfrm>
            <a:custGeom>
              <a:avLst/>
              <a:gdLst>
                <a:gd name="T0" fmla="*/ 7 w 11"/>
                <a:gd name="T1" fmla="*/ 7 h 9"/>
                <a:gd name="T2" fmla="*/ 11 w 11"/>
                <a:gd name="T3" fmla="*/ 1 h 9"/>
                <a:gd name="T4" fmla="*/ 4 w 11"/>
                <a:gd name="T5" fmla="*/ 2 h 9"/>
                <a:gd name="T6" fmla="*/ 0 w 11"/>
                <a:gd name="T7" fmla="*/ 8 h 9"/>
                <a:gd name="T8" fmla="*/ 7 w 11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7" y="7"/>
                  </a:moveTo>
                  <a:cubicBezTo>
                    <a:pt x="10" y="5"/>
                    <a:pt x="11" y="1"/>
                    <a:pt x="11" y="1"/>
                  </a:cubicBezTo>
                  <a:cubicBezTo>
                    <a:pt x="11" y="1"/>
                    <a:pt x="7" y="0"/>
                    <a:pt x="4" y="2"/>
                  </a:cubicBezTo>
                  <a:cubicBezTo>
                    <a:pt x="1" y="4"/>
                    <a:pt x="0" y="8"/>
                    <a:pt x="0" y="8"/>
                  </a:cubicBezTo>
                  <a:cubicBezTo>
                    <a:pt x="0" y="8"/>
                    <a:pt x="4" y="9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182575" y="1883462"/>
              <a:ext cx="11126" cy="20862"/>
            </a:xfrm>
            <a:custGeom>
              <a:avLst/>
              <a:gdLst>
                <a:gd name="T0" fmla="*/ 0 w 6"/>
                <a:gd name="T1" fmla="*/ 6 h 12"/>
                <a:gd name="T2" fmla="*/ 3 w 6"/>
                <a:gd name="T3" fmla="*/ 12 h 12"/>
                <a:gd name="T4" fmla="*/ 6 w 6"/>
                <a:gd name="T5" fmla="*/ 6 h 12"/>
                <a:gd name="T6" fmla="*/ 3 w 6"/>
                <a:gd name="T7" fmla="*/ 0 h 12"/>
                <a:gd name="T8" fmla="*/ 0 w 6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cubicBezTo>
                    <a:pt x="0" y="10"/>
                    <a:pt x="3" y="12"/>
                    <a:pt x="3" y="12"/>
                  </a:cubicBezTo>
                  <a:cubicBezTo>
                    <a:pt x="3" y="12"/>
                    <a:pt x="5" y="10"/>
                    <a:pt x="6" y="6"/>
                  </a:cubicBezTo>
                  <a:cubicBezTo>
                    <a:pt x="6" y="3"/>
                    <a:pt x="3" y="0"/>
                    <a:pt x="3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673541" y="1769416"/>
              <a:ext cx="41724" cy="23644"/>
            </a:xfrm>
            <a:custGeom>
              <a:avLst/>
              <a:gdLst>
                <a:gd name="T0" fmla="*/ 13 w 25"/>
                <a:gd name="T1" fmla="*/ 12 h 14"/>
                <a:gd name="T2" fmla="*/ 25 w 25"/>
                <a:gd name="T3" fmla="*/ 4 h 14"/>
                <a:gd name="T4" fmla="*/ 11 w 25"/>
                <a:gd name="T5" fmla="*/ 1 h 14"/>
                <a:gd name="T6" fmla="*/ 0 w 25"/>
                <a:gd name="T7" fmla="*/ 9 h 14"/>
                <a:gd name="T8" fmla="*/ 13 w 25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4">
                  <a:moveTo>
                    <a:pt x="13" y="12"/>
                  </a:moveTo>
                  <a:cubicBezTo>
                    <a:pt x="20" y="11"/>
                    <a:pt x="25" y="4"/>
                    <a:pt x="25" y="4"/>
                  </a:cubicBezTo>
                  <a:cubicBezTo>
                    <a:pt x="25" y="4"/>
                    <a:pt x="18" y="0"/>
                    <a:pt x="11" y="1"/>
                  </a:cubicBezTo>
                  <a:cubicBezTo>
                    <a:pt x="4" y="2"/>
                    <a:pt x="0" y="9"/>
                    <a:pt x="0" y="9"/>
                  </a:cubicBezTo>
                  <a:cubicBezTo>
                    <a:pt x="0" y="9"/>
                    <a:pt x="6" y="14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667978" y="1747163"/>
              <a:ext cx="18081" cy="30598"/>
            </a:xfrm>
            <a:custGeom>
              <a:avLst/>
              <a:gdLst>
                <a:gd name="T0" fmla="*/ 10 w 11"/>
                <a:gd name="T1" fmla="*/ 10 h 18"/>
                <a:gd name="T2" fmla="*/ 8 w 11"/>
                <a:gd name="T3" fmla="*/ 0 h 18"/>
                <a:gd name="T4" fmla="*/ 1 w 11"/>
                <a:gd name="T5" fmla="*/ 8 h 18"/>
                <a:gd name="T6" fmla="*/ 3 w 11"/>
                <a:gd name="T7" fmla="*/ 18 h 18"/>
                <a:gd name="T8" fmla="*/ 10 w 11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10"/>
                  </a:moveTo>
                  <a:cubicBezTo>
                    <a:pt x="11" y="5"/>
                    <a:pt x="8" y="0"/>
                    <a:pt x="8" y="0"/>
                  </a:cubicBezTo>
                  <a:cubicBezTo>
                    <a:pt x="8" y="0"/>
                    <a:pt x="3" y="3"/>
                    <a:pt x="1" y="8"/>
                  </a:cubicBezTo>
                  <a:cubicBezTo>
                    <a:pt x="0" y="13"/>
                    <a:pt x="3" y="18"/>
                    <a:pt x="3" y="18"/>
                  </a:cubicBezTo>
                  <a:cubicBezTo>
                    <a:pt x="3" y="18"/>
                    <a:pt x="8" y="15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645725" y="1762462"/>
              <a:ext cx="20862" cy="20862"/>
            </a:xfrm>
            <a:custGeom>
              <a:avLst/>
              <a:gdLst>
                <a:gd name="T0" fmla="*/ 0 w 12"/>
                <a:gd name="T1" fmla="*/ 0 h 12"/>
                <a:gd name="T2" fmla="*/ 3 w 12"/>
                <a:gd name="T3" fmla="*/ 9 h 12"/>
                <a:gd name="T4" fmla="*/ 12 w 12"/>
                <a:gd name="T5" fmla="*/ 12 h 12"/>
                <a:gd name="T6" fmla="*/ 9 w 12"/>
                <a:gd name="T7" fmla="*/ 3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0" y="0"/>
                    <a:pt x="0" y="5"/>
                    <a:pt x="3" y="9"/>
                  </a:cubicBezTo>
                  <a:cubicBezTo>
                    <a:pt x="6" y="12"/>
                    <a:pt x="12" y="12"/>
                    <a:pt x="12" y="12"/>
                  </a:cubicBezTo>
                  <a:cubicBezTo>
                    <a:pt x="12" y="12"/>
                    <a:pt x="12" y="7"/>
                    <a:pt x="9" y="3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90644" y="2112944"/>
              <a:ext cx="40334" cy="26426"/>
            </a:xfrm>
            <a:custGeom>
              <a:avLst/>
              <a:gdLst>
                <a:gd name="T0" fmla="*/ 14 w 24"/>
                <a:gd name="T1" fmla="*/ 13 h 16"/>
                <a:gd name="T2" fmla="*/ 24 w 24"/>
                <a:gd name="T3" fmla="*/ 3 h 16"/>
                <a:gd name="T4" fmla="*/ 10 w 24"/>
                <a:gd name="T5" fmla="*/ 2 h 16"/>
                <a:gd name="T6" fmla="*/ 0 w 24"/>
                <a:gd name="T7" fmla="*/ 12 h 16"/>
                <a:gd name="T8" fmla="*/ 14 w 2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14" y="13"/>
                  </a:moveTo>
                  <a:cubicBezTo>
                    <a:pt x="21" y="10"/>
                    <a:pt x="24" y="3"/>
                    <a:pt x="24" y="3"/>
                  </a:cubicBezTo>
                  <a:cubicBezTo>
                    <a:pt x="24" y="3"/>
                    <a:pt x="17" y="0"/>
                    <a:pt x="10" y="2"/>
                  </a:cubicBezTo>
                  <a:cubicBezTo>
                    <a:pt x="3" y="5"/>
                    <a:pt x="0" y="12"/>
                    <a:pt x="0" y="12"/>
                  </a:cubicBezTo>
                  <a:cubicBezTo>
                    <a:pt x="0" y="12"/>
                    <a:pt x="8" y="16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83689" y="2094864"/>
              <a:ext cx="15299" cy="31989"/>
            </a:xfrm>
            <a:custGeom>
              <a:avLst/>
              <a:gdLst>
                <a:gd name="T0" fmla="*/ 1 w 9"/>
                <a:gd name="T1" fmla="*/ 9 h 18"/>
                <a:gd name="T2" fmla="*/ 4 w 9"/>
                <a:gd name="T3" fmla="*/ 18 h 18"/>
                <a:gd name="T4" fmla="*/ 9 w 9"/>
                <a:gd name="T5" fmla="*/ 9 h 18"/>
                <a:gd name="T6" fmla="*/ 5 w 9"/>
                <a:gd name="T7" fmla="*/ 0 h 18"/>
                <a:gd name="T8" fmla="*/ 1 w 9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9"/>
                  </a:moveTo>
                  <a:cubicBezTo>
                    <a:pt x="0" y="14"/>
                    <a:pt x="4" y="18"/>
                    <a:pt x="4" y="18"/>
                  </a:cubicBezTo>
                  <a:cubicBezTo>
                    <a:pt x="4" y="18"/>
                    <a:pt x="9" y="14"/>
                    <a:pt x="9" y="9"/>
                  </a:cubicBezTo>
                  <a:cubicBezTo>
                    <a:pt x="9" y="4"/>
                    <a:pt x="5" y="0"/>
                    <a:pt x="5" y="0"/>
                  </a:cubicBezTo>
                  <a:cubicBezTo>
                    <a:pt x="5" y="0"/>
                    <a:pt x="1" y="4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61437" y="2114335"/>
              <a:ext cx="22253" cy="20862"/>
            </a:xfrm>
            <a:custGeom>
              <a:avLst/>
              <a:gdLst>
                <a:gd name="T0" fmla="*/ 0 w 13"/>
                <a:gd name="T1" fmla="*/ 1 h 12"/>
                <a:gd name="T2" fmla="*/ 4 w 13"/>
                <a:gd name="T3" fmla="*/ 9 h 12"/>
                <a:gd name="T4" fmla="*/ 13 w 13"/>
                <a:gd name="T5" fmla="*/ 11 h 12"/>
                <a:gd name="T6" fmla="*/ 9 w 13"/>
                <a:gd name="T7" fmla="*/ 3 h 12"/>
                <a:gd name="T8" fmla="*/ 0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"/>
                  </a:moveTo>
                  <a:cubicBezTo>
                    <a:pt x="0" y="1"/>
                    <a:pt x="0" y="6"/>
                    <a:pt x="4" y="9"/>
                  </a:cubicBezTo>
                  <a:cubicBezTo>
                    <a:pt x="8" y="12"/>
                    <a:pt x="13" y="11"/>
                    <a:pt x="13" y="11"/>
                  </a:cubicBezTo>
                  <a:cubicBezTo>
                    <a:pt x="13" y="11"/>
                    <a:pt x="13" y="6"/>
                    <a:pt x="9" y="3"/>
                  </a:cubicBezTo>
                  <a:cubicBezTo>
                    <a:pt x="5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92599" y="2335472"/>
              <a:ext cx="40334" cy="61195"/>
            </a:xfrm>
            <a:custGeom>
              <a:avLst/>
              <a:gdLst>
                <a:gd name="T0" fmla="*/ 19 w 23"/>
                <a:gd name="T1" fmla="*/ 21 h 36"/>
                <a:gd name="T2" fmla="*/ 17 w 23"/>
                <a:gd name="T3" fmla="*/ 0 h 36"/>
                <a:gd name="T4" fmla="*/ 3 w 23"/>
                <a:gd name="T5" fmla="*/ 16 h 36"/>
                <a:gd name="T6" fmla="*/ 6 w 23"/>
                <a:gd name="T7" fmla="*/ 36 h 36"/>
                <a:gd name="T8" fmla="*/ 19 w 23"/>
                <a:gd name="T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6">
                  <a:moveTo>
                    <a:pt x="19" y="21"/>
                  </a:moveTo>
                  <a:cubicBezTo>
                    <a:pt x="23" y="11"/>
                    <a:pt x="17" y="0"/>
                    <a:pt x="17" y="0"/>
                  </a:cubicBezTo>
                  <a:cubicBezTo>
                    <a:pt x="17" y="0"/>
                    <a:pt x="6" y="6"/>
                    <a:pt x="3" y="16"/>
                  </a:cubicBezTo>
                  <a:cubicBezTo>
                    <a:pt x="0" y="25"/>
                    <a:pt x="6" y="36"/>
                    <a:pt x="6" y="36"/>
                  </a:cubicBezTo>
                  <a:cubicBezTo>
                    <a:pt x="6" y="36"/>
                    <a:pt x="16" y="31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60610" y="2359116"/>
              <a:ext cx="34770" cy="33379"/>
            </a:xfrm>
            <a:custGeom>
              <a:avLst/>
              <a:gdLst>
                <a:gd name="T0" fmla="*/ 0 w 20"/>
                <a:gd name="T1" fmla="*/ 0 h 19"/>
                <a:gd name="T2" fmla="*/ 6 w 20"/>
                <a:gd name="T3" fmla="*/ 14 h 19"/>
                <a:gd name="T4" fmla="*/ 20 w 20"/>
                <a:gd name="T5" fmla="*/ 18 h 19"/>
                <a:gd name="T6" fmla="*/ 14 w 20"/>
                <a:gd name="T7" fmla="*/ 5 h 19"/>
                <a:gd name="T8" fmla="*/ 0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0" y="0"/>
                    <a:pt x="1" y="9"/>
                    <a:pt x="6" y="14"/>
                  </a:cubicBezTo>
                  <a:cubicBezTo>
                    <a:pt x="12" y="19"/>
                    <a:pt x="20" y="18"/>
                    <a:pt x="20" y="18"/>
                  </a:cubicBezTo>
                  <a:cubicBezTo>
                    <a:pt x="20" y="18"/>
                    <a:pt x="20" y="10"/>
                    <a:pt x="14" y="5"/>
                  </a:cubicBez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55047" y="2396667"/>
              <a:ext cx="41724" cy="26426"/>
            </a:xfrm>
            <a:custGeom>
              <a:avLst/>
              <a:gdLst>
                <a:gd name="T0" fmla="*/ 10 w 24"/>
                <a:gd name="T1" fmla="*/ 2 h 15"/>
                <a:gd name="T2" fmla="*/ 0 w 24"/>
                <a:gd name="T3" fmla="*/ 10 h 15"/>
                <a:gd name="T4" fmla="*/ 13 w 24"/>
                <a:gd name="T5" fmla="*/ 13 h 15"/>
                <a:gd name="T6" fmla="*/ 24 w 24"/>
                <a:gd name="T7" fmla="*/ 4 h 15"/>
                <a:gd name="T8" fmla="*/ 10 w 2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0" y="2"/>
                  </a:moveTo>
                  <a:cubicBezTo>
                    <a:pt x="4" y="4"/>
                    <a:pt x="0" y="10"/>
                    <a:pt x="0" y="10"/>
                  </a:cubicBezTo>
                  <a:cubicBezTo>
                    <a:pt x="0" y="10"/>
                    <a:pt x="6" y="15"/>
                    <a:pt x="13" y="13"/>
                  </a:cubicBezTo>
                  <a:cubicBezTo>
                    <a:pt x="20" y="11"/>
                    <a:pt x="24" y="4"/>
                    <a:pt x="24" y="4"/>
                  </a:cubicBezTo>
                  <a:cubicBezTo>
                    <a:pt x="24" y="4"/>
                    <a:pt x="17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92599" y="1603910"/>
              <a:ext cx="62587" cy="70931"/>
            </a:xfrm>
            <a:custGeom>
              <a:avLst/>
              <a:gdLst>
                <a:gd name="T0" fmla="*/ 27 w 36"/>
                <a:gd name="T1" fmla="*/ 27 h 41"/>
                <a:gd name="T2" fmla="*/ 33 w 36"/>
                <a:gd name="T3" fmla="*/ 0 h 41"/>
                <a:gd name="T4" fmla="*/ 9 w 36"/>
                <a:gd name="T5" fmla="*/ 13 h 41"/>
                <a:gd name="T6" fmla="*/ 3 w 36"/>
                <a:gd name="T7" fmla="*/ 41 h 41"/>
                <a:gd name="T8" fmla="*/ 27 w 36"/>
                <a:gd name="T9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27" y="27"/>
                  </a:moveTo>
                  <a:cubicBezTo>
                    <a:pt x="36" y="16"/>
                    <a:pt x="33" y="0"/>
                    <a:pt x="33" y="0"/>
                  </a:cubicBezTo>
                  <a:cubicBezTo>
                    <a:pt x="33" y="0"/>
                    <a:pt x="17" y="2"/>
                    <a:pt x="9" y="13"/>
                  </a:cubicBezTo>
                  <a:cubicBezTo>
                    <a:pt x="0" y="25"/>
                    <a:pt x="3" y="41"/>
                    <a:pt x="3" y="41"/>
                  </a:cubicBezTo>
                  <a:cubicBezTo>
                    <a:pt x="3" y="41"/>
                    <a:pt x="19" y="38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55047" y="1608083"/>
              <a:ext cx="41724" cy="54242"/>
            </a:xfrm>
            <a:custGeom>
              <a:avLst/>
              <a:gdLst>
                <a:gd name="T0" fmla="*/ 21 w 24"/>
                <a:gd name="T1" fmla="*/ 32 h 32"/>
                <a:gd name="T2" fmla="*/ 19 w 24"/>
                <a:gd name="T3" fmla="*/ 12 h 32"/>
                <a:gd name="T4" fmla="*/ 3 w 24"/>
                <a:gd name="T5" fmla="*/ 0 h 32"/>
                <a:gd name="T6" fmla="*/ 5 w 24"/>
                <a:gd name="T7" fmla="*/ 20 h 32"/>
                <a:gd name="T8" fmla="*/ 21 w 24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21" y="32"/>
                  </a:moveTo>
                  <a:cubicBezTo>
                    <a:pt x="21" y="32"/>
                    <a:pt x="24" y="21"/>
                    <a:pt x="19" y="12"/>
                  </a:cubicBezTo>
                  <a:cubicBezTo>
                    <a:pt x="15" y="3"/>
                    <a:pt x="3" y="0"/>
                    <a:pt x="3" y="0"/>
                  </a:cubicBezTo>
                  <a:cubicBezTo>
                    <a:pt x="3" y="0"/>
                    <a:pt x="0" y="11"/>
                    <a:pt x="5" y="20"/>
                  </a:cubicBezTo>
                  <a:cubicBezTo>
                    <a:pt x="10" y="29"/>
                    <a:pt x="21" y="32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28622" y="1663715"/>
              <a:ext cx="57023" cy="27816"/>
            </a:xfrm>
            <a:custGeom>
              <a:avLst/>
              <a:gdLst>
                <a:gd name="T0" fmla="*/ 17 w 34"/>
                <a:gd name="T1" fmla="*/ 16 h 16"/>
                <a:gd name="T2" fmla="*/ 34 w 34"/>
                <a:gd name="T3" fmla="*/ 9 h 16"/>
                <a:gd name="T4" fmla="*/ 18 w 34"/>
                <a:gd name="T5" fmla="*/ 0 h 16"/>
                <a:gd name="T6" fmla="*/ 0 w 34"/>
                <a:gd name="T7" fmla="*/ 7 h 16"/>
                <a:gd name="T8" fmla="*/ 17 w 3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17" y="16"/>
                  </a:moveTo>
                  <a:cubicBezTo>
                    <a:pt x="26" y="16"/>
                    <a:pt x="34" y="9"/>
                    <a:pt x="34" y="9"/>
                  </a:cubicBezTo>
                  <a:cubicBezTo>
                    <a:pt x="34" y="9"/>
                    <a:pt x="27" y="1"/>
                    <a:pt x="18" y="0"/>
                  </a:cubicBezTo>
                  <a:cubicBezTo>
                    <a:pt x="9" y="0"/>
                    <a:pt x="0" y="7"/>
                    <a:pt x="0" y="7"/>
                  </a:cubicBezTo>
                  <a:cubicBezTo>
                    <a:pt x="0" y="7"/>
                    <a:pt x="7" y="15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339735" y="1261773"/>
              <a:ext cx="57023" cy="80666"/>
            </a:xfrm>
            <a:custGeom>
              <a:avLst/>
              <a:gdLst>
                <a:gd name="T0" fmla="*/ 6 w 33"/>
                <a:gd name="T1" fmla="*/ 18 h 47"/>
                <a:gd name="T2" fmla="*/ 6 w 33"/>
                <a:gd name="T3" fmla="*/ 47 h 47"/>
                <a:gd name="T4" fmla="*/ 27 w 33"/>
                <a:gd name="T5" fmla="*/ 28 h 47"/>
                <a:gd name="T6" fmla="*/ 28 w 33"/>
                <a:gd name="T7" fmla="*/ 0 h 47"/>
                <a:gd name="T8" fmla="*/ 6 w 33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7">
                  <a:moveTo>
                    <a:pt x="6" y="18"/>
                  </a:moveTo>
                  <a:cubicBezTo>
                    <a:pt x="0" y="31"/>
                    <a:pt x="6" y="47"/>
                    <a:pt x="6" y="47"/>
                  </a:cubicBezTo>
                  <a:cubicBezTo>
                    <a:pt x="6" y="47"/>
                    <a:pt x="21" y="41"/>
                    <a:pt x="27" y="28"/>
                  </a:cubicBezTo>
                  <a:cubicBezTo>
                    <a:pt x="33" y="15"/>
                    <a:pt x="28" y="0"/>
                    <a:pt x="28" y="0"/>
                  </a:cubicBezTo>
                  <a:cubicBezTo>
                    <a:pt x="28" y="0"/>
                    <a:pt x="12" y="5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298011" y="1282636"/>
              <a:ext cx="43115" cy="48678"/>
            </a:xfrm>
            <a:custGeom>
              <a:avLst/>
              <a:gdLst>
                <a:gd name="T0" fmla="*/ 25 w 26"/>
                <a:gd name="T1" fmla="*/ 29 h 29"/>
                <a:gd name="T2" fmla="*/ 20 w 26"/>
                <a:gd name="T3" fmla="*/ 9 h 29"/>
                <a:gd name="T4" fmla="*/ 1 w 26"/>
                <a:gd name="T5" fmla="*/ 0 h 29"/>
                <a:gd name="T6" fmla="*/ 7 w 26"/>
                <a:gd name="T7" fmla="*/ 20 h 29"/>
                <a:gd name="T8" fmla="*/ 25 w 2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25" y="29"/>
                  </a:moveTo>
                  <a:cubicBezTo>
                    <a:pt x="25" y="29"/>
                    <a:pt x="26" y="17"/>
                    <a:pt x="20" y="9"/>
                  </a:cubicBezTo>
                  <a:cubicBezTo>
                    <a:pt x="13" y="1"/>
                    <a:pt x="1" y="0"/>
                    <a:pt x="1" y="0"/>
                  </a:cubicBezTo>
                  <a:cubicBezTo>
                    <a:pt x="1" y="0"/>
                    <a:pt x="0" y="12"/>
                    <a:pt x="7" y="20"/>
                  </a:cubicBezTo>
                  <a:cubicBezTo>
                    <a:pt x="13" y="28"/>
                    <a:pt x="25" y="29"/>
                    <a:pt x="2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281321" y="1338268"/>
              <a:ext cx="58414" cy="30598"/>
            </a:xfrm>
            <a:custGeom>
              <a:avLst/>
              <a:gdLst>
                <a:gd name="T0" fmla="*/ 18 w 34"/>
                <a:gd name="T1" fmla="*/ 16 h 18"/>
                <a:gd name="T2" fmla="*/ 34 w 34"/>
                <a:gd name="T3" fmla="*/ 6 h 18"/>
                <a:gd name="T4" fmla="*/ 16 w 34"/>
                <a:gd name="T5" fmla="*/ 1 h 18"/>
                <a:gd name="T6" fmla="*/ 0 w 34"/>
                <a:gd name="T7" fmla="*/ 11 h 18"/>
                <a:gd name="T8" fmla="*/ 18 w 34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18" y="16"/>
                  </a:moveTo>
                  <a:cubicBezTo>
                    <a:pt x="27" y="15"/>
                    <a:pt x="34" y="6"/>
                    <a:pt x="34" y="6"/>
                  </a:cubicBezTo>
                  <a:cubicBezTo>
                    <a:pt x="34" y="6"/>
                    <a:pt x="25" y="0"/>
                    <a:pt x="16" y="1"/>
                  </a:cubicBezTo>
                  <a:cubicBezTo>
                    <a:pt x="6" y="2"/>
                    <a:pt x="0" y="11"/>
                    <a:pt x="0" y="11"/>
                  </a:cubicBezTo>
                  <a:cubicBezTo>
                    <a:pt x="0" y="11"/>
                    <a:pt x="8" y="18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951674" y="2665092"/>
              <a:ext cx="26426" cy="51460"/>
            </a:xfrm>
            <a:custGeom>
              <a:avLst/>
              <a:gdLst>
                <a:gd name="T0" fmla="*/ 1 w 15"/>
                <a:gd name="T1" fmla="*/ 14 h 30"/>
                <a:gd name="T2" fmla="*/ 5 w 15"/>
                <a:gd name="T3" fmla="*/ 30 h 30"/>
                <a:gd name="T4" fmla="*/ 14 w 15"/>
                <a:gd name="T5" fmla="*/ 16 h 30"/>
                <a:gd name="T6" fmla="*/ 9 w 15"/>
                <a:gd name="T7" fmla="*/ 0 h 30"/>
                <a:gd name="T8" fmla="*/ 1 w 15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0">
                  <a:moveTo>
                    <a:pt x="1" y="14"/>
                  </a:moveTo>
                  <a:cubicBezTo>
                    <a:pt x="0" y="22"/>
                    <a:pt x="5" y="30"/>
                    <a:pt x="5" y="30"/>
                  </a:cubicBezTo>
                  <a:cubicBezTo>
                    <a:pt x="5" y="30"/>
                    <a:pt x="13" y="24"/>
                    <a:pt x="14" y="16"/>
                  </a:cubicBezTo>
                  <a:cubicBezTo>
                    <a:pt x="15" y="8"/>
                    <a:pt x="9" y="0"/>
                    <a:pt x="9" y="0"/>
                  </a:cubicBezTo>
                  <a:cubicBezTo>
                    <a:pt x="9" y="0"/>
                    <a:pt x="2" y="6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980880" y="2655356"/>
              <a:ext cx="65368" cy="40334"/>
            </a:xfrm>
            <a:custGeom>
              <a:avLst/>
              <a:gdLst>
                <a:gd name="T0" fmla="*/ 16 w 38"/>
                <a:gd name="T1" fmla="*/ 21 h 24"/>
                <a:gd name="T2" fmla="*/ 38 w 38"/>
                <a:gd name="T3" fmla="*/ 19 h 24"/>
                <a:gd name="T4" fmla="*/ 22 w 38"/>
                <a:gd name="T5" fmla="*/ 4 h 24"/>
                <a:gd name="T6" fmla="*/ 0 w 38"/>
                <a:gd name="T7" fmla="*/ 6 h 24"/>
                <a:gd name="T8" fmla="*/ 16 w 38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16" y="21"/>
                  </a:moveTo>
                  <a:cubicBezTo>
                    <a:pt x="27" y="24"/>
                    <a:pt x="38" y="19"/>
                    <a:pt x="38" y="19"/>
                  </a:cubicBezTo>
                  <a:cubicBezTo>
                    <a:pt x="38" y="19"/>
                    <a:pt x="32" y="7"/>
                    <a:pt x="22" y="4"/>
                  </a:cubicBezTo>
                  <a:cubicBezTo>
                    <a:pt x="12" y="0"/>
                    <a:pt x="0" y="6"/>
                    <a:pt x="0" y="6"/>
                  </a:cubicBezTo>
                  <a:cubicBezTo>
                    <a:pt x="0" y="6"/>
                    <a:pt x="6" y="17"/>
                    <a:pt x="1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950283" y="2621977"/>
              <a:ext cx="48678" cy="30598"/>
            </a:xfrm>
            <a:custGeom>
              <a:avLst/>
              <a:gdLst>
                <a:gd name="T0" fmla="*/ 28 w 28"/>
                <a:gd name="T1" fmla="*/ 4 h 18"/>
                <a:gd name="T2" fmla="*/ 12 w 28"/>
                <a:gd name="T3" fmla="*/ 3 h 18"/>
                <a:gd name="T4" fmla="*/ 0 w 28"/>
                <a:gd name="T5" fmla="*/ 14 h 18"/>
                <a:gd name="T6" fmla="*/ 16 w 28"/>
                <a:gd name="T7" fmla="*/ 16 h 18"/>
                <a:gd name="T8" fmla="*/ 28 w 28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8">
                  <a:moveTo>
                    <a:pt x="28" y="4"/>
                  </a:moveTo>
                  <a:cubicBezTo>
                    <a:pt x="28" y="4"/>
                    <a:pt x="20" y="0"/>
                    <a:pt x="12" y="3"/>
                  </a:cubicBezTo>
                  <a:cubicBezTo>
                    <a:pt x="4" y="6"/>
                    <a:pt x="0" y="14"/>
                    <a:pt x="0" y="14"/>
                  </a:cubicBezTo>
                  <a:cubicBezTo>
                    <a:pt x="0" y="14"/>
                    <a:pt x="9" y="18"/>
                    <a:pt x="16" y="16"/>
                  </a:cubicBezTo>
                  <a:cubicBezTo>
                    <a:pt x="24" y="13"/>
                    <a:pt x="28" y="4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588674" y="1609473"/>
              <a:ext cx="26426" cy="50069"/>
            </a:xfrm>
            <a:custGeom>
              <a:avLst/>
              <a:gdLst>
                <a:gd name="T0" fmla="*/ 1 w 15"/>
                <a:gd name="T1" fmla="*/ 14 h 29"/>
                <a:gd name="T2" fmla="*/ 6 w 15"/>
                <a:gd name="T3" fmla="*/ 29 h 29"/>
                <a:gd name="T4" fmla="*/ 14 w 15"/>
                <a:gd name="T5" fmla="*/ 16 h 29"/>
                <a:gd name="T6" fmla="*/ 10 w 15"/>
                <a:gd name="T7" fmla="*/ 0 h 29"/>
                <a:gd name="T8" fmla="*/ 1 w 1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9">
                  <a:moveTo>
                    <a:pt x="1" y="14"/>
                  </a:moveTo>
                  <a:cubicBezTo>
                    <a:pt x="0" y="22"/>
                    <a:pt x="6" y="29"/>
                    <a:pt x="6" y="29"/>
                  </a:cubicBezTo>
                  <a:cubicBezTo>
                    <a:pt x="6" y="29"/>
                    <a:pt x="13" y="24"/>
                    <a:pt x="14" y="16"/>
                  </a:cubicBezTo>
                  <a:cubicBezTo>
                    <a:pt x="15" y="8"/>
                    <a:pt x="10" y="0"/>
                    <a:pt x="10" y="0"/>
                  </a:cubicBezTo>
                  <a:cubicBezTo>
                    <a:pt x="10" y="0"/>
                    <a:pt x="2" y="6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619272" y="1599738"/>
              <a:ext cx="63977" cy="40334"/>
            </a:xfrm>
            <a:custGeom>
              <a:avLst/>
              <a:gdLst>
                <a:gd name="T0" fmla="*/ 16 w 37"/>
                <a:gd name="T1" fmla="*/ 20 h 24"/>
                <a:gd name="T2" fmla="*/ 37 w 37"/>
                <a:gd name="T3" fmla="*/ 18 h 24"/>
                <a:gd name="T4" fmla="*/ 21 w 37"/>
                <a:gd name="T5" fmla="*/ 3 h 24"/>
                <a:gd name="T6" fmla="*/ 0 w 37"/>
                <a:gd name="T7" fmla="*/ 6 h 24"/>
                <a:gd name="T8" fmla="*/ 16 w 3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16" y="20"/>
                  </a:moveTo>
                  <a:cubicBezTo>
                    <a:pt x="26" y="24"/>
                    <a:pt x="37" y="18"/>
                    <a:pt x="37" y="18"/>
                  </a:cubicBezTo>
                  <a:cubicBezTo>
                    <a:pt x="37" y="18"/>
                    <a:pt x="32" y="7"/>
                    <a:pt x="21" y="3"/>
                  </a:cubicBezTo>
                  <a:cubicBezTo>
                    <a:pt x="11" y="0"/>
                    <a:pt x="0" y="6"/>
                    <a:pt x="0" y="6"/>
                  </a:cubicBezTo>
                  <a:cubicBezTo>
                    <a:pt x="0" y="6"/>
                    <a:pt x="5" y="17"/>
                    <a:pt x="1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588674" y="1566359"/>
              <a:ext cx="45897" cy="30598"/>
            </a:xfrm>
            <a:custGeom>
              <a:avLst/>
              <a:gdLst>
                <a:gd name="T0" fmla="*/ 16 w 27"/>
                <a:gd name="T1" fmla="*/ 15 h 18"/>
                <a:gd name="T2" fmla="*/ 27 w 27"/>
                <a:gd name="T3" fmla="*/ 4 h 18"/>
                <a:gd name="T4" fmla="*/ 11 w 27"/>
                <a:gd name="T5" fmla="*/ 3 h 18"/>
                <a:gd name="T6" fmla="*/ 0 w 27"/>
                <a:gd name="T7" fmla="*/ 14 h 18"/>
                <a:gd name="T8" fmla="*/ 16 w 27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6" y="15"/>
                  </a:moveTo>
                  <a:cubicBezTo>
                    <a:pt x="24" y="12"/>
                    <a:pt x="27" y="4"/>
                    <a:pt x="27" y="4"/>
                  </a:cubicBezTo>
                  <a:cubicBezTo>
                    <a:pt x="27" y="4"/>
                    <a:pt x="19" y="0"/>
                    <a:pt x="11" y="3"/>
                  </a:cubicBezTo>
                  <a:cubicBezTo>
                    <a:pt x="4" y="5"/>
                    <a:pt x="0" y="14"/>
                    <a:pt x="0" y="14"/>
                  </a:cubicBezTo>
                  <a:cubicBezTo>
                    <a:pt x="0" y="14"/>
                    <a:pt x="8" y="18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811217" y="1947439"/>
              <a:ext cx="11126" cy="23644"/>
            </a:xfrm>
            <a:custGeom>
              <a:avLst/>
              <a:gdLst>
                <a:gd name="T0" fmla="*/ 3 w 7"/>
                <a:gd name="T1" fmla="*/ 0 h 14"/>
                <a:gd name="T2" fmla="*/ 0 w 7"/>
                <a:gd name="T3" fmla="*/ 8 h 14"/>
                <a:gd name="T4" fmla="*/ 4 w 7"/>
                <a:gd name="T5" fmla="*/ 14 h 14"/>
                <a:gd name="T6" fmla="*/ 6 w 7"/>
                <a:gd name="T7" fmla="*/ 7 h 14"/>
                <a:gd name="T8" fmla="*/ 3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3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1" y="11"/>
                    <a:pt x="4" y="14"/>
                    <a:pt x="4" y="14"/>
                  </a:cubicBezTo>
                  <a:cubicBezTo>
                    <a:pt x="4" y="14"/>
                    <a:pt x="7" y="11"/>
                    <a:pt x="6" y="7"/>
                  </a:cubicBezTo>
                  <a:cubicBezTo>
                    <a:pt x="6" y="3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820952" y="1939094"/>
              <a:ext cx="31989" cy="16690"/>
            </a:xfrm>
            <a:custGeom>
              <a:avLst/>
              <a:gdLst>
                <a:gd name="T0" fmla="*/ 9 w 19"/>
                <a:gd name="T1" fmla="*/ 9 h 10"/>
                <a:gd name="T2" fmla="*/ 19 w 19"/>
                <a:gd name="T3" fmla="*/ 6 h 10"/>
                <a:gd name="T4" fmla="*/ 10 w 19"/>
                <a:gd name="T5" fmla="*/ 1 h 10"/>
                <a:gd name="T6" fmla="*/ 0 w 19"/>
                <a:gd name="T7" fmla="*/ 4 h 10"/>
                <a:gd name="T8" fmla="*/ 9 w 1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9" y="9"/>
                  </a:moveTo>
                  <a:cubicBezTo>
                    <a:pt x="14" y="10"/>
                    <a:pt x="19" y="6"/>
                    <a:pt x="19" y="6"/>
                  </a:cubicBezTo>
                  <a:cubicBezTo>
                    <a:pt x="19" y="6"/>
                    <a:pt x="15" y="1"/>
                    <a:pt x="10" y="1"/>
                  </a:cubicBezTo>
                  <a:cubicBezTo>
                    <a:pt x="5" y="0"/>
                    <a:pt x="0" y="4"/>
                    <a:pt x="0" y="4"/>
                  </a:cubicBezTo>
                  <a:cubicBezTo>
                    <a:pt x="0" y="4"/>
                    <a:pt x="4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805654" y="1926576"/>
              <a:ext cx="19471" cy="15299"/>
            </a:xfrm>
            <a:custGeom>
              <a:avLst/>
              <a:gdLst>
                <a:gd name="T0" fmla="*/ 4 w 11"/>
                <a:gd name="T1" fmla="*/ 2 h 9"/>
                <a:gd name="T2" fmla="*/ 0 w 11"/>
                <a:gd name="T3" fmla="*/ 8 h 9"/>
                <a:gd name="T4" fmla="*/ 7 w 11"/>
                <a:gd name="T5" fmla="*/ 7 h 9"/>
                <a:gd name="T6" fmla="*/ 11 w 11"/>
                <a:gd name="T7" fmla="*/ 0 h 9"/>
                <a:gd name="T8" fmla="*/ 4 w 11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2"/>
                  </a:moveTo>
                  <a:cubicBezTo>
                    <a:pt x="1" y="4"/>
                    <a:pt x="0" y="8"/>
                    <a:pt x="0" y="8"/>
                  </a:cubicBezTo>
                  <a:cubicBezTo>
                    <a:pt x="0" y="8"/>
                    <a:pt x="4" y="9"/>
                    <a:pt x="7" y="7"/>
                  </a:cubicBezTo>
                  <a:cubicBezTo>
                    <a:pt x="11" y="5"/>
                    <a:pt x="11" y="0"/>
                    <a:pt x="11" y="0"/>
                  </a:cubicBezTo>
                  <a:cubicBezTo>
                    <a:pt x="11" y="0"/>
                    <a:pt x="7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21792" y="2115725"/>
              <a:ext cx="23644" cy="12518"/>
            </a:xfrm>
            <a:custGeom>
              <a:avLst/>
              <a:gdLst>
                <a:gd name="T0" fmla="*/ 7 w 14"/>
                <a:gd name="T1" fmla="*/ 6 h 7"/>
                <a:gd name="T2" fmla="*/ 14 w 14"/>
                <a:gd name="T3" fmla="*/ 4 h 7"/>
                <a:gd name="T4" fmla="*/ 8 w 14"/>
                <a:gd name="T5" fmla="*/ 0 h 7"/>
                <a:gd name="T6" fmla="*/ 0 w 14"/>
                <a:gd name="T7" fmla="*/ 3 h 7"/>
                <a:gd name="T8" fmla="*/ 7 w 14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7" y="6"/>
                  </a:moveTo>
                  <a:cubicBezTo>
                    <a:pt x="11" y="7"/>
                    <a:pt x="14" y="4"/>
                    <a:pt x="14" y="4"/>
                  </a:cubicBezTo>
                  <a:cubicBezTo>
                    <a:pt x="14" y="4"/>
                    <a:pt x="12" y="0"/>
                    <a:pt x="8" y="0"/>
                  </a:cubicBezTo>
                  <a:cubicBezTo>
                    <a:pt x="4" y="0"/>
                    <a:pt x="0" y="3"/>
                    <a:pt x="0" y="3"/>
                  </a:cubicBezTo>
                  <a:cubicBezTo>
                    <a:pt x="0" y="3"/>
                    <a:pt x="3" y="6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16229" y="2083737"/>
              <a:ext cx="19471" cy="30598"/>
            </a:xfrm>
            <a:custGeom>
              <a:avLst/>
              <a:gdLst>
                <a:gd name="T0" fmla="*/ 8 w 11"/>
                <a:gd name="T1" fmla="*/ 0 h 18"/>
                <a:gd name="T2" fmla="*/ 2 w 11"/>
                <a:gd name="T3" fmla="*/ 7 h 18"/>
                <a:gd name="T4" fmla="*/ 3 w 11"/>
                <a:gd name="T5" fmla="*/ 18 h 18"/>
                <a:gd name="T6" fmla="*/ 10 w 11"/>
                <a:gd name="T7" fmla="*/ 10 h 18"/>
                <a:gd name="T8" fmla="*/ 8 w 1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8" y="0"/>
                  </a:moveTo>
                  <a:cubicBezTo>
                    <a:pt x="8" y="0"/>
                    <a:pt x="3" y="3"/>
                    <a:pt x="2" y="7"/>
                  </a:cubicBezTo>
                  <a:cubicBezTo>
                    <a:pt x="0" y="12"/>
                    <a:pt x="3" y="18"/>
                    <a:pt x="3" y="18"/>
                  </a:cubicBezTo>
                  <a:cubicBezTo>
                    <a:pt x="3" y="18"/>
                    <a:pt x="8" y="15"/>
                    <a:pt x="10" y="10"/>
                  </a:cubicBezTo>
                  <a:cubicBezTo>
                    <a:pt x="11" y="5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00930" y="2105990"/>
              <a:ext cx="15299" cy="23644"/>
            </a:xfrm>
            <a:custGeom>
              <a:avLst/>
              <a:gdLst>
                <a:gd name="T0" fmla="*/ 2 w 9"/>
                <a:gd name="T1" fmla="*/ 0 h 14"/>
                <a:gd name="T2" fmla="*/ 2 w 9"/>
                <a:gd name="T3" fmla="*/ 8 h 14"/>
                <a:gd name="T4" fmla="*/ 7 w 9"/>
                <a:gd name="T5" fmla="*/ 14 h 14"/>
                <a:gd name="T6" fmla="*/ 8 w 9"/>
                <a:gd name="T7" fmla="*/ 6 h 14"/>
                <a:gd name="T8" fmla="*/ 2 w 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cubicBezTo>
                    <a:pt x="2" y="0"/>
                    <a:pt x="0" y="5"/>
                    <a:pt x="2" y="8"/>
                  </a:cubicBezTo>
                  <a:cubicBezTo>
                    <a:pt x="3" y="12"/>
                    <a:pt x="7" y="14"/>
                    <a:pt x="7" y="14"/>
                  </a:cubicBezTo>
                  <a:cubicBezTo>
                    <a:pt x="7" y="14"/>
                    <a:pt x="9" y="9"/>
                    <a:pt x="8" y="6"/>
                  </a:cubicBezTo>
                  <a:cubicBezTo>
                    <a:pt x="6" y="2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48920" y="2051748"/>
              <a:ext cx="38942" cy="23644"/>
            </a:xfrm>
            <a:custGeom>
              <a:avLst/>
              <a:gdLst>
                <a:gd name="T0" fmla="*/ 13 w 23"/>
                <a:gd name="T1" fmla="*/ 2 h 14"/>
                <a:gd name="T2" fmla="*/ 0 w 23"/>
                <a:gd name="T3" fmla="*/ 3 h 14"/>
                <a:gd name="T4" fmla="*/ 10 w 23"/>
                <a:gd name="T5" fmla="*/ 12 h 14"/>
                <a:gd name="T6" fmla="*/ 23 w 23"/>
                <a:gd name="T7" fmla="*/ 10 h 14"/>
                <a:gd name="T8" fmla="*/ 13 w 2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13" y="2"/>
                  </a:moveTo>
                  <a:cubicBezTo>
                    <a:pt x="7" y="0"/>
                    <a:pt x="0" y="3"/>
                    <a:pt x="0" y="3"/>
                  </a:cubicBezTo>
                  <a:cubicBezTo>
                    <a:pt x="0" y="3"/>
                    <a:pt x="4" y="10"/>
                    <a:pt x="10" y="12"/>
                  </a:cubicBezTo>
                  <a:cubicBezTo>
                    <a:pt x="16" y="14"/>
                    <a:pt x="23" y="10"/>
                    <a:pt x="23" y="10"/>
                  </a:cubicBezTo>
                  <a:cubicBezTo>
                    <a:pt x="23" y="10"/>
                    <a:pt x="19" y="4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46138" y="2008634"/>
              <a:ext cx="37552" cy="44506"/>
            </a:xfrm>
            <a:custGeom>
              <a:avLst/>
              <a:gdLst>
                <a:gd name="T0" fmla="*/ 6 w 22"/>
                <a:gd name="T1" fmla="*/ 9 h 26"/>
                <a:gd name="T2" fmla="*/ 2 w 22"/>
                <a:gd name="T3" fmla="*/ 26 h 26"/>
                <a:gd name="T4" fmla="*/ 17 w 22"/>
                <a:gd name="T5" fmla="*/ 17 h 26"/>
                <a:gd name="T6" fmla="*/ 21 w 22"/>
                <a:gd name="T7" fmla="*/ 0 h 26"/>
                <a:gd name="T8" fmla="*/ 6 w 22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6" y="9"/>
                  </a:moveTo>
                  <a:cubicBezTo>
                    <a:pt x="0" y="16"/>
                    <a:pt x="2" y="26"/>
                    <a:pt x="2" y="26"/>
                  </a:cubicBezTo>
                  <a:cubicBezTo>
                    <a:pt x="2" y="26"/>
                    <a:pt x="12" y="24"/>
                    <a:pt x="17" y="17"/>
                  </a:cubicBezTo>
                  <a:cubicBezTo>
                    <a:pt x="22" y="10"/>
                    <a:pt x="21" y="0"/>
                    <a:pt x="21" y="0"/>
                  </a:cubicBezTo>
                  <a:cubicBezTo>
                    <a:pt x="21" y="0"/>
                    <a:pt x="11" y="2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25276" y="2016979"/>
              <a:ext cx="22253" cy="40334"/>
            </a:xfrm>
            <a:custGeom>
              <a:avLst/>
              <a:gdLst>
                <a:gd name="T0" fmla="*/ 8 w 13"/>
                <a:gd name="T1" fmla="*/ 24 h 24"/>
                <a:gd name="T2" fmla="*/ 11 w 13"/>
                <a:gd name="T3" fmla="*/ 11 h 24"/>
                <a:gd name="T4" fmla="*/ 4 w 13"/>
                <a:gd name="T5" fmla="*/ 0 h 24"/>
                <a:gd name="T6" fmla="*/ 1 w 13"/>
                <a:gd name="T7" fmla="*/ 13 h 24"/>
                <a:gd name="T8" fmla="*/ 8 w 1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4">
                  <a:moveTo>
                    <a:pt x="8" y="24"/>
                  </a:moveTo>
                  <a:cubicBezTo>
                    <a:pt x="8" y="24"/>
                    <a:pt x="13" y="18"/>
                    <a:pt x="11" y="11"/>
                  </a:cubicBezTo>
                  <a:cubicBezTo>
                    <a:pt x="10" y="5"/>
                    <a:pt x="4" y="0"/>
                    <a:pt x="4" y="0"/>
                  </a:cubicBezTo>
                  <a:cubicBezTo>
                    <a:pt x="4" y="0"/>
                    <a:pt x="0" y="7"/>
                    <a:pt x="1" y="13"/>
                  </a:cubicBezTo>
                  <a:cubicBezTo>
                    <a:pt x="2" y="20"/>
                    <a:pt x="8" y="24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78126" y="1425888"/>
              <a:ext cx="22253" cy="38942"/>
            </a:xfrm>
            <a:custGeom>
              <a:avLst/>
              <a:gdLst>
                <a:gd name="T0" fmla="*/ 1 w 13"/>
                <a:gd name="T1" fmla="*/ 10 h 23"/>
                <a:gd name="T2" fmla="*/ 4 w 13"/>
                <a:gd name="T3" fmla="*/ 23 h 23"/>
                <a:gd name="T4" fmla="*/ 12 w 13"/>
                <a:gd name="T5" fmla="*/ 12 h 23"/>
                <a:gd name="T6" fmla="*/ 8 w 13"/>
                <a:gd name="T7" fmla="*/ 0 h 23"/>
                <a:gd name="T8" fmla="*/ 1 w 13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1" y="10"/>
                  </a:moveTo>
                  <a:cubicBezTo>
                    <a:pt x="0" y="17"/>
                    <a:pt x="4" y="23"/>
                    <a:pt x="4" y="23"/>
                  </a:cubicBezTo>
                  <a:cubicBezTo>
                    <a:pt x="4" y="23"/>
                    <a:pt x="10" y="19"/>
                    <a:pt x="12" y="12"/>
                  </a:cubicBezTo>
                  <a:cubicBezTo>
                    <a:pt x="13" y="6"/>
                    <a:pt x="8" y="0"/>
                    <a:pt x="8" y="0"/>
                  </a:cubicBezTo>
                  <a:cubicBezTo>
                    <a:pt x="8" y="0"/>
                    <a:pt x="2" y="4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35012" y="1434232"/>
              <a:ext cx="47287" cy="36161"/>
            </a:xfrm>
            <a:custGeom>
              <a:avLst/>
              <a:gdLst>
                <a:gd name="T0" fmla="*/ 10 w 27"/>
                <a:gd name="T1" fmla="*/ 17 h 21"/>
                <a:gd name="T2" fmla="*/ 27 w 27"/>
                <a:gd name="T3" fmla="*/ 19 h 21"/>
                <a:gd name="T4" fmla="*/ 17 w 27"/>
                <a:gd name="T5" fmla="*/ 5 h 21"/>
                <a:gd name="T6" fmla="*/ 0 w 27"/>
                <a:gd name="T7" fmla="*/ 3 h 21"/>
                <a:gd name="T8" fmla="*/ 10 w 27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10" y="17"/>
                  </a:moveTo>
                  <a:cubicBezTo>
                    <a:pt x="17" y="21"/>
                    <a:pt x="27" y="19"/>
                    <a:pt x="27" y="19"/>
                  </a:cubicBezTo>
                  <a:cubicBezTo>
                    <a:pt x="27" y="19"/>
                    <a:pt x="24" y="9"/>
                    <a:pt x="17" y="5"/>
                  </a:cubicBezTo>
                  <a:cubicBezTo>
                    <a:pt x="10" y="0"/>
                    <a:pt x="0" y="3"/>
                    <a:pt x="0" y="3"/>
                  </a:cubicBezTo>
                  <a:cubicBezTo>
                    <a:pt x="0" y="3"/>
                    <a:pt x="2" y="12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48920" y="1467612"/>
              <a:ext cx="37552" cy="23644"/>
            </a:xfrm>
            <a:custGeom>
              <a:avLst/>
              <a:gdLst>
                <a:gd name="T0" fmla="*/ 0 w 22"/>
                <a:gd name="T1" fmla="*/ 11 h 14"/>
                <a:gd name="T2" fmla="*/ 13 w 22"/>
                <a:gd name="T3" fmla="*/ 12 h 14"/>
                <a:gd name="T4" fmla="*/ 22 w 22"/>
                <a:gd name="T5" fmla="*/ 3 h 14"/>
                <a:gd name="T6" fmla="*/ 10 w 22"/>
                <a:gd name="T7" fmla="*/ 2 h 14"/>
                <a:gd name="T8" fmla="*/ 0 w 2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0" y="11"/>
                  </a:moveTo>
                  <a:cubicBezTo>
                    <a:pt x="0" y="11"/>
                    <a:pt x="7" y="14"/>
                    <a:pt x="13" y="12"/>
                  </a:cubicBezTo>
                  <a:cubicBezTo>
                    <a:pt x="19" y="10"/>
                    <a:pt x="22" y="3"/>
                    <a:pt x="22" y="3"/>
                  </a:cubicBezTo>
                  <a:cubicBezTo>
                    <a:pt x="22" y="3"/>
                    <a:pt x="16" y="0"/>
                    <a:pt x="10" y="2"/>
                  </a:cubicBezTo>
                  <a:cubicBezTo>
                    <a:pt x="4" y="4"/>
                    <a:pt x="0" y="1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891897" y="1825048"/>
              <a:ext cx="25034" cy="19471"/>
            </a:xfrm>
            <a:custGeom>
              <a:avLst/>
              <a:gdLst>
                <a:gd name="T0" fmla="*/ 10 w 15"/>
                <a:gd name="T1" fmla="*/ 10 h 12"/>
                <a:gd name="T2" fmla="*/ 15 w 15"/>
                <a:gd name="T3" fmla="*/ 2 h 12"/>
                <a:gd name="T4" fmla="*/ 5 w 15"/>
                <a:gd name="T5" fmla="*/ 3 h 12"/>
                <a:gd name="T6" fmla="*/ 0 w 15"/>
                <a:gd name="T7" fmla="*/ 11 h 12"/>
                <a:gd name="T8" fmla="*/ 10 w 1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0" y="10"/>
                  </a:moveTo>
                  <a:cubicBezTo>
                    <a:pt x="14" y="7"/>
                    <a:pt x="15" y="2"/>
                    <a:pt x="15" y="2"/>
                  </a:cubicBezTo>
                  <a:cubicBezTo>
                    <a:pt x="15" y="2"/>
                    <a:pt x="10" y="0"/>
                    <a:pt x="5" y="3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11"/>
                    <a:pt x="5" y="12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872425" y="1800014"/>
              <a:ext cx="22253" cy="41724"/>
            </a:xfrm>
            <a:custGeom>
              <a:avLst/>
              <a:gdLst>
                <a:gd name="T0" fmla="*/ 5 w 13"/>
                <a:gd name="T1" fmla="*/ 0 h 24"/>
                <a:gd name="T2" fmla="*/ 1 w 13"/>
                <a:gd name="T3" fmla="*/ 13 h 24"/>
                <a:gd name="T4" fmla="*/ 9 w 13"/>
                <a:gd name="T5" fmla="*/ 24 h 24"/>
                <a:gd name="T6" fmla="*/ 12 w 13"/>
                <a:gd name="T7" fmla="*/ 11 h 24"/>
                <a:gd name="T8" fmla="*/ 5 w 1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4">
                  <a:moveTo>
                    <a:pt x="5" y="0"/>
                  </a:moveTo>
                  <a:cubicBezTo>
                    <a:pt x="5" y="0"/>
                    <a:pt x="0" y="6"/>
                    <a:pt x="1" y="13"/>
                  </a:cubicBezTo>
                  <a:cubicBezTo>
                    <a:pt x="3" y="19"/>
                    <a:pt x="9" y="24"/>
                    <a:pt x="9" y="24"/>
                  </a:cubicBezTo>
                  <a:cubicBezTo>
                    <a:pt x="9" y="24"/>
                    <a:pt x="13" y="17"/>
                    <a:pt x="12" y="11"/>
                  </a:cubicBezTo>
                  <a:cubicBezTo>
                    <a:pt x="11" y="4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859909" y="1829220"/>
              <a:ext cx="26426" cy="22253"/>
            </a:xfrm>
            <a:custGeom>
              <a:avLst/>
              <a:gdLst>
                <a:gd name="T0" fmla="*/ 5 w 15"/>
                <a:gd name="T1" fmla="*/ 10 h 13"/>
                <a:gd name="T2" fmla="*/ 15 w 15"/>
                <a:gd name="T3" fmla="*/ 11 h 13"/>
                <a:gd name="T4" fmla="*/ 9 w 15"/>
                <a:gd name="T5" fmla="*/ 3 h 13"/>
                <a:gd name="T6" fmla="*/ 0 w 15"/>
                <a:gd name="T7" fmla="*/ 2 h 13"/>
                <a:gd name="T8" fmla="*/ 5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5" y="10"/>
                  </a:moveTo>
                  <a:cubicBezTo>
                    <a:pt x="9" y="13"/>
                    <a:pt x="15" y="11"/>
                    <a:pt x="15" y="11"/>
                  </a:cubicBezTo>
                  <a:cubicBezTo>
                    <a:pt x="15" y="11"/>
                    <a:pt x="14" y="6"/>
                    <a:pt x="9" y="3"/>
                  </a:cubicBezTo>
                  <a:cubicBezTo>
                    <a:pt x="5" y="0"/>
                    <a:pt x="0" y="2"/>
                    <a:pt x="0" y="2"/>
                  </a:cubicBezTo>
                  <a:cubicBezTo>
                    <a:pt x="0" y="2"/>
                    <a:pt x="1" y="7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188151" y="2356334"/>
              <a:ext cx="27816" cy="51460"/>
            </a:xfrm>
            <a:custGeom>
              <a:avLst/>
              <a:gdLst>
                <a:gd name="T0" fmla="*/ 15 w 16"/>
                <a:gd name="T1" fmla="*/ 16 h 30"/>
                <a:gd name="T2" fmla="*/ 11 w 16"/>
                <a:gd name="T3" fmla="*/ 0 h 30"/>
                <a:gd name="T4" fmla="*/ 1 w 16"/>
                <a:gd name="T5" fmla="*/ 14 h 30"/>
                <a:gd name="T6" fmla="*/ 5 w 16"/>
                <a:gd name="T7" fmla="*/ 30 h 30"/>
                <a:gd name="T8" fmla="*/ 15 w 16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0">
                  <a:moveTo>
                    <a:pt x="15" y="16"/>
                  </a:moveTo>
                  <a:cubicBezTo>
                    <a:pt x="16" y="8"/>
                    <a:pt x="11" y="0"/>
                    <a:pt x="11" y="0"/>
                  </a:cubicBezTo>
                  <a:cubicBezTo>
                    <a:pt x="11" y="0"/>
                    <a:pt x="3" y="6"/>
                    <a:pt x="1" y="14"/>
                  </a:cubicBezTo>
                  <a:cubicBezTo>
                    <a:pt x="0" y="22"/>
                    <a:pt x="5" y="30"/>
                    <a:pt x="5" y="30"/>
                  </a:cubicBezTo>
                  <a:cubicBezTo>
                    <a:pt x="5" y="30"/>
                    <a:pt x="13" y="24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133910" y="2368851"/>
              <a:ext cx="58414" cy="45897"/>
            </a:xfrm>
            <a:custGeom>
              <a:avLst/>
              <a:gdLst>
                <a:gd name="T0" fmla="*/ 0 w 34"/>
                <a:gd name="T1" fmla="*/ 3 h 27"/>
                <a:gd name="T2" fmla="*/ 12 w 34"/>
                <a:gd name="T3" fmla="*/ 21 h 27"/>
                <a:gd name="T4" fmla="*/ 34 w 34"/>
                <a:gd name="T5" fmla="*/ 24 h 27"/>
                <a:gd name="T6" fmla="*/ 22 w 34"/>
                <a:gd name="T7" fmla="*/ 6 h 27"/>
                <a:gd name="T8" fmla="*/ 0 w 34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7">
                  <a:moveTo>
                    <a:pt x="0" y="3"/>
                  </a:moveTo>
                  <a:cubicBezTo>
                    <a:pt x="0" y="3"/>
                    <a:pt x="3" y="16"/>
                    <a:pt x="12" y="21"/>
                  </a:cubicBezTo>
                  <a:cubicBezTo>
                    <a:pt x="22" y="27"/>
                    <a:pt x="34" y="24"/>
                    <a:pt x="34" y="24"/>
                  </a:cubicBezTo>
                  <a:cubicBezTo>
                    <a:pt x="34" y="24"/>
                    <a:pt x="31" y="12"/>
                    <a:pt x="22" y="6"/>
                  </a:cubicBezTo>
                  <a:cubicBezTo>
                    <a:pt x="12" y="0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150600" y="2410575"/>
              <a:ext cx="50069" cy="30598"/>
            </a:xfrm>
            <a:custGeom>
              <a:avLst/>
              <a:gdLst>
                <a:gd name="T0" fmla="*/ 13 w 29"/>
                <a:gd name="T1" fmla="*/ 3 h 18"/>
                <a:gd name="T2" fmla="*/ 0 w 29"/>
                <a:gd name="T3" fmla="*/ 14 h 18"/>
                <a:gd name="T4" fmla="*/ 17 w 29"/>
                <a:gd name="T5" fmla="*/ 16 h 18"/>
                <a:gd name="T6" fmla="*/ 29 w 29"/>
                <a:gd name="T7" fmla="*/ 5 h 18"/>
                <a:gd name="T8" fmla="*/ 13 w 29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13" y="3"/>
                  </a:moveTo>
                  <a:cubicBezTo>
                    <a:pt x="5" y="5"/>
                    <a:pt x="0" y="14"/>
                    <a:pt x="0" y="14"/>
                  </a:cubicBezTo>
                  <a:cubicBezTo>
                    <a:pt x="0" y="14"/>
                    <a:pt x="9" y="18"/>
                    <a:pt x="17" y="16"/>
                  </a:cubicBezTo>
                  <a:cubicBezTo>
                    <a:pt x="24" y="13"/>
                    <a:pt x="29" y="5"/>
                    <a:pt x="29" y="5"/>
                  </a:cubicBezTo>
                  <a:cubicBezTo>
                    <a:pt x="29" y="5"/>
                    <a:pt x="20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037944" y="2788873"/>
              <a:ext cx="41724" cy="58414"/>
            </a:xfrm>
            <a:custGeom>
              <a:avLst/>
              <a:gdLst>
                <a:gd name="T0" fmla="*/ 3 w 24"/>
                <a:gd name="T1" fmla="*/ 0 h 34"/>
                <a:gd name="T2" fmla="*/ 4 w 24"/>
                <a:gd name="T3" fmla="*/ 21 h 34"/>
                <a:gd name="T4" fmla="*/ 20 w 24"/>
                <a:gd name="T5" fmla="*/ 34 h 34"/>
                <a:gd name="T6" fmla="*/ 20 w 24"/>
                <a:gd name="T7" fmla="*/ 13 h 34"/>
                <a:gd name="T8" fmla="*/ 3 w 2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3" y="0"/>
                  </a:moveTo>
                  <a:cubicBezTo>
                    <a:pt x="3" y="0"/>
                    <a:pt x="0" y="11"/>
                    <a:pt x="4" y="21"/>
                  </a:cubicBezTo>
                  <a:cubicBezTo>
                    <a:pt x="9" y="30"/>
                    <a:pt x="20" y="34"/>
                    <a:pt x="20" y="34"/>
                  </a:cubicBezTo>
                  <a:cubicBezTo>
                    <a:pt x="20" y="34"/>
                    <a:pt x="24" y="23"/>
                    <a:pt x="20" y="13"/>
                  </a:cubicBezTo>
                  <a:cubicBezTo>
                    <a:pt x="15" y="4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982312" y="2834770"/>
              <a:ext cx="86230" cy="44506"/>
            </a:xfrm>
            <a:custGeom>
              <a:avLst/>
              <a:gdLst>
                <a:gd name="T0" fmla="*/ 24 w 51"/>
                <a:gd name="T1" fmla="*/ 2 h 26"/>
                <a:gd name="T2" fmla="*/ 0 w 51"/>
                <a:gd name="T3" fmla="*/ 16 h 26"/>
                <a:gd name="T4" fmla="*/ 26 w 51"/>
                <a:gd name="T5" fmla="*/ 25 h 26"/>
                <a:gd name="T6" fmla="*/ 51 w 51"/>
                <a:gd name="T7" fmla="*/ 11 h 26"/>
                <a:gd name="T8" fmla="*/ 24 w 51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24" y="2"/>
                  </a:moveTo>
                  <a:cubicBezTo>
                    <a:pt x="10" y="3"/>
                    <a:pt x="0" y="16"/>
                    <a:pt x="0" y="16"/>
                  </a:cubicBezTo>
                  <a:cubicBezTo>
                    <a:pt x="0" y="16"/>
                    <a:pt x="12" y="26"/>
                    <a:pt x="26" y="25"/>
                  </a:cubicBezTo>
                  <a:cubicBezTo>
                    <a:pt x="40" y="23"/>
                    <a:pt x="51" y="11"/>
                    <a:pt x="51" y="11"/>
                  </a:cubicBezTo>
                  <a:cubicBezTo>
                    <a:pt x="51" y="11"/>
                    <a:pt x="38" y="0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043508" y="2859805"/>
              <a:ext cx="44506" cy="50069"/>
            </a:xfrm>
            <a:custGeom>
              <a:avLst/>
              <a:gdLst>
                <a:gd name="T0" fmla="*/ 6 w 26"/>
                <a:gd name="T1" fmla="*/ 10 h 30"/>
                <a:gd name="T2" fmla="*/ 2 w 26"/>
                <a:gd name="T3" fmla="*/ 30 h 30"/>
                <a:gd name="T4" fmla="*/ 20 w 26"/>
                <a:gd name="T5" fmla="*/ 20 h 30"/>
                <a:gd name="T6" fmla="*/ 24 w 26"/>
                <a:gd name="T7" fmla="*/ 0 h 30"/>
                <a:gd name="T8" fmla="*/ 6 w 26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6" y="10"/>
                  </a:moveTo>
                  <a:cubicBezTo>
                    <a:pt x="0" y="18"/>
                    <a:pt x="2" y="30"/>
                    <a:pt x="2" y="30"/>
                  </a:cubicBezTo>
                  <a:cubicBezTo>
                    <a:pt x="2" y="30"/>
                    <a:pt x="14" y="29"/>
                    <a:pt x="20" y="20"/>
                  </a:cubicBezTo>
                  <a:cubicBezTo>
                    <a:pt x="26" y="12"/>
                    <a:pt x="24" y="0"/>
                    <a:pt x="24" y="0"/>
                  </a:cubicBezTo>
                  <a:cubicBezTo>
                    <a:pt x="24" y="0"/>
                    <a:pt x="12" y="1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911382" y="2047576"/>
              <a:ext cx="47287" cy="43115"/>
            </a:xfrm>
            <a:custGeom>
              <a:avLst/>
              <a:gdLst>
                <a:gd name="T0" fmla="*/ 0 w 27"/>
                <a:gd name="T1" fmla="*/ 1 h 25"/>
                <a:gd name="T2" fmla="*/ 8 w 27"/>
                <a:gd name="T3" fmla="*/ 19 h 25"/>
                <a:gd name="T4" fmla="*/ 27 w 27"/>
                <a:gd name="T5" fmla="*/ 24 h 25"/>
                <a:gd name="T6" fmla="*/ 19 w 27"/>
                <a:gd name="T7" fmla="*/ 6 h 25"/>
                <a:gd name="T8" fmla="*/ 0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0" y="1"/>
                  </a:moveTo>
                  <a:cubicBezTo>
                    <a:pt x="0" y="1"/>
                    <a:pt x="1" y="12"/>
                    <a:pt x="8" y="19"/>
                  </a:cubicBezTo>
                  <a:cubicBezTo>
                    <a:pt x="16" y="25"/>
                    <a:pt x="27" y="24"/>
                    <a:pt x="27" y="24"/>
                  </a:cubicBezTo>
                  <a:cubicBezTo>
                    <a:pt x="27" y="24"/>
                    <a:pt x="26" y="13"/>
                    <a:pt x="19" y="6"/>
                  </a:cubicBezTo>
                  <a:cubicBezTo>
                    <a:pt x="1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884956" y="2089300"/>
              <a:ext cx="70931" cy="54242"/>
            </a:xfrm>
            <a:custGeom>
              <a:avLst/>
              <a:gdLst>
                <a:gd name="T0" fmla="*/ 27 w 42"/>
                <a:gd name="T1" fmla="*/ 26 h 32"/>
                <a:gd name="T2" fmla="*/ 42 w 42"/>
                <a:gd name="T3" fmla="*/ 5 h 32"/>
                <a:gd name="T4" fmla="*/ 16 w 42"/>
                <a:gd name="T5" fmla="*/ 6 h 32"/>
                <a:gd name="T6" fmla="*/ 0 w 42"/>
                <a:gd name="T7" fmla="*/ 27 h 32"/>
                <a:gd name="T8" fmla="*/ 27 w 42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2">
                  <a:moveTo>
                    <a:pt x="27" y="26"/>
                  </a:moveTo>
                  <a:cubicBezTo>
                    <a:pt x="38" y="19"/>
                    <a:pt x="42" y="5"/>
                    <a:pt x="42" y="5"/>
                  </a:cubicBezTo>
                  <a:cubicBezTo>
                    <a:pt x="42" y="5"/>
                    <a:pt x="28" y="0"/>
                    <a:pt x="16" y="6"/>
                  </a:cubicBezTo>
                  <a:cubicBezTo>
                    <a:pt x="5" y="13"/>
                    <a:pt x="0" y="27"/>
                    <a:pt x="0" y="27"/>
                  </a:cubicBezTo>
                  <a:cubicBezTo>
                    <a:pt x="0" y="27"/>
                    <a:pt x="15" y="32"/>
                    <a:pt x="2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947543" y="2093472"/>
              <a:ext cx="36161" cy="59805"/>
            </a:xfrm>
            <a:custGeom>
              <a:avLst/>
              <a:gdLst>
                <a:gd name="T0" fmla="*/ 3 w 21"/>
                <a:gd name="T1" fmla="*/ 16 h 35"/>
                <a:gd name="T2" fmla="*/ 7 w 21"/>
                <a:gd name="T3" fmla="*/ 35 h 35"/>
                <a:gd name="T4" fmla="*/ 19 w 21"/>
                <a:gd name="T5" fmla="*/ 20 h 35"/>
                <a:gd name="T6" fmla="*/ 15 w 21"/>
                <a:gd name="T7" fmla="*/ 0 h 35"/>
                <a:gd name="T8" fmla="*/ 3 w 21"/>
                <a:gd name="T9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3" y="16"/>
                  </a:moveTo>
                  <a:cubicBezTo>
                    <a:pt x="0" y="26"/>
                    <a:pt x="7" y="35"/>
                    <a:pt x="7" y="35"/>
                  </a:cubicBezTo>
                  <a:cubicBezTo>
                    <a:pt x="7" y="35"/>
                    <a:pt x="16" y="29"/>
                    <a:pt x="19" y="20"/>
                  </a:cubicBezTo>
                  <a:cubicBezTo>
                    <a:pt x="21" y="10"/>
                    <a:pt x="15" y="0"/>
                    <a:pt x="15" y="0"/>
                  </a:cubicBezTo>
                  <a:cubicBezTo>
                    <a:pt x="15" y="0"/>
                    <a:pt x="5" y="6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210404" y="1755508"/>
              <a:ext cx="30598" cy="40334"/>
            </a:xfrm>
            <a:custGeom>
              <a:avLst/>
              <a:gdLst>
                <a:gd name="T0" fmla="*/ 14 w 18"/>
                <a:gd name="T1" fmla="*/ 15 h 23"/>
                <a:gd name="T2" fmla="*/ 16 w 18"/>
                <a:gd name="T3" fmla="*/ 0 h 23"/>
                <a:gd name="T4" fmla="*/ 4 w 18"/>
                <a:gd name="T5" fmla="*/ 9 h 23"/>
                <a:gd name="T6" fmla="*/ 2 w 18"/>
                <a:gd name="T7" fmla="*/ 23 h 23"/>
                <a:gd name="T8" fmla="*/ 14 w 18"/>
                <a:gd name="T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14" y="15"/>
                  </a:moveTo>
                  <a:cubicBezTo>
                    <a:pt x="18" y="8"/>
                    <a:pt x="16" y="0"/>
                    <a:pt x="16" y="0"/>
                  </a:cubicBezTo>
                  <a:cubicBezTo>
                    <a:pt x="16" y="0"/>
                    <a:pt x="8" y="2"/>
                    <a:pt x="4" y="9"/>
                  </a:cubicBezTo>
                  <a:cubicBezTo>
                    <a:pt x="0" y="15"/>
                    <a:pt x="2" y="23"/>
                    <a:pt x="2" y="23"/>
                  </a:cubicBezTo>
                  <a:cubicBezTo>
                    <a:pt x="2" y="23"/>
                    <a:pt x="11" y="21"/>
                    <a:pt x="1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167289" y="1747163"/>
              <a:ext cx="43115" cy="48678"/>
            </a:xfrm>
            <a:custGeom>
              <a:avLst/>
              <a:gdLst>
                <a:gd name="T0" fmla="*/ 24 w 25"/>
                <a:gd name="T1" fmla="*/ 28 h 28"/>
                <a:gd name="T2" fmla="*/ 19 w 25"/>
                <a:gd name="T3" fmla="*/ 9 h 28"/>
                <a:gd name="T4" fmla="*/ 1 w 25"/>
                <a:gd name="T5" fmla="*/ 0 h 28"/>
                <a:gd name="T6" fmla="*/ 6 w 25"/>
                <a:gd name="T7" fmla="*/ 19 h 28"/>
                <a:gd name="T8" fmla="*/ 24 w 2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24" y="28"/>
                  </a:moveTo>
                  <a:cubicBezTo>
                    <a:pt x="24" y="28"/>
                    <a:pt x="25" y="17"/>
                    <a:pt x="19" y="9"/>
                  </a:cubicBezTo>
                  <a:cubicBezTo>
                    <a:pt x="13" y="2"/>
                    <a:pt x="1" y="0"/>
                    <a:pt x="1" y="0"/>
                  </a:cubicBezTo>
                  <a:cubicBezTo>
                    <a:pt x="1" y="0"/>
                    <a:pt x="0" y="12"/>
                    <a:pt x="6" y="19"/>
                  </a:cubicBezTo>
                  <a:cubicBezTo>
                    <a:pt x="13" y="27"/>
                    <a:pt x="24" y="28"/>
                    <a:pt x="2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165898" y="1795841"/>
              <a:ext cx="45897" cy="22253"/>
            </a:xfrm>
            <a:custGeom>
              <a:avLst/>
              <a:gdLst>
                <a:gd name="T0" fmla="*/ 14 w 27"/>
                <a:gd name="T1" fmla="*/ 12 h 13"/>
                <a:gd name="T2" fmla="*/ 27 w 27"/>
                <a:gd name="T3" fmla="*/ 7 h 13"/>
                <a:gd name="T4" fmla="*/ 14 w 27"/>
                <a:gd name="T5" fmla="*/ 0 h 13"/>
                <a:gd name="T6" fmla="*/ 0 w 27"/>
                <a:gd name="T7" fmla="*/ 6 h 13"/>
                <a:gd name="T8" fmla="*/ 14 w 27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">
                  <a:moveTo>
                    <a:pt x="14" y="12"/>
                  </a:moveTo>
                  <a:cubicBezTo>
                    <a:pt x="21" y="13"/>
                    <a:pt x="27" y="7"/>
                    <a:pt x="27" y="7"/>
                  </a:cubicBezTo>
                  <a:cubicBezTo>
                    <a:pt x="27" y="7"/>
                    <a:pt x="22" y="1"/>
                    <a:pt x="14" y="0"/>
                  </a:cubicBezTo>
                  <a:cubicBezTo>
                    <a:pt x="7" y="0"/>
                    <a:pt x="0" y="6"/>
                    <a:pt x="0" y="6"/>
                  </a:cubicBezTo>
                  <a:cubicBezTo>
                    <a:pt x="0" y="6"/>
                    <a:pt x="6" y="12"/>
                    <a:pt x="1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77410" y="2610851"/>
              <a:ext cx="34770" cy="41724"/>
            </a:xfrm>
            <a:custGeom>
              <a:avLst/>
              <a:gdLst>
                <a:gd name="T0" fmla="*/ 15 w 20"/>
                <a:gd name="T1" fmla="*/ 9 h 25"/>
                <a:gd name="T2" fmla="*/ 2 w 20"/>
                <a:gd name="T3" fmla="*/ 0 h 25"/>
                <a:gd name="T4" fmla="*/ 4 w 20"/>
                <a:gd name="T5" fmla="*/ 17 h 25"/>
                <a:gd name="T6" fmla="*/ 18 w 20"/>
                <a:gd name="T7" fmla="*/ 25 h 25"/>
                <a:gd name="T8" fmla="*/ 15 w 20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15" y="9"/>
                  </a:moveTo>
                  <a:cubicBezTo>
                    <a:pt x="11" y="2"/>
                    <a:pt x="2" y="0"/>
                    <a:pt x="2" y="0"/>
                  </a:cubicBezTo>
                  <a:cubicBezTo>
                    <a:pt x="2" y="0"/>
                    <a:pt x="0" y="10"/>
                    <a:pt x="4" y="17"/>
                  </a:cubicBezTo>
                  <a:cubicBezTo>
                    <a:pt x="8" y="23"/>
                    <a:pt x="18" y="25"/>
                    <a:pt x="18" y="25"/>
                  </a:cubicBezTo>
                  <a:cubicBezTo>
                    <a:pt x="18" y="25"/>
                    <a:pt x="20" y="16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82973" y="2580253"/>
              <a:ext cx="66758" cy="37552"/>
            </a:xfrm>
            <a:custGeom>
              <a:avLst/>
              <a:gdLst>
                <a:gd name="T0" fmla="*/ 22 w 39"/>
                <a:gd name="T1" fmla="*/ 20 h 22"/>
                <a:gd name="T2" fmla="*/ 39 w 39"/>
                <a:gd name="T3" fmla="*/ 7 h 22"/>
                <a:gd name="T4" fmla="*/ 18 w 39"/>
                <a:gd name="T5" fmla="*/ 2 h 22"/>
                <a:gd name="T6" fmla="*/ 0 w 39"/>
                <a:gd name="T7" fmla="*/ 15 h 22"/>
                <a:gd name="T8" fmla="*/ 22 w 39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22" y="20"/>
                  </a:moveTo>
                  <a:cubicBezTo>
                    <a:pt x="32" y="18"/>
                    <a:pt x="39" y="7"/>
                    <a:pt x="39" y="7"/>
                  </a:cubicBezTo>
                  <a:cubicBezTo>
                    <a:pt x="39" y="7"/>
                    <a:pt x="28" y="0"/>
                    <a:pt x="18" y="2"/>
                  </a:cubicBezTo>
                  <a:cubicBezTo>
                    <a:pt x="7" y="5"/>
                    <a:pt x="0" y="15"/>
                    <a:pt x="0" y="15"/>
                  </a:cubicBezTo>
                  <a:cubicBezTo>
                    <a:pt x="0" y="15"/>
                    <a:pt x="11" y="22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66284" y="2559391"/>
              <a:ext cx="33379" cy="44506"/>
            </a:xfrm>
            <a:custGeom>
              <a:avLst/>
              <a:gdLst>
                <a:gd name="T0" fmla="*/ 16 w 20"/>
                <a:gd name="T1" fmla="*/ 16 h 26"/>
                <a:gd name="T2" fmla="*/ 17 w 20"/>
                <a:gd name="T3" fmla="*/ 0 h 26"/>
                <a:gd name="T4" fmla="*/ 4 w 20"/>
                <a:gd name="T5" fmla="*/ 10 h 26"/>
                <a:gd name="T6" fmla="*/ 3 w 20"/>
                <a:gd name="T7" fmla="*/ 26 h 26"/>
                <a:gd name="T8" fmla="*/ 16 w 20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6">
                  <a:moveTo>
                    <a:pt x="16" y="16"/>
                  </a:moveTo>
                  <a:cubicBezTo>
                    <a:pt x="20" y="9"/>
                    <a:pt x="17" y="0"/>
                    <a:pt x="17" y="0"/>
                  </a:cubicBezTo>
                  <a:cubicBezTo>
                    <a:pt x="17" y="0"/>
                    <a:pt x="8" y="3"/>
                    <a:pt x="4" y="10"/>
                  </a:cubicBezTo>
                  <a:cubicBezTo>
                    <a:pt x="0" y="17"/>
                    <a:pt x="3" y="26"/>
                    <a:pt x="3" y="26"/>
                  </a:cubicBezTo>
                  <a:cubicBezTo>
                    <a:pt x="3" y="26"/>
                    <a:pt x="12" y="24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980880" y="2539920"/>
              <a:ext cx="36161" cy="43115"/>
            </a:xfrm>
            <a:custGeom>
              <a:avLst/>
              <a:gdLst>
                <a:gd name="T0" fmla="*/ 18 w 21"/>
                <a:gd name="T1" fmla="*/ 25 h 25"/>
                <a:gd name="T2" fmla="*/ 16 w 21"/>
                <a:gd name="T3" fmla="*/ 9 h 25"/>
                <a:gd name="T4" fmla="*/ 2 w 21"/>
                <a:gd name="T5" fmla="*/ 0 h 25"/>
                <a:gd name="T6" fmla="*/ 5 w 21"/>
                <a:gd name="T7" fmla="*/ 16 h 25"/>
                <a:gd name="T8" fmla="*/ 18 w 21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18" y="25"/>
                  </a:moveTo>
                  <a:cubicBezTo>
                    <a:pt x="18" y="25"/>
                    <a:pt x="21" y="15"/>
                    <a:pt x="16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0" y="9"/>
                    <a:pt x="5" y="16"/>
                  </a:cubicBezTo>
                  <a:cubicBezTo>
                    <a:pt x="9" y="23"/>
                    <a:pt x="18" y="25"/>
                    <a:pt x="18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987835" y="2507931"/>
              <a:ext cx="66758" cy="38942"/>
            </a:xfrm>
            <a:custGeom>
              <a:avLst/>
              <a:gdLst>
                <a:gd name="T0" fmla="*/ 39 w 39"/>
                <a:gd name="T1" fmla="*/ 7 h 23"/>
                <a:gd name="T2" fmla="*/ 18 w 39"/>
                <a:gd name="T3" fmla="*/ 3 h 23"/>
                <a:gd name="T4" fmla="*/ 0 w 39"/>
                <a:gd name="T5" fmla="*/ 16 h 23"/>
                <a:gd name="T6" fmla="*/ 21 w 39"/>
                <a:gd name="T7" fmla="*/ 20 h 23"/>
                <a:gd name="T8" fmla="*/ 39 w 39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9" y="7"/>
                  </a:moveTo>
                  <a:cubicBezTo>
                    <a:pt x="39" y="7"/>
                    <a:pt x="28" y="0"/>
                    <a:pt x="18" y="3"/>
                  </a:cubicBezTo>
                  <a:cubicBezTo>
                    <a:pt x="7" y="5"/>
                    <a:pt x="0" y="16"/>
                    <a:pt x="0" y="16"/>
                  </a:cubicBezTo>
                  <a:cubicBezTo>
                    <a:pt x="0" y="16"/>
                    <a:pt x="11" y="23"/>
                    <a:pt x="21" y="20"/>
                  </a:cubicBezTo>
                  <a:cubicBezTo>
                    <a:pt x="32" y="18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971145" y="2489851"/>
              <a:ext cx="34770" cy="41724"/>
            </a:xfrm>
            <a:custGeom>
              <a:avLst/>
              <a:gdLst>
                <a:gd name="T0" fmla="*/ 16 w 20"/>
                <a:gd name="T1" fmla="*/ 16 h 25"/>
                <a:gd name="T2" fmla="*/ 17 w 20"/>
                <a:gd name="T3" fmla="*/ 0 h 25"/>
                <a:gd name="T4" fmla="*/ 4 w 20"/>
                <a:gd name="T5" fmla="*/ 9 h 25"/>
                <a:gd name="T6" fmla="*/ 3 w 20"/>
                <a:gd name="T7" fmla="*/ 25 h 25"/>
                <a:gd name="T8" fmla="*/ 16 w 20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16" y="16"/>
                  </a:moveTo>
                  <a:cubicBezTo>
                    <a:pt x="20" y="9"/>
                    <a:pt x="17" y="0"/>
                    <a:pt x="17" y="0"/>
                  </a:cubicBezTo>
                  <a:cubicBezTo>
                    <a:pt x="17" y="0"/>
                    <a:pt x="8" y="2"/>
                    <a:pt x="4" y="9"/>
                  </a:cubicBezTo>
                  <a:cubicBezTo>
                    <a:pt x="0" y="16"/>
                    <a:pt x="3" y="25"/>
                    <a:pt x="3" y="25"/>
                  </a:cubicBezTo>
                  <a:cubicBezTo>
                    <a:pt x="3" y="25"/>
                    <a:pt x="12" y="23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083800" y="2169967"/>
              <a:ext cx="36161" cy="41724"/>
            </a:xfrm>
            <a:custGeom>
              <a:avLst/>
              <a:gdLst>
                <a:gd name="T0" fmla="*/ 2 w 21"/>
                <a:gd name="T1" fmla="*/ 0 h 24"/>
                <a:gd name="T2" fmla="*/ 5 w 21"/>
                <a:gd name="T3" fmla="*/ 16 h 24"/>
                <a:gd name="T4" fmla="*/ 19 w 21"/>
                <a:gd name="T5" fmla="*/ 24 h 24"/>
                <a:gd name="T6" fmla="*/ 16 w 21"/>
                <a:gd name="T7" fmla="*/ 8 h 24"/>
                <a:gd name="T8" fmla="*/ 2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2" y="0"/>
                  </a:moveTo>
                  <a:cubicBezTo>
                    <a:pt x="2" y="0"/>
                    <a:pt x="0" y="9"/>
                    <a:pt x="5" y="16"/>
                  </a:cubicBezTo>
                  <a:cubicBezTo>
                    <a:pt x="9" y="23"/>
                    <a:pt x="19" y="24"/>
                    <a:pt x="19" y="24"/>
                  </a:cubicBezTo>
                  <a:cubicBezTo>
                    <a:pt x="19" y="24"/>
                    <a:pt x="21" y="15"/>
                    <a:pt x="16" y="8"/>
                  </a:cubicBezTo>
                  <a:cubicBezTo>
                    <a:pt x="1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090754" y="2137978"/>
              <a:ext cx="66758" cy="37552"/>
            </a:xfrm>
            <a:custGeom>
              <a:avLst/>
              <a:gdLst>
                <a:gd name="T0" fmla="*/ 0 w 39"/>
                <a:gd name="T1" fmla="*/ 15 h 22"/>
                <a:gd name="T2" fmla="*/ 21 w 39"/>
                <a:gd name="T3" fmla="*/ 20 h 22"/>
                <a:gd name="T4" fmla="*/ 39 w 39"/>
                <a:gd name="T5" fmla="*/ 7 h 22"/>
                <a:gd name="T6" fmla="*/ 18 w 39"/>
                <a:gd name="T7" fmla="*/ 2 h 22"/>
                <a:gd name="T8" fmla="*/ 0 w 39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0" y="15"/>
                  </a:moveTo>
                  <a:cubicBezTo>
                    <a:pt x="0" y="15"/>
                    <a:pt x="11" y="22"/>
                    <a:pt x="21" y="20"/>
                  </a:cubicBezTo>
                  <a:cubicBezTo>
                    <a:pt x="32" y="18"/>
                    <a:pt x="39" y="7"/>
                    <a:pt x="39" y="7"/>
                  </a:cubicBezTo>
                  <a:cubicBezTo>
                    <a:pt x="39" y="7"/>
                    <a:pt x="28" y="0"/>
                    <a:pt x="18" y="2"/>
                  </a:cubicBezTo>
                  <a:cubicBezTo>
                    <a:pt x="7" y="5"/>
                    <a:pt x="0" y="15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074065" y="2117117"/>
              <a:ext cx="33379" cy="44506"/>
            </a:xfrm>
            <a:custGeom>
              <a:avLst/>
              <a:gdLst>
                <a:gd name="T0" fmla="*/ 16 w 20"/>
                <a:gd name="T1" fmla="*/ 17 h 26"/>
                <a:gd name="T2" fmla="*/ 17 w 20"/>
                <a:gd name="T3" fmla="*/ 0 h 26"/>
                <a:gd name="T4" fmla="*/ 4 w 20"/>
                <a:gd name="T5" fmla="*/ 10 h 26"/>
                <a:gd name="T6" fmla="*/ 3 w 20"/>
                <a:gd name="T7" fmla="*/ 26 h 26"/>
                <a:gd name="T8" fmla="*/ 16 w 20"/>
                <a:gd name="T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6">
                  <a:moveTo>
                    <a:pt x="16" y="17"/>
                  </a:moveTo>
                  <a:cubicBezTo>
                    <a:pt x="20" y="9"/>
                    <a:pt x="17" y="0"/>
                    <a:pt x="17" y="0"/>
                  </a:cubicBezTo>
                  <a:cubicBezTo>
                    <a:pt x="17" y="0"/>
                    <a:pt x="8" y="3"/>
                    <a:pt x="4" y="10"/>
                  </a:cubicBezTo>
                  <a:cubicBezTo>
                    <a:pt x="0" y="17"/>
                    <a:pt x="3" y="26"/>
                    <a:pt x="3" y="26"/>
                  </a:cubicBezTo>
                  <a:cubicBezTo>
                    <a:pt x="3" y="26"/>
                    <a:pt x="12" y="24"/>
                    <a:pt x="1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76571" y="1939094"/>
              <a:ext cx="34770" cy="44506"/>
            </a:xfrm>
            <a:custGeom>
              <a:avLst/>
              <a:gdLst>
                <a:gd name="T0" fmla="*/ 17 w 20"/>
                <a:gd name="T1" fmla="*/ 26 h 26"/>
                <a:gd name="T2" fmla="*/ 16 w 20"/>
                <a:gd name="T3" fmla="*/ 10 h 26"/>
                <a:gd name="T4" fmla="*/ 3 w 20"/>
                <a:gd name="T5" fmla="*/ 0 h 26"/>
                <a:gd name="T6" fmla="*/ 4 w 20"/>
                <a:gd name="T7" fmla="*/ 16 h 26"/>
                <a:gd name="T8" fmla="*/ 17 w 2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6">
                  <a:moveTo>
                    <a:pt x="17" y="26"/>
                  </a:moveTo>
                  <a:cubicBezTo>
                    <a:pt x="17" y="26"/>
                    <a:pt x="20" y="17"/>
                    <a:pt x="16" y="10"/>
                  </a:cubicBezTo>
                  <a:cubicBezTo>
                    <a:pt x="12" y="3"/>
                    <a:pt x="3" y="0"/>
                    <a:pt x="3" y="0"/>
                  </a:cubicBezTo>
                  <a:cubicBezTo>
                    <a:pt x="3" y="0"/>
                    <a:pt x="0" y="9"/>
                    <a:pt x="4" y="16"/>
                  </a:cubicBezTo>
                  <a:cubicBezTo>
                    <a:pt x="8" y="24"/>
                    <a:pt x="17" y="26"/>
                    <a:pt x="1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86306" y="1911278"/>
              <a:ext cx="65368" cy="36161"/>
            </a:xfrm>
            <a:custGeom>
              <a:avLst/>
              <a:gdLst>
                <a:gd name="T0" fmla="*/ 19 w 39"/>
                <a:gd name="T1" fmla="*/ 2 h 21"/>
                <a:gd name="T2" fmla="*/ 0 w 39"/>
                <a:gd name="T3" fmla="*/ 13 h 21"/>
                <a:gd name="T4" fmla="*/ 21 w 39"/>
                <a:gd name="T5" fmla="*/ 19 h 21"/>
                <a:gd name="T6" fmla="*/ 39 w 39"/>
                <a:gd name="T7" fmla="*/ 8 h 21"/>
                <a:gd name="T8" fmla="*/ 19 w 39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1">
                  <a:moveTo>
                    <a:pt x="19" y="2"/>
                  </a:moveTo>
                  <a:cubicBezTo>
                    <a:pt x="8" y="3"/>
                    <a:pt x="0" y="13"/>
                    <a:pt x="0" y="13"/>
                  </a:cubicBezTo>
                  <a:cubicBezTo>
                    <a:pt x="0" y="13"/>
                    <a:pt x="10" y="21"/>
                    <a:pt x="21" y="19"/>
                  </a:cubicBezTo>
                  <a:cubicBezTo>
                    <a:pt x="32" y="18"/>
                    <a:pt x="39" y="8"/>
                    <a:pt x="39" y="8"/>
                  </a:cubicBezTo>
                  <a:cubicBezTo>
                    <a:pt x="39" y="8"/>
                    <a:pt x="29" y="0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71008" y="1889025"/>
              <a:ext cx="33379" cy="41724"/>
            </a:xfrm>
            <a:custGeom>
              <a:avLst/>
              <a:gdLst>
                <a:gd name="T0" fmla="*/ 16 w 20"/>
                <a:gd name="T1" fmla="*/ 16 h 24"/>
                <a:gd name="T2" fmla="*/ 18 w 20"/>
                <a:gd name="T3" fmla="*/ 0 h 24"/>
                <a:gd name="T4" fmla="*/ 4 w 20"/>
                <a:gd name="T5" fmla="*/ 8 h 24"/>
                <a:gd name="T6" fmla="*/ 2 w 20"/>
                <a:gd name="T7" fmla="*/ 24 h 24"/>
                <a:gd name="T8" fmla="*/ 16 w 20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6" y="16"/>
                  </a:moveTo>
                  <a:cubicBezTo>
                    <a:pt x="20" y="9"/>
                    <a:pt x="18" y="0"/>
                    <a:pt x="18" y="0"/>
                  </a:cubicBezTo>
                  <a:cubicBezTo>
                    <a:pt x="18" y="0"/>
                    <a:pt x="9" y="2"/>
                    <a:pt x="4" y="8"/>
                  </a:cubicBezTo>
                  <a:cubicBezTo>
                    <a:pt x="0" y="15"/>
                    <a:pt x="2" y="24"/>
                    <a:pt x="2" y="24"/>
                  </a:cubicBezTo>
                  <a:cubicBezTo>
                    <a:pt x="2" y="24"/>
                    <a:pt x="11" y="23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334158" y="1662324"/>
              <a:ext cx="18081" cy="23644"/>
            </a:xfrm>
            <a:custGeom>
              <a:avLst/>
              <a:gdLst>
                <a:gd name="T0" fmla="*/ 1 w 10"/>
                <a:gd name="T1" fmla="*/ 0 h 14"/>
                <a:gd name="T2" fmla="*/ 2 w 10"/>
                <a:gd name="T3" fmla="*/ 8 h 14"/>
                <a:gd name="T4" fmla="*/ 9 w 10"/>
                <a:gd name="T5" fmla="*/ 14 h 14"/>
                <a:gd name="T6" fmla="*/ 8 w 10"/>
                <a:gd name="T7" fmla="*/ 5 h 14"/>
                <a:gd name="T8" fmla="*/ 1 w 1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" y="0"/>
                  </a:moveTo>
                  <a:cubicBezTo>
                    <a:pt x="1" y="0"/>
                    <a:pt x="0" y="5"/>
                    <a:pt x="2" y="8"/>
                  </a:cubicBezTo>
                  <a:cubicBezTo>
                    <a:pt x="4" y="12"/>
                    <a:pt x="9" y="14"/>
                    <a:pt x="9" y="14"/>
                  </a:cubicBezTo>
                  <a:cubicBezTo>
                    <a:pt x="9" y="14"/>
                    <a:pt x="10" y="9"/>
                    <a:pt x="8" y="5"/>
                  </a:cubicBezTo>
                  <a:cubicBezTo>
                    <a:pt x="6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338330" y="1647026"/>
              <a:ext cx="36161" cy="19471"/>
            </a:xfrm>
            <a:custGeom>
              <a:avLst/>
              <a:gdLst>
                <a:gd name="T0" fmla="*/ 0 w 21"/>
                <a:gd name="T1" fmla="*/ 7 h 11"/>
                <a:gd name="T2" fmla="*/ 11 w 21"/>
                <a:gd name="T3" fmla="*/ 10 h 11"/>
                <a:gd name="T4" fmla="*/ 21 w 21"/>
                <a:gd name="T5" fmla="*/ 4 h 11"/>
                <a:gd name="T6" fmla="*/ 10 w 21"/>
                <a:gd name="T7" fmla="*/ 1 h 11"/>
                <a:gd name="T8" fmla="*/ 0 w 2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0" y="7"/>
                  </a:moveTo>
                  <a:cubicBezTo>
                    <a:pt x="0" y="7"/>
                    <a:pt x="6" y="11"/>
                    <a:pt x="11" y="10"/>
                  </a:cubicBezTo>
                  <a:cubicBezTo>
                    <a:pt x="17" y="10"/>
                    <a:pt x="21" y="4"/>
                    <a:pt x="21" y="4"/>
                  </a:cubicBezTo>
                  <a:cubicBezTo>
                    <a:pt x="21" y="4"/>
                    <a:pt x="16" y="0"/>
                    <a:pt x="10" y="1"/>
                  </a:cubicBezTo>
                  <a:cubicBezTo>
                    <a:pt x="4" y="2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329985" y="1634508"/>
              <a:ext cx="18081" cy="22253"/>
            </a:xfrm>
            <a:custGeom>
              <a:avLst/>
              <a:gdLst>
                <a:gd name="T0" fmla="*/ 9 w 11"/>
                <a:gd name="T1" fmla="*/ 8 h 13"/>
                <a:gd name="T2" fmla="*/ 10 w 11"/>
                <a:gd name="T3" fmla="*/ 0 h 13"/>
                <a:gd name="T4" fmla="*/ 3 w 11"/>
                <a:gd name="T5" fmla="*/ 4 h 13"/>
                <a:gd name="T6" fmla="*/ 1 w 11"/>
                <a:gd name="T7" fmla="*/ 13 h 13"/>
                <a:gd name="T8" fmla="*/ 9 w 11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9" y="8"/>
                  </a:moveTo>
                  <a:cubicBezTo>
                    <a:pt x="11" y="5"/>
                    <a:pt x="10" y="0"/>
                    <a:pt x="10" y="0"/>
                  </a:cubicBezTo>
                  <a:cubicBezTo>
                    <a:pt x="10" y="0"/>
                    <a:pt x="5" y="1"/>
                    <a:pt x="3" y="4"/>
                  </a:cubicBezTo>
                  <a:cubicBezTo>
                    <a:pt x="0" y="8"/>
                    <a:pt x="1" y="13"/>
                    <a:pt x="1" y="13"/>
                  </a:cubicBezTo>
                  <a:cubicBezTo>
                    <a:pt x="1" y="13"/>
                    <a:pt x="6" y="12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94527" y="1902933"/>
              <a:ext cx="23644" cy="18081"/>
            </a:xfrm>
            <a:custGeom>
              <a:avLst/>
              <a:gdLst>
                <a:gd name="T0" fmla="*/ 14 w 14"/>
                <a:gd name="T1" fmla="*/ 10 h 11"/>
                <a:gd name="T2" fmla="*/ 9 w 14"/>
                <a:gd name="T3" fmla="*/ 3 h 11"/>
                <a:gd name="T4" fmla="*/ 0 w 14"/>
                <a:gd name="T5" fmla="*/ 1 h 11"/>
                <a:gd name="T6" fmla="*/ 5 w 14"/>
                <a:gd name="T7" fmla="*/ 9 h 11"/>
                <a:gd name="T8" fmla="*/ 14 w 14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10"/>
                  </a:moveTo>
                  <a:cubicBezTo>
                    <a:pt x="14" y="10"/>
                    <a:pt x="13" y="5"/>
                    <a:pt x="9" y="3"/>
                  </a:cubicBezTo>
                  <a:cubicBezTo>
                    <a:pt x="5" y="0"/>
                    <a:pt x="0" y="1"/>
                    <a:pt x="0" y="1"/>
                  </a:cubicBezTo>
                  <a:cubicBezTo>
                    <a:pt x="0" y="1"/>
                    <a:pt x="1" y="6"/>
                    <a:pt x="5" y="9"/>
                  </a:cubicBezTo>
                  <a:cubicBezTo>
                    <a:pt x="9" y="11"/>
                    <a:pt x="14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95918" y="1879289"/>
              <a:ext cx="29207" cy="25034"/>
            </a:xfrm>
            <a:custGeom>
              <a:avLst/>
              <a:gdLst>
                <a:gd name="T0" fmla="*/ 6 w 17"/>
                <a:gd name="T1" fmla="*/ 3 h 15"/>
                <a:gd name="T2" fmla="*/ 0 w 17"/>
                <a:gd name="T3" fmla="*/ 13 h 15"/>
                <a:gd name="T4" fmla="*/ 11 w 17"/>
                <a:gd name="T5" fmla="*/ 11 h 15"/>
                <a:gd name="T6" fmla="*/ 17 w 17"/>
                <a:gd name="T7" fmla="*/ 1 h 15"/>
                <a:gd name="T8" fmla="*/ 6 w 17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6" y="3"/>
                  </a:moveTo>
                  <a:cubicBezTo>
                    <a:pt x="1" y="7"/>
                    <a:pt x="0" y="13"/>
                    <a:pt x="0" y="13"/>
                  </a:cubicBezTo>
                  <a:cubicBezTo>
                    <a:pt x="0" y="13"/>
                    <a:pt x="6" y="15"/>
                    <a:pt x="11" y="11"/>
                  </a:cubicBezTo>
                  <a:cubicBezTo>
                    <a:pt x="16" y="8"/>
                    <a:pt x="17" y="1"/>
                    <a:pt x="17" y="1"/>
                  </a:cubicBezTo>
                  <a:cubicBezTo>
                    <a:pt x="17" y="1"/>
                    <a:pt x="10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82010" y="1877899"/>
              <a:ext cx="15299" cy="25034"/>
            </a:xfrm>
            <a:custGeom>
              <a:avLst/>
              <a:gdLst>
                <a:gd name="T0" fmla="*/ 1 w 9"/>
                <a:gd name="T1" fmla="*/ 7 h 15"/>
                <a:gd name="T2" fmla="*/ 4 w 9"/>
                <a:gd name="T3" fmla="*/ 15 h 15"/>
                <a:gd name="T4" fmla="*/ 8 w 9"/>
                <a:gd name="T5" fmla="*/ 8 h 15"/>
                <a:gd name="T6" fmla="*/ 5 w 9"/>
                <a:gd name="T7" fmla="*/ 0 h 15"/>
                <a:gd name="T8" fmla="*/ 1 w 9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1" y="7"/>
                  </a:moveTo>
                  <a:cubicBezTo>
                    <a:pt x="0" y="11"/>
                    <a:pt x="4" y="15"/>
                    <a:pt x="4" y="15"/>
                  </a:cubicBezTo>
                  <a:cubicBezTo>
                    <a:pt x="4" y="15"/>
                    <a:pt x="8" y="12"/>
                    <a:pt x="8" y="8"/>
                  </a:cubicBezTo>
                  <a:cubicBezTo>
                    <a:pt x="9" y="3"/>
                    <a:pt x="5" y="0"/>
                    <a:pt x="5" y="0"/>
                  </a:cubicBezTo>
                  <a:cubicBezTo>
                    <a:pt x="5" y="0"/>
                    <a:pt x="1" y="3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542778" y="1541325"/>
              <a:ext cx="31989" cy="50069"/>
            </a:xfrm>
            <a:custGeom>
              <a:avLst/>
              <a:gdLst>
                <a:gd name="T0" fmla="*/ 16 w 19"/>
                <a:gd name="T1" fmla="*/ 17 h 29"/>
                <a:gd name="T2" fmla="*/ 15 w 19"/>
                <a:gd name="T3" fmla="*/ 0 h 29"/>
                <a:gd name="T4" fmla="*/ 3 w 19"/>
                <a:gd name="T5" fmla="*/ 12 h 29"/>
                <a:gd name="T6" fmla="*/ 4 w 19"/>
                <a:gd name="T7" fmla="*/ 29 h 29"/>
                <a:gd name="T8" fmla="*/ 16 w 19"/>
                <a:gd name="T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9">
                  <a:moveTo>
                    <a:pt x="16" y="17"/>
                  </a:moveTo>
                  <a:cubicBezTo>
                    <a:pt x="19" y="9"/>
                    <a:pt x="15" y="0"/>
                    <a:pt x="15" y="0"/>
                  </a:cubicBezTo>
                  <a:cubicBezTo>
                    <a:pt x="15" y="0"/>
                    <a:pt x="6" y="4"/>
                    <a:pt x="3" y="12"/>
                  </a:cubicBezTo>
                  <a:cubicBezTo>
                    <a:pt x="0" y="20"/>
                    <a:pt x="4" y="29"/>
                    <a:pt x="4" y="29"/>
                  </a:cubicBezTo>
                  <a:cubicBezTo>
                    <a:pt x="4" y="29"/>
                    <a:pt x="13" y="25"/>
                    <a:pt x="1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509399" y="1539933"/>
              <a:ext cx="25034" cy="52850"/>
            </a:xfrm>
            <a:custGeom>
              <a:avLst/>
              <a:gdLst>
                <a:gd name="T0" fmla="*/ 9 w 15"/>
                <a:gd name="T1" fmla="*/ 31 h 31"/>
                <a:gd name="T2" fmla="*/ 15 w 15"/>
                <a:gd name="T3" fmla="*/ 15 h 31"/>
                <a:gd name="T4" fmla="*/ 7 w 15"/>
                <a:gd name="T5" fmla="*/ 0 h 31"/>
                <a:gd name="T6" fmla="*/ 1 w 15"/>
                <a:gd name="T7" fmla="*/ 16 h 31"/>
                <a:gd name="T8" fmla="*/ 9 w 15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9" y="31"/>
                  </a:moveTo>
                  <a:cubicBezTo>
                    <a:pt x="9" y="31"/>
                    <a:pt x="15" y="24"/>
                    <a:pt x="15" y="15"/>
                  </a:cubicBezTo>
                  <a:cubicBezTo>
                    <a:pt x="14" y="7"/>
                    <a:pt x="7" y="0"/>
                    <a:pt x="7" y="0"/>
                  </a:cubicBezTo>
                  <a:cubicBezTo>
                    <a:pt x="7" y="0"/>
                    <a:pt x="0" y="7"/>
                    <a:pt x="1" y="16"/>
                  </a:cubicBezTo>
                  <a:cubicBezTo>
                    <a:pt x="1" y="24"/>
                    <a:pt x="9" y="31"/>
                    <a:pt x="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67675" y="1556623"/>
              <a:ext cx="34770" cy="47287"/>
            </a:xfrm>
            <a:custGeom>
              <a:avLst/>
              <a:gdLst>
                <a:gd name="T0" fmla="*/ 17 w 20"/>
                <a:gd name="T1" fmla="*/ 28 h 28"/>
                <a:gd name="T2" fmla="*/ 17 w 20"/>
                <a:gd name="T3" fmla="*/ 11 h 28"/>
                <a:gd name="T4" fmla="*/ 4 w 20"/>
                <a:gd name="T5" fmla="*/ 0 h 28"/>
                <a:gd name="T6" fmla="*/ 4 w 20"/>
                <a:gd name="T7" fmla="*/ 17 h 28"/>
                <a:gd name="T8" fmla="*/ 17 w 20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17" y="28"/>
                  </a:moveTo>
                  <a:cubicBezTo>
                    <a:pt x="17" y="28"/>
                    <a:pt x="20" y="19"/>
                    <a:pt x="17" y="11"/>
                  </a:cubicBezTo>
                  <a:cubicBezTo>
                    <a:pt x="13" y="3"/>
                    <a:pt x="4" y="0"/>
                    <a:pt x="4" y="0"/>
                  </a:cubicBezTo>
                  <a:cubicBezTo>
                    <a:pt x="4" y="0"/>
                    <a:pt x="0" y="9"/>
                    <a:pt x="4" y="17"/>
                  </a:cubicBezTo>
                  <a:cubicBezTo>
                    <a:pt x="7" y="24"/>
                    <a:pt x="17" y="28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275772" y="2245070"/>
              <a:ext cx="23644" cy="50069"/>
            </a:xfrm>
            <a:custGeom>
              <a:avLst/>
              <a:gdLst>
                <a:gd name="T0" fmla="*/ 13 w 14"/>
                <a:gd name="T1" fmla="*/ 15 h 29"/>
                <a:gd name="T2" fmla="*/ 8 w 14"/>
                <a:gd name="T3" fmla="*/ 0 h 29"/>
                <a:gd name="T4" fmla="*/ 0 w 14"/>
                <a:gd name="T5" fmla="*/ 14 h 29"/>
                <a:gd name="T6" fmla="*/ 6 w 14"/>
                <a:gd name="T7" fmla="*/ 29 h 29"/>
                <a:gd name="T8" fmla="*/ 13 w 14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9">
                  <a:moveTo>
                    <a:pt x="13" y="15"/>
                  </a:moveTo>
                  <a:cubicBezTo>
                    <a:pt x="14" y="7"/>
                    <a:pt x="8" y="0"/>
                    <a:pt x="8" y="0"/>
                  </a:cubicBezTo>
                  <a:cubicBezTo>
                    <a:pt x="8" y="0"/>
                    <a:pt x="1" y="6"/>
                    <a:pt x="0" y="14"/>
                  </a:cubicBezTo>
                  <a:cubicBezTo>
                    <a:pt x="0" y="22"/>
                    <a:pt x="6" y="29"/>
                    <a:pt x="6" y="29"/>
                  </a:cubicBezTo>
                  <a:cubicBezTo>
                    <a:pt x="6" y="29"/>
                    <a:pt x="13" y="23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04978" y="2236725"/>
              <a:ext cx="30598" cy="45897"/>
            </a:xfrm>
            <a:custGeom>
              <a:avLst/>
              <a:gdLst>
                <a:gd name="T0" fmla="*/ 14 w 18"/>
                <a:gd name="T1" fmla="*/ 27 h 27"/>
                <a:gd name="T2" fmla="*/ 15 w 18"/>
                <a:gd name="T3" fmla="*/ 11 h 27"/>
                <a:gd name="T4" fmla="*/ 4 w 18"/>
                <a:gd name="T5" fmla="*/ 0 h 27"/>
                <a:gd name="T6" fmla="*/ 3 w 18"/>
                <a:gd name="T7" fmla="*/ 16 h 27"/>
                <a:gd name="T8" fmla="*/ 14 w 1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4" y="27"/>
                  </a:moveTo>
                  <a:cubicBezTo>
                    <a:pt x="14" y="27"/>
                    <a:pt x="18" y="19"/>
                    <a:pt x="15" y="11"/>
                  </a:cubicBezTo>
                  <a:cubicBezTo>
                    <a:pt x="12" y="4"/>
                    <a:pt x="4" y="0"/>
                    <a:pt x="4" y="0"/>
                  </a:cubicBezTo>
                  <a:cubicBezTo>
                    <a:pt x="4" y="0"/>
                    <a:pt x="0" y="8"/>
                    <a:pt x="3" y="16"/>
                  </a:cubicBezTo>
                  <a:cubicBezTo>
                    <a:pt x="6" y="23"/>
                    <a:pt x="14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31404" y="2218645"/>
              <a:ext cx="34770" cy="37552"/>
            </a:xfrm>
            <a:custGeom>
              <a:avLst/>
              <a:gdLst>
                <a:gd name="T0" fmla="*/ 0 w 20"/>
                <a:gd name="T1" fmla="*/ 0 h 22"/>
                <a:gd name="T2" fmla="*/ 5 w 20"/>
                <a:gd name="T3" fmla="*/ 15 h 22"/>
                <a:gd name="T4" fmla="*/ 20 w 20"/>
                <a:gd name="T5" fmla="*/ 22 h 22"/>
                <a:gd name="T6" fmla="*/ 15 w 20"/>
                <a:gd name="T7" fmla="*/ 7 h 22"/>
                <a:gd name="T8" fmla="*/ 0 w 2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0"/>
                  </a:moveTo>
                  <a:cubicBezTo>
                    <a:pt x="0" y="0"/>
                    <a:pt x="0" y="10"/>
                    <a:pt x="5" y="15"/>
                  </a:cubicBezTo>
                  <a:cubicBezTo>
                    <a:pt x="11" y="21"/>
                    <a:pt x="20" y="22"/>
                    <a:pt x="20" y="22"/>
                  </a:cubicBezTo>
                  <a:cubicBezTo>
                    <a:pt x="20" y="22"/>
                    <a:pt x="20" y="13"/>
                    <a:pt x="15" y="7"/>
                  </a:cubicBezTo>
                  <a:cubicBezTo>
                    <a:pt x="1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117221" y="1826439"/>
              <a:ext cx="34770" cy="34770"/>
            </a:xfrm>
            <a:custGeom>
              <a:avLst/>
              <a:gdLst>
                <a:gd name="T0" fmla="*/ 20 w 21"/>
                <a:gd name="T1" fmla="*/ 0 h 21"/>
                <a:gd name="T2" fmla="*/ 6 w 21"/>
                <a:gd name="T3" fmla="*/ 5 h 21"/>
                <a:gd name="T4" fmla="*/ 0 w 21"/>
                <a:gd name="T5" fmla="*/ 21 h 21"/>
                <a:gd name="T6" fmla="*/ 15 w 21"/>
                <a:gd name="T7" fmla="*/ 15 h 21"/>
                <a:gd name="T8" fmla="*/ 20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0" y="0"/>
                  </a:moveTo>
                  <a:cubicBezTo>
                    <a:pt x="20" y="0"/>
                    <a:pt x="11" y="0"/>
                    <a:pt x="6" y="5"/>
                  </a:cubicBezTo>
                  <a:cubicBezTo>
                    <a:pt x="0" y="11"/>
                    <a:pt x="0" y="21"/>
                    <a:pt x="0" y="21"/>
                  </a:cubicBezTo>
                  <a:cubicBezTo>
                    <a:pt x="0" y="21"/>
                    <a:pt x="10" y="20"/>
                    <a:pt x="15" y="15"/>
                  </a:cubicBezTo>
                  <a:cubicBezTo>
                    <a:pt x="21" y="9"/>
                    <a:pt x="20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088013" y="1805577"/>
              <a:ext cx="29207" cy="47287"/>
            </a:xfrm>
            <a:custGeom>
              <a:avLst/>
              <a:gdLst>
                <a:gd name="T0" fmla="*/ 15 w 17"/>
                <a:gd name="T1" fmla="*/ 16 h 28"/>
                <a:gd name="T2" fmla="*/ 13 w 17"/>
                <a:gd name="T3" fmla="*/ 0 h 28"/>
                <a:gd name="T4" fmla="*/ 2 w 17"/>
                <a:gd name="T5" fmla="*/ 12 h 28"/>
                <a:gd name="T6" fmla="*/ 4 w 17"/>
                <a:gd name="T7" fmla="*/ 28 h 28"/>
                <a:gd name="T8" fmla="*/ 15 w 17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8">
                  <a:moveTo>
                    <a:pt x="15" y="16"/>
                  </a:moveTo>
                  <a:cubicBezTo>
                    <a:pt x="17" y="9"/>
                    <a:pt x="13" y="0"/>
                    <a:pt x="13" y="0"/>
                  </a:cubicBezTo>
                  <a:cubicBezTo>
                    <a:pt x="13" y="0"/>
                    <a:pt x="5" y="4"/>
                    <a:pt x="2" y="12"/>
                  </a:cubicBezTo>
                  <a:cubicBezTo>
                    <a:pt x="0" y="19"/>
                    <a:pt x="4" y="28"/>
                    <a:pt x="4" y="28"/>
                  </a:cubicBezTo>
                  <a:cubicBezTo>
                    <a:pt x="4" y="28"/>
                    <a:pt x="12" y="24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053244" y="1804186"/>
              <a:ext cx="23644" cy="48678"/>
            </a:xfrm>
            <a:custGeom>
              <a:avLst/>
              <a:gdLst>
                <a:gd name="T0" fmla="*/ 7 w 14"/>
                <a:gd name="T1" fmla="*/ 29 h 29"/>
                <a:gd name="T2" fmla="*/ 13 w 14"/>
                <a:gd name="T3" fmla="*/ 14 h 29"/>
                <a:gd name="T4" fmla="*/ 6 w 14"/>
                <a:gd name="T5" fmla="*/ 0 h 29"/>
                <a:gd name="T6" fmla="*/ 0 w 14"/>
                <a:gd name="T7" fmla="*/ 14 h 29"/>
                <a:gd name="T8" fmla="*/ 7 w 1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9">
                  <a:moveTo>
                    <a:pt x="7" y="29"/>
                  </a:moveTo>
                  <a:cubicBezTo>
                    <a:pt x="7" y="29"/>
                    <a:pt x="14" y="22"/>
                    <a:pt x="13" y="14"/>
                  </a:cubicBezTo>
                  <a:cubicBezTo>
                    <a:pt x="13" y="6"/>
                    <a:pt x="6" y="0"/>
                    <a:pt x="6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1" y="22"/>
                    <a:pt x="7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165898" y="2786092"/>
              <a:ext cx="34770" cy="40334"/>
            </a:xfrm>
            <a:custGeom>
              <a:avLst/>
              <a:gdLst>
                <a:gd name="T0" fmla="*/ 15 w 20"/>
                <a:gd name="T1" fmla="*/ 16 h 24"/>
                <a:gd name="T2" fmla="*/ 18 w 20"/>
                <a:gd name="T3" fmla="*/ 0 h 24"/>
                <a:gd name="T4" fmla="*/ 4 w 20"/>
                <a:gd name="T5" fmla="*/ 9 h 24"/>
                <a:gd name="T6" fmla="*/ 2 w 20"/>
                <a:gd name="T7" fmla="*/ 24 h 24"/>
                <a:gd name="T8" fmla="*/ 15 w 20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5" y="16"/>
                  </a:moveTo>
                  <a:cubicBezTo>
                    <a:pt x="20" y="9"/>
                    <a:pt x="18" y="0"/>
                    <a:pt x="18" y="0"/>
                  </a:cubicBezTo>
                  <a:cubicBezTo>
                    <a:pt x="18" y="0"/>
                    <a:pt x="9" y="2"/>
                    <a:pt x="4" y="9"/>
                  </a:cubicBezTo>
                  <a:cubicBezTo>
                    <a:pt x="0" y="15"/>
                    <a:pt x="2" y="24"/>
                    <a:pt x="2" y="24"/>
                  </a:cubicBezTo>
                  <a:cubicBezTo>
                    <a:pt x="2" y="24"/>
                    <a:pt x="11" y="23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135301" y="2773575"/>
              <a:ext cx="27816" cy="50069"/>
            </a:xfrm>
            <a:custGeom>
              <a:avLst/>
              <a:gdLst>
                <a:gd name="T0" fmla="*/ 15 w 16"/>
                <a:gd name="T1" fmla="*/ 16 h 29"/>
                <a:gd name="T2" fmla="*/ 11 w 16"/>
                <a:gd name="T3" fmla="*/ 0 h 29"/>
                <a:gd name="T4" fmla="*/ 2 w 16"/>
                <a:gd name="T5" fmla="*/ 14 h 29"/>
                <a:gd name="T6" fmla="*/ 6 w 16"/>
                <a:gd name="T7" fmla="*/ 29 h 29"/>
                <a:gd name="T8" fmla="*/ 15 w 16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15" y="16"/>
                  </a:moveTo>
                  <a:cubicBezTo>
                    <a:pt x="16" y="8"/>
                    <a:pt x="11" y="0"/>
                    <a:pt x="11" y="0"/>
                  </a:cubicBezTo>
                  <a:cubicBezTo>
                    <a:pt x="11" y="0"/>
                    <a:pt x="3" y="6"/>
                    <a:pt x="2" y="14"/>
                  </a:cubicBezTo>
                  <a:cubicBezTo>
                    <a:pt x="0" y="21"/>
                    <a:pt x="6" y="29"/>
                    <a:pt x="6" y="29"/>
                  </a:cubicBezTo>
                  <a:cubicBezTo>
                    <a:pt x="6" y="29"/>
                    <a:pt x="13" y="24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097749" y="2779138"/>
              <a:ext cx="29207" cy="50069"/>
            </a:xfrm>
            <a:custGeom>
              <a:avLst/>
              <a:gdLst>
                <a:gd name="T0" fmla="*/ 11 w 17"/>
                <a:gd name="T1" fmla="*/ 29 h 29"/>
                <a:gd name="T2" fmla="*/ 15 w 17"/>
                <a:gd name="T3" fmla="*/ 13 h 29"/>
                <a:gd name="T4" fmla="*/ 6 w 17"/>
                <a:gd name="T5" fmla="*/ 0 h 29"/>
                <a:gd name="T6" fmla="*/ 2 w 17"/>
                <a:gd name="T7" fmla="*/ 16 h 29"/>
                <a:gd name="T8" fmla="*/ 11 w 1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9">
                  <a:moveTo>
                    <a:pt x="11" y="29"/>
                  </a:moveTo>
                  <a:cubicBezTo>
                    <a:pt x="11" y="29"/>
                    <a:pt x="17" y="21"/>
                    <a:pt x="15" y="13"/>
                  </a:cubicBezTo>
                  <a:cubicBezTo>
                    <a:pt x="13" y="5"/>
                    <a:pt x="6" y="0"/>
                    <a:pt x="6" y="0"/>
                  </a:cubicBezTo>
                  <a:cubicBezTo>
                    <a:pt x="6" y="0"/>
                    <a:pt x="0" y="8"/>
                    <a:pt x="2" y="16"/>
                  </a:cubicBezTo>
                  <a:cubicBezTo>
                    <a:pt x="4" y="24"/>
                    <a:pt x="11" y="29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204813" y="2064266"/>
              <a:ext cx="43115" cy="33379"/>
            </a:xfrm>
            <a:custGeom>
              <a:avLst/>
              <a:gdLst>
                <a:gd name="T0" fmla="*/ 9 w 25"/>
                <a:gd name="T1" fmla="*/ 4 h 19"/>
                <a:gd name="T2" fmla="*/ 0 w 25"/>
                <a:gd name="T3" fmla="*/ 17 h 19"/>
                <a:gd name="T4" fmla="*/ 16 w 25"/>
                <a:gd name="T5" fmla="*/ 15 h 19"/>
                <a:gd name="T6" fmla="*/ 25 w 25"/>
                <a:gd name="T7" fmla="*/ 2 h 19"/>
                <a:gd name="T8" fmla="*/ 9 w 25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9" y="4"/>
                  </a:moveTo>
                  <a:cubicBezTo>
                    <a:pt x="2" y="8"/>
                    <a:pt x="0" y="17"/>
                    <a:pt x="0" y="17"/>
                  </a:cubicBezTo>
                  <a:cubicBezTo>
                    <a:pt x="0" y="17"/>
                    <a:pt x="9" y="19"/>
                    <a:pt x="16" y="15"/>
                  </a:cubicBezTo>
                  <a:cubicBezTo>
                    <a:pt x="23" y="11"/>
                    <a:pt x="25" y="2"/>
                    <a:pt x="25" y="2"/>
                  </a:cubicBezTo>
                  <a:cubicBezTo>
                    <a:pt x="25" y="2"/>
                    <a:pt x="16" y="0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236802" y="2082346"/>
              <a:ext cx="34770" cy="40334"/>
            </a:xfrm>
            <a:custGeom>
              <a:avLst/>
              <a:gdLst>
                <a:gd name="T0" fmla="*/ 15 w 20"/>
                <a:gd name="T1" fmla="*/ 16 h 24"/>
                <a:gd name="T2" fmla="*/ 18 w 20"/>
                <a:gd name="T3" fmla="*/ 0 h 24"/>
                <a:gd name="T4" fmla="*/ 4 w 20"/>
                <a:gd name="T5" fmla="*/ 8 h 24"/>
                <a:gd name="T6" fmla="*/ 1 w 20"/>
                <a:gd name="T7" fmla="*/ 24 h 24"/>
                <a:gd name="T8" fmla="*/ 15 w 20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5" y="16"/>
                  </a:moveTo>
                  <a:cubicBezTo>
                    <a:pt x="20" y="9"/>
                    <a:pt x="18" y="0"/>
                    <a:pt x="18" y="0"/>
                  </a:cubicBezTo>
                  <a:cubicBezTo>
                    <a:pt x="18" y="0"/>
                    <a:pt x="9" y="2"/>
                    <a:pt x="4" y="8"/>
                  </a:cubicBezTo>
                  <a:cubicBezTo>
                    <a:pt x="0" y="15"/>
                    <a:pt x="1" y="24"/>
                    <a:pt x="1" y="24"/>
                  </a:cubicBezTo>
                  <a:cubicBezTo>
                    <a:pt x="1" y="24"/>
                    <a:pt x="10" y="22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274353" y="2090691"/>
              <a:ext cx="29207" cy="47287"/>
            </a:xfrm>
            <a:custGeom>
              <a:avLst/>
              <a:gdLst>
                <a:gd name="T0" fmla="*/ 2 w 17"/>
                <a:gd name="T1" fmla="*/ 12 h 28"/>
                <a:gd name="T2" fmla="*/ 5 w 17"/>
                <a:gd name="T3" fmla="*/ 28 h 28"/>
                <a:gd name="T4" fmla="*/ 15 w 17"/>
                <a:gd name="T5" fmla="*/ 15 h 28"/>
                <a:gd name="T6" fmla="*/ 12 w 17"/>
                <a:gd name="T7" fmla="*/ 0 h 28"/>
                <a:gd name="T8" fmla="*/ 2 w 17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8">
                  <a:moveTo>
                    <a:pt x="2" y="12"/>
                  </a:moveTo>
                  <a:cubicBezTo>
                    <a:pt x="0" y="20"/>
                    <a:pt x="5" y="28"/>
                    <a:pt x="5" y="28"/>
                  </a:cubicBezTo>
                  <a:cubicBezTo>
                    <a:pt x="5" y="28"/>
                    <a:pt x="13" y="23"/>
                    <a:pt x="15" y="15"/>
                  </a:cubicBezTo>
                  <a:cubicBezTo>
                    <a:pt x="17" y="7"/>
                    <a:pt x="12" y="0"/>
                    <a:pt x="12" y="0"/>
                  </a:cubicBezTo>
                  <a:cubicBezTo>
                    <a:pt x="12" y="0"/>
                    <a:pt x="4" y="4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45973" y="1777761"/>
              <a:ext cx="50069" cy="50069"/>
            </a:xfrm>
            <a:custGeom>
              <a:avLst/>
              <a:gdLst>
                <a:gd name="T0" fmla="*/ 29 w 29"/>
                <a:gd name="T1" fmla="*/ 29 h 29"/>
                <a:gd name="T2" fmla="*/ 21 w 29"/>
                <a:gd name="T3" fmla="*/ 8 h 29"/>
                <a:gd name="T4" fmla="*/ 0 w 29"/>
                <a:gd name="T5" fmla="*/ 0 h 29"/>
                <a:gd name="T6" fmla="*/ 8 w 29"/>
                <a:gd name="T7" fmla="*/ 21 h 29"/>
                <a:gd name="T8" fmla="*/ 29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cubicBezTo>
                    <a:pt x="29" y="29"/>
                    <a:pt x="29" y="16"/>
                    <a:pt x="21" y="8"/>
                  </a:cubicBezTo>
                  <a:cubicBezTo>
                    <a:pt x="13" y="0"/>
                    <a:pt x="0" y="0"/>
                    <a:pt x="0" y="0"/>
                  </a:cubicBezTo>
                  <a:cubicBezTo>
                    <a:pt x="0" y="0"/>
                    <a:pt x="0" y="13"/>
                    <a:pt x="8" y="21"/>
                  </a:cubicBezTo>
                  <a:cubicBezTo>
                    <a:pt x="16" y="29"/>
                    <a:pt x="29" y="29"/>
                    <a:pt x="29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19547" y="1811140"/>
              <a:ext cx="44506" cy="63977"/>
            </a:xfrm>
            <a:custGeom>
              <a:avLst/>
              <a:gdLst>
                <a:gd name="T0" fmla="*/ 5 w 26"/>
                <a:gd name="T1" fmla="*/ 0 h 38"/>
                <a:gd name="T2" fmla="*/ 4 w 26"/>
                <a:gd name="T3" fmla="*/ 23 h 38"/>
                <a:gd name="T4" fmla="*/ 21 w 26"/>
                <a:gd name="T5" fmla="*/ 38 h 38"/>
                <a:gd name="T6" fmla="*/ 21 w 26"/>
                <a:gd name="T7" fmla="*/ 15 h 38"/>
                <a:gd name="T8" fmla="*/ 5 w 2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5" y="0"/>
                  </a:moveTo>
                  <a:cubicBezTo>
                    <a:pt x="5" y="0"/>
                    <a:pt x="0" y="12"/>
                    <a:pt x="4" y="23"/>
                  </a:cubicBezTo>
                  <a:cubicBezTo>
                    <a:pt x="9" y="33"/>
                    <a:pt x="21" y="38"/>
                    <a:pt x="21" y="38"/>
                  </a:cubicBezTo>
                  <a:cubicBezTo>
                    <a:pt x="21" y="38"/>
                    <a:pt x="26" y="26"/>
                    <a:pt x="21" y="15"/>
                  </a:cubicBezTo>
                  <a:cubicBezTo>
                    <a:pt x="17" y="5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58490" y="1740209"/>
              <a:ext cx="45897" cy="33379"/>
            </a:xfrm>
            <a:custGeom>
              <a:avLst/>
              <a:gdLst>
                <a:gd name="T0" fmla="*/ 11 w 27"/>
                <a:gd name="T1" fmla="*/ 16 h 19"/>
                <a:gd name="T2" fmla="*/ 27 w 27"/>
                <a:gd name="T3" fmla="*/ 15 h 19"/>
                <a:gd name="T4" fmla="*/ 16 w 27"/>
                <a:gd name="T5" fmla="*/ 3 h 19"/>
                <a:gd name="T6" fmla="*/ 0 w 27"/>
                <a:gd name="T7" fmla="*/ 4 h 19"/>
                <a:gd name="T8" fmla="*/ 11 w 27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11" y="16"/>
                  </a:moveTo>
                  <a:cubicBezTo>
                    <a:pt x="18" y="19"/>
                    <a:pt x="27" y="15"/>
                    <a:pt x="27" y="15"/>
                  </a:cubicBezTo>
                  <a:cubicBezTo>
                    <a:pt x="27" y="15"/>
                    <a:pt x="23" y="6"/>
                    <a:pt x="16" y="3"/>
                  </a:cubicBezTo>
                  <a:cubicBezTo>
                    <a:pt x="8" y="0"/>
                    <a:pt x="0" y="4"/>
                    <a:pt x="0" y="4"/>
                  </a:cubicBezTo>
                  <a:cubicBezTo>
                    <a:pt x="0" y="4"/>
                    <a:pt x="3" y="13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61271" y="1702658"/>
              <a:ext cx="62587" cy="29207"/>
            </a:xfrm>
            <a:custGeom>
              <a:avLst/>
              <a:gdLst>
                <a:gd name="T0" fmla="*/ 36 w 36"/>
                <a:gd name="T1" fmla="*/ 8 h 17"/>
                <a:gd name="T2" fmla="*/ 18 w 36"/>
                <a:gd name="T3" fmla="*/ 0 h 17"/>
                <a:gd name="T4" fmla="*/ 0 w 36"/>
                <a:gd name="T5" fmla="*/ 9 h 17"/>
                <a:gd name="T6" fmla="*/ 18 w 36"/>
                <a:gd name="T7" fmla="*/ 17 h 17"/>
                <a:gd name="T8" fmla="*/ 36 w 36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6" y="8"/>
                  </a:move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9"/>
                    <a:pt x="0" y="9"/>
                  </a:cubicBezTo>
                  <a:cubicBezTo>
                    <a:pt x="0" y="9"/>
                    <a:pt x="8" y="17"/>
                    <a:pt x="18" y="17"/>
                  </a:cubicBezTo>
                  <a:cubicBezTo>
                    <a:pt x="28" y="16"/>
                    <a:pt x="36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783414" y="1526025"/>
              <a:ext cx="36161" cy="58414"/>
            </a:xfrm>
            <a:custGeom>
              <a:avLst/>
              <a:gdLst>
                <a:gd name="T0" fmla="*/ 5 w 21"/>
                <a:gd name="T1" fmla="*/ 0 h 34"/>
                <a:gd name="T2" fmla="*/ 3 w 21"/>
                <a:gd name="T3" fmla="*/ 20 h 34"/>
                <a:gd name="T4" fmla="*/ 16 w 21"/>
                <a:gd name="T5" fmla="*/ 34 h 34"/>
                <a:gd name="T6" fmla="*/ 18 w 21"/>
                <a:gd name="T7" fmla="*/ 15 h 34"/>
                <a:gd name="T8" fmla="*/ 5 w 2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4">
                  <a:moveTo>
                    <a:pt x="5" y="0"/>
                  </a:moveTo>
                  <a:cubicBezTo>
                    <a:pt x="5" y="0"/>
                    <a:pt x="0" y="10"/>
                    <a:pt x="3" y="20"/>
                  </a:cubicBezTo>
                  <a:cubicBezTo>
                    <a:pt x="6" y="29"/>
                    <a:pt x="16" y="34"/>
                    <a:pt x="16" y="34"/>
                  </a:cubicBezTo>
                  <a:cubicBezTo>
                    <a:pt x="16" y="34"/>
                    <a:pt x="21" y="24"/>
                    <a:pt x="18" y="15"/>
                  </a:cubicBezTo>
                  <a:cubicBezTo>
                    <a:pt x="15" y="5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748644" y="1542715"/>
              <a:ext cx="27816" cy="61195"/>
            </a:xfrm>
            <a:custGeom>
              <a:avLst/>
              <a:gdLst>
                <a:gd name="T0" fmla="*/ 0 w 17"/>
                <a:gd name="T1" fmla="*/ 18 h 36"/>
                <a:gd name="T2" fmla="*/ 7 w 17"/>
                <a:gd name="T3" fmla="*/ 36 h 36"/>
                <a:gd name="T4" fmla="*/ 16 w 17"/>
                <a:gd name="T5" fmla="*/ 19 h 36"/>
                <a:gd name="T6" fmla="*/ 10 w 17"/>
                <a:gd name="T7" fmla="*/ 0 h 36"/>
                <a:gd name="T8" fmla="*/ 0 w 1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6">
                  <a:moveTo>
                    <a:pt x="0" y="18"/>
                  </a:moveTo>
                  <a:cubicBezTo>
                    <a:pt x="0" y="27"/>
                    <a:pt x="7" y="36"/>
                    <a:pt x="7" y="36"/>
                  </a:cubicBezTo>
                  <a:cubicBezTo>
                    <a:pt x="7" y="36"/>
                    <a:pt x="16" y="29"/>
                    <a:pt x="16" y="19"/>
                  </a:cubicBezTo>
                  <a:cubicBezTo>
                    <a:pt x="17" y="9"/>
                    <a:pt x="10" y="0"/>
                    <a:pt x="10" y="0"/>
                  </a:cubicBezTo>
                  <a:cubicBezTo>
                    <a:pt x="10" y="0"/>
                    <a:pt x="1" y="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811230" y="1507945"/>
              <a:ext cx="30598" cy="30598"/>
            </a:xfrm>
            <a:custGeom>
              <a:avLst/>
              <a:gdLst>
                <a:gd name="T0" fmla="*/ 18 w 18"/>
                <a:gd name="T1" fmla="*/ 18 h 18"/>
                <a:gd name="T2" fmla="*/ 13 w 18"/>
                <a:gd name="T3" fmla="*/ 5 h 18"/>
                <a:gd name="T4" fmla="*/ 1 w 18"/>
                <a:gd name="T5" fmla="*/ 0 h 18"/>
                <a:gd name="T6" fmla="*/ 5 w 18"/>
                <a:gd name="T7" fmla="*/ 13 h 18"/>
                <a:gd name="T8" fmla="*/ 18 w 18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cubicBezTo>
                    <a:pt x="18" y="18"/>
                    <a:pt x="18" y="10"/>
                    <a:pt x="13" y="5"/>
                  </a:cubicBezTo>
                  <a:cubicBezTo>
                    <a:pt x="9" y="0"/>
                    <a:pt x="1" y="0"/>
                    <a:pt x="1" y="0"/>
                  </a:cubicBezTo>
                  <a:cubicBezTo>
                    <a:pt x="1" y="0"/>
                    <a:pt x="0" y="8"/>
                    <a:pt x="5" y="13"/>
                  </a:cubicBezTo>
                  <a:cubicBezTo>
                    <a:pt x="10" y="18"/>
                    <a:pt x="18" y="18"/>
                    <a:pt x="1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827920" y="1480129"/>
              <a:ext cx="48678" cy="33379"/>
            </a:xfrm>
            <a:custGeom>
              <a:avLst/>
              <a:gdLst>
                <a:gd name="T0" fmla="*/ 11 w 28"/>
                <a:gd name="T1" fmla="*/ 16 h 20"/>
                <a:gd name="T2" fmla="*/ 28 w 28"/>
                <a:gd name="T3" fmla="*/ 17 h 20"/>
                <a:gd name="T4" fmla="*/ 17 w 28"/>
                <a:gd name="T5" fmla="*/ 4 h 20"/>
                <a:gd name="T6" fmla="*/ 0 w 28"/>
                <a:gd name="T7" fmla="*/ 3 h 20"/>
                <a:gd name="T8" fmla="*/ 11 w 28"/>
                <a:gd name="T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">
                  <a:moveTo>
                    <a:pt x="11" y="16"/>
                  </a:moveTo>
                  <a:cubicBezTo>
                    <a:pt x="18" y="20"/>
                    <a:pt x="28" y="17"/>
                    <a:pt x="28" y="17"/>
                  </a:cubicBezTo>
                  <a:cubicBezTo>
                    <a:pt x="28" y="17"/>
                    <a:pt x="25" y="8"/>
                    <a:pt x="17" y="4"/>
                  </a:cubicBezTo>
                  <a:cubicBezTo>
                    <a:pt x="9" y="0"/>
                    <a:pt x="0" y="3"/>
                    <a:pt x="0" y="3"/>
                  </a:cubicBezTo>
                  <a:cubicBezTo>
                    <a:pt x="0" y="3"/>
                    <a:pt x="3" y="12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76446" y="1274291"/>
              <a:ext cx="43115" cy="50069"/>
            </a:xfrm>
            <a:custGeom>
              <a:avLst/>
              <a:gdLst>
                <a:gd name="T0" fmla="*/ 3 w 25"/>
                <a:gd name="T1" fmla="*/ 30 h 30"/>
                <a:gd name="T2" fmla="*/ 19 w 25"/>
                <a:gd name="T3" fmla="*/ 20 h 30"/>
                <a:gd name="T4" fmla="*/ 22 w 25"/>
                <a:gd name="T5" fmla="*/ 0 h 30"/>
                <a:gd name="T6" fmla="*/ 6 w 25"/>
                <a:gd name="T7" fmla="*/ 11 h 30"/>
                <a:gd name="T8" fmla="*/ 3 w 2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0">
                  <a:moveTo>
                    <a:pt x="3" y="30"/>
                  </a:moveTo>
                  <a:cubicBezTo>
                    <a:pt x="3" y="30"/>
                    <a:pt x="14" y="28"/>
                    <a:pt x="19" y="20"/>
                  </a:cubicBezTo>
                  <a:cubicBezTo>
                    <a:pt x="25" y="12"/>
                    <a:pt x="22" y="0"/>
                    <a:pt x="22" y="0"/>
                  </a:cubicBezTo>
                  <a:cubicBezTo>
                    <a:pt x="22" y="0"/>
                    <a:pt x="11" y="3"/>
                    <a:pt x="6" y="11"/>
                  </a:cubicBezTo>
                  <a:cubicBezTo>
                    <a:pt x="0" y="19"/>
                    <a:pt x="3" y="30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812607" y="1297934"/>
              <a:ext cx="50069" cy="41724"/>
            </a:xfrm>
            <a:custGeom>
              <a:avLst/>
              <a:gdLst>
                <a:gd name="T0" fmla="*/ 19 w 29"/>
                <a:gd name="T1" fmla="*/ 19 h 25"/>
                <a:gd name="T2" fmla="*/ 29 w 29"/>
                <a:gd name="T3" fmla="*/ 2 h 25"/>
                <a:gd name="T4" fmla="*/ 10 w 29"/>
                <a:gd name="T5" fmla="*/ 6 h 25"/>
                <a:gd name="T6" fmla="*/ 0 w 29"/>
                <a:gd name="T7" fmla="*/ 23 h 25"/>
                <a:gd name="T8" fmla="*/ 19 w 29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5">
                  <a:moveTo>
                    <a:pt x="19" y="19"/>
                  </a:moveTo>
                  <a:cubicBezTo>
                    <a:pt x="27" y="13"/>
                    <a:pt x="29" y="2"/>
                    <a:pt x="29" y="2"/>
                  </a:cubicBezTo>
                  <a:cubicBezTo>
                    <a:pt x="29" y="2"/>
                    <a:pt x="18" y="0"/>
                    <a:pt x="10" y="6"/>
                  </a:cubicBezTo>
                  <a:cubicBezTo>
                    <a:pt x="2" y="11"/>
                    <a:pt x="0" y="23"/>
                    <a:pt x="0" y="23"/>
                  </a:cubicBezTo>
                  <a:cubicBezTo>
                    <a:pt x="0" y="23"/>
                    <a:pt x="11" y="25"/>
                    <a:pt x="1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44458" y="1278463"/>
              <a:ext cx="23644" cy="43115"/>
            </a:xfrm>
            <a:custGeom>
              <a:avLst/>
              <a:gdLst>
                <a:gd name="T0" fmla="*/ 1 w 14"/>
                <a:gd name="T1" fmla="*/ 12 h 25"/>
                <a:gd name="T2" fmla="*/ 5 w 14"/>
                <a:gd name="T3" fmla="*/ 25 h 25"/>
                <a:gd name="T4" fmla="*/ 13 w 14"/>
                <a:gd name="T5" fmla="*/ 14 h 25"/>
                <a:gd name="T6" fmla="*/ 9 w 14"/>
                <a:gd name="T7" fmla="*/ 0 h 25"/>
                <a:gd name="T8" fmla="*/ 1 w 14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" y="12"/>
                  </a:moveTo>
                  <a:cubicBezTo>
                    <a:pt x="0" y="19"/>
                    <a:pt x="5" y="25"/>
                    <a:pt x="5" y="25"/>
                  </a:cubicBezTo>
                  <a:cubicBezTo>
                    <a:pt x="5" y="25"/>
                    <a:pt x="12" y="21"/>
                    <a:pt x="13" y="14"/>
                  </a:cubicBezTo>
                  <a:cubicBezTo>
                    <a:pt x="14" y="7"/>
                    <a:pt x="9" y="0"/>
                    <a:pt x="9" y="0"/>
                  </a:cubicBezTo>
                  <a:cubicBezTo>
                    <a:pt x="9" y="0"/>
                    <a:pt x="2" y="5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05516" y="1271509"/>
              <a:ext cx="30598" cy="51460"/>
            </a:xfrm>
            <a:custGeom>
              <a:avLst/>
              <a:gdLst>
                <a:gd name="T0" fmla="*/ 6 w 18"/>
                <a:gd name="T1" fmla="*/ 0 h 30"/>
                <a:gd name="T2" fmla="*/ 2 w 18"/>
                <a:gd name="T3" fmla="*/ 17 h 30"/>
                <a:gd name="T4" fmla="*/ 13 w 18"/>
                <a:gd name="T5" fmla="*/ 30 h 30"/>
                <a:gd name="T6" fmla="*/ 16 w 18"/>
                <a:gd name="T7" fmla="*/ 13 h 30"/>
                <a:gd name="T8" fmla="*/ 6 w 1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6" y="0"/>
                  </a:moveTo>
                  <a:cubicBezTo>
                    <a:pt x="6" y="0"/>
                    <a:pt x="0" y="8"/>
                    <a:pt x="2" y="17"/>
                  </a:cubicBezTo>
                  <a:cubicBezTo>
                    <a:pt x="4" y="25"/>
                    <a:pt x="13" y="30"/>
                    <a:pt x="13" y="30"/>
                  </a:cubicBezTo>
                  <a:cubicBezTo>
                    <a:pt x="13" y="30"/>
                    <a:pt x="18" y="22"/>
                    <a:pt x="16" y="13"/>
                  </a:cubicBezTo>
                  <a:cubicBezTo>
                    <a:pt x="14" y="5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171448" y="1360520"/>
              <a:ext cx="41724" cy="43115"/>
            </a:xfrm>
            <a:custGeom>
              <a:avLst/>
              <a:gdLst>
                <a:gd name="T0" fmla="*/ 18 w 25"/>
                <a:gd name="T1" fmla="*/ 18 h 25"/>
                <a:gd name="T2" fmla="*/ 25 w 25"/>
                <a:gd name="T3" fmla="*/ 0 h 25"/>
                <a:gd name="T4" fmla="*/ 7 w 25"/>
                <a:gd name="T5" fmla="*/ 7 h 25"/>
                <a:gd name="T6" fmla="*/ 0 w 25"/>
                <a:gd name="T7" fmla="*/ 25 h 25"/>
                <a:gd name="T8" fmla="*/ 18 w 25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8" y="18"/>
                  </a:moveTo>
                  <a:cubicBezTo>
                    <a:pt x="25" y="12"/>
                    <a:pt x="25" y="0"/>
                    <a:pt x="25" y="0"/>
                  </a:cubicBezTo>
                  <a:cubicBezTo>
                    <a:pt x="25" y="0"/>
                    <a:pt x="14" y="0"/>
                    <a:pt x="7" y="7"/>
                  </a:cubicBezTo>
                  <a:cubicBezTo>
                    <a:pt x="0" y="13"/>
                    <a:pt x="0" y="25"/>
                    <a:pt x="0" y="25"/>
                  </a:cubicBezTo>
                  <a:cubicBezTo>
                    <a:pt x="0" y="25"/>
                    <a:pt x="11" y="25"/>
                    <a:pt x="1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197873" y="1389727"/>
              <a:ext cx="57023" cy="38942"/>
            </a:xfrm>
            <a:custGeom>
              <a:avLst/>
              <a:gdLst>
                <a:gd name="T0" fmla="*/ 0 w 33"/>
                <a:gd name="T1" fmla="*/ 18 h 23"/>
                <a:gd name="T2" fmla="*/ 19 w 33"/>
                <a:gd name="T3" fmla="*/ 19 h 23"/>
                <a:gd name="T4" fmla="*/ 33 w 33"/>
                <a:gd name="T5" fmla="*/ 5 h 23"/>
                <a:gd name="T6" fmla="*/ 13 w 33"/>
                <a:gd name="T7" fmla="*/ 4 h 23"/>
                <a:gd name="T8" fmla="*/ 0 w 3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0" y="18"/>
                  </a:moveTo>
                  <a:cubicBezTo>
                    <a:pt x="0" y="18"/>
                    <a:pt x="10" y="23"/>
                    <a:pt x="19" y="19"/>
                  </a:cubicBezTo>
                  <a:cubicBezTo>
                    <a:pt x="28" y="15"/>
                    <a:pt x="33" y="5"/>
                    <a:pt x="33" y="5"/>
                  </a:cubicBezTo>
                  <a:cubicBezTo>
                    <a:pt x="33" y="5"/>
                    <a:pt x="22" y="0"/>
                    <a:pt x="13" y="4"/>
                  </a:cubicBezTo>
                  <a:cubicBezTo>
                    <a:pt x="4" y="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138069" y="1353566"/>
              <a:ext cx="27816" cy="38942"/>
            </a:xfrm>
            <a:custGeom>
              <a:avLst/>
              <a:gdLst>
                <a:gd name="T0" fmla="*/ 13 w 16"/>
                <a:gd name="T1" fmla="*/ 14 h 23"/>
                <a:gd name="T2" fmla="*/ 12 w 16"/>
                <a:gd name="T3" fmla="*/ 0 h 23"/>
                <a:gd name="T4" fmla="*/ 2 w 16"/>
                <a:gd name="T5" fmla="*/ 9 h 23"/>
                <a:gd name="T6" fmla="*/ 3 w 16"/>
                <a:gd name="T7" fmla="*/ 23 h 23"/>
                <a:gd name="T8" fmla="*/ 13 w 16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3" y="14"/>
                  </a:moveTo>
                  <a:cubicBezTo>
                    <a:pt x="16" y="7"/>
                    <a:pt x="12" y="0"/>
                    <a:pt x="12" y="0"/>
                  </a:cubicBezTo>
                  <a:cubicBezTo>
                    <a:pt x="12" y="0"/>
                    <a:pt x="5" y="3"/>
                    <a:pt x="2" y="9"/>
                  </a:cubicBezTo>
                  <a:cubicBezTo>
                    <a:pt x="0" y="16"/>
                    <a:pt x="3" y="23"/>
                    <a:pt x="3" y="23"/>
                  </a:cubicBezTo>
                  <a:cubicBezTo>
                    <a:pt x="3" y="23"/>
                    <a:pt x="10" y="20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4106080" y="1335485"/>
              <a:ext cx="23644" cy="528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421806" y="2655356"/>
              <a:ext cx="33379" cy="43115"/>
            </a:xfrm>
            <a:custGeom>
              <a:avLst/>
              <a:gdLst>
                <a:gd name="T0" fmla="*/ 16 w 19"/>
                <a:gd name="T1" fmla="*/ 16 h 26"/>
                <a:gd name="T2" fmla="*/ 15 w 19"/>
                <a:gd name="T3" fmla="*/ 0 h 26"/>
                <a:gd name="T4" fmla="*/ 3 w 19"/>
                <a:gd name="T5" fmla="*/ 11 h 26"/>
                <a:gd name="T6" fmla="*/ 4 w 19"/>
                <a:gd name="T7" fmla="*/ 26 h 26"/>
                <a:gd name="T8" fmla="*/ 16 w 19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6">
                  <a:moveTo>
                    <a:pt x="16" y="16"/>
                  </a:moveTo>
                  <a:cubicBezTo>
                    <a:pt x="19" y="8"/>
                    <a:pt x="15" y="0"/>
                    <a:pt x="15" y="0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8"/>
                    <a:pt x="4" y="26"/>
                    <a:pt x="4" y="26"/>
                  </a:cubicBezTo>
                  <a:cubicBezTo>
                    <a:pt x="4" y="26"/>
                    <a:pt x="13" y="23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460748" y="2652575"/>
              <a:ext cx="25034" cy="50069"/>
            </a:xfrm>
            <a:custGeom>
              <a:avLst/>
              <a:gdLst>
                <a:gd name="T0" fmla="*/ 13 w 14"/>
                <a:gd name="T1" fmla="*/ 14 h 29"/>
                <a:gd name="T2" fmla="*/ 6 w 14"/>
                <a:gd name="T3" fmla="*/ 0 h 29"/>
                <a:gd name="T4" fmla="*/ 0 w 14"/>
                <a:gd name="T5" fmla="*/ 15 h 29"/>
                <a:gd name="T6" fmla="*/ 7 w 14"/>
                <a:gd name="T7" fmla="*/ 29 h 29"/>
                <a:gd name="T8" fmla="*/ 13 w 14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9">
                  <a:moveTo>
                    <a:pt x="13" y="14"/>
                  </a:moveTo>
                  <a:cubicBezTo>
                    <a:pt x="13" y="6"/>
                    <a:pt x="6" y="0"/>
                    <a:pt x="6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1" y="23"/>
                    <a:pt x="7" y="29"/>
                    <a:pt x="7" y="29"/>
                  </a:cubicBezTo>
                  <a:cubicBezTo>
                    <a:pt x="7" y="29"/>
                    <a:pt x="14" y="22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492736" y="2642839"/>
              <a:ext cx="31989" cy="44506"/>
            </a:xfrm>
            <a:custGeom>
              <a:avLst/>
              <a:gdLst>
                <a:gd name="T0" fmla="*/ 15 w 19"/>
                <a:gd name="T1" fmla="*/ 26 h 26"/>
                <a:gd name="T2" fmla="*/ 15 w 19"/>
                <a:gd name="T3" fmla="*/ 11 h 26"/>
                <a:gd name="T4" fmla="*/ 4 w 19"/>
                <a:gd name="T5" fmla="*/ 0 h 26"/>
                <a:gd name="T6" fmla="*/ 3 w 19"/>
                <a:gd name="T7" fmla="*/ 16 h 26"/>
                <a:gd name="T8" fmla="*/ 15 w 19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6">
                  <a:moveTo>
                    <a:pt x="15" y="26"/>
                  </a:moveTo>
                  <a:cubicBezTo>
                    <a:pt x="15" y="26"/>
                    <a:pt x="19" y="18"/>
                    <a:pt x="15" y="11"/>
                  </a:cubicBezTo>
                  <a:cubicBezTo>
                    <a:pt x="12" y="3"/>
                    <a:pt x="4" y="0"/>
                    <a:pt x="4" y="0"/>
                  </a:cubicBezTo>
                  <a:cubicBezTo>
                    <a:pt x="4" y="0"/>
                    <a:pt x="0" y="8"/>
                    <a:pt x="3" y="16"/>
                  </a:cubicBezTo>
                  <a:cubicBezTo>
                    <a:pt x="7" y="23"/>
                    <a:pt x="15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994788" y="2131024"/>
              <a:ext cx="47287" cy="50069"/>
            </a:xfrm>
            <a:custGeom>
              <a:avLst/>
              <a:gdLst>
                <a:gd name="T0" fmla="*/ 21 w 28"/>
                <a:gd name="T1" fmla="*/ 21 h 29"/>
                <a:gd name="T2" fmla="*/ 27 w 28"/>
                <a:gd name="T3" fmla="*/ 0 h 29"/>
                <a:gd name="T4" fmla="*/ 7 w 28"/>
                <a:gd name="T5" fmla="*/ 9 h 29"/>
                <a:gd name="T6" fmla="*/ 1 w 28"/>
                <a:gd name="T7" fmla="*/ 29 h 29"/>
                <a:gd name="T8" fmla="*/ 21 w 28"/>
                <a:gd name="T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1" y="21"/>
                  </a:moveTo>
                  <a:cubicBezTo>
                    <a:pt x="28" y="13"/>
                    <a:pt x="27" y="0"/>
                    <a:pt x="27" y="0"/>
                  </a:cubicBezTo>
                  <a:cubicBezTo>
                    <a:pt x="27" y="0"/>
                    <a:pt x="15" y="1"/>
                    <a:pt x="7" y="9"/>
                  </a:cubicBezTo>
                  <a:cubicBezTo>
                    <a:pt x="0" y="17"/>
                    <a:pt x="1" y="29"/>
                    <a:pt x="1" y="29"/>
                  </a:cubicBezTo>
                  <a:cubicBezTo>
                    <a:pt x="1" y="29"/>
                    <a:pt x="13" y="29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940547" y="2131024"/>
              <a:ext cx="30598" cy="66758"/>
            </a:xfrm>
            <a:custGeom>
              <a:avLst/>
              <a:gdLst>
                <a:gd name="T0" fmla="*/ 8 w 18"/>
                <a:gd name="T1" fmla="*/ 39 h 39"/>
                <a:gd name="T2" fmla="*/ 18 w 18"/>
                <a:gd name="T3" fmla="*/ 20 h 39"/>
                <a:gd name="T4" fmla="*/ 10 w 18"/>
                <a:gd name="T5" fmla="*/ 0 h 39"/>
                <a:gd name="T6" fmla="*/ 0 w 18"/>
                <a:gd name="T7" fmla="*/ 19 h 39"/>
                <a:gd name="T8" fmla="*/ 8 w 1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8" y="39"/>
                  </a:moveTo>
                  <a:cubicBezTo>
                    <a:pt x="8" y="39"/>
                    <a:pt x="18" y="31"/>
                    <a:pt x="18" y="20"/>
                  </a:cubicBezTo>
                  <a:cubicBezTo>
                    <a:pt x="18" y="9"/>
                    <a:pt x="10" y="0"/>
                    <a:pt x="10" y="0"/>
                  </a:cubicBezTo>
                  <a:cubicBezTo>
                    <a:pt x="10" y="0"/>
                    <a:pt x="0" y="8"/>
                    <a:pt x="0" y="19"/>
                  </a:cubicBezTo>
                  <a:cubicBezTo>
                    <a:pt x="0" y="30"/>
                    <a:pt x="8" y="39"/>
                    <a:pt x="8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199236" y="2188047"/>
              <a:ext cx="48678" cy="47287"/>
            </a:xfrm>
            <a:custGeom>
              <a:avLst/>
              <a:gdLst>
                <a:gd name="T0" fmla="*/ 21 w 28"/>
                <a:gd name="T1" fmla="*/ 20 h 28"/>
                <a:gd name="T2" fmla="*/ 28 w 28"/>
                <a:gd name="T3" fmla="*/ 0 h 28"/>
                <a:gd name="T4" fmla="*/ 8 w 28"/>
                <a:gd name="T5" fmla="*/ 8 h 28"/>
                <a:gd name="T6" fmla="*/ 0 w 28"/>
                <a:gd name="T7" fmla="*/ 28 h 28"/>
                <a:gd name="T8" fmla="*/ 21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1" y="20"/>
                  </a:moveTo>
                  <a:cubicBezTo>
                    <a:pt x="28" y="12"/>
                    <a:pt x="28" y="0"/>
                    <a:pt x="28" y="0"/>
                  </a:cubicBezTo>
                  <a:cubicBezTo>
                    <a:pt x="28" y="0"/>
                    <a:pt x="15" y="0"/>
                    <a:pt x="8" y="8"/>
                  </a:cubicBezTo>
                  <a:cubicBezTo>
                    <a:pt x="0" y="16"/>
                    <a:pt x="0" y="28"/>
                    <a:pt x="0" y="28"/>
                  </a:cubicBezTo>
                  <a:cubicBezTo>
                    <a:pt x="0" y="28"/>
                    <a:pt x="13" y="28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236788" y="2215863"/>
              <a:ext cx="66758" cy="36161"/>
            </a:xfrm>
            <a:custGeom>
              <a:avLst/>
              <a:gdLst>
                <a:gd name="T0" fmla="*/ 0 w 39"/>
                <a:gd name="T1" fmla="*/ 14 h 21"/>
                <a:gd name="T2" fmla="*/ 21 w 39"/>
                <a:gd name="T3" fmla="*/ 20 h 21"/>
                <a:gd name="T4" fmla="*/ 39 w 39"/>
                <a:gd name="T5" fmla="*/ 8 h 21"/>
                <a:gd name="T6" fmla="*/ 18 w 39"/>
                <a:gd name="T7" fmla="*/ 2 h 21"/>
                <a:gd name="T8" fmla="*/ 0 w 39"/>
                <a:gd name="T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1">
                  <a:moveTo>
                    <a:pt x="0" y="14"/>
                  </a:moveTo>
                  <a:cubicBezTo>
                    <a:pt x="0" y="14"/>
                    <a:pt x="10" y="21"/>
                    <a:pt x="21" y="20"/>
                  </a:cubicBezTo>
                  <a:cubicBezTo>
                    <a:pt x="32" y="18"/>
                    <a:pt x="39" y="8"/>
                    <a:pt x="39" y="8"/>
                  </a:cubicBezTo>
                  <a:cubicBezTo>
                    <a:pt x="39" y="8"/>
                    <a:pt x="29" y="0"/>
                    <a:pt x="18" y="2"/>
                  </a:cubicBezTo>
                  <a:cubicBezTo>
                    <a:pt x="8" y="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220098" y="2250633"/>
              <a:ext cx="54242" cy="47287"/>
            </a:xfrm>
            <a:custGeom>
              <a:avLst/>
              <a:gdLst>
                <a:gd name="T0" fmla="*/ 32 w 32"/>
                <a:gd name="T1" fmla="*/ 25 h 28"/>
                <a:gd name="T2" fmla="*/ 21 w 32"/>
                <a:gd name="T3" fmla="*/ 7 h 28"/>
                <a:gd name="T4" fmla="*/ 0 w 32"/>
                <a:gd name="T5" fmla="*/ 3 h 28"/>
                <a:gd name="T6" fmla="*/ 11 w 32"/>
                <a:gd name="T7" fmla="*/ 21 h 28"/>
                <a:gd name="T8" fmla="*/ 32 w 3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32" y="25"/>
                    <a:pt x="30" y="13"/>
                    <a:pt x="21" y="7"/>
                  </a:cubicBezTo>
                  <a:cubicBezTo>
                    <a:pt x="12" y="0"/>
                    <a:pt x="0" y="3"/>
                    <a:pt x="0" y="3"/>
                  </a:cubicBezTo>
                  <a:cubicBezTo>
                    <a:pt x="0" y="3"/>
                    <a:pt x="2" y="15"/>
                    <a:pt x="11" y="21"/>
                  </a:cubicBezTo>
                  <a:cubicBezTo>
                    <a:pt x="20" y="28"/>
                    <a:pt x="32" y="25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157512" y="2267322"/>
              <a:ext cx="55632" cy="45897"/>
            </a:xfrm>
            <a:custGeom>
              <a:avLst/>
              <a:gdLst>
                <a:gd name="T0" fmla="*/ 11 w 33"/>
                <a:gd name="T1" fmla="*/ 21 h 27"/>
                <a:gd name="T2" fmla="*/ 33 w 33"/>
                <a:gd name="T3" fmla="*/ 24 h 27"/>
                <a:gd name="T4" fmla="*/ 21 w 33"/>
                <a:gd name="T5" fmla="*/ 6 h 27"/>
                <a:gd name="T6" fmla="*/ 0 w 33"/>
                <a:gd name="T7" fmla="*/ 2 h 27"/>
                <a:gd name="T8" fmla="*/ 11 w 33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11" y="21"/>
                  </a:moveTo>
                  <a:cubicBezTo>
                    <a:pt x="20" y="27"/>
                    <a:pt x="33" y="24"/>
                    <a:pt x="33" y="24"/>
                  </a:cubicBezTo>
                  <a:cubicBezTo>
                    <a:pt x="33" y="24"/>
                    <a:pt x="30" y="12"/>
                    <a:pt x="21" y="6"/>
                  </a:cubicBezTo>
                  <a:cubicBezTo>
                    <a:pt x="12" y="0"/>
                    <a:pt x="0" y="2"/>
                    <a:pt x="0" y="2"/>
                  </a:cubicBezTo>
                  <a:cubicBezTo>
                    <a:pt x="0" y="2"/>
                    <a:pt x="2" y="15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100489" y="2313219"/>
              <a:ext cx="57023" cy="45897"/>
            </a:xfrm>
            <a:custGeom>
              <a:avLst/>
              <a:gdLst>
                <a:gd name="T0" fmla="*/ 22 w 33"/>
                <a:gd name="T1" fmla="*/ 6 h 27"/>
                <a:gd name="T2" fmla="*/ 0 w 33"/>
                <a:gd name="T3" fmla="*/ 3 h 27"/>
                <a:gd name="T4" fmla="*/ 12 w 33"/>
                <a:gd name="T5" fmla="*/ 21 h 27"/>
                <a:gd name="T6" fmla="*/ 33 w 33"/>
                <a:gd name="T7" fmla="*/ 25 h 27"/>
                <a:gd name="T8" fmla="*/ 22 w 33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22" y="6"/>
                  </a:moveTo>
                  <a:cubicBezTo>
                    <a:pt x="13" y="0"/>
                    <a:pt x="0" y="3"/>
                    <a:pt x="0" y="3"/>
                  </a:cubicBezTo>
                  <a:cubicBezTo>
                    <a:pt x="0" y="3"/>
                    <a:pt x="3" y="15"/>
                    <a:pt x="12" y="21"/>
                  </a:cubicBezTo>
                  <a:cubicBezTo>
                    <a:pt x="21" y="27"/>
                    <a:pt x="33" y="25"/>
                    <a:pt x="33" y="25"/>
                  </a:cubicBezTo>
                  <a:cubicBezTo>
                    <a:pt x="33" y="25"/>
                    <a:pt x="31" y="13"/>
                    <a:pt x="2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31513" y="2016978"/>
              <a:ext cx="37552" cy="29207"/>
            </a:xfrm>
            <a:custGeom>
              <a:avLst/>
              <a:gdLst>
                <a:gd name="T0" fmla="*/ 8 w 22"/>
                <a:gd name="T1" fmla="*/ 13 h 17"/>
                <a:gd name="T2" fmla="*/ 22 w 22"/>
                <a:gd name="T3" fmla="*/ 16 h 17"/>
                <a:gd name="T4" fmla="*/ 14 w 22"/>
                <a:gd name="T5" fmla="*/ 4 h 17"/>
                <a:gd name="T6" fmla="*/ 0 w 22"/>
                <a:gd name="T7" fmla="*/ 1 h 17"/>
                <a:gd name="T8" fmla="*/ 8 w 22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8" y="13"/>
                  </a:moveTo>
                  <a:cubicBezTo>
                    <a:pt x="14" y="17"/>
                    <a:pt x="22" y="16"/>
                    <a:pt x="22" y="16"/>
                  </a:cubicBezTo>
                  <a:cubicBezTo>
                    <a:pt x="22" y="16"/>
                    <a:pt x="20" y="8"/>
                    <a:pt x="14" y="4"/>
                  </a:cubicBezTo>
                  <a:cubicBezTo>
                    <a:pt x="8" y="0"/>
                    <a:pt x="0" y="1"/>
                    <a:pt x="0" y="1"/>
                  </a:cubicBezTo>
                  <a:cubicBezTo>
                    <a:pt x="0" y="1"/>
                    <a:pt x="2" y="9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31513" y="1991943"/>
              <a:ext cx="34770" cy="23644"/>
            </a:xfrm>
            <a:custGeom>
              <a:avLst/>
              <a:gdLst>
                <a:gd name="T0" fmla="*/ 12 w 20"/>
                <a:gd name="T1" fmla="*/ 12 h 14"/>
                <a:gd name="T2" fmla="*/ 20 w 20"/>
                <a:gd name="T3" fmla="*/ 2 h 14"/>
                <a:gd name="T4" fmla="*/ 8 w 20"/>
                <a:gd name="T5" fmla="*/ 2 h 14"/>
                <a:gd name="T6" fmla="*/ 0 w 20"/>
                <a:gd name="T7" fmla="*/ 12 h 14"/>
                <a:gd name="T8" fmla="*/ 12 w 2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2" y="12"/>
                  </a:moveTo>
                  <a:cubicBezTo>
                    <a:pt x="18" y="9"/>
                    <a:pt x="20" y="2"/>
                    <a:pt x="20" y="2"/>
                  </a:cubicBezTo>
                  <a:cubicBezTo>
                    <a:pt x="20" y="2"/>
                    <a:pt x="13" y="0"/>
                    <a:pt x="8" y="2"/>
                  </a:cubicBezTo>
                  <a:cubicBezTo>
                    <a:pt x="2" y="5"/>
                    <a:pt x="0" y="12"/>
                    <a:pt x="0" y="12"/>
                  </a:cubicBezTo>
                  <a:cubicBezTo>
                    <a:pt x="0" y="12"/>
                    <a:pt x="6" y="14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227066" y="1633117"/>
              <a:ext cx="41724" cy="27816"/>
            </a:xfrm>
            <a:custGeom>
              <a:avLst/>
              <a:gdLst>
                <a:gd name="T0" fmla="*/ 14 w 24"/>
                <a:gd name="T1" fmla="*/ 14 h 16"/>
                <a:gd name="T2" fmla="*/ 24 w 24"/>
                <a:gd name="T3" fmla="*/ 4 h 16"/>
                <a:gd name="T4" fmla="*/ 10 w 24"/>
                <a:gd name="T5" fmla="*/ 3 h 16"/>
                <a:gd name="T6" fmla="*/ 0 w 24"/>
                <a:gd name="T7" fmla="*/ 13 h 16"/>
                <a:gd name="T8" fmla="*/ 14 w 24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14" y="14"/>
                  </a:moveTo>
                  <a:cubicBezTo>
                    <a:pt x="21" y="11"/>
                    <a:pt x="24" y="4"/>
                    <a:pt x="24" y="4"/>
                  </a:cubicBezTo>
                  <a:cubicBezTo>
                    <a:pt x="24" y="4"/>
                    <a:pt x="17" y="0"/>
                    <a:pt x="10" y="3"/>
                  </a:cubicBezTo>
                  <a:cubicBezTo>
                    <a:pt x="3" y="5"/>
                    <a:pt x="0" y="13"/>
                    <a:pt x="0" y="13"/>
                  </a:cubicBezTo>
                  <a:cubicBezTo>
                    <a:pt x="0" y="13"/>
                    <a:pt x="7" y="16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213158" y="1613645"/>
              <a:ext cx="20862" cy="38942"/>
            </a:xfrm>
            <a:custGeom>
              <a:avLst/>
              <a:gdLst>
                <a:gd name="T0" fmla="*/ 11 w 12"/>
                <a:gd name="T1" fmla="*/ 13 h 23"/>
                <a:gd name="T2" fmla="*/ 8 w 12"/>
                <a:gd name="T3" fmla="*/ 0 h 23"/>
                <a:gd name="T4" fmla="*/ 1 w 12"/>
                <a:gd name="T5" fmla="*/ 10 h 23"/>
                <a:gd name="T6" fmla="*/ 4 w 12"/>
                <a:gd name="T7" fmla="*/ 23 h 23"/>
                <a:gd name="T8" fmla="*/ 11 w 12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1" y="13"/>
                  </a:moveTo>
                  <a:cubicBezTo>
                    <a:pt x="12" y="6"/>
                    <a:pt x="8" y="0"/>
                    <a:pt x="8" y="0"/>
                  </a:cubicBezTo>
                  <a:cubicBezTo>
                    <a:pt x="8" y="0"/>
                    <a:pt x="2" y="4"/>
                    <a:pt x="1" y="10"/>
                  </a:cubicBezTo>
                  <a:cubicBezTo>
                    <a:pt x="0" y="17"/>
                    <a:pt x="4" y="23"/>
                    <a:pt x="4" y="23"/>
                  </a:cubicBezTo>
                  <a:cubicBezTo>
                    <a:pt x="4" y="23"/>
                    <a:pt x="10" y="19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503849" y="1834783"/>
              <a:ext cx="20862" cy="37552"/>
            </a:xfrm>
            <a:custGeom>
              <a:avLst/>
              <a:gdLst>
                <a:gd name="T0" fmla="*/ 1 w 12"/>
                <a:gd name="T1" fmla="*/ 10 h 22"/>
                <a:gd name="T2" fmla="*/ 4 w 12"/>
                <a:gd name="T3" fmla="*/ 22 h 22"/>
                <a:gd name="T4" fmla="*/ 11 w 12"/>
                <a:gd name="T5" fmla="*/ 12 h 22"/>
                <a:gd name="T6" fmla="*/ 8 w 12"/>
                <a:gd name="T7" fmla="*/ 0 h 22"/>
                <a:gd name="T8" fmla="*/ 1 w 1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1" y="10"/>
                  </a:moveTo>
                  <a:cubicBezTo>
                    <a:pt x="0" y="16"/>
                    <a:pt x="4" y="22"/>
                    <a:pt x="4" y="22"/>
                  </a:cubicBezTo>
                  <a:cubicBezTo>
                    <a:pt x="4" y="22"/>
                    <a:pt x="10" y="18"/>
                    <a:pt x="11" y="12"/>
                  </a:cubicBezTo>
                  <a:cubicBezTo>
                    <a:pt x="12" y="6"/>
                    <a:pt x="8" y="0"/>
                    <a:pt x="8" y="0"/>
                  </a:cubicBezTo>
                  <a:cubicBezTo>
                    <a:pt x="8" y="0"/>
                    <a:pt x="2" y="4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674917" y="2075392"/>
              <a:ext cx="41724" cy="26426"/>
            </a:xfrm>
            <a:custGeom>
              <a:avLst/>
              <a:gdLst>
                <a:gd name="T0" fmla="*/ 15 w 25"/>
                <a:gd name="T1" fmla="*/ 14 h 16"/>
                <a:gd name="T2" fmla="*/ 25 w 25"/>
                <a:gd name="T3" fmla="*/ 4 h 16"/>
                <a:gd name="T4" fmla="*/ 10 w 25"/>
                <a:gd name="T5" fmla="*/ 3 h 16"/>
                <a:gd name="T6" fmla="*/ 0 w 25"/>
                <a:gd name="T7" fmla="*/ 13 h 16"/>
                <a:gd name="T8" fmla="*/ 15 w 25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15" y="14"/>
                  </a:moveTo>
                  <a:cubicBezTo>
                    <a:pt x="21" y="11"/>
                    <a:pt x="25" y="4"/>
                    <a:pt x="25" y="4"/>
                  </a:cubicBezTo>
                  <a:cubicBezTo>
                    <a:pt x="25" y="4"/>
                    <a:pt x="17" y="0"/>
                    <a:pt x="10" y="3"/>
                  </a:cubicBezTo>
                  <a:cubicBezTo>
                    <a:pt x="4" y="5"/>
                    <a:pt x="0" y="13"/>
                    <a:pt x="0" y="13"/>
                  </a:cubicBezTo>
                  <a:cubicBezTo>
                    <a:pt x="0" y="13"/>
                    <a:pt x="8" y="16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661009" y="2054530"/>
              <a:ext cx="22253" cy="37552"/>
            </a:xfrm>
            <a:custGeom>
              <a:avLst/>
              <a:gdLst>
                <a:gd name="T0" fmla="*/ 9 w 13"/>
                <a:gd name="T1" fmla="*/ 0 h 22"/>
                <a:gd name="T2" fmla="*/ 1 w 13"/>
                <a:gd name="T3" fmla="*/ 10 h 22"/>
                <a:gd name="T4" fmla="*/ 4 w 13"/>
                <a:gd name="T5" fmla="*/ 22 h 22"/>
                <a:gd name="T6" fmla="*/ 11 w 13"/>
                <a:gd name="T7" fmla="*/ 12 h 22"/>
                <a:gd name="T8" fmla="*/ 9 w 1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9" y="0"/>
                  </a:moveTo>
                  <a:cubicBezTo>
                    <a:pt x="9" y="0"/>
                    <a:pt x="3" y="4"/>
                    <a:pt x="1" y="10"/>
                  </a:cubicBezTo>
                  <a:cubicBezTo>
                    <a:pt x="0" y="16"/>
                    <a:pt x="4" y="22"/>
                    <a:pt x="4" y="22"/>
                  </a:cubicBezTo>
                  <a:cubicBezTo>
                    <a:pt x="4" y="22"/>
                    <a:pt x="10" y="19"/>
                    <a:pt x="11" y="12"/>
                  </a:cubicBezTo>
                  <a:cubicBezTo>
                    <a:pt x="13" y="6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55873" y="1556623"/>
              <a:ext cx="31989" cy="54242"/>
            </a:xfrm>
            <a:custGeom>
              <a:avLst/>
              <a:gdLst>
                <a:gd name="T0" fmla="*/ 17 w 19"/>
                <a:gd name="T1" fmla="*/ 18 h 32"/>
                <a:gd name="T2" fmla="*/ 14 w 19"/>
                <a:gd name="T3" fmla="*/ 0 h 32"/>
                <a:gd name="T4" fmla="*/ 2 w 19"/>
                <a:gd name="T5" fmla="*/ 14 h 32"/>
                <a:gd name="T6" fmla="*/ 5 w 19"/>
                <a:gd name="T7" fmla="*/ 32 h 32"/>
                <a:gd name="T8" fmla="*/ 17 w 19"/>
                <a:gd name="T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17" y="18"/>
                  </a:moveTo>
                  <a:cubicBezTo>
                    <a:pt x="19" y="9"/>
                    <a:pt x="14" y="0"/>
                    <a:pt x="14" y="0"/>
                  </a:cubicBezTo>
                  <a:cubicBezTo>
                    <a:pt x="14" y="0"/>
                    <a:pt x="4" y="5"/>
                    <a:pt x="2" y="14"/>
                  </a:cubicBezTo>
                  <a:cubicBezTo>
                    <a:pt x="0" y="23"/>
                    <a:pt x="5" y="32"/>
                    <a:pt x="5" y="32"/>
                  </a:cubicBezTo>
                  <a:cubicBezTo>
                    <a:pt x="5" y="32"/>
                    <a:pt x="14" y="27"/>
                    <a:pt x="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22494" y="1580266"/>
              <a:ext cx="33379" cy="36161"/>
            </a:xfrm>
            <a:custGeom>
              <a:avLst/>
              <a:gdLst>
                <a:gd name="T0" fmla="*/ 15 w 20"/>
                <a:gd name="T1" fmla="*/ 6 h 21"/>
                <a:gd name="T2" fmla="*/ 0 w 20"/>
                <a:gd name="T3" fmla="*/ 0 h 21"/>
                <a:gd name="T4" fmla="*/ 5 w 20"/>
                <a:gd name="T5" fmla="*/ 15 h 21"/>
                <a:gd name="T6" fmla="*/ 20 w 20"/>
                <a:gd name="T7" fmla="*/ 21 h 21"/>
                <a:gd name="T8" fmla="*/ 15 w 20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6"/>
                  </a:move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0" y="9"/>
                    <a:pt x="5" y="15"/>
                  </a:cubicBezTo>
                  <a:cubicBezTo>
                    <a:pt x="11" y="20"/>
                    <a:pt x="20" y="21"/>
                    <a:pt x="20" y="21"/>
                  </a:cubicBezTo>
                  <a:cubicBezTo>
                    <a:pt x="20" y="21"/>
                    <a:pt x="20" y="11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74642" y="1103222"/>
              <a:ext cx="58414" cy="43115"/>
            </a:xfrm>
            <a:custGeom>
              <a:avLst/>
              <a:gdLst>
                <a:gd name="T0" fmla="*/ 0 w 34"/>
                <a:gd name="T1" fmla="*/ 21 h 25"/>
                <a:gd name="T2" fmla="*/ 21 w 34"/>
                <a:gd name="T3" fmla="*/ 20 h 25"/>
                <a:gd name="T4" fmla="*/ 34 w 34"/>
                <a:gd name="T5" fmla="*/ 4 h 25"/>
                <a:gd name="T6" fmla="*/ 13 w 34"/>
                <a:gd name="T7" fmla="*/ 5 h 25"/>
                <a:gd name="T8" fmla="*/ 0 w 34"/>
                <a:gd name="T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0" y="21"/>
                  </a:moveTo>
                  <a:cubicBezTo>
                    <a:pt x="0" y="21"/>
                    <a:pt x="12" y="25"/>
                    <a:pt x="21" y="20"/>
                  </a:cubicBezTo>
                  <a:cubicBezTo>
                    <a:pt x="30" y="15"/>
                    <a:pt x="34" y="4"/>
                    <a:pt x="34" y="4"/>
                  </a:cubicBezTo>
                  <a:cubicBezTo>
                    <a:pt x="34" y="4"/>
                    <a:pt x="23" y="0"/>
                    <a:pt x="13" y="5"/>
                  </a:cubicBezTo>
                  <a:cubicBezTo>
                    <a:pt x="4" y="9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49608" y="1068451"/>
              <a:ext cx="44506" cy="50069"/>
            </a:xfrm>
            <a:custGeom>
              <a:avLst/>
              <a:gdLst>
                <a:gd name="T0" fmla="*/ 19 w 26"/>
                <a:gd name="T1" fmla="*/ 20 h 29"/>
                <a:gd name="T2" fmla="*/ 25 w 26"/>
                <a:gd name="T3" fmla="*/ 0 h 29"/>
                <a:gd name="T4" fmla="*/ 6 w 26"/>
                <a:gd name="T5" fmla="*/ 9 h 29"/>
                <a:gd name="T6" fmla="*/ 1 w 26"/>
                <a:gd name="T7" fmla="*/ 29 h 29"/>
                <a:gd name="T8" fmla="*/ 19 w 26"/>
                <a:gd name="T9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19" y="20"/>
                  </a:moveTo>
                  <a:cubicBezTo>
                    <a:pt x="26" y="12"/>
                    <a:pt x="25" y="0"/>
                    <a:pt x="25" y="0"/>
                  </a:cubicBezTo>
                  <a:cubicBezTo>
                    <a:pt x="25" y="0"/>
                    <a:pt x="13" y="1"/>
                    <a:pt x="6" y="9"/>
                  </a:cubicBezTo>
                  <a:cubicBezTo>
                    <a:pt x="0" y="17"/>
                    <a:pt x="1" y="29"/>
                    <a:pt x="1" y="29"/>
                  </a:cubicBezTo>
                  <a:cubicBezTo>
                    <a:pt x="1" y="29"/>
                    <a:pt x="13" y="28"/>
                    <a:pt x="19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06493" y="1044808"/>
              <a:ext cx="38942" cy="61195"/>
            </a:xfrm>
            <a:custGeom>
              <a:avLst/>
              <a:gdLst>
                <a:gd name="T0" fmla="*/ 20 w 23"/>
                <a:gd name="T1" fmla="*/ 21 h 36"/>
                <a:gd name="T2" fmla="*/ 17 w 23"/>
                <a:gd name="T3" fmla="*/ 0 h 36"/>
                <a:gd name="T4" fmla="*/ 4 w 23"/>
                <a:gd name="T5" fmla="*/ 15 h 36"/>
                <a:gd name="T6" fmla="*/ 6 w 23"/>
                <a:gd name="T7" fmla="*/ 36 h 36"/>
                <a:gd name="T8" fmla="*/ 20 w 23"/>
                <a:gd name="T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6">
                  <a:moveTo>
                    <a:pt x="20" y="21"/>
                  </a:moveTo>
                  <a:cubicBezTo>
                    <a:pt x="23" y="11"/>
                    <a:pt x="17" y="0"/>
                    <a:pt x="17" y="0"/>
                  </a:cubicBezTo>
                  <a:cubicBezTo>
                    <a:pt x="17" y="0"/>
                    <a:pt x="7" y="5"/>
                    <a:pt x="4" y="15"/>
                  </a:cubicBezTo>
                  <a:cubicBezTo>
                    <a:pt x="0" y="25"/>
                    <a:pt x="6" y="36"/>
                    <a:pt x="6" y="36"/>
                  </a:cubicBezTo>
                  <a:cubicBezTo>
                    <a:pt x="6" y="36"/>
                    <a:pt x="17" y="30"/>
                    <a:pt x="2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324435" y="1053153"/>
              <a:ext cx="65368" cy="55632"/>
            </a:xfrm>
            <a:custGeom>
              <a:avLst/>
              <a:gdLst>
                <a:gd name="T0" fmla="*/ 13 w 38"/>
                <a:gd name="T1" fmla="*/ 25 h 32"/>
                <a:gd name="T2" fmla="*/ 38 w 38"/>
                <a:gd name="T3" fmla="*/ 29 h 32"/>
                <a:gd name="T4" fmla="*/ 25 w 38"/>
                <a:gd name="T5" fmla="*/ 7 h 32"/>
                <a:gd name="T6" fmla="*/ 0 w 38"/>
                <a:gd name="T7" fmla="*/ 3 h 32"/>
                <a:gd name="T8" fmla="*/ 13 w 38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2">
                  <a:moveTo>
                    <a:pt x="13" y="25"/>
                  </a:moveTo>
                  <a:cubicBezTo>
                    <a:pt x="24" y="32"/>
                    <a:pt x="38" y="29"/>
                    <a:pt x="38" y="29"/>
                  </a:cubicBezTo>
                  <a:cubicBezTo>
                    <a:pt x="38" y="29"/>
                    <a:pt x="36" y="15"/>
                    <a:pt x="25" y="7"/>
                  </a:cubicBezTo>
                  <a:cubicBezTo>
                    <a:pt x="14" y="0"/>
                    <a:pt x="0" y="3"/>
                    <a:pt x="0" y="3"/>
                  </a:cubicBezTo>
                  <a:cubicBezTo>
                    <a:pt x="0" y="3"/>
                    <a:pt x="2" y="18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345298" y="1128256"/>
              <a:ext cx="45897" cy="34770"/>
            </a:xfrm>
            <a:custGeom>
              <a:avLst/>
              <a:gdLst>
                <a:gd name="T0" fmla="*/ 11 w 27"/>
                <a:gd name="T1" fmla="*/ 4 h 20"/>
                <a:gd name="T2" fmla="*/ 0 w 27"/>
                <a:gd name="T3" fmla="*/ 16 h 20"/>
                <a:gd name="T4" fmla="*/ 17 w 27"/>
                <a:gd name="T5" fmla="*/ 16 h 20"/>
                <a:gd name="T6" fmla="*/ 27 w 27"/>
                <a:gd name="T7" fmla="*/ 3 h 20"/>
                <a:gd name="T8" fmla="*/ 11 w 27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11" y="4"/>
                  </a:moveTo>
                  <a:cubicBezTo>
                    <a:pt x="3" y="7"/>
                    <a:pt x="0" y="16"/>
                    <a:pt x="0" y="16"/>
                  </a:cubicBezTo>
                  <a:cubicBezTo>
                    <a:pt x="0" y="16"/>
                    <a:pt x="9" y="20"/>
                    <a:pt x="17" y="16"/>
                  </a:cubicBezTo>
                  <a:cubicBezTo>
                    <a:pt x="24" y="12"/>
                    <a:pt x="27" y="3"/>
                    <a:pt x="27" y="3"/>
                  </a:cubicBezTo>
                  <a:cubicBezTo>
                    <a:pt x="27" y="3"/>
                    <a:pt x="18" y="0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86306" y="2079564"/>
              <a:ext cx="27816" cy="47287"/>
            </a:xfrm>
            <a:custGeom>
              <a:avLst/>
              <a:gdLst>
                <a:gd name="T0" fmla="*/ 4 w 17"/>
                <a:gd name="T1" fmla="*/ 0 h 27"/>
                <a:gd name="T2" fmla="*/ 2 w 17"/>
                <a:gd name="T3" fmla="*/ 15 h 27"/>
                <a:gd name="T4" fmla="*/ 13 w 17"/>
                <a:gd name="T5" fmla="*/ 27 h 27"/>
                <a:gd name="T6" fmla="*/ 14 w 17"/>
                <a:gd name="T7" fmla="*/ 12 h 27"/>
                <a:gd name="T8" fmla="*/ 4 w 1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4" y="0"/>
                  </a:moveTo>
                  <a:cubicBezTo>
                    <a:pt x="4" y="0"/>
                    <a:pt x="0" y="8"/>
                    <a:pt x="2" y="15"/>
                  </a:cubicBezTo>
                  <a:cubicBezTo>
                    <a:pt x="5" y="23"/>
                    <a:pt x="13" y="27"/>
                    <a:pt x="13" y="27"/>
                  </a:cubicBezTo>
                  <a:cubicBezTo>
                    <a:pt x="13" y="27"/>
                    <a:pt x="17" y="19"/>
                    <a:pt x="14" y="12"/>
                  </a:cubicBezTo>
                  <a:cubicBezTo>
                    <a:pt x="12" y="4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98823" y="2071220"/>
              <a:ext cx="31989" cy="18081"/>
            </a:xfrm>
            <a:custGeom>
              <a:avLst/>
              <a:gdLst>
                <a:gd name="T0" fmla="*/ 18 w 18"/>
                <a:gd name="T1" fmla="*/ 7 h 10"/>
                <a:gd name="T2" fmla="*/ 10 w 18"/>
                <a:gd name="T3" fmla="*/ 1 h 10"/>
                <a:gd name="T4" fmla="*/ 0 w 18"/>
                <a:gd name="T5" fmla="*/ 3 h 10"/>
                <a:gd name="T6" fmla="*/ 8 w 18"/>
                <a:gd name="T7" fmla="*/ 9 h 10"/>
                <a:gd name="T8" fmla="*/ 18 w 18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7"/>
                  </a:moveTo>
                  <a:cubicBezTo>
                    <a:pt x="18" y="7"/>
                    <a:pt x="14" y="2"/>
                    <a:pt x="10" y="1"/>
                  </a:cubicBezTo>
                  <a:cubicBezTo>
                    <a:pt x="5" y="0"/>
                    <a:pt x="0" y="3"/>
                    <a:pt x="0" y="3"/>
                  </a:cubicBezTo>
                  <a:cubicBezTo>
                    <a:pt x="0" y="3"/>
                    <a:pt x="3" y="8"/>
                    <a:pt x="8" y="9"/>
                  </a:cubicBezTo>
                  <a:cubicBezTo>
                    <a:pt x="13" y="10"/>
                    <a:pt x="18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73788" y="1595565"/>
              <a:ext cx="59805" cy="65368"/>
            </a:xfrm>
            <a:custGeom>
              <a:avLst/>
              <a:gdLst>
                <a:gd name="T0" fmla="*/ 26 w 35"/>
                <a:gd name="T1" fmla="*/ 27 h 38"/>
                <a:gd name="T2" fmla="*/ 34 w 35"/>
                <a:gd name="T3" fmla="*/ 0 h 38"/>
                <a:gd name="T4" fmla="*/ 9 w 35"/>
                <a:gd name="T5" fmla="*/ 11 h 38"/>
                <a:gd name="T6" fmla="*/ 1 w 35"/>
                <a:gd name="T7" fmla="*/ 38 h 38"/>
                <a:gd name="T8" fmla="*/ 26 w 35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26" y="27"/>
                  </a:moveTo>
                  <a:cubicBezTo>
                    <a:pt x="35" y="16"/>
                    <a:pt x="34" y="0"/>
                    <a:pt x="34" y="0"/>
                  </a:cubicBezTo>
                  <a:cubicBezTo>
                    <a:pt x="34" y="0"/>
                    <a:pt x="18" y="1"/>
                    <a:pt x="9" y="11"/>
                  </a:cubicBezTo>
                  <a:cubicBezTo>
                    <a:pt x="0" y="22"/>
                    <a:pt x="1" y="38"/>
                    <a:pt x="1" y="38"/>
                  </a:cubicBezTo>
                  <a:cubicBezTo>
                    <a:pt x="1" y="38"/>
                    <a:pt x="17" y="37"/>
                    <a:pt x="26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837627" y="1599737"/>
              <a:ext cx="34770" cy="52850"/>
            </a:xfrm>
            <a:custGeom>
              <a:avLst/>
              <a:gdLst>
                <a:gd name="T0" fmla="*/ 15 w 20"/>
                <a:gd name="T1" fmla="*/ 31 h 31"/>
                <a:gd name="T2" fmla="*/ 17 w 20"/>
                <a:gd name="T3" fmla="*/ 13 h 31"/>
                <a:gd name="T4" fmla="*/ 5 w 20"/>
                <a:gd name="T5" fmla="*/ 0 h 31"/>
                <a:gd name="T6" fmla="*/ 3 w 20"/>
                <a:gd name="T7" fmla="*/ 18 h 31"/>
                <a:gd name="T8" fmla="*/ 15 w 2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15" y="31"/>
                  </a:moveTo>
                  <a:cubicBezTo>
                    <a:pt x="15" y="31"/>
                    <a:pt x="20" y="22"/>
                    <a:pt x="17" y="13"/>
                  </a:cubicBezTo>
                  <a:cubicBezTo>
                    <a:pt x="14" y="5"/>
                    <a:pt x="5" y="0"/>
                    <a:pt x="5" y="0"/>
                  </a:cubicBezTo>
                  <a:cubicBezTo>
                    <a:pt x="5" y="0"/>
                    <a:pt x="0" y="10"/>
                    <a:pt x="3" y="18"/>
                  </a:cubicBezTo>
                  <a:cubicBezTo>
                    <a:pt x="6" y="26"/>
                    <a:pt x="15" y="31"/>
                    <a:pt x="15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093549" y="1558013"/>
              <a:ext cx="59805" cy="43115"/>
            </a:xfrm>
            <a:custGeom>
              <a:avLst/>
              <a:gdLst>
                <a:gd name="T0" fmla="*/ 21 w 35"/>
                <a:gd name="T1" fmla="*/ 20 h 25"/>
                <a:gd name="T2" fmla="*/ 35 w 35"/>
                <a:gd name="T3" fmla="*/ 5 h 25"/>
                <a:gd name="T4" fmla="*/ 14 w 35"/>
                <a:gd name="T5" fmla="*/ 4 h 25"/>
                <a:gd name="T6" fmla="*/ 0 w 35"/>
                <a:gd name="T7" fmla="*/ 20 h 25"/>
                <a:gd name="T8" fmla="*/ 21 w 35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21" y="20"/>
                  </a:moveTo>
                  <a:cubicBezTo>
                    <a:pt x="30" y="16"/>
                    <a:pt x="35" y="5"/>
                    <a:pt x="35" y="5"/>
                  </a:cubicBezTo>
                  <a:cubicBezTo>
                    <a:pt x="35" y="5"/>
                    <a:pt x="24" y="0"/>
                    <a:pt x="14" y="4"/>
                  </a:cubicBezTo>
                  <a:cubicBezTo>
                    <a:pt x="4" y="9"/>
                    <a:pt x="0" y="20"/>
                    <a:pt x="0" y="20"/>
                  </a:cubicBezTo>
                  <a:cubicBezTo>
                    <a:pt x="0" y="20"/>
                    <a:pt x="11" y="25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078250" y="1541324"/>
              <a:ext cx="22253" cy="43115"/>
            </a:xfrm>
            <a:custGeom>
              <a:avLst/>
              <a:gdLst>
                <a:gd name="T0" fmla="*/ 12 w 13"/>
                <a:gd name="T1" fmla="*/ 13 h 25"/>
                <a:gd name="T2" fmla="*/ 8 w 13"/>
                <a:gd name="T3" fmla="*/ 0 h 25"/>
                <a:gd name="T4" fmla="*/ 1 w 13"/>
                <a:gd name="T5" fmla="*/ 12 h 25"/>
                <a:gd name="T6" fmla="*/ 5 w 13"/>
                <a:gd name="T7" fmla="*/ 25 h 25"/>
                <a:gd name="T8" fmla="*/ 12 w 13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12" y="13"/>
                  </a:moveTo>
                  <a:cubicBezTo>
                    <a:pt x="13" y="6"/>
                    <a:pt x="8" y="0"/>
                    <a:pt x="8" y="0"/>
                  </a:cubicBezTo>
                  <a:cubicBezTo>
                    <a:pt x="8" y="0"/>
                    <a:pt x="2" y="5"/>
                    <a:pt x="1" y="12"/>
                  </a:cubicBezTo>
                  <a:cubicBezTo>
                    <a:pt x="0" y="19"/>
                    <a:pt x="5" y="25"/>
                    <a:pt x="5" y="25"/>
                  </a:cubicBezTo>
                  <a:cubicBezTo>
                    <a:pt x="5" y="25"/>
                    <a:pt x="12" y="20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30549" y="1495428"/>
              <a:ext cx="41724" cy="33379"/>
            </a:xfrm>
            <a:custGeom>
              <a:avLst/>
              <a:gdLst>
                <a:gd name="T0" fmla="*/ 16 w 24"/>
                <a:gd name="T1" fmla="*/ 15 h 20"/>
                <a:gd name="T2" fmla="*/ 24 w 24"/>
                <a:gd name="T3" fmla="*/ 2 h 20"/>
                <a:gd name="T4" fmla="*/ 8 w 24"/>
                <a:gd name="T5" fmla="*/ 4 h 20"/>
                <a:gd name="T6" fmla="*/ 0 w 24"/>
                <a:gd name="T7" fmla="*/ 18 h 20"/>
                <a:gd name="T8" fmla="*/ 16 w 24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16" y="15"/>
                  </a:moveTo>
                  <a:cubicBezTo>
                    <a:pt x="22" y="11"/>
                    <a:pt x="24" y="2"/>
                    <a:pt x="24" y="2"/>
                  </a:cubicBezTo>
                  <a:cubicBezTo>
                    <a:pt x="24" y="2"/>
                    <a:pt x="15" y="0"/>
                    <a:pt x="8" y="4"/>
                  </a:cubicBezTo>
                  <a:cubicBezTo>
                    <a:pt x="2" y="9"/>
                    <a:pt x="0" y="18"/>
                    <a:pt x="0" y="18"/>
                  </a:cubicBezTo>
                  <a:cubicBezTo>
                    <a:pt x="0" y="18"/>
                    <a:pt x="9" y="20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16641" y="1488473"/>
              <a:ext cx="15299" cy="30598"/>
            </a:xfrm>
            <a:custGeom>
              <a:avLst/>
              <a:gdLst>
                <a:gd name="T0" fmla="*/ 4 w 9"/>
                <a:gd name="T1" fmla="*/ 0 h 18"/>
                <a:gd name="T2" fmla="*/ 0 w 9"/>
                <a:gd name="T3" fmla="*/ 9 h 18"/>
                <a:gd name="T4" fmla="*/ 5 w 9"/>
                <a:gd name="T5" fmla="*/ 18 h 18"/>
                <a:gd name="T6" fmla="*/ 8 w 9"/>
                <a:gd name="T7" fmla="*/ 9 h 18"/>
                <a:gd name="T8" fmla="*/ 4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4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1" y="15"/>
                    <a:pt x="5" y="18"/>
                    <a:pt x="5" y="18"/>
                  </a:cubicBezTo>
                  <a:cubicBezTo>
                    <a:pt x="5" y="18"/>
                    <a:pt x="9" y="14"/>
                    <a:pt x="8" y="9"/>
                  </a:cubicBezTo>
                  <a:cubicBezTo>
                    <a:pt x="8" y="4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566435" y="1621990"/>
              <a:ext cx="22253" cy="48678"/>
            </a:xfrm>
            <a:custGeom>
              <a:avLst/>
              <a:gdLst>
                <a:gd name="T0" fmla="*/ 7 w 13"/>
                <a:gd name="T1" fmla="*/ 29 h 29"/>
                <a:gd name="T2" fmla="*/ 13 w 13"/>
                <a:gd name="T3" fmla="*/ 14 h 29"/>
                <a:gd name="T4" fmla="*/ 6 w 13"/>
                <a:gd name="T5" fmla="*/ 0 h 29"/>
                <a:gd name="T6" fmla="*/ 0 w 13"/>
                <a:gd name="T7" fmla="*/ 15 h 29"/>
                <a:gd name="T8" fmla="*/ 7 w 1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">
                  <a:moveTo>
                    <a:pt x="7" y="29"/>
                  </a:moveTo>
                  <a:cubicBezTo>
                    <a:pt x="7" y="29"/>
                    <a:pt x="13" y="22"/>
                    <a:pt x="13" y="14"/>
                  </a:cubicBezTo>
                  <a:cubicBezTo>
                    <a:pt x="13" y="6"/>
                    <a:pt x="6" y="0"/>
                    <a:pt x="6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7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542792" y="1653979"/>
              <a:ext cx="27816" cy="20862"/>
            </a:xfrm>
            <a:custGeom>
              <a:avLst/>
              <a:gdLst>
                <a:gd name="T0" fmla="*/ 10 w 16"/>
                <a:gd name="T1" fmla="*/ 2 h 12"/>
                <a:gd name="T2" fmla="*/ 0 w 16"/>
                <a:gd name="T3" fmla="*/ 2 h 12"/>
                <a:gd name="T4" fmla="*/ 6 w 16"/>
                <a:gd name="T5" fmla="*/ 10 h 12"/>
                <a:gd name="T6" fmla="*/ 16 w 16"/>
                <a:gd name="T7" fmla="*/ 10 h 12"/>
                <a:gd name="T8" fmla="*/ 10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0" y="2"/>
                  </a:moveTo>
                  <a:cubicBezTo>
                    <a:pt x="6" y="0"/>
                    <a:pt x="0" y="2"/>
                    <a:pt x="0" y="2"/>
                  </a:cubicBezTo>
                  <a:cubicBezTo>
                    <a:pt x="0" y="2"/>
                    <a:pt x="2" y="7"/>
                    <a:pt x="6" y="10"/>
                  </a:cubicBezTo>
                  <a:cubicBezTo>
                    <a:pt x="11" y="12"/>
                    <a:pt x="16" y="10"/>
                    <a:pt x="16" y="10"/>
                  </a:cubicBezTo>
                  <a:cubicBezTo>
                    <a:pt x="16" y="10"/>
                    <a:pt x="15" y="5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09275" y="1850082"/>
              <a:ext cx="50069" cy="27816"/>
            </a:xfrm>
            <a:custGeom>
              <a:avLst/>
              <a:gdLst>
                <a:gd name="T0" fmla="*/ 16 w 29"/>
                <a:gd name="T1" fmla="*/ 15 h 16"/>
                <a:gd name="T2" fmla="*/ 29 w 29"/>
                <a:gd name="T3" fmla="*/ 6 h 16"/>
                <a:gd name="T4" fmla="*/ 14 w 29"/>
                <a:gd name="T5" fmla="*/ 2 h 16"/>
                <a:gd name="T6" fmla="*/ 0 w 29"/>
                <a:gd name="T7" fmla="*/ 10 h 16"/>
                <a:gd name="T8" fmla="*/ 16 w 2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16" y="15"/>
                  </a:moveTo>
                  <a:cubicBezTo>
                    <a:pt x="24" y="13"/>
                    <a:pt x="29" y="6"/>
                    <a:pt x="29" y="6"/>
                  </a:cubicBezTo>
                  <a:cubicBezTo>
                    <a:pt x="29" y="6"/>
                    <a:pt x="22" y="0"/>
                    <a:pt x="14" y="2"/>
                  </a:cubicBezTo>
                  <a:cubicBezTo>
                    <a:pt x="6" y="3"/>
                    <a:pt x="0" y="10"/>
                    <a:pt x="0" y="10"/>
                  </a:cubicBezTo>
                  <a:cubicBezTo>
                    <a:pt x="0" y="10"/>
                    <a:pt x="8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405102" y="1829220"/>
              <a:ext cx="18081" cy="30598"/>
            </a:xfrm>
            <a:custGeom>
              <a:avLst/>
              <a:gdLst>
                <a:gd name="T0" fmla="*/ 9 w 11"/>
                <a:gd name="T1" fmla="*/ 11 h 18"/>
                <a:gd name="T2" fmla="*/ 9 w 11"/>
                <a:gd name="T3" fmla="*/ 0 h 18"/>
                <a:gd name="T4" fmla="*/ 1 w 11"/>
                <a:gd name="T5" fmla="*/ 8 h 18"/>
                <a:gd name="T6" fmla="*/ 2 w 11"/>
                <a:gd name="T7" fmla="*/ 18 h 18"/>
                <a:gd name="T8" fmla="*/ 9 w 11"/>
                <a:gd name="T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9" y="11"/>
                  </a:moveTo>
                  <a:cubicBezTo>
                    <a:pt x="11" y="6"/>
                    <a:pt x="9" y="0"/>
                    <a:pt x="9" y="0"/>
                  </a:cubicBezTo>
                  <a:cubicBezTo>
                    <a:pt x="9" y="0"/>
                    <a:pt x="3" y="3"/>
                    <a:pt x="1" y="8"/>
                  </a:cubicBezTo>
                  <a:cubicBezTo>
                    <a:pt x="0" y="12"/>
                    <a:pt x="2" y="18"/>
                    <a:pt x="2" y="18"/>
                  </a:cubicBezTo>
                  <a:cubicBezTo>
                    <a:pt x="2" y="18"/>
                    <a:pt x="7" y="15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52802" y="2071220"/>
              <a:ext cx="41724" cy="22253"/>
            </a:xfrm>
            <a:custGeom>
              <a:avLst/>
              <a:gdLst>
                <a:gd name="T0" fmla="*/ 13 w 24"/>
                <a:gd name="T1" fmla="*/ 12 h 13"/>
                <a:gd name="T2" fmla="*/ 24 w 24"/>
                <a:gd name="T3" fmla="*/ 5 h 13"/>
                <a:gd name="T4" fmla="*/ 11 w 24"/>
                <a:gd name="T5" fmla="*/ 1 h 13"/>
                <a:gd name="T6" fmla="*/ 0 w 24"/>
                <a:gd name="T7" fmla="*/ 9 h 13"/>
                <a:gd name="T8" fmla="*/ 13 w 2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13" y="12"/>
                  </a:moveTo>
                  <a:cubicBezTo>
                    <a:pt x="20" y="11"/>
                    <a:pt x="24" y="5"/>
                    <a:pt x="24" y="5"/>
                  </a:cubicBezTo>
                  <a:cubicBezTo>
                    <a:pt x="24" y="5"/>
                    <a:pt x="18" y="0"/>
                    <a:pt x="11" y="1"/>
                  </a:cubicBezTo>
                  <a:cubicBezTo>
                    <a:pt x="5" y="2"/>
                    <a:pt x="0" y="9"/>
                    <a:pt x="0" y="9"/>
                  </a:cubicBezTo>
                  <a:cubicBezTo>
                    <a:pt x="0" y="9"/>
                    <a:pt x="6" y="13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47239" y="2054530"/>
              <a:ext cx="18081" cy="25034"/>
            </a:xfrm>
            <a:custGeom>
              <a:avLst/>
              <a:gdLst>
                <a:gd name="T0" fmla="*/ 8 w 10"/>
                <a:gd name="T1" fmla="*/ 8 h 15"/>
                <a:gd name="T2" fmla="*/ 7 w 10"/>
                <a:gd name="T3" fmla="*/ 0 h 15"/>
                <a:gd name="T4" fmla="*/ 1 w 10"/>
                <a:gd name="T5" fmla="*/ 6 h 15"/>
                <a:gd name="T6" fmla="*/ 2 w 10"/>
                <a:gd name="T7" fmla="*/ 15 h 15"/>
                <a:gd name="T8" fmla="*/ 8 w 10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8" y="8"/>
                  </a:moveTo>
                  <a:cubicBezTo>
                    <a:pt x="10" y="4"/>
                    <a:pt x="7" y="0"/>
                    <a:pt x="7" y="0"/>
                  </a:cubicBez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2" y="15"/>
                    <a:pt x="2" y="15"/>
                  </a:cubicBezTo>
                  <a:cubicBezTo>
                    <a:pt x="2" y="15"/>
                    <a:pt x="7" y="13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812620" y="1667887"/>
              <a:ext cx="66758" cy="33379"/>
            </a:xfrm>
            <a:custGeom>
              <a:avLst/>
              <a:gdLst>
                <a:gd name="T0" fmla="*/ 39 w 39"/>
                <a:gd name="T1" fmla="*/ 9 h 20"/>
                <a:gd name="T2" fmla="*/ 19 w 39"/>
                <a:gd name="T3" fmla="*/ 1 h 20"/>
                <a:gd name="T4" fmla="*/ 0 w 39"/>
                <a:gd name="T5" fmla="*/ 12 h 20"/>
                <a:gd name="T6" fmla="*/ 20 w 39"/>
                <a:gd name="T7" fmla="*/ 19 h 20"/>
                <a:gd name="T8" fmla="*/ 39 w 39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0">
                  <a:moveTo>
                    <a:pt x="39" y="9"/>
                  </a:moveTo>
                  <a:cubicBezTo>
                    <a:pt x="39" y="9"/>
                    <a:pt x="30" y="0"/>
                    <a:pt x="19" y="1"/>
                  </a:cubicBezTo>
                  <a:cubicBezTo>
                    <a:pt x="8" y="2"/>
                    <a:pt x="0" y="12"/>
                    <a:pt x="0" y="12"/>
                  </a:cubicBezTo>
                  <a:cubicBezTo>
                    <a:pt x="0" y="12"/>
                    <a:pt x="9" y="20"/>
                    <a:pt x="20" y="19"/>
                  </a:cubicBezTo>
                  <a:cubicBezTo>
                    <a:pt x="31" y="18"/>
                    <a:pt x="39" y="9"/>
                    <a:pt x="3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805667" y="1637289"/>
              <a:ext cx="27816" cy="38942"/>
            </a:xfrm>
            <a:custGeom>
              <a:avLst/>
              <a:gdLst>
                <a:gd name="T0" fmla="*/ 13 w 16"/>
                <a:gd name="T1" fmla="*/ 14 h 23"/>
                <a:gd name="T2" fmla="*/ 13 w 16"/>
                <a:gd name="T3" fmla="*/ 0 h 23"/>
                <a:gd name="T4" fmla="*/ 3 w 16"/>
                <a:gd name="T5" fmla="*/ 9 h 23"/>
                <a:gd name="T6" fmla="*/ 3 w 16"/>
                <a:gd name="T7" fmla="*/ 23 h 23"/>
                <a:gd name="T8" fmla="*/ 13 w 16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3" y="14"/>
                  </a:moveTo>
                  <a:cubicBezTo>
                    <a:pt x="16" y="8"/>
                    <a:pt x="13" y="0"/>
                    <a:pt x="13" y="0"/>
                  </a:cubicBezTo>
                  <a:cubicBezTo>
                    <a:pt x="13" y="0"/>
                    <a:pt x="6" y="3"/>
                    <a:pt x="3" y="9"/>
                  </a:cubicBezTo>
                  <a:cubicBezTo>
                    <a:pt x="0" y="16"/>
                    <a:pt x="3" y="23"/>
                    <a:pt x="3" y="23"/>
                  </a:cubicBezTo>
                  <a:cubicBezTo>
                    <a:pt x="3" y="23"/>
                    <a:pt x="10" y="21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850173" y="2093472"/>
              <a:ext cx="37552" cy="19471"/>
            </a:xfrm>
            <a:custGeom>
              <a:avLst/>
              <a:gdLst>
                <a:gd name="T0" fmla="*/ 22 w 22"/>
                <a:gd name="T1" fmla="*/ 5 h 11"/>
                <a:gd name="T2" fmla="*/ 11 w 22"/>
                <a:gd name="T3" fmla="*/ 1 h 11"/>
                <a:gd name="T4" fmla="*/ 0 w 22"/>
                <a:gd name="T5" fmla="*/ 7 h 11"/>
                <a:gd name="T6" fmla="*/ 11 w 22"/>
                <a:gd name="T7" fmla="*/ 11 h 11"/>
                <a:gd name="T8" fmla="*/ 22 w 2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22" y="5"/>
                  </a:moveTo>
                  <a:cubicBezTo>
                    <a:pt x="22" y="5"/>
                    <a:pt x="17" y="0"/>
                    <a:pt x="11" y="1"/>
                  </a:cubicBezTo>
                  <a:cubicBezTo>
                    <a:pt x="4" y="1"/>
                    <a:pt x="0" y="7"/>
                    <a:pt x="0" y="7"/>
                  </a:cubicBezTo>
                  <a:cubicBezTo>
                    <a:pt x="0" y="7"/>
                    <a:pt x="5" y="11"/>
                    <a:pt x="11" y="11"/>
                  </a:cubicBezTo>
                  <a:cubicBezTo>
                    <a:pt x="18" y="10"/>
                    <a:pt x="22" y="5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844609" y="2076783"/>
              <a:ext cx="18081" cy="22253"/>
            </a:xfrm>
            <a:custGeom>
              <a:avLst/>
              <a:gdLst>
                <a:gd name="T0" fmla="*/ 2 w 10"/>
                <a:gd name="T1" fmla="*/ 5 h 13"/>
                <a:gd name="T2" fmla="*/ 2 w 10"/>
                <a:gd name="T3" fmla="*/ 13 h 13"/>
                <a:gd name="T4" fmla="*/ 8 w 10"/>
                <a:gd name="T5" fmla="*/ 8 h 13"/>
                <a:gd name="T6" fmla="*/ 8 w 10"/>
                <a:gd name="T7" fmla="*/ 0 h 13"/>
                <a:gd name="T8" fmla="*/ 2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2" y="5"/>
                  </a:moveTo>
                  <a:cubicBezTo>
                    <a:pt x="0" y="8"/>
                    <a:pt x="2" y="13"/>
                    <a:pt x="2" y="13"/>
                  </a:cubicBezTo>
                  <a:cubicBezTo>
                    <a:pt x="2" y="13"/>
                    <a:pt x="6" y="11"/>
                    <a:pt x="8" y="8"/>
                  </a:cubicBezTo>
                  <a:cubicBezTo>
                    <a:pt x="10" y="4"/>
                    <a:pt x="8" y="0"/>
                    <a:pt x="8" y="0"/>
                  </a:cubicBezTo>
                  <a:cubicBezTo>
                    <a:pt x="8" y="0"/>
                    <a:pt x="4" y="1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901646" y="2384150"/>
              <a:ext cx="97356" cy="79276"/>
            </a:xfrm>
            <a:custGeom>
              <a:avLst/>
              <a:gdLst>
                <a:gd name="T0" fmla="*/ 34 w 57"/>
                <a:gd name="T1" fmla="*/ 8 h 47"/>
                <a:gd name="T2" fmla="*/ 0 w 57"/>
                <a:gd name="T3" fmla="*/ 9 h 47"/>
                <a:gd name="T4" fmla="*/ 23 w 57"/>
                <a:gd name="T5" fmla="*/ 39 h 47"/>
                <a:gd name="T6" fmla="*/ 57 w 57"/>
                <a:gd name="T7" fmla="*/ 38 h 47"/>
                <a:gd name="T8" fmla="*/ 34 w 57"/>
                <a:gd name="T9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7">
                  <a:moveTo>
                    <a:pt x="34" y="8"/>
                  </a:moveTo>
                  <a:cubicBezTo>
                    <a:pt x="18" y="0"/>
                    <a:pt x="0" y="9"/>
                    <a:pt x="0" y="9"/>
                  </a:cubicBezTo>
                  <a:cubicBezTo>
                    <a:pt x="0" y="9"/>
                    <a:pt x="8" y="31"/>
                    <a:pt x="23" y="39"/>
                  </a:cubicBezTo>
                  <a:cubicBezTo>
                    <a:pt x="39" y="47"/>
                    <a:pt x="57" y="38"/>
                    <a:pt x="57" y="38"/>
                  </a:cubicBezTo>
                  <a:cubicBezTo>
                    <a:pt x="57" y="38"/>
                    <a:pt x="50" y="16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940588" y="2464816"/>
              <a:ext cx="52850" cy="57023"/>
            </a:xfrm>
            <a:custGeom>
              <a:avLst/>
              <a:gdLst>
                <a:gd name="T0" fmla="*/ 10 w 31"/>
                <a:gd name="T1" fmla="*/ 8 h 33"/>
                <a:gd name="T2" fmla="*/ 0 w 31"/>
                <a:gd name="T3" fmla="*/ 31 h 33"/>
                <a:gd name="T4" fmla="*/ 21 w 31"/>
                <a:gd name="T5" fmla="*/ 25 h 33"/>
                <a:gd name="T6" fmla="*/ 31 w 31"/>
                <a:gd name="T7" fmla="*/ 2 h 33"/>
                <a:gd name="T8" fmla="*/ 10 w 31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10" y="8"/>
                  </a:moveTo>
                  <a:cubicBezTo>
                    <a:pt x="2" y="16"/>
                    <a:pt x="0" y="31"/>
                    <a:pt x="0" y="31"/>
                  </a:cubicBezTo>
                  <a:cubicBezTo>
                    <a:pt x="0" y="31"/>
                    <a:pt x="13" y="33"/>
                    <a:pt x="21" y="25"/>
                  </a:cubicBezTo>
                  <a:cubicBezTo>
                    <a:pt x="30" y="17"/>
                    <a:pt x="31" y="2"/>
                    <a:pt x="31" y="2"/>
                  </a:cubicBezTo>
                  <a:cubicBezTo>
                    <a:pt x="31" y="2"/>
                    <a:pt x="19" y="0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908599" y="1873726"/>
              <a:ext cx="65368" cy="37552"/>
            </a:xfrm>
            <a:custGeom>
              <a:avLst/>
              <a:gdLst>
                <a:gd name="T0" fmla="*/ 21 w 38"/>
                <a:gd name="T1" fmla="*/ 20 h 22"/>
                <a:gd name="T2" fmla="*/ 38 w 38"/>
                <a:gd name="T3" fmla="*/ 7 h 22"/>
                <a:gd name="T4" fmla="*/ 17 w 38"/>
                <a:gd name="T5" fmla="*/ 2 h 22"/>
                <a:gd name="T6" fmla="*/ 0 w 38"/>
                <a:gd name="T7" fmla="*/ 15 h 22"/>
                <a:gd name="T8" fmla="*/ 21 w 38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21" y="20"/>
                  </a:moveTo>
                  <a:cubicBezTo>
                    <a:pt x="31" y="18"/>
                    <a:pt x="38" y="7"/>
                    <a:pt x="38" y="7"/>
                  </a:cubicBezTo>
                  <a:cubicBezTo>
                    <a:pt x="38" y="7"/>
                    <a:pt x="28" y="0"/>
                    <a:pt x="17" y="2"/>
                  </a:cubicBezTo>
                  <a:cubicBezTo>
                    <a:pt x="6" y="5"/>
                    <a:pt x="0" y="15"/>
                    <a:pt x="0" y="15"/>
                  </a:cubicBezTo>
                  <a:cubicBezTo>
                    <a:pt x="0" y="15"/>
                    <a:pt x="10" y="22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2958668" y="1895979"/>
              <a:ext cx="25034" cy="40334"/>
            </a:xfrm>
            <a:custGeom>
              <a:avLst/>
              <a:gdLst>
                <a:gd name="T0" fmla="*/ 2 w 15"/>
                <a:gd name="T1" fmla="*/ 10 h 24"/>
                <a:gd name="T2" fmla="*/ 4 w 15"/>
                <a:gd name="T3" fmla="*/ 24 h 24"/>
                <a:gd name="T4" fmla="*/ 13 w 15"/>
                <a:gd name="T5" fmla="*/ 14 h 24"/>
                <a:gd name="T6" fmla="*/ 12 w 15"/>
                <a:gd name="T7" fmla="*/ 0 h 24"/>
                <a:gd name="T8" fmla="*/ 2 w 15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2" y="10"/>
                  </a:moveTo>
                  <a:cubicBezTo>
                    <a:pt x="0" y="17"/>
                    <a:pt x="4" y="24"/>
                    <a:pt x="4" y="24"/>
                  </a:cubicBezTo>
                  <a:cubicBezTo>
                    <a:pt x="4" y="24"/>
                    <a:pt x="11" y="21"/>
                    <a:pt x="13" y="14"/>
                  </a:cubicBezTo>
                  <a:cubicBezTo>
                    <a:pt x="15" y="7"/>
                    <a:pt x="12" y="0"/>
                    <a:pt x="12" y="0"/>
                  </a:cubicBezTo>
                  <a:cubicBezTo>
                    <a:pt x="12" y="0"/>
                    <a:pt x="4" y="4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171461" y="2115725"/>
              <a:ext cx="61195" cy="43115"/>
            </a:xfrm>
            <a:custGeom>
              <a:avLst/>
              <a:gdLst>
                <a:gd name="T0" fmla="*/ 21 w 36"/>
                <a:gd name="T1" fmla="*/ 4 h 25"/>
                <a:gd name="T2" fmla="*/ 0 w 36"/>
                <a:gd name="T3" fmla="*/ 5 h 25"/>
                <a:gd name="T4" fmla="*/ 15 w 36"/>
                <a:gd name="T5" fmla="*/ 21 h 25"/>
                <a:gd name="T6" fmla="*/ 36 w 36"/>
                <a:gd name="T7" fmla="*/ 20 h 25"/>
                <a:gd name="T8" fmla="*/ 21 w 36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21" y="4"/>
                  </a:moveTo>
                  <a:cubicBezTo>
                    <a:pt x="11" y="0"/>
                    <a:pt x="0" y="5"/>
                    <a:pt x="0" y="5"/>
                  </a:cubicBezTo>
                  <a:cubicBezTo>
                    <a:pt x="0" y="5"/>
                    <a:pt x="5" y="17"/>
                    <a:pt x="15" y="21"/>
                  </a:cubicBezTo>
                  <a:cubicBezTo>
                    <a:pt x="25" y="25"/>
                    <a:pt x="36" y="20"/>
                    <a:pt x="36" y="20"/>
                  </a:cubicBezTo>
                  <a:cubicBezTo>
                    <a:pt x="36" y="20"/>
                    <a:pt x="31" y="8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196496" y="2158840"/>
              <a:ext cx="34770" cy="30598"/>
            </a:xfrm>
            <a:custGeom>
              <a:avLst/>
              <a:gdLst>
                <a:gd name="T0" fmla="*/ 20 w 20"/>
                <a:gd name="T1" fmla="*/ 1 h 18"/>
                <a:gd name="T2" fmla="*/ 6 w 20"/>
                <a:gd name="T3" fmla="*/ 5 h 18"/>
                <a:gd name="T4" fmla="*/ 0 w 20"/>
                <a:gd name="T5" fmla="*/ 17 h 18"/>
                <a:gd name="T6" fmla="*/ 14 w 20"/>
                <a:gd name="T7" fmla="*/ 14 h 18"/>
                <a:gd name="T8" fmla="*/ 20 w 20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20" y="1"/>
                  </a:moveTo>
                  <a:cubicBezTo>
                    <a:pt x="20" y="1"/>
                    <a:pt x="12" y="0"/>
                    <a:pt x="6" y="5"/>
                  </a:cubicBezTo>
                  <a:cubicBezTo>
                    <a:pt x="1" y="9"/>
                    <a:pt x="0" y="17"/>
                    <a:pt x="0" y="17"/>
                  </a:cubicBezTo>
                  <a:cubicBezTo>
                    <a:pt x="0" y="17"/>
                    <a:pt x="8" y="18"/>
                    <a:pt x="14" y="14"/>
                  </a:cubicBezTo>
                  <a:cubicBezTo>
                    <a:pt x="19" y="9"/>
                    <a:pt x="20" y="1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648506" y="2288185"/>
              <a:ext cx="0" cy="139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051524" y="2738057"/>
            <a:ext cx="6189568" cy="7064020"/>
          </a:xfrm>
          <a:custGeom>
            <a:avLst/>
            <a:gdLst>
              <a:gd name="T0" fmla="*/ 1214 w 2066"/>
              <a:gd name="T1" fmla="*/ 1027 h 2359"/>
              <a:gd name="T2" fmla="*/ 1311 w 2066"/>
              <a:gd name="T3" fmla="*/ 870 h 2359"/>
              <a:gd name="T4" fmla="*/ 2003 w 2066"/>
              <a:gd name="T5" fmla="*/ 791 h 2359"/>
              <a:gd name="T6" fmla="*/ 1793 w 2066"/>
              <a:gd name="T7" fmla="*/ 670 h 2359"/>
              <a:gd name="T8" fmla="*/ 1581 w 2066"/>
              <a:gd name="T9" fmla="*/ 633 h 2359"/>
              <a:gd name="T10" fmla="*/ 1658 w 2066"/>
              <a:gd name="T11" fmla="*/ 440 h 2359"/>
              <a:gd name="T12" fmla="*/ 1432 w 2066"/>
              <a:gd name="T13" fmla="*/ 538 h 2359"/>
              <a:gd name="T14" fmla="*/ 1522 w 2066"/>
              <a:gd name="T15" fmla="*/ 378 h 2359"/>
              <a:gd name="T16" fmla="*/ 1325 w 2066"/>
              <a:gd name="T17" fmla="*/ 286 h 2359"/>
              <a:gd name="T18" fmla="*/ 1216 w 2066"/>
              <a:gd name="T19" fmla="*/ 288 h 2359"/>
              <a:gd name="T20" fmla="*/ 1159 w 2066"/>
              <a:gd name="T21" fmla="*/ 287 h 2359"/>
              <a:gd name="T22" fmla="*/ 1123 w 2066"/>
              <a:gd name="T23" fmla="*/ 736 h 2359"/>
              <a:gd name="T24" fmla="*/ 1049 w 2066"/>
              <a:gd name="T25" fmla="*/ 649 h 2359"/>
              <a:gd name="T26" fmla="*/ 1075 w 2066"/>
              <a:gd name="T27" fmla="*/ 526 h 2359"/>
              <a:gd name="T28" fmla="*/ 1043 w 2066"/>
              <a:gd name="T29" fmla="*/ 699 h 2359"/>
              <a:gd name="T30" fmla="*/ 1011 w 2066"/>
              <a:gd name="T31" fmla="*/ 432 h 2359"/>
              <a:gd name="T32" fmla="*/ 971 w 2066"/>
              <a:gd name="T33" fmla="*/ 327 h 2359"/>
              <a:gd name="T34" fmla="*/ 1172 w 2066"/>
              <a:gd name="T35" fmla="*/ 136 h 2359"/>
              <a:gd name="T36" fmla="*/ 1018 w 2066"/>
              <a:gd name="T37" fmla="*/ 75 h 2359"/>
              <a:gd name="T38" fmla="*/ 1013 w 2066"/>
              <a:gd name="T39" fmla="*/ 271 h 2359"/>
              <a:gd name="T40" fmla="*/ 869 w 2066"/>
              <a:gd name="T41" fmla="*/ 262 h 2359"/>
              <a:gd name="T42" fmla="*/ 699 w 2066"/>
              <a:gd name="T43" fmla="*/ 334 h 2359"/>
              <a:gd name="T44" fmla="*/ 667 w 2066"/>
              <a:gd name="T45" fmla="*/ 748 h 2359"/>
              <a:gd name="T46" fmla="*/ 672 w 2066"/>
              <a:gd name="T47" fmla="*/ 643 h 2359"/>
              <a:gd name="T48" fmla="*/ 592 w 2066"/>
              <a:gd name="T49" fmla="*/ 673 h 2359"/>
              <a:gd name="T50" fmla="*/ 510 w 2066"/>
              <a:gd name="T51" fmla="*/ 558 h 2359"/>
              <a:gd name="T52" fmla="*/ 488 w 2066"/>
              <a:gd name="T53" fmla="*/ 531 h 2359"/>
              <a:gd name="T54" fmla="*/ 574 w 2066"/>
              <a:gd name="T55" fmla="*/ 219 h 2359"/>
              <a:gd name="T56" fmla="*/ 411 w 2066"/>
              <a:gd name="T57" fmla="*/ 208 h 2359"/>
              <a:gd name="T58" fmla="*/ 355 w 2066"/>
              <a:gd name="T59" fmla="*/ 426 h 2359"/>
              <a:gd name="T60" fmla="*/ 110 w 2066"/>
              <a:gd name="T61" fmla="*/ 516 h 2359"/>
              <a:gd name="T62" fmla="*/ 383 w 2066"/>
              <a:gd name="T63" fmla="*/ 511 h 2359"/>
              <a:gd name="T64" fmla="*/ 701 w 2066"/>
              <a:gd name="T65" fmla="*/ 929 h 2359"/>
              <a:gd name="T66" fmla="*/ 643 w 2066"/>
              <a:gd name="T67" fmla="*/ 938 h 2359"/>
              <a:gd name="T68" fmla="*/ 263 w 2066"/>
              <a:gd name="T69" fmla="*/ 890 h 2359"/>
              <a:gd name="T70" fmla="*/ 135 w 2066"/>
              <a:gd name="T71" fmla="*/ 1106 h 2359"/>
              <a:gd name="T72" fmla="*/ 437 w 2066"/>
              <a:gd name="T73" fmla="*/ 1727 h 2359"/>
              <a:gd name="T74" fmla="*/ 130 w 2066"/>
              <a:gd name="T75" fmla="*/ 1979 h 2359"/>
              <a:gd name="T76" fmla="*/ 284 w 2066"/>
              <a:gd name="T77" fmla="*/ 1905 h 2359"/>
              <a:gd name="T78" fmla="*/ 477 w 2066"/>
              <a:gd name="T79" fmla="*/ 1839 h 2359"/>
              <a:gd name="T80" fmla="*/ 532 w 2066"/>
              <a:gd name="T81" fmla="*/ 1975 h 2359"/>
              <a:gd name="T82" fmla="*/ 689 w 2066"/>
              <a:gd name="T83" fmla="*/ 2041 h 2359"/>
              <a:gd name="T84" fmla="*/ 844 w 2066"/>
              <a:gd name="T85" fmla="*/ 1912 h 2359"/>
              <a:gd name="T86" fmla="*/ 939 w 2066"/>
              <a:gd name="T87" fmla="*/ 2055 h 2359"/>
              <a:gd name="T88" fmla="*/ 970 w 2066"/>
              <a:gd name="T89" fmla="*/ 2213 h 2359"/>
              <a:gd name="T90" fmla="*/ 1003 w 2066"/>
              <a:gd name="T91" fmla="*/ 1986 h 2359"/>
              <a:gd name="T92" fmla="*/ 1106 w 2066"/>
              <a:gd name="T93" fmla="*/ 2027 h 2359"/>
              <a:gd name="T94" fmla="*/ 1231 w 2066"/>
              <a:gd name="T95" fmla="*/ 2040 h 2359"/>
              <a:gd name="T96" fmla="*/ 1304 w 2066"/>
              <a:gd name="T97" fmla="*/ 1950 h 2359"/>
              <a:gd name="T98" fmla="*/ 1568 w 2066"/>
              <a:gd name="T99" fmla="*/ 2205 h 2359"/>
              <a:gd name="T100" fmla="*/ 1624 w 2066"/>
              <a:gd name="T101" fmla="*/ 2009 h 2359"/>
              <a:gd name="T102" fmla="*/ 1736 w 2066"/>
              <a:gd name="T103" fmla="*/ 1906 h 2359"/>
              <a:gd name="T104" fmla="*/ 1766 w 2066"/>
              <a:gd name="T105" fmla="*/ 1802 h 2359"/>
              <a:gd name="T106" fmla="*/ 1901 w 2066"/>
              <a:gd name="T107" fmla="*/ 1725 h 2359"/>
              <a:gd name="T108" fmla="*/ 691 w 2066"/>
              <a:gd name="T109" fmla="*/ 1772 h 2359"/>
              <a:gd name="T110" fmla="*/ 759 w 2066"/>
              <a:gd name="T111" fmla="*/ 1860 h 2359"/>
              <a:gd name="T112" fmla="*/ 862 w 2066"/>
              <a:gd name="T113" fmla="*/ 1658 h 2359"/>
              <a:gd name="T114" fmla="*/ 1125 w 2066"/>
              <a:gd name="T115" fmla="*/ 1878 h 2359"/>
              <a:gd name="T116" fmla="*/ 1190 w 2066"/>
              <a:gd name="T117" fmla="*/ 1819 h 2359"/>
              <a:gd name="T118" fmla="*/ 1336 w 2066"/>
              <a:gd name="T119" fmla="*/ 1840 h 2359"/>
              <a:gd name="T120" fmla="*/ 1435 w 2066"/>
              <a:gd name="T121" fmla="*/ 1921 h 2359"/>
              <a:gd name="T122" fmla="*/ 1565 w 2066"/>
              <a:gd name="T123" fmla="*/ 1825 h 2359"/>
              <a:gd name="T124" fmla="*/ 1441 w 2066"/>
              <a:gd name="T125" fmla="*/ 1765 h 2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66" h="2359">
                <a:moveTo>
                  <a:pt x="1993" y="1743"/>
                </a:moveTo>
                <a:cubicBezTo>
                  <a:pt x="2019" y="1736"/>
                  <a:pt x="2041" y="1722"/>
                  <a:pt x="2066" y="1712"/>
                </a:cubicBezTo>
                <a:cubicBezTo>
                  <a:pt x="2059" y="1714"/>
                  <a:pt x="2053" y="1717"/>
                  <a:pt x="2047" y="1719"/>
                </a:cubicBezTo>
                <a:cubicBezTo>
                  <a:pt x="2022" y="1729"/>
                  <a:pt x="1995" y="1742"/>
                  <a:pt x="1967" y="1740"/>
                </a:cubicBezTo>
                <a:cubicBezTo>
                  <a:pt x="1936" y="1739"/>
                  <a:pt x="1906" y="1714"/>
                  <a:pt x="1881" y="1698"/>
                </a:cubicBezTo>
                <a:cubicBezTo>
                  <a:pt x="1906" y="1703"/>
                  <a:pt x="1927" y="1702"/>
                  <a:pt x="1950" y="1695"/>
                </a:cubicBezTo>
                <a:cubicBezTo>
                  <a:pt x="1973" y="1687"/>
                  <a:pt x="1993" y="1681"/>
                  <a:pt x="2017" y="1686"/>
                </a:cubicBezTo>
                <a:cubicBezTo>
                  <a:pt x="2004" y="1682"/>
                  <a:pt x="1991" y="1681"/>
                  <a:pt x="1977" y="1684"/>
                </a:cubicBezTo>
                <a:cubicBezTo>
                  <a:pt x="1958" y="1687"/>
                  <a:pt x="1941" y="1695"/>
                  <a:pt x="1922" y="1695"/>
                </a:cubicBezTo>
                <a:cubicBezTo>
                  <a:pt x="1899" y="1695"/>
                  <a:pt x="1877" y="1688"/>
                  <a:pt x="1855" y="1683"/>
                </a:cubicBezTo>
                <a:cubicBezTo>
                  <a:pt x="1796" y="1671"/>
                  <a:pt x="1736" y="1667"/>
                  <a:pt x="1677" y="1656"/>
                </a:cubicBezTo>
                <a:cubicBezTo>
                  <a:pt x="1657" y="1653"/>
                  <a:pt x="1636" y="1652"/>
                  <a:pt x="1616" y="1648"/>
                </a:cubicBezTo>
                <a:cubicBezTo>
                  <a:pt x="1589" y="1644"/>
                  <a:pt x="1562" y="1632"/>
                  <a:pt x="1536" y="1624"/>
                </a:cubicBezTo>
                <a:cubicBezTo>
                  <a:pt x="1478" y="1606"/>
                  <a:pt x="1420" y="1588"/>
                  <a:pt x="1360" y="1576"/>
                </a:cubicBezTo>
                <a:cubicBezTo>
                  <a:pt x="1326" y="1570"/>
                  <a:pt x="1221" y="1558"/>
                  <a:pt x="1193" y="1475"/>
                </a:cubicBezTo>
                <a:cubicBezTo>
                  <a:pt x="1177" y="1429"/>
                  <a:pt x="1149" y="1415"/>
                  <a:pt x="1137" y="1387"/>
                </a:cubicBezTo>
                <a:cubicBezTo>
                  <a:pt x="1125" y="1360"/>
                  <a:pt x="1130" y="1284"/>
                  <a:pt x="1125" y="1254"/>
                </a:cubicBezTo>
                <a:cubicBezTo>
                  <a:pt x="1122" y="1233"/>
                  <a:pt x="1123" y="1212"/>
                  <a:pt x="1122" y="1191"/>
                </a:cubicBezTo>
                <a:cubicBezTo>
                  <a:pt x="1122" y="1163"/>
                  <a:pt x="1120" y="1126"/>
                  <a:pt x="1136" y="1102"/>
                </a:cubicBezTo>
                <a:cubicBezTo>
                  <a:pt x="1145" y="1087"/>
                  <a:pt x="1164" y="1075"/>
                  <a:pt x="1177" y="1063"/>
                </a:cubicBezTo>
                <a:cubicBezTo>
                  <a:pt x="1190" y="1052"/>
                  <a:pt x="1202" y="1040"/>
                  <a:pt x="1214" y="1027"/>
                </a:cubicBezTo>
                <a:cubicBezTo>
                  <a:pt x="1224" y="1017"/>
                  <a:pt x="1229" y="1002"/>
                  <a:pt x="1232" y="988"/>
                </a:cubicBezTo>
                <a:cubicBezTo>
                  <a:pt x="1233" y="979"/>
                  <a:pt x="1233" y="970"/>
                  <a:pt x="1234" y="961"/>
                </a:cubicBezTo>
                <a:cubicBezTo>
                  <a:pt x="1245" y="957"/>
                  <a:pt x="1258" y="953"/>
                  <a:pt x="1271" y="954"/>
                </a:cubicBezTo>
                <a:cubicBezTo>
                  <a:pt x="1294" y="955"/>
                  <a:pt x="1316" y="966"/>
                  <a:pt x="1339" y="968"/>
                </a:cubicBezTo>
                <a:cubicBezTo>
                  <a:pt x="1351" y="970"/>
                  <a:pt x="1362" y="971"/>
                  <a:pt x="1374" y="971"/>
                </a:cubicBezTo>
                <a:cubicBezTo>
                  <a:pt x="1453" y="975"/>
                  <a:pt x="1529" y="972"/>
                  <a:pt x="1605" y="947"/>
                </a:cubicBezTo>
                <a:cubicBezTo>
                  <a:pt x="1540" y="963"/>
                  <a:pt x="1476" y="966"/>
                  <a:pt x="1409" y="959"/>
                </a:cubicBezTo>
                <a:cubicBezTo>
                  <a:pt x="1420" y="950"/>
                  <a:pt x="1429" y="939"/>
                  <a:pt x="1437" y="927"/>
                </a:cubicBezTo>
                <a:cubicBezTo>
                  <a:pt x="1441" y="922"/>
                  <a:pt x="1466" y="929"/>
                  <a:pt x="1473" y="929"/>
                </a:cubicBezTo>
                <a:cubicBezTo>
                  <a:pt x="1500" y="931"/>
                  <a:pt x="1524" y="926"/>
                  <a:pt x="1547" y="911"/>
                </a:cubicBezTo>
                <a:cubicBezTo>
                  <a:pt x="1513" y="930"/>
                  <a:pt x="1480" y="926"/>
                  <a:pt x="1443" y="918"/>
                </a:cubicBezTo>
                <a:cubicBezTo>
                  <a:pt x="1471" y="881"/>
                  <a:pt x="1513" y="882"/>
                  <a:pt x="1555" y="878"/>
                </a:cubicBezTo>
                <a:cubicBezTo>
                  <a:pt x="1526" y="879"/>
                  <a:pt x="1489" y="873"/>
                  <a:pt x="1463" y="890"/>
                </a:cubicBezTo>
                <a:cubicBezTo>
                  <a:pt x="1442" y="904"/>
                  <a:pt x="1429" y="925"/>
                  <a:pt x="1411" y="943"/>
                </a:cubicBezTo>
                <a:cubicBezTo>
                  <a:pt x="1406" y="947"/>
                  <a:pt x="1401" y="952"/>
                  <a:pt x="1395" y="955"/>
                </a:cubicBezTo>
                <a:cubicBezTo>
                  <a:pt x="1389" y="959"/>
                  <a:pt x="1383" y="957"/>
                  <a:pt x="1376" y="956"/>
                </a:cubicBezTo>
                <a:cubicBezTo>
                  <a:pt x="1359" y="954"/>
                  <a:pt x="1342" y="951"/>
                  <a:pt x="1326" y="947"/>
                </a:cubicBezTo>
                <a:cubicBezTo>
                  <a:pt x="1311" y="943"/>
                  <a:pt x="1297" y="936"/>
                  <a:pt x="1282" y="933"/>
                </a:cubicBezTo>
                <a:cubicBezTo>
                  <a:pt x="1266" y="930"/>
                  <a:pt x="1250" y="931"/>
                  <a:pt x="1234" y="934"/>
                </a:cubicBezTo>
                <a:cubicBezTo>
                  <a:pt x="1249" y="916"/>
                  <a:pt x="1256" y="879"/>
                  <a:pt x="1282" y="872"/>
                </a:cubicBezTo>
                <a:cubicBezTo>
                  <a:pt x="1291" y="870"/>
                  <a:pt x="1302" y="870"/>
                  <a:pt x="1311" y="870"/>
                </a:cubicBezTo>
                <a:cubicBezTo>
                  <a:pt x="1330" y="870"/>
                  <a:pt x="1349" y="868"/>
                  <a:pt x="1367" y="864"/>
                </a:cubicBezTo>
                <a:cubicBezTo>
                  <a:pt x="1404" y="855"/>
                  <a:pt x="1433" y="836"/>
                  <a:pt x="1460" y="811"/>
                </a:cubicBezTo>
                <a:cubicBezTo>
                  <a:pt x="1487" y="786"/>
                  <a:pt x="1513" y="762"/>
                  <a:pt x="1549" y="751"/>
                </a:cubicBezTo>
                <a:cubicBezTo>
                  <a:pt x="1568" y="745"/>
                  <a:pt x="1587" y="743"/>
                  <a:pt x="1606" y="743"/>
                </a:cubicBezTo>
                <a:cubicBezTo>
                  <a:pt x="1619" y="742"/>
                  <a:pt x="1647" y="739"/>
                  <a:pt x="1656" y="750"/>
                </a:cubicBezTo>
                <a:cubicBezTo>
                  <a:pt x="1667" y="762"/>
                  <a:pt x="1673" y="779"/>
                  <a:pt x="1681" y="793"/>
                </a:cubicBezTo>
                <a:cubicBezTo>
                  <a:pt x="1688" y="805"/>
                  <a:pt x="1697" y="814"/>
                  <a:pt x="1708" y="822"/>
                </a:cubicBezTo>
                <a:cubicBezTo>
                  <a:pt x="1708" y="855"/>
                  <a:pt x="1713" y="886"/>
                  <a:pt x="1748" y="898"/>
                </a:cubicBezTo>
                <a:cubicBezTo>
                  <a:pt x="1777" y="909"/>
                  <a:pt x="1810" y="905"/>
                  <a:pt x="1840" y="901"/>
                </a:cubicBezTo>
                <a:cubicBezTo>
                  <a:pt x="1814" y="902"/>
                  <a:pt x="1787" y="904"/>
                  <a:pt x="1762" y="896"/>
                </a:cubicBezTo>
                <a:cubicBezTo>
                  <a:pt x="1748" y="893"/>
                  <a:pt x="1734" y="885"/>
                  <a:pt x="1726" y="873"/>
                </a:cubicBezTo>
                <a:cubicBezTo>
                  <a:pt x="1718" y="860"/>
                  <a:pt x="1719" y="844"/>
                  <a:pt x="1719" y="830"/>
                </a:cubicBezTo>
                <a:cubicBezTo>
                  <a:pt x="1762" y="856"/>
                  <a:pt x="1812" y="846"/>
                  <a:pt x="1856" y="830"/>
                </a:cubicBezTo>
                <a:cubicBezTo>
                  <a:pt x="1817" y="842"/>
                  <a:pt x="1774" y="849"/>
                  <a:pt x="1735" y="829"/>
                </a:cubicBezTo>
                <a:cubicBezTo>
                  <a:pt x="1724" y="823"/>
                  <a:pt x="1713" y="814"/>
                  <a:pt x="1704" y="805"/>
                </a:cubicBezTo>
                <a:cubicBezTo>
                  <a:pt x="1690" y="790"/>
                  <a:pt x="1685" y="767"/>
                  <a:pt x="1675" y="749"/>
                </a:cubicBezTo>
                <a:cubicBezTo>
                  <a:pt x="1727" y="758"/>
                  <a:pt x="1778" y="778"/>
                  <a:pt x="1830" y="787"/>
                </a:cubicBezTo>
                <a:cubicBezTo>
                  <a:pt x="1884" y="796"/>
                  <a:pt x="1937" y="787"/>
                  <a:pt x="1990" y="778"/>
                </a:cubicBezTo>
                <a:cubicBezTo>
                  <a:pt x="1989" y="781"/>
                  <a:pt x="1986" y="788"/>
                  <a:pt x="1988" y="795"/>
                </a:cubicBezTo>
                <a:cubicBezTo>
                  <a:pt x="1990" y="804"/>
                  <a:pt x="2000" y="809"/>
                  <a:pt x="2000" y="809"/>
                </a:cubicBezTo>
                <a:cubicBezTo>
                  <a:pt x="2000" y="809"/>
                  <a:pt x="2005" y="800"/>
                  <a:pt x="2003" y="791"/>
                </a:cubicBezTo>
                <a:cubicBezTo>
                  <a:pt x="2000" y="782"/>
                  <a:pt x="1991" y="777"/>
                  <a:pt x="1991" y="777"/>
                </a:cubicBezTo>
                <a:cubicBezTo>
                  <a:pt x="1991" y="777"/>
                  <a:pt x="1991" y="778"/>
                  <a:pt x="1990" y="778"/>
                </a:cubicBezTo>
                <a:cubicBezTo>
                  <a:pt x="1944" y="783"/>
                  <a:pt x="1896" y="789"/>
                  <a:pt x="1849" y="780"/>
                </a:cubicBezTo>
                <a:cubicBezTo>
                  <a:pt x="1800" y="770"/>
                  <a:pt x="1753" y="749"/>
                  <a:pt x="1705" y="735"/>
                </a:cubicBezTo>
                <a:cubicBezTo>
                  <a:pt x="1726" y="737"/>
                  <a:pt x="1747" y="726"/>
                  <a:pt x="1765" y="716"/>
                </a:cubicBezTo>
                <a:cubicBezTo>
                  <a:pt x="1769" y="713"/>
                  <a:pt x="1785" y="701"/>
                  <a:pt x="1789" y="704"/>
                </a:cubicBezTo>
                <a:cubicBezTo>
                  <a:pt x="1797" y="709"/>
                  <a:pt x="1807" y="711"/>
                  <a:pt x="1816" y="713"/>
                </a:cubicBezTo>
                <a:cubicBezTo>
                  <a:pt x="1855" y="719"/>
                  <a:pt x="1897" y="710"/>
                  <a:pt x="1933" y="696"/>
                </a:cubicBezTo>
                <a:cubicBezTo>
                  <a:pt x="1937" y="697"/>
                  <a:pt x="1942" y="697"/>
                  <a:pt x="1947" y="695"/>
                </a:cubicBezTo>
                <a:cubicBezTo>
                  <a:pt x="1956" y="691"/>
                  <a:pt x="1960" y="681"/>
                  <a:pt x="1960" y="681"/>
                </a:cubicBezTo>
                <a:cubicBezTo>
                  <a:pt x="1960" y="681"/>
                  <a:pt x="1949" y="677"/>
                  <a:pt x="1941" y="681"/>
                </a:cubicBezTo>
                <a:cubicBezTo>
                  <a:pt x="1932" y="685"/>
                  <a:pt x="1928" y="695"/>
                  <a:pt x="1928" y="695"/>
                </a:cubicBezTo>
                <a:cubicBezTo>
                  <a:pt x="1928" y="695"/>
                  <a:pt x="1930" y="696"/>
                  <a:pt x="1933" y="696"/>
                </a:cubicBezTo>
                <a:cubicBezTo>
                  <a:pt x="1913" y="702"/>
                  <a:pt x="1892" y="706"/>
                  <a:pt x="1870" y="708"/>
                </a:cubicBezTo>
                <a:cubicBezTo>
                  <a:pt x="1846" y="709"/>
                  <a:pt x="1818" y="709"/>
                  <a:pt x="1797" y="697"/>
                </a:cubicBezTo>
                <a:cubicBezTo>
                  <a:pt x="1863" y="667"/>
                  <a:pt x="1936" y="671"/>
                  <a:pt x="2005" y="657"/>
                </a:cubicBezTo>
                <a:cubicBezTo>
                  <a:pt x="1935" y="667"/>
                  <a:pt x="1862" y="657"/>
                  <a:pt x="1794" y="683"/>
                </a:cubicBezTo>
                <a:cubicBezTo>
                  <a:pt x="1808" y="666"/>
                  <a:pt x="1829" y="654"/>
                  <a:pt x="1847" y="644"/>
                </a:cubicBezTo>
                <a:cubicBezTo>
                  <a:pt x="1870" y="631"/>
                  <a:pt x="1895" y="622"/>
                  <a:pt x="1921" y="615"/>
                </a:cubicBezTo>
                <a:cubicBezTo>
                  <a:pt x="1888" y="621"/>
                  <a:pt x="1857" y="632"/>
                  <a:pt x="1828" y="648"/>
                </a:cubicBezTo>
                <a:cubicBezTo>
                  <a:pt x="1816" y="654"/>
                  <a:pt x="1804" y="661"/>
                  <a:pt x="1793" y="670"/>
                </a:cubicBezTo>
                <a:cubicBezTo>
                  <a:pt x="1788" y="672"/>
                  <a:pt x="1784" y="679"/>
                  <a:pt x="1781" y="683"/>
                </a:cubicBezTo>
                <a:cubicBezTo>
                  <a:pt x="1779" y="686"/>
                  <a:pt x="1777" y="688"/>
                  <a:pt x="1775" y="691"/>
                </a:cubicBezTo>
                <a:cubicBezTo>
                  <a:pt x="1770" y="694"/>
                  <a:pt x="1765" y="697"/>
                  <a:pt x="1759" y="700"/>
                </a:cubicBezTo>
                <a:cubicBezTo>
                  <a:pt x="1728" y="715"/>
                  <a:pt x="1692" y="721"/>
                  <a:pt x="1657" y="720"/>
                </a:cubicBezTo>
                <a:cubicBezTo>
                  <a:pt x="1628" y="719"/>
                  <a:pt x="1601" y="714"/>
                  <a:pt x="1572" y="716"/>
                </a:cubicBezTo>
                <a:cubicBezTo>
                  <a:pt x="1533" y="719"/>
                  <a:pt x="1498" y="733"/>
                  <a:pt x="1467" y="756"/>
                </a:cubicBezTo>
                <a:cubicBezTo>
                  <a:pt x="1436" y="779"/>
                  <a:pt x="1408" y="809"/>
                  <a:pt x="1368" y="818"/>
                </a:cubicBezTo>
                <a:cubicBezTo>
                  <a:pt x="1349" y="822"/>
                  <a:pt x="1331" y="822"/>
                  <a:pt x="1312" y="821"/>
                </a:cubicBezTo>
                <a:cubicBezTo>
                  <a:pt x="1299" y="820"/>
                  <a:pt x="1285" y="819"/>
                  <a:pt x="1272" y="822"/>
                </a:cubicBezTo>
                <a:cubicBezTo>
                  <a:pt x="1245" y="827"/>
                  <a:pt x="1222" y="848"/>
                  <a:pt x="1207" y="871"/>
                </a:cubicBezTo>
                <a:cubicBezTo>
                  <a:pt x="1197" y="888"/>
                  <a:pt x="1188" y="907"/>
                  <a:pt x="1179" y="925"/>
                </a:cubicBezTo>
                <a:cubicBezTo>
                  <a:pt x="1170" y="944"/>
                  <a:pt x="1161" y="963"/>
                  <a:pt x="1153" y="982"/>
                </a:cubicBezTo>
                <a:cubicBezTo>
                  <a:pt x="1147" y="944"/>
                  <a:pt x="1158" y="901"/>
                  <a:pt x="1171" y="866"/>
                </a:cubicBezTo>
                <a:cubicBezTo>
                  <a:pt x="1176" y="850"/>
                  <a:pt x="1181" y="834"/>
                  <a:pt x="1194" y="823"/>
                </a:cubicBezTo>
                <a:cubicBezTo>
                  <a:pt x="1206" y="813"/>
                  <a:pt x="1221" y="808"/>
                  <a:pt x="1236" y="803"/>
                </a:cubicBezTo>
                <a:cubicBezTo>
                  <a:pt x="1254" y="796"/>
                  <a:pt x="1272" y="791"/>
                  <a:pt x="1289" y="782"/>
                </a:cubicBezTo>
                <a:cubicBezTo>
                  <a:pt x="1306" y="774"/>
                  <a:pt x="1319" y="762"/>
                  <a:pt x="1332" y="749"/>
                </a:cubicBezTo>
                <a:cubicBezTo>
                  <a:pt x="1351" y="730"/>
                  <a:pt x="1367" y="708"/>
                  <a:pt x="1385" y="687"/>
                </a:cubicBezTo>
                <a:cubicBezTo>
                  <a:pt x="1407" y="661"/>
                  <a:pt x="1451" y="668"/>
                  <a:pt x="1482" y="668"/>
                </a:cubicBezTo>
                <a:cubicBezTo>
                  <a:pt x="1506" y="668"/>
                  <a:pt x="1529" y="663"/>
                  <a:pt x="1550" y="653"/>
                </a:cubicBezTo>
                <a:cubicBezTo>
                  <a:pt x="1561" y="647"/>
                  <a:pt x="1570" y="640"/>
                  <a:pt x="1581" y="633"/>
                </a:cubicBezTo>
                <a:cubicBezTo>
                  <a:pt x="1595" y="625"/>
                  <a:pt x="1609" y="616"/>
                  <a:pt x="1622" y="605"/>
                </a:cubicBezTo>
                <a:cubicBezTo>
                  <a:pt x="1636" y="593"/>
                  <a:pt x="1649" y="578"/>
                  <a:pt x="1667" y="571"/>
                </a:cubicBezTo>
                <a:cubicBezTo>
                  <a:pt x="1670" y="570"/>
                  <a:pt x="1680" y="574"/>
                  <a:pt x="1684" y="575"/>
                </a:cubicBezTo>
                <a:cubicBezTo>
                  <a:pt x="1693" y="575"/>
                  <a:pt x="1702" y="575"/>
                  <a:pt x="1711" y="574"/>
                </a:cubicBezTo>
                <a:cubicBezTo>
                  <a:pt x="1747" y="571"/>
                  <a:pt x="1780" y="563"/>
                  <a:pt x="1814" y="553"/>
                </a:cubicBezTo>
                <a:cubicBezTo>
                  <a:pt x="1793" y="558"/>
                  <a:pt x="1773" y="563"/>
                  <a:pt x="1751" y="565"/>
                </a:cubicBezTo>
                <a:cubicBezTo>
                  <a:pt x="1728" y="567"/>
                  <a:pt x="1698" y="572"/>
                  <a:pt x="1675" y="564"/>
                </a:cubicBezTo>
                <a:cubicBezTo>
                  <a:pt x="1711" y="542"/>
                  <a:pt x="1753" y="525"/>
                  <a:pt x="1796" y="531"/>
                </a:cubicBezTo>
                <a:cubicBezTo>
                  <a:pt x="1752" y="522"/>
                  <a:pt x="1706" y="538"/>
                  <a:pt x="1667" y="558"/>
                </a:cubicBezTo>
                <a:cubicBezTo>
                  <a:pt x="1671" y="529"/>
                  <a:pt x="1702" y="511"/>
                  <a:pt x="1726" y="500"/>
                </a:cubicBezTo>
                <a:cubicBezTo>
                  <a:pt x="1748" y="489"/>
                  <a:pt x="1772" y="481"/>
                  <a:pt x="1796" y="478"/>
                </a:cubicBezTo>
                <a:cubicBezTo>
                  <a:pt x="1753" y="481"/>
                  <a:pt x="1699" y="497"/>
                  <a:pt x="1670" y="530"/>
                </a:cubicBezTo>
                <a:cubicBezTo>
                  <a:pt x="1663" y="539"/>
                  <a:pt x="1657" y="549"/>
                  <a:pt x="1656" y="561"/>
                </a:cubicBezTo>
                <a:cubicBezTo>
                  <a:pt x="1655" y="569"/>
                  <a:pt x="1635" y="578"/>
                  <a:pt x="1628" y="583"/>
                </a:cubicBezTo>
                <a:cubicBezTo>
                  <a:pt x="1611" y="597"/>
                  <a:pt x="1593" y="610"/>
                  <a:pt x="1573" y="619"/>
                </a:cubicBezTo>
                <a:cubicBezTo>
                  <a:pt x="1590" y="593"/>
                  <a:pt x="1603" y="563"/>
                  <a:pt x="1612" y="534"/>
                </a:cubicBezTo>
                <a:cubicBezTo>
                  <a:pt x="1622" y="499"/>
                  <a:pt x="1631" y="464"/>
                  <a:pt x="1667" y="450"/>
                </a:cubicBezTo>
                <a:cubicBezTo>
                  <a:pt x="1701" y="437"/>
                  <a:pt x="1740" y="435"/>
                  <a:pt x="1761" y="402"/>
                </a:cubicBezTo>
                <a:cubicBezTo>
                  <a:pt x="1777" y="375"/>
                  <a:pt x="1773" y="340"/>
                  <a:pt x="1794" y="315"/>
                </a:cubicBezTo>
                <a:cubicBezTo>
                  <a:pt x="1772" y="338"/>
                  <a:pt x="1773" y="374"/>
                  <a:pt x="1755" y="399"/>
                </a:cubicBezTo>
                <a:cubicBezTo>
                  <a:pt x="1732" y="430"/>
                  <a:pt x="1691" y="428"/>
                  <a:pt x="1658" y="440"/>
                </a:cubicBezTo>
                <a:cubicBezTo>
                  <a:pt x="1620" y="453"/>
                  <a:pt x="1607" y="488"/>
                  <a:pt x="1594" y="523"/>
                </a:cubicBezTo>
                <a:cubicBezTo>
                  <a:pt x="1583" y="553"/>
                  <a:pt x="1568" y="583"/>
                  <a:pt x="1548" y="608"/>
                </a:cubicBezTo>
                <a:cubicBezTo>
                  <a:pt x="1538" y="620"/>
                  <a:pt x="1525" y="632"/>
                  <a:pt x="1510" y="635"/>
                </a:cubicBezTo>
                <a:cubicBezTo>
                  <a:pt x="1501" y="636"/>
                  <a:pt x="1492" y="635"/>
                  <a:pt x="1484" y="635"/>
                </a:cubicBezTo>
                <a:cubicBezTo>
                  <a:pt x="1448" y="633"/>
                  <a:pt x="1405" y="625"/>
                  <a:pt x="1372" y="645"/>
                </a:cubicBezTo>
                <a:cubicBezTo>
                  <a:pt x="1348" y="660"/>
                  <a:pt x="1331" y="687"/>
                  <a:pt x="1310" y="707"/>
                </a:cubicBezTo>
                <a:cubicBezTo>
                  <a:pt x="1297" y="718"/>
                  <a:pt x="1284" y="731"/>
                  <a:pt x="1268" y="738"/>
                </a:cubicBezTo>
                <a:cubicBezTo>
                  <a:pt x="1251" y="745"/>
                  <a:pt x="1233" y="748"/>
                  <a:pt x="1216" y="753"/>
                </a:cubicBezTo>
                <a:cubicBezTo>
                  <a:pt x="1196" y="758"/>
                  <a:pt x="1177" y="765"/>
                  <a:pt x="1160" y="778"/>
                </a:cubicBezTo>
                <a:cubicBezTo>
                  <a:pt x="1177" y="739"/>
                  <a:pt x="1222" y="731"/>
                  <a:pt x="1252" y="705"/>
                </a:cubicBezTo>
                <a:cubicBezTo>
                  <a:pt x="1270" y="690"/>
                  <a:pt x="1283" y="671"/>
                  <a:pt x="1291" y="648"/>
                </a:cubicBezTo>
                <a:cubicBezTo>
                  <a:pt x="1298" y="629"/>
                  <a:pt x="1299" y="609"/>
                  <a:pt x="1304" y="589"/>
                </a:cubicBezTo>
                <a:cubicBezTo>
                  <a:pt x="1309" y="568"/>
                  <a:pt x="1324" y="550"/>
                  <a:pt x="1339" y="536"/>
                </a:cubicBezTo>
                <a:cubicBezTo>
                  <a:pt x="1353" y="522"/>
                  <a:pt x="1387" y="533"/>
                  <a:pt x="1405" y="536"/>
                </a:cubicBezTo>
                <a:cubicBezTo>
                  <a:pt x="1410" y="536"/>
                  <a:pt x="1415" y="537"/>
                  <a:pt x="1420" y="538"/>
                </a:cubicBezTo>
                <a:cubicBezTo>
                  <a:pt x="1424" y="541"/>
                  <a:pt x="1428" y="545"/>
                  <a:pt x="1432" y="549"/>
                </a:cubicBezTo>
                <a:cubicBezTo>
                  <a:pt x="1441" y="556"/>
                  <a:pt x="1451" y="561"/>
                  <a:pt x="1463" y="559"/>
                </a:cubicBezTo>
                <a:cubicBezTo>
                  <a:pt x="1476" y="557"/>
                  <a:pt x="1488" y="550"/>
                  <a:pt x="1499" y="545"/>
                </a:cubicBezTo>
                <a:cubicBezTo>
                  <a:pt x="1510" y="540"/>
                  <a:pt x="1520" y="535"/>
                  <a:pt x="1531" y="530"/>
                </a:cubicBezTo>
                <a:cubicBezTo>
                  <a:pt x="1515" y="537"/>
                  <a:pt x="1498" y="543"/>
                  <a:pt x="1482" y="549"/>
                </a:cubicBezTo>
                <a:cubicBezTo>
                  <a:pt x="1461" y="557"/>
                  <a:pt x="1447" y="554"/>
                  <a:pt x="1432" y="538"/>
                </a:cubicBezTo>
                <a:cubicBezTo>
                  <a:pt x="1487" y="538"/>
                  <a:pt x="1528" y="501"/>
                  <a:pt x="1569" y="468"/>
                </a:cubicBezTo>
                <a:cubicBezTo>
                  <a:pt x="1542" y="487"/>
                  <a:pt x="1515" y="508"/>
                  <a:pt x="1484" y="520"/>
                </a:cubicBezTo>
                <a:cubicBezTo>
                  <a:pt x="1443" y="536"/>
                  <a:pt x="1406" y="521"/>
                  <a:pt x="1365" y="515"/>
                </a:cubicBezTo>
                <a:cubicBezTo>
                  <a:pt x="1396" y="495"/>
                  <a:pt x="1430" y="480"/>
                  <a:pt x="1464" y="465"/>
                </a:cubicBezTo>
                <a:cubicBezTo>
                  <a:pt x="1490" y="454"/>
                  <a:pt x="1508" y="439"/>
                  <a:pt x="1522" y="415"/>
                </a:cubicBezTo>
                <a:cubicBezTo>
                  <a:pt x="1530" y="400"/>
                  <a:pt x="1533" y="384"/>
                  <a:pt x="1553" y="387"/>
                </a:cubicBezTo>
                <a:cubicBezTo>
                  <a:pt x="1568" y="388"/>
                  <a:pt x="1581" y="394"/>
                  <a:pt x="1596" y="394"/>
                </a:cubicBezTo>
                <a:cubicBezTo>
                  <a:pt x="1624" y="395"/>
                  <a:pt x="1648" y="383"/>
                  <a:pt x="1670" y="367"/>
                </a:cubicBezTo>
                <a:cubicBezTo>
                  <a:pt x="1652" y="378"/>
                  <a:pt x="1632" y="388"/>
                  <a:pt x="1610" y="390"/>
                </a:cubicBezTo>
                <a:cubicBezTo>
                  <a:pt x="1588" y="391"/>
                  <a:pt x="1569" y="378"/>
                  <a:pt x="1547" y="378"/>
                </a:cubicBezTo>
                <a:cubicBezTo>
                  <a:pt x="1559" y="368"/>
                  <a:pt x="1574" y="365"/>
                  <a:pt x="1588" y="362"/>
                </a:cubicBezTo>
                <a:cubicBezTo>
                  <a:pt x="1607" y="357"/>
                  <a:pt x="1626" y="351"/>
                  <a:pt x="1644" y="344"/>
                </a:cubicBezTo>
                <a:cubicBezTo>
                  <a:pt x="1676" y="332"/>
                  <a:pt x="1708" y="315"/>
                  <a:pt x="1728" y="287"/>
                </a:cubicBezTo>
                <a:cubicBezTo>
                  <a:pt x="1705" y="314"/>
                  <a:pt x="1670" y="328"/>
                  <a:pt x="1637" y="338"/>
                </a:cubicBezTo>
                <a:cubicBezTo>
                  <a:pt x="1620" y="342"/>
                  <a:pt x="1603" y="346"/>
                  <a:pt x="1586" y="349"/>
                </a:cubicBezTo>
                <a:cubicBezTo>
                  <a:pt x="1568" y="351"/>
                  <a:pt x="1550" y="354"/>
                  <a:pt x="1536" y="365"/>
                </a:cubicBezTo>
                <a:cubicBezTo>
                  <a:pt x="1540" y="343"/>
                  <a:pt x="1542" y="319"/>
                  <a:pt x="1558" y="304"/>
                </a:cubicBezTo>
                <a:cubicBezTo>
                  <a:pt x="1579" y="285"/>
                  <a:pt x="1610" y="282"/>
                  <a:pt x="1636" y="280"/>
                </a:cubicBezTo>
                <a:cubicBezTo>
                  <a:pt x="1612" y="280"/>
                  <a:pt x="1587" y="281"/>
                  <a:pt x="1565" y="292"/>
                </a:cubicBezTo>
                <a:cubicBezTo>
                  <a:pt x="1544" y="304"/>
                  <a:pt x="1537" y="322"/>
                  <a:pt x="1531" y="344"/>
                </a:cubicBezTo>
                <a:cubicBezTo>
                  <a:pt x="1528" y="355"/>
                  <a:pt x="1525" y="367"/>
                  <a:pt x="1522" y="378"/>
                </a:cubicBezTo>
                <a:cubicBezTo>
                  <a:pt x="1519" y="389"/>
                  <a:pt x="1514" y="397"/>
                  <a:pt x="1508" y="407"/>
                </a:cubicBezTo>
                <a:cubicBezTo>
                  <a:pt x="1496" y="424"/>
                  <a:pt x="1484" y="435"/>
                  <a:pt x="1465" y="442"/>
                </a:cubicBezTo>
                <a:cubicBezTo>
                  <a:pt x="1399" y="468"/>
                  <a:pt x="1325" y="489"/>
                  <a:pt x="1283" y="550"/>
                </a:cubicBezTo>
                <a:cubicBezTo>
                  <a:pt x="1280" y="535"/>
                  <a:pt x="1275" y="520"/>
                  <a:pt x="1270" y="505"/>
                </a:cubicBezTo>
                <a:cubicBezTo>
                  <a:pt x="1264" y="489"/>
                  <a:pt x="1257" y="475"/>
                  <a:pt x="1260" y="457"/>
                </a:cubicBezTo>
                <a:cubicBezTo>
                  <a:pt x="1262" y="442"/>
                  <a:pt x="1272" y="429"/>
                  <a:pt x="1286" y="423"/>
                </a:cubicBezTo>
                <a:cubicBezTo>
                  <a:pt x="1301" y="416"/>
                  <a:pt x="1319" y="416"/>
                  <a:pt x="1334" y="410"/>
                </a:cubicBezTo>
                <a:cubicBezTo>
                  <a:pt x="1341" y="407"/>
                  <a:pt x="1347" y="403"/>
                  <a:pt x="1352" y="398"/>
                </a:cubicBezTo>
                <a:cubicBezTo>
                  <a:pt x="1354" y="395"/>
                  <a:pt x="1359" y="385"/>
                  <a:pt x="1363" y="386"/>
                </a:cubicBezTo>
                <a:cubicBezTo>
                  <a:pt x="1378" y="389"/>
                  <a:pt x="1397" y="376"/>
                  <a:pt x="1408" y="367"/>
                </a:cubicBezTo>
                <a:cubicBezTo>
                  <a:pt x="1429" y="348"/>
                  <a:pt x="1436" y="307"/>
                  <a:pt x="1472" y="314"/>
                </a:cubicBezTo>
                <a:cubicBezTo>
                  <a:pt x="1450" y="308"/>
                  <a:pt x="1435" y="324"/>
                  <a:pt x="1422" y="340"/>
                </a:cubicBezTo>
                <a:cubicBezTo>
                  <a:pt x="1410" y="357"/>
                  <a:pt x="1389" y="382"/>
                  <a:pt x="1365" y="377"/>
                </a:cubicBezTo>
                <a:cubicBezTo>
                  <a:pt x="1379" y="353"/>
                  <a:pt x="1390" y="327"/>
                  <a:pt x="1416" y="315"/>
                </a:cubicBezTo>
                <a:cubicBezTo>
                  <a:pt x="1382" y="329"/>
                  <a:pt x="1372" y="365"/>
                  <a:pt x="1349" y="390"/>
                </a:cubicBezTo>
                <a:cubicBezTo>
                  <a:pt x="1335" y="405"/>
                  <a:pt x="1316" y="404"/>
                  <a:pt x="1298" y="408"/>
                </a:cubicBezTo>
                <a:cubicBezTo>
                  <a:pt x="1278" y="411"/>
                  <a:pt x="1260" y="421"/>
                  <a:pt x="1251" y="439"/>
                </a:cubicBezTo>
                <a:cubicBezTo>
                  <a:pt x="1251" y="437"/>
                  <a:pt x="1250" y="426"/>
                  <a:pt x="1250" y="426"/>
                </a:cubicBezTo>
                <a:cubicBezTo>
                  <a:pt x="1250" y="374"/>
                  <a:pt x="1282" y="326"/>
                  <a:pt x="1320" y="290"/>
                </a:cubicBezTo>
                <a:cubicBezTo>
                  <a:pt x="1324" y="290"/>
                  <a:pt x="1326" y="289"/>
                  <a:pt x="1326" y="289"/>
                </a:cubicBezTo>
                <a:cubicBezTo>
                  <a:pt x="1326" y="289"/>
                  <a:pt x="1326" y="288"/>
                  <a:pt x="1325" y="286"/>
                </a:cubicBezTo>
                <a:cubicBezTo>
                  <a:pt x="1328" y="283"/>
                  <a:pt x="1331" y="281"/>
                  <a:pt x="1334" y="278"/>
                </a:cubicBezTo>
                <a:cubicBezTo>
                  <a:pt x="1331" y="280"/>
                  <a:pt x="1328" y="283"/>
                  <a:pt x="1324" y="285"/>
                </a:cubicBezTo>
                <a:cubicBezTo>
                  <a:pt x="1322" y="282"/>
                  <a:pt x="1318" y="276"/>
                  <a:pt x="1311" y="273"/>
                </a:cubicBezTo>
                <a:cubicBezTo>
                  <a:pt x="1301" y="269"/>
                  <a:pt x="1290" y="274"/>
                  <a:pt x="1290" y="274"/>
                </a:cubicBezTo>
                <a:cubicBezTo>
                  <a:pt x="1290" y="274"/>
                  <a:pt x="1294" y="285"/>
                  <a:pt x="1304" y="289"/>
                </a:cubicBezTo>
                <a:cubicBezTo>
                  <a:pt x="1309" y="291"/>
                  <a:pt x="1314" y="291"/>
                  <a:pt x="1318" y="291"/>
                </a:cubicBezTo>
                <a:cubicBezTo>
                  <a:pt x="1296" y="308"/>
                  <a:pt x="1278" y="329"/>
                  <a:pt x="1263" y="352"/>
                </a:cubicBezTo>
                <a:cubicBezTo>
                  <a:pt x="1252" y="339"/>
                  <a:pt x="1254" y="315"/>
                  <a:pt x="1260" y="300"/>
                </a:cubicBezTo>
                <a:cubicBezTo>
                  <a:pt x="1266" y="285"/>
                  <a:pt x="1279" y="275"/>
                  <a:pt x="1292" y="266"/>
                </a:cubicBezTo>
                <a:cubicBezTo>
                  <a:pt x="1267" y="281"/>
                  <a:pt x="1250" y="301"/>
                  <a:pt x="1251" y="332"/>
                </a:cubicBezTo>
                <a:cubicBezTo>
                  <a:pt x="1251" y="338"/>
                  <a:pt x="1252" y="345"/>
                  <a:pt x="1254" y="350"/>
                </a:cubicBezTo>
                <a:cubicBezTo>
                  <a:pt x="1258" y="359"/>
                  <a:pt x="1259" y="357"/>
                  <a:pt x="1255" y="367"/>
                </a:cubicBezTo>
                <a:cubicBezTo>
                  <a:pt x="1250" y="375"/>
                  <a:pt x="1247" y="384"/>
                  <a:pt x="1244" y="394"/>
                </a:cubicBezTo>
                <a:cubicBezTo>
                  <a:pt x="1244" y="391"/>
                  <a:pt x="1243" y="389"/>
                  <a:pt x="1243" y="387"/>
                </a:cubicBezTo>
                <a:cubicBezTo>
                  <a:pt x="1243" y="383"/>
                  <a:pt x="1242" y="380"/>
                  <a:pt x="1241" y="377"/>
                </a:cubicBezTo>
                <a:cubicBezTo>
                  <a:pt x="1241" y="376"/>
                  <a:pt x="1241" y="375"/>
                  <a:pt x="1240" y="374"/>
                </a:cubicBezTo>
                <a:cubicBezTo>
                  <a:pt x="1240" y="373"/>
                  <a:pt x="1240" y="373"/>
                  <a:pt x="1240" y="373"/>
                </a:cubicBezTo>
                <a:cubicBezTo>
                  <a:pt x="1240" y="373"/>
                  <a:pt x="1240" y="373"/>
                  <a:pt x="1240" y="372"/>
                </a:cubicBezTo>
                <a:cubicBezTo>
                  <a:pt x="1239" y="371"/>
                  <a:pt x="1239" y="369"/>
                  <a:pt x="1239" y="368"/>
                </a:cubicBezTo>
                <a:cubicBezTo>
                  <a:pt x="1236" y="354"/>
                  <a:pt x="1232" y="341"/>
                  <a:pt x="1228" y="327"/>
                </a:cubicBezTo>
                <a:cubicBezTo>
                  <a:pt x="1224" y="314"/>
                  <a:pt x="1219" y="300"/>
                  <a:pt x="1216" y="288"/>
                </a:cubicBezTo>
                <a:cubicBezTo>
                  <a:pt x="1213" y="275"/>
                  <a:pt x="1211" y="263"/>
                  <a:pt x="1209" y="253"/>
                </a:cubicBezTo>
                <a:cubicBezTo>
                  <a:pt x="1209" y="247"/>
                  <a:pt x="1208" y="243"/>
                  <a:pt x="1208" y="238"/>
                </a:cubicBezTo>
                <a:cubicBezTo>
                  <a:pt x="1208" y="234"/>
                  <a:pt x="1208" y="230"/>
                  <a:pt x="1208" y="227"/>
                </a:cubicBezTo>
                <a:cubicBezTo>
                  <a:pt x="1208" y="221"/>
                  <a:pt x="1209" y="218"/>
                  <a:pt x="1209" y="218"/>
                </a:cubicBezTo>
                <a:cubicBezTo>
                  <a:pt x="1209" y="218"/>
                  <a:pt x="1208" y="221"/>
                  <a:pt x="1207" y="227"/>
                </a:cubicBezTo>
                <a:cubicBezTo>
                  <a:pt x="1207" y="230"/>
                  <a:pt x="1207" y="234"/>
                  <a:pt x="1207" y="238"/>
                </a:cubicBezTo>
                <a:cubicBezTo>
                  <a:pt x="1207" y="243"/>
                  <a:pt x="1206" y="247"/>
                  <a:pt x="1207" y="253"/>
                </a:cubicBezTo>
                <a:cubicBezTo>
                  <a:pt x="1207" y="263"/>
                  <a:pt x="1208" y="276"/>
                  <a:pt x="1211" y="289"/>
                </a:cubicBezTo>
                <a:cubicBezTo>
                  <a:pt x="1213" y="302"/>
                  <a:pt x="1216" y="316"/>
                  <a:pt x="1219" y="329"/>
                </a:cubicBezTo>
                <a:cubicBezTo>
                  <a:pt x="1222" y="343"/>
                  <a:pt x="1225" y="357"/>
                  <a:pt x="1227" y="370"/>
                </a:cubicBezTo>
                <a:cubicBezTo>
                  <a:pt x="1227" y="371"/>
                  <a:pt x="1228" y="373"/>
                  <a:pt x="1228" y="374"/>
                </a:cubicBezTo>
                <a:cubicBezTo>
                  <a:pt x="1228" y="376"/>
                  <a:pt x="1228" y="376"/>
                  <a:pt x="1228" y="376"/>
                </a:cubicBezTo>
                <a:cubicBezTo>
                  <a:pt x="1228" y="377"/>
                  <a:pt x="1229" y="378"/>
                  <a:pt x="1229" y="378"/>
                </a:cubicBezTo>
                <a:cubicBezTo>
                  <a:pt x="1229" y="378"/>
                  <a:pt x="1229" y="379"/>
                  <a:pt x="1229" y="379"/>
                </a:cubicBezTo>
                <a:cubicBezTo>
                  <a:pt x="1229" y="382"/>
                  <a:pt x="1230" y="385"/>
                  <a:pt x="1230" y="388"/>
                </a:cubicBezTo>
                <a:cubicBezTo>
                  <a:pt x="1230" y="390"/>
                  <a:pt x="1230" y="391"/>
                  <a:pt x="1230" y="393"/>
                </a:cubicBezTo>
                <a:cubicBezTo>
                  <a:pt x="1226" y="384"/>
                  <a:pt x="1214" y="375"/>
                  <a:pt x="1205" y="370"/>
                </a:cubicBezTo>
                <a:cubicBezTo>
                  <a:pt x="1191" y="363"/>
                  <a:pt x="1186" y="359"/>
                  <a:pt x="1172" y="355"/>
                </a:cubicBezTo>
                <a:cubicBezTo>
                  <a:pt x="1156" y="349"/>
                  <a:pt x="1139" y="331"/>
                  <a:pt x="1149" y="314"/>
                </a:cubicBezTo>
                <a:cubicBezTo>
                  <a:pt x="1158" y="299"/>
                  <a:pt x="1172" y="270"/>
                  <a:pt x="1149" y="259"/>
                </a:cubicBezTo>
                <a:cubicBezTo>
                  <a:pt x="1160" y="265"/>
                  <a:pt x="1161" y="277"/>
                  <a:pt x="1159" y="287"/>
                </a:cubicBezTo>
                <a:cubicBezTo>
                  <a:pt x="1156" y="301"/>
                  <a:pt x="1145" y="309"/>
                  <a:pt x="1141" y="322"/>
                </a:cubicBezTo>
                <a:cubicBezTo>
                  <a:pt x="1129" y="299"/>
                  <a:pt x="1115" y="268"/>
                  <a:pt x="1124" y="242"/>
                </a:cubicBezTo>
                <a:cubicBezTo>
                  <a:pt x="1117" y="259"/>
                  <a:pt x="1121" y="280"/>
                  <a:pt x="1126" y="297"/>
                </a:cubicBezTo>
                <a:cubicBezTo>
                  <a:pt x="1132" y="319"/>
                  <a:pt x="1142" y="341"/>
                  <a:pt x="1160" y="357"/>
                </a:cubicBezTo>
                <a:cubicBezTo>
                  <a:pt x="1140" y="361"/>
                  <a:pt x="1120" y="367"/>
                  <a:pt x="1100" y="372"/>
                </a:cubicBezTo>
                <a:cubicBezTo>
                  <a:pt x="1084" y="376"/>
                  <a:pt x="1075" y="340"/>
                  <a:pt x="1068" y="330"/>
                </a:cubicBezTo>
                <a:cubicBezTo>
                  <a:pt x="1077" y="344"/>
                  <a:pt x="1078" y="366"/>
                  <a:pt x="1093" y="375"/>
                </a:cubicBezTo>
                <a:cubicBezTo>
                  <a:pt x="1082" y="380"/>
                  <a:pt x="1066" y="387"/>
                  <a:pt x="1057" y="375"/>
                </a:cubicBezTo>
                <a:cubicBezTo>
                  <a:pt x="1046" y="361"/>
                  <a:pt x="1050" y="340"/>
                  <a:pt x="1037" y="327"/>
                </a:cubicBezTo>
                <a:cubicBezTo>
                  <a:pt x="1051" y="343"/>
                  <a:pt x="1041" y="379"/>
                  <a:pt x="1065" y="385"/>
                </a:cubicBezTo>
                <a:cubicBezTo>
                  <a:pt x="1080" y="389"/>
                  <a:pt x="1097" y="380"/>
                  <a:pt x="1111" y="377"/>
                </a:cubicBezTo>
                <a:cubicBezTo>
                  <a:pt x="1100" y="387"/>
                  <a:pt x="1093" y="400"/>
                  <a:pt x="1081" y="409"/>
                </a:cubicBezTo>
                <a:cubicBezTo>
                  <a:pt x="1071" y="417"/>
                  <a:pt x="1060" y="422"/>
                  <a:pt x="1047" y="425"/>
                </a:cubicBezTo>
                <a:cubicBezTo>
                  <a:pt x="1062" y="422"/>
                  <a:pt x="1075" y="417"/>
                  <a:pt x="1086" y="408"/>
                </a:cubicBezTo>
                <a:cubicBezTo>
                  <a:pt x="1100" y="398"/>
                  <a:pt x="1109" y="382"/>
                  <a:pt x="1125" y="375"/>
                </a:cubicBezTo>
                <a:cubicBezTo>
                  <a:pt x="1137" y="371"/>
                  <a:pt x="1151" y="369"/>
                  <a:pt x="1164" y="367"/>
                </a:cubicBezTo>
                <a:cubicBezTo>
                  <a:pt x="1175" y="366"/>
                  <a:pt x="1188" y="370"/>
                  <a:pt x="1196" y="376"/>
                </a:cubicBezTo>
                <a:cubicBezTo>
                  <a:pt x="1237" y="408"/>
                  <a:pt x="1240" y="455"/>
                  <a:pt x="1240" y="460"/>
                </a:cubicBezTo>
                <a:cubicBezTo>
                  <a:pt x="1246" y="490"/>
                  <a:pt x="1258" y="518"/>
                  <a:pt x="1262" y="548"/>
                </a:cubicBezTo>
                <a:cubicBezTo>
                  <a:pt x="1270" y="597"/>
                  <a:pt x="1258" y="653"/>
                  <a:pt x="1213" y="679"/>
                </a:cubicBezTo>
                <a:cubicBezTo>
                  <a:pt x="1181" y="697"/>
                  <a:pt x="1145" y="705"/>
                  <a:pt x="1123" y="736"/>
                </a:cubicBezTo>
                <a:cubicBezTo>
                  <a:pt x="1111" y="754"/>
                  <a:pt x="1103" y="775"/>
                  <a:pt x="1096" y="795"/>
                </a:cubicBezTo>
                <a:cubicBezTo>
                  <a:pt x="1074" y="859"/>
                  <a:pt x="1059" y="927"/>
                  <a:pt x="1038" y="991"/>
                </a:cubicBezTo>
                <a:cubicBezTo>
                  <a:pt x="1036" y="970"/>
                  <a:pt x="1031" y="950"/>
                  <a:pt x="1025" y="929"/>
                </a:cubicBezTo>
                <a:cubicBezTo>
                  <a:pt x="1018" y="907"/>
                  <a:pt x="1007" y="886"/>
                  <a:pt x="1002" y="864"/>
                </a:cubicBezTo>
                <a:cubicBezTo>
                  <a:pt x="997" y="844"/>
                  <a:pt x="996" y="823"/>
                  <a:pt x="1008" y="805"/>
                </a:cubicBezTo>
                <a:cubicBezTo>
                  <a:pt x="1018" y="788"/>
                  <a:pt x="1033" y="774"/>
                  <a:pt x="1045" y="759"/>
                </a:cubicBezTo>
                <a:cubicBezTo>
                  <a:pt x="1049" y="753"/>
                  <a:pt x="1051" y="748"/>
                  <a:pt x="1057" y="744"/>
                </a:cubicBezTo>
                <a:cubicBezTo>
                  <a:pt x="1065" y="738"/>
                  <a:pt x="1074" y="732"/>
                  <a:pt x="1082" y="725"/>
                </a:cubicBezTo>
                <a:cubicBezTo>
                  <a:pt x="1099" y="708"/>
                  <a:pt x="1105" y="690"/>
                  <a:pt x="1105" y="667"/>
                </a:cubicBezTo>
                <a:cubicBezTo>
                  <a:pt x="1103" y="653"/>
                  <a:pt x="1094" y="642"/>
                  <a:pt x="1100" y="627"/>
                </a:cubicBezTo>
                <a:cubicBezTo>
                  <a:pt x="1104" y="617"/>
                  <a:pt x="1116" y="613"/>
                  <a:pt x="1123" y="605"/>
                </a:cubicBezTo>
                <a:cubicBezTo>
                  <a:pt x="1129" y="598"/>
                  <a:pt x="1132" y="590"/>
                  <a:pt x="1131" y="582"/>
                </a:cubicBezTo>
                <a:cubicBezTo>
                  <a:pt x="1131" y="610"/>
                  <a:pt x="1096" y="611"/>
                  <a:pt x="1093" y="638"/>
                </a:cubicBezTo>
                <a:cubicBezTo>
                  <a:pt x="1083" y="621"/>
                  <a:pt x="1088" y="609"/>
                  <a:pt x="1101" y="595"/>
                </a:cubicBezTo>
                <a:cubicBezTo>
                  <a:pt x="1111" y="584"/>
                  <a:pt x="1122" y="575"/>
                  <a:pt x="1133" y="565"/>
                </a:cubicBezTo>
                <a:cubicBezTo>
                  <a:pt x="1117" y="579"/>
                  <a:pt x="1082" y="597"/>
                  <a:pt x="1082" y="621"/>
                </a:cubicBezTo>
                <a:cubicBezTo>
                  <a:pt x="1075" y="604"/>
                  <a:pt x="1080" y="592"/>
                  <a:pt x="1090" y="576"/>
                </a:cubicBezTo>
                <a:cubicBezTo>
                  <a:pt x="1081" y="588"/>
                  <a:pt x="1072" y="601"/>
                  <a:pt x="1077" y="616"/>
                </a:cubicBezTo>
                <a:cubicBezTo>
                  <a:pt x="1080" y="628"/>
                  <a:pt x="1087" y="639"/>
                  <a:pt x="1092" y="650"/>
                </a:cubicBezTo>
                <a:cubicBezTo>
                  <a:pt x="1106" y="680"/>
                  <a:pt x="1086" y="708"/>
                  <a:pt x="1062" y="724"/>
                </a:cubicBezTo>
                <a:cubicBezTo>
                  <a:pt x="1070" y="696"/>
                  <a:pt x="1069" y="672"/>
                  <a:pt x="1049" y="649"/>
                </a:cubicBezTo>
                <a:cubicBezTo>
                  <a:pt x="1038" y="637"/>
                  <a:pt x="1025" y="627"/>
                  <a:pt x="1015" y="614"/>
                </a:cubicBezTo>
                <a:cubicBezTo>
                  <a:pt x="1003" y="598"/>
                  <a:pt x="1015" y="584"/>
                  <a:pt x="1028" y="572"/>
                </a:cubicBezTo>
                <a:cubicBezTo>
                  <a:pt x="1041" y="562"/>
                  <a:pt x="1054" y="552"/>
                  <a:pt x="1067" y="541"/>
                </a:cubicBezTo>
                <a:cubicBezTo>
                  <a:pt x="1077" y="534"/>
                  <a:pt x="1080" y="532"/>
                  <a:pt x="1091" y="531"/>
                </a:cubicBezTo>
                <a:cubicBezTo>
                  <a:pt x="1124" y="527"/>
                  <a:pt x="1149" y="509"/>
                  <a:pt x="1169" y="484"/>
                </a:cubicBezTo>
                <a:cubicBezTo>
                  <a:pt x="1156" y="499"/>
                  <a:pt x="1142" y="511"/>
                  <a:pt x="1124" y="518"/>
                </a:cubicBezTo>
                <a:cubicBezTo>
                  <a:pt x="1126" y="513"/>
                  <a:pt x="1129" y="510"/>
                  <a:pt x="1131" y="505"/>
                </a:cubicBezTo>
                <a:cubicBezTo>
                  <a:pt x="1133" y="499"/>
                  <a:pt x="1134" y="492"/>
                  <a:pt x="1137" y="486"/>
                </a:cubicBezTo>
                <a:cubicBezTo>
                  <a:pt x="1142" y="477"/>
                  <a:pt x="1149" y="467"/>
                  <a:pt x="1158" y="460"/>
                </a:cubicBezTo>
                <a:cubicBezTo>
                  <a:pt x="1140" y="473"/>
                  <a:pt x="1135" y="488"/>
                  <a:pt x="1127" y="506"/>
                </a:cubicBezTo>
                <a:cubicBezTo>
                  <a:pt x="1124" y="511"/>
                  <a:pt x="1120" y="519"/>
                  <a:pt x="1115" y="521"/>
                </a:cubicBezTo>
                <a:cubicBezTo>
                  <a:pt x="1105" y="523"/>
                  <a:pt x="1095" y="525"/>
                  <a:pt x="1085" y="525"/>
                </a:cubicBezTo>
                <a:cubicBezTo>
                  <a:pt x="1106" y="505"/>
                  <a:pt x="1122" y="481"/>
                  <a:pt x="1126" y="452"/>
                </a:cubicBezTo>
                <a:cubicBezTo>
                  <a:pt x="1121" y="481"/>
                  <a:pt x="1103" y="503"/>
                  <a:pt x="1081" y="521"/>
                </a:cubicBezTo>
                <a:cubicBezTo>
                  <a:pt x="1080" y="515"/>
                  <a:pt x="1080" y="508"/>
                  <a:pt x="1080" y="502"/>
                </a:cubicBezTo>
                <a:cubicBezTo>
                  <a:pt x="1079" y="493"/>
                  <a:pt x="1076" y="484"/>
                  <a:pt x="1077" y="475"/>
                </a:cubicBezTo>
                <a:cubicBezTo>
                  <a:pt x="1079" y="460"/>
                  <a:pt x="1091" y="448"/>
                  <a:pt x="1100" y="437"/>
                </a:cubicBezTo>
                <a:cubicBezTo>
                  <a:pt x="1093" y="445"/>
                  <a:pt x="1085" y="452"/>
                  <a:pt x="1079" y="461"/>
                </a:cubicBezTo>
                <a:cubicBezTo>
                  <a:pt x="1072" y="475"/>
                  <a:pt x="1075" y="488"/>
                  <a:pt x="1075" y="502"/>
                </a:cubicBezTo>
                <a:cubicBezTo>
                  <a:pt x="1075" y="508"/>
                  <a:pt x="1075" y="513"/>
                  <a:pt x="1075" y="518"/>
                </a:cubicBezTo>
                <a:cubicBezTo>
                  <a:pt x="1075" y="521"/>
                  <a:pt x="1075" y="523"/>
                  <a:pt x="1075" y="526"/>
                </a:cubicBezTo>
                <a:cubicBezTo>
                  <a:pt x="1072" y="529"/>
                  <a:pt x="1068" y="531"/>
                  <a:pt x="1065" y="534"/>
                </a:cubicBezTo>
                <a:cubicBezTo>
                  <a:pt x="1053" y="543"/>
                  <a:pt x="1041" y="551"/>
                  <a:pt x="1029" y="559"/>
                </a:cubicBezTo>
                <a:cubicBezTo>
                  <a:pt x="1008" y="573"/>
                  <a:pt x="986" y="594"/>
                  <a:pt x="1002" y="620"/>
                </a:cubicBezTo>
                <a:cubicBezTo>
                  <a:pt x="1015" y="641"/>
                  <a:pt x="1047" y="660"/>
                  <a:pt x="1047" y="688"/>
                </a:cubicBezTo>
                <a:cubicBezTo>
                  <a:pt x="1040" y="676"/>
                  <a:pt x="1036" y="667"/>
                  <a:pt x="1021" y="664"/>
                </a:cubicBezTo>
                <a:cubicBezTo>
                  <a:pt x="1007" y="663"/>
                  <a:pt x="992" y="666"/>
                  <a:pt x="979" y="660"/>
                </a:cubicBezTo>
                <a:cubicBezTo>
                  <a:pt x="973" y="658"/>
                  <a:pt x="969" y="658"/>
                  <a:pt x="970" y="651"/>
                </a:cubicBezTo>
                <a:cubicBezTo>
                  <a:pt x="971" y="645"/>
                  <a:pt x="973" y="638"/>
                  <a:pt x="973" y="632"/>
                </a:cubicBezTo>
                <a:cubicBezTo>
                  <a:pt x="973" y="622"/>
                  <a:pt x="969" y="613"/>
                  <a:pt x="961" y="608"/>
                </a:cubicBezTo>
                <a:cubicBezTo>
                  <a:pt x="976" y="619"/>
                  <a:pt x="970" y="638"/>
                  <a:pt x="966" y="654"/>
                </a:cubicBezTo>
                <a:cubicBezTo>
                  <a:pt x="948" y="639"/>
                  <a:pt x="946" y="610"/>
                  <a:pt x="944" y="589"/>
                </a:cubicBezTo>
                <a:cubicBezTo>
                  <a:pt x="945" y="611"/>
                  <a:pt x="945" y="636"/>
                  <a:pt x="960" y="654"/>
                </a:cubicBezTo>
                <a:cubicBezTo>
                  <a:pt x="954" y="656"/>
                  <a:pt x="947" y="659"/>
                  <a:pt x="942" y="652"/>
                </a:cubicBezTo>
                <a:cubicBezTo>
                  <a:pt x="936" y="645"/>
                  <a:pt x="933" y="636"/>
                  <a:pt x="927" y="629"/>
                </a:cubicBezTo>
                <a:cubicBezTo>
                  <a:pt x="915" y="616"/>
                  <a:pt x="899" y="611"/>
                  <a:pt x="883" y="608"/>
                </a:cubicBezTo>
                <a:cubicBezTo>
                  <a:pt x="902" y="612"/>
                  <a:pt x="918" y="621"/>
                  <a:pt x="929" y="638"/>
                </a:cubicBezTo>
                <a:cubicBezTo>
                  <a:pt x="934" y="646"/>
                  <a:pt x="936" y="660"/>
                  <a:pt x="947" y="662"/>
                </a:cubicBezTo>
                <a:cubicBezTo>
                  <a:pt x="954" y="663"/>
                  <a:pt x="959" y="658"/>
                  <a:pt x="965" y="659"/>
                </a:cubicBezTo>
                <a:cubicBezTo>
                  <a:pt x="974" y="666"/>
                  <a:pt x="986" y="670"/>
                  <a:pt x="997" y="671"/>
                </a:cubicBezTo>
                <a:cubicBezTo>
                  <a:pt x="1006" y="672"/>
                  <a:pt x="1019" y="670"/>
                  <a:pt x="1027" y="676"/>
                </a:cubicBezTo>
                <a:cubicBezTo>
                  <a:pt x="1035" y="682"/>
                  <a:pt x="1035" y="693"/>
                  <a:pt x="1043" y="699"/>
                </a:cubicBezTo>
                <a:cubicBezTo>
                  <a:pt x="1049" y="705"/>
                  <a:pt x="1040" y="719"/>
                  <a:pt x="1037" y="726"/>
                </a:cubicBezTo>
                <a:cubicBezTo>
                  <a:pt x="1016" y="766"/>
                  <a:pt x="969" y="785"/>
                  <a:pt x="966" y="835"/>
                </a:cubicBezTo>
                <a:cubicBezTo>
                  <a:pt x="962" y="882"/>
                  <a:pt x="988" y="926"/>
                  <a:pt x="994" y="972"/>
                </a:cubicBezTo>
                <a:cubicBezTo>
                  <a:pt x="981" y="937"/>
                  <a:pt x="970" y="901"/>
                  <a:pt x="956" y="867"/>
                </a:cubicBezTo>
                <a:cubicBezTo>
                  <a:pt x="943" y="832"/>
                  <a:pt x="926" y="797"/>
                  <a:pt x="896" y="773"/>
                </a:cubicBezTo>
                <a:cubicBezTo>
                  <a:pt x="883" y="763"/>
                  <a:pt x="866" y="758"/>
                  <a:pt x="850" y="755"/>
                </a:cubicBezTo>
                <a:cubicBezTo>
                  <a:pt x="841" y="754"/>
                  <a:pt x="817" y="755"/>
                  <a:pt x="812" y="745"/>
                </a:cubicBezTo>
                <a:cubicBezTo>
                  <a:pt x="806" y="734"/>
                  <a:pt x="814" y="713"/>
                  <a:pt x="818" y="702"/>
                </a:cubicBezTo>
                <a:cubicBezTo>
                  <a:pt x="821" y="689"/>
                  <a:pt x="824" y="675"/>
                  <a:pt x="826" y="662"/>
                </a:cubicBezTo>
                <a:cubicBezTo>
                  <a:pt x="827" y="644"/>
                  <a:pt x="828" y="627"/>
                  <a:pt x="823" y="610"/>
                </a:cubicBezTo>
                <a:cubicBezTo>
                  <a:pt x="821" y="602"/>
                  <a:pt x="818" y="594"/>
                  <a:pt x="814" y="587"/>
                </a:cubicBezTo>
                <a:cubicBezTo>
                  <a:pt x="812" y="583"/>
                  <a:pt x="810" y="580"/>
                  <a:pt x="807" y="577"/>
                </a:cubicBezTo>
                <a:cubicBezTo>
                  <a:pt x="807" y="572"/>
                  <a:pt x="808" y="568"/>
                  <a:pt x="809" y="563"/>
                </a:cubicBezTo>
                <a:cubicBezTo>
                  <a:pt x="825" y="532"/>
                  <a:pt x="866" y="526"/>
                  <a:pt x="897" y="519"/>
                </a:cubicBezTo>
                <a:cubicBezTo>
                  <a:pt x="908" y="517"/>
                  <a:pt x="917" y="509"/>
                  <a:pt x="929" y="506"/>
                </a:cubicBezTo>
                <a:cubicBezTo>
                  <a:pt x="943" y="503"/>
                  <a:pt x="959" y="503"/>
                  <a:pt x="973" y="496"/>
                </a:cubicBezTo>
                <a:cubicBezTo>
                  <a:pt x="995" y="484"/>
                  <a:pt x="1004" y="459"/>
                  <a:pt x="1019" y="441"/>
                </a:cubicBezTo>
                <a:cubicBezTo>
                  <a:pt x="1021" y="439"/>
                  <a:pt x="1023" y="438"/>
                  <a:pt x="1024" y="436"/>
                </a:cubicBezTo>
                <a:cubicBezTo>
                  <a:pt x="1028" y="431"/>
                  <a:pt x="1034" y="427"/>
                  <a:pt x="1041" y="424"/>
                </a:cubicBezTo>
                <a:cubicBezTo>
                  <a:pt x="1035" y="426"/>
                  <a:pt x="1029" y="429"/>
                  <a:pt x="1025" y="433"/>
                </a:cubicBezTo>
                <a:cubicBezTo>
                  <a:pt x="1023" y="432"/>
                  <a:pt x="1017" y="430"/>
                  <a:pt x="1011" y="432"/>
                </a:cubicBezTo>
                <a:cubicBezTo>
                  <a:pt x="1004" y="435"/>
                  <a:pt x="1001" y="442"/>
                  <a:pt x="1001" y="442"/>
                </a:cubicBezTo>
                <a:cubicBezTo>
                  <a:pt x="1001" y="442"/>
                  <a:pt x="1007" y="445"/>
                  <a:pt x="1013" y="444"/>
                </a:cubicBezTo>
                <a:cubicBezTo>
                  <a:pt x="1008" y="450"/>
                  <a:pt x="1003" y="457"/>
                  <a:pt x="998" y="464"/>
                </a:cubicBezTo>
                <a:cubicBezTo>
                  <a:pt x="991" y="473"/>
                  <a:pt x="984" y="482"/>
                  <a:pt x="974" y="488"/>
                </a:cubicBezTo>
                <a:cubicBezTo>
                  <a:pt x="963" y="495"/>
                  <a:pt x="949" y="494"/>
                  <a:pt x="937" y="496"/>
                </a:cubicBezTo>
                <a:cubicBezTo>
                  <a:pt x="955" y="478"/>
                  <a:pt x="969" y="457"/>
                  <a:pt x="992" y="444"/>
                </a:cubicBezTo>
                <a:cubicBezTo>
                  <a:pt x="972" y="454"/>
                  <a:pt x="957" y="470"/>
                  <a:pt x="941" y="485"/>
                </a:cubicBezTo>
                <a:cubicBezTo>
                  <a:pt x="924" y="501"/>
                  <a:pt x="907" y="510"/>
                  <a:pt x="882" y="513"/>
                </a:cubicBezTo>
                <a:cubicBezTo>
                  <a:pt x="892" y="483"/>
                  <a:pt x="902" y="453"/>
                  <a:pt x="931" y="438"/>
                </a:cubicBezTo>
                <a:cubicBezTo>
                  <a:pt x="900" y="451"/>
                  <a:pt x="889" y="481"/>
                  <a:pt x="877" y="511"/>
                </a:cubicBezTo>
                <a:cubicBezTo>
                  <a:pt x="874" y="516"/>
                  <a:pt x="860" y="516"/>
                  <a:pt x="855" y="517"/>
                </a:cubicBezTo>
                <a:cubicBezTo>
                  <a:pt x="846" y="520"/>
                  <a:pt x="838" y="523"/>
                  <a:pt x="831" y="527"/>
                </a:cubicBezTo>
                <a:cubicBezTo>
                  <a:pt x="816" y="534"/>
                  <a:pt x="798" y="545"/>
                  <a:pt x="793" y="562"/>
                </a:cubicBezTo>
                <a:cubicBezTo>
                  <a:pt x="775" y="546"/>
                  <a:pt x="744" y="527"/>
                  <a:pt x="751" y="499"/>
                </a:cubicBezTo>
                <a:cubicBezTo>
                  <a:pt x="757" y="476"/>
                  <a:pt x="784" y="469"/>
                  <a:pt x="803" y="462"/>
                </a:cubicBezTo>
                <a:cubicBezTo>
                  <a:pt x="780" y="469"/>
                  <a:pt x="756" y="474"/>
                  <a:pt x="747" y="498"/>
                </a:cubicBezTo>
                <a:cubicBezTo>
                  <a:pt x="742" y="475"/>
                  <a:pt x="761" y="458"/>
                  <a:pt x="777" y="445"/>
                </a:cubicBezTo>
                <a:cubicBezTo>
                  <a:pt x="786" y="438"/>
                  <a:pt x="795" y="432"/>
                  <a:pt x="803" y="426"/>
                </a:cubicBezTo>
                <a:cubicBezTo>
                  <a:pt x="809" y="422"/>
                  <a:pt x="819" y="411"/>
                  <a:pt x="825" y="410"/>
                </a:cubicBezTo>
                <a:cubicBezTo>
                  <a:pt x="864" y="409"/>
                  <a:pt x="904" y="402"/>
                  <a:pt x="934" y="377"/>
                </a:cubicBezTo>
                <a:cubicBezTo>
                  <a:pt x="951" y="364"/>
                  <a:pt x="964" y="347"/>
                  <a:pt x="971" y="327"/>
                </a:cubicBezTo>
                <a:cubicBezTo>
                  <a:pt x="972" y="323"/>
                  <a:pt x="973" y="318"/>
                  <a:pt x="974" y="314"/>
                </a:cubicBezTo>
                <a:cubicBezTo>
                  <a:pt x="976" y="314"/>
                  <a:pt x="978" y="313"/>
                  <a:pt x="979" y="313"/>
                </a:cubicBezTo>
                <a:cubicBezTo>
                  <a:pt x="991" y="311"/>
                  <a:pt x="1004" y="305"/>
                  <a:pt x="1018" y="295"/>
                </a:cubicBezTo>
                <a:cubicBezTo>
                  <a:pt x="1021" y="292"/>
                  <a:pt x="1024" y="289"/>
                  <a:pt x="1028" y="286"/>
                </a:cubicBezTo>
                <a:cubicBezTo>
                  <a:pt x="1031" y="282"/>
                  <a:pt x="1034" y="278"/>
                  <a:pt x="1037" y="274"/>
                </a:cubicBezTo>
                <a:cubicBezTo>
                  <a:pt x="1042" y="266"/>
                  <a:pt x="1047" y="257"/>
                  <a:pt x="1050" y="247"/>
                </a:cubicBezTo>
                <a:cubicBezTo>
                  <a:pt x="1057" y="228"/>
                  <a:pt x="1061" y="208"/>
                  <a:pt x="1064" y="187"/>
                </a:cubicBezTo>
                <a:cubicBezTo>
                  <a:pt x="1065" y="182"/>
                  <a:pt x="1066" y="177"/>
                  <a:pt x="1066" y="172"/>
                </a:cubicBezTo>
                <a:cubicBezTo>
                  <a:pt x="1067" y="166"/>
                  <a:pt x="1067" y="161"/>
                  <a:pt x="1068" y="156"/>
                </a:cubicBezTo>
                <a:cubicBezTo>
                  <a:pt x="1068" y="155"/>
                  <a:pt x="1068" y="154"/>
                  <a:pt x="1068" y="153"/>
                </a:cubicBezTo>
                <a:cubicBezTo>
                  <a:pt x="1072" y="150"/>
                  <a:pt x="1077" y="146"/>
                  <a:pt x="1083" y="141"/>
                </a:cubicBezTo>
                <a:cubicBezTo>
                  <a:pt x="1089" y="136"/>
                  <a:pt x="1097" y="131"/>
                  <a:pt x="1107" y="131"/>
                </a:cubicBezTo>
                <a:cubicBezTo>
                  <a:pt x="1111" y="130"/>
                  <a:pt x="1117" y="130"/>
                  <a:pt x="1122" y="131"/>
                </a:cubicBezTo>
                <a:cubicBezTo>
                  <a:pt x="1127" y="132"/>
                  <a:pt x="1133" y="133"/>
                  <a:pt x="1138" y="134"/>
                </a:cubicBezTo>
                <a:cubicBezTo>
                  <a:pt x="1150" y="137"/>
                  <a:pt x="1161" y="139"/>
                  <a:pt x="1172" y="140"/>
                </a:cubicBezTo>
                <a:cubicBezTo>
                  <a:pt x="1183" y="141"/>
                  <a:pt x="1193" y="140"/>
                  <a:pt x="1201" y="138"/>
                </a:cubicBezTo>
                <a:cubicBezTo>
                  <a:pt x="1210" y="135"/>
                  <a:pt x="1216" y="132"/>
                  <a:pt x="1220" y="129"/>
                </a:cubicBezTo>
                <a:cubicBezTo>
                  <a:pt x="1225" y="127"/>
                  <a:pt x="1227" y="125"/>
                  <a:pt x="1227" y="125"/>
                </a:cubicBezTo>
                <a:cubicBezTo>
                  <a:pt x="1227" y="125"/>
                  <a:pt x="1225" y="126"/>
                  <a:pt x="1220" y="129"/>
                </a:cubicBezTo>
                <a:cubicBezTo>
                  <a:pt x="1216" y="131"/>
                  <a:pt x="1209" y="134"/>
                  <a:pt x="1201" y="135"/>
                </a:cubicBezTo>
                <a:cubicBezTo>
                  <a:pt x="1193" y="137"/>
                  <a:pt x="1183" y="137"/>
                  <a:pt x="1172" y="136"/>
                </a:cubicBezTo>
                <a:cubicBezTo>
                  <a:pt x="1162" y="134"/>
                  <a:pt x="1151" y="131"/>
                  <a:pt x="1140" y="127"/>
                </a:cubicBezTo>
                <a:cubicBezTo>
                  <a:pt x="1135" y="126"/>
                  <a:pt x="1129" y="124"/>
                  <a:pt x="1123" y="123"/>
                </a:cubicBezTo>
                <a:cubicBezTo>
                  <a:pt x="1118" y="122"/>
                  <a:pt x="1112" y="121"/>
                  <a:pt x="1106" y="121"/>
                </a:cubicBezTo>
                <a:cubicBezTo>
                  <a:pt x="1100" y="121"/>
                  <a:pt x="1094" y="122"/>
                  <a:pt x="1089" y="125"/>
                </a:cubicBezTo>
                <a:cubicBezTo>
                  <a:pt x="1084" y="127"/>
                  <a:pt x="1080" y="129"/>
                  <a:pt x="1076" y="132"/>
                </a:cubicBezTo>
                <a:cubicBezTo>
                  <a:pt x="1074" y="133"/>
                  <a:pt x="1072" y="134"/>
                  <a:pt x="1071" y="135"/>
                </a:cubicBezTo>
                <a:cubicBezTo>
                  <a:pt x="1071" y="133"/>
                  <a:pt x="1072" y="130"/>
                  <a:pt x="1072" y="127"/>
                </a:cubicBezTo>
                <a:cubicBezTo>
                  <a:pt x="1075" y="108"/>
                  <a:pt x="1080" y="91"/>
                  <a:pt x="1087" y="78"/>
                </a:cubicBezTo>
                <a:cubicBezTo>
                  <a:pt x="1094" y="64"/>
                  <a:pt x="1103" y="54"/>
                  <a:pt x="1110" y="50"/>
                </a:cubicBezTo>
                <a:cubicBezTo>
                  <a:pt x="1114" y="47"/>
                  <a:pt x="1117" y="46"/>
                  <a:pt x="1120" y="45"/>
                </a:cubicBezTo>
                <a:cubicBezTo>
                  <a:pt x="1122" y="45"/>
                  <a:pt x="1123" y="44"/>
                  <a:pt x="1123" y="44"/>
                </a:cubicBezTo>
                <a:cubicBezTo>
                  <a:pt x="1123" y="44"/>
                  <a:pt x="1122" y="45"/>
                  <a:pt x="1120" y="45"/>
                </a:cubicBezTo>
                <a:cubicBezTo>
                  <a:pt x="1117" y="46"/>
                  <a:pt x="1114" y="47"/>
                  <a:pt x="1110" y="49"/>
                </a:cubicBezTo>
                <a:cubicBezTo>
                  <a:pt x="1102" y="53"/>
                  <a:pt x="1092" y="62"/>
                  <a:pt x="1084" y="76"/>
                </a:cubicBezTo>
                <a:cubicBezTo>
                  <a:pt x="1076" y="89"/>
                  <a:pt x="1069" y="107"/>
                  <a:pt x="1064" y="125"/>
                </a:cubicBezTo>
                <a:cubicBezTo>
                  <a:pt x="1064" y="128"/>
                  <a:pt x="1063" y="131"/>
                  <a:pt x="1062" y="134"/>
                </a:cubicBezTo>
                <a:cubicBezTo>
                  <a:pt x="1060" y="133"/>
                  <a:pt x="1058" y="133"/>
                  <a:pt x="1055" y="131"/>
                </a:cubicBezTo>
                <a:cubicBezTo>
                  <a:pt x="1051" y="129"/>
                  <a:pt x="1048" y="126"/>
                  <a:pt x="1044" y="123"/>
                </a:cubicBezTo>
                <a:cubicBezTo>
                  <a:pt x="1038" y="117"/>
                  <a:pt x="1032" y="110"/>
                  <a:pt x="1027" y="102"/>
                </a:cubicBezTo>
                <a:cubicBezTo>
                  <a:pt x="1024" y="98"/>
                  <a:pt x="1022" y="94"/>
                  <a:pt x="1021" y="90"/>
                </a:cubicBezTo>
                <a:cubicBezTo>
                  <a:pt x="1020" y="85"/>
                  <a:pt x="1019" y="80"/>
                  <a:pt x="1018" y="75"/>
                </a:cubicBezTo>
                <a:cubicBezTo>
                  <a:pt x="1017" y="71"/>
                  <a:pt x="1016" y="65"/>
                  <a:pt x="1014" y="61"/>
                </a:cubicBezTo>
                <a:cubicBezTo>
                  <a:pt x="1013" y="58"/>
                  <a:pt x="1011" y="56"/>
                  <a:pt x="1010" y="53"/>
                </a:cubicBezTo>
                <a:cubicBezTo>
                  <a:pt x="1009" y="51"/>
                  <a:pt x="1007" y="49"/>
                  <a:pt x="1005" y="47"/>
                </a:cubicBezTo>
                <a:cubicBezTo>
                  <a:pt x="1005" y="47"/>
                  <a:pt x="1005" y="47"/>
                  <a:pt x="1005" y="48"/>
                </a:cubicBezTo>
                <a:cubicBezTo>
                  <a:pt x="997" y="35"/>
                  <a:pt x="986" y="25"/>
                  <a:pt x="974" y="17"/>
                </a:cubicBezTo>
                <a:cubicBezTo>
                  <a:pt x="961" y="9"/>
                  <a:pt x="948" y="3"/>
                  <a:pt x="934" y="0"/>
                </a:cubicBezTo>
                <a:cubicBezTo>
                  <a:pt x="948" y="4"/>
                  <a:pt x="960" y="11"/>
                  <a:pt x="971" y="20"/>
                </a:cubicBezTo>
                <a:cubicBezTo>
                  <a:pt x="983" y="29"/>
                  <a:pt x="992" y="39"/>
                  <a:pt x="1000" y="51"/>
                </a:cubicBezTo>
                <a:cubicBezTo>
                  <a:pt x="1000" y="51"/>
                  <a:pt x="1000" y="51"/>
                  <a:pt x="1000" y="51"/>
                </a:cubicBezTo>
                <a:cubicBezTo>
                  <a:pt x="1006" y="58"/>
                  <a:pt x="1008" y="67"/>
                  <a:pt x="1009" y="77"/>
                </a:cubicBezTo>
                <a:cubicBezTo>
                  <a:pt x="1010" y="82"/>
                  <a:pt x="1010" y="87"/>
                  <a:pt x="1011" y="92"/>
                </a:cubicBezTo>
                <a:cubicBezTo>
                  <a:pt x="1012" y="94"/>
                  <a:pt x="1013" y="97"/>
                  <a:pt x="1014" y="100"/>
                </a:cubicBezTo>
                <a:cubicBezTo>
                  <a:pt x="1015" y="102"/>
                  <a:pt x="1016" y="105"/>
                  <a:pt x="1017" y="107"/>
                </a:cubicBezTo>
                <a:cubicBezTo>
                  <a:pt x="1022" y="116"/>
                  <a:pt x="1028" y="125"/>
                  <a:pt x="1035" y="133"/>
                </a:cubicBezTo>
                <a:cubicBezTo>
                  <a:pt x="1039" y="137"/>
                  <a:pt x="1042" y="141"/>
                  <a:pt x="1048" y="144"/>
                </a:cubicBezTo>
                <a:cubicBezTo>
                  <a:pt x="1059" y="149"/>
                  <a:pt x="1058" y="155"/>
                  <a:pt x="1058" y="155"/>
                </a:cubicBezTo>
                <a:cubicBezTo>
                  <a:pt x="1057" y="160"/>
                  <a:pt x="1056" y="165"/>
                  <a:pt x="1055" y="170"/>
                </a:cubicBezTo>
                <a:cubicBezTo>
                  <a:pt x="1054" y="175"/>
                  <a:pt x="1053" y="180"/>
                  <a:pt x="1052" y="185"/>
                </a:cubicBezTo>
                <a:cubicBezTo>
                  <a:pt x="1047" y="205"/>
                  <a:pt x="1042" y="224"/>
                  <a:pt x="1034" y="241"/>
                </a:cubicBezTo>
                <a:cubicBezTo>
                  <a:pt x="1030" y="249"/>
                  <a:pt x="1026" y="256"/>
                  <a:pt x="1021" y="263"/>
                </a:cubicBezTo>
                <a:cubicBezTo>
                  <a:pt x="1018" y="266"/>
                  <a:pt x="1016" y="269"/>
                  <a:pt x="1013" y="271"/>
                </a:cubicBezTo>
                <a:cubicBezTo>
                  <a:pt x="1011" y="273"/>
                  <a:pt x="1008" y="276"/>
                  <a:pt x="1005" y="278"/>
                </a:cubicBezTo>
                <a:cubicBezTo>
                  <a:pt x="994" y="285"/>
                  <a:pt x="983" y="289"/>
                  <a:pt x="976" y="289"/>
                </a:cubicBezTo>
                <a:cubicBezTo>
                  <a:pt x="976" y="289"/>
                  <a:pt x="976" y="289"/>
                  <a:pt x="975" y="289"/>
                </a:cubicBezTo>
                <a:cubicBezTo>
                  <a:pt x="975" y="283"/>
                  <a:pt x="974" y="277"/>
                  <a:pt x="977" y="272"/>
                </a:cubicBezTo>
                <a:cubicBezTo>
                  <a:pt x="987" y="258"/>
                  <a:pt x="997" y="240"/>
                  <a:pt x="995" y="222"/>
                </a:cubicBezTo>
                <a:cubicBezTo>
                  <a:pt x="992" y="205"/>
                  <a:pt x="984" y="189"/>
                  <a:pt x="980" y="172"/>
                </a:cubicBezTo>
                <a:cubicBezTo>
                  <a:pt x="983" y="188"/>
                  <a:pt x="990" y="204"/>
                  <a:pt x="991" y="220"/>
                </a:cubicBezTo>
                <a:cubicBezTo>
                  <a:pt x="993" y="237"/>
                  <a:pt x="983" y="254"/>
                  <a:pt x="972" y="267"/>
                </a:cubicBezTo>
                <a:cubicBezTo>
                  <a:pt x="966" y="239"/>
                  <a:pt x="960" y="210"/>
                  <a:pt x="945" y="185"/>
                </a:cubicBezTo>
                <a:cubicBezTo>
                  <a:pt x="934" y="165"/>
                  <a:pt x="919" y="149"/>
                  <a:pt x="903" y="133"/>
                </a:cubicBezTo>
                <a:cubicBezTo>
                  <a:pt x="918" y="151"/>
                  <a:pt x="934" y="169"/>
                  <a:pt x="943" y="191"/>
                </a:cubicBezTo>
                <a:cubicBezTo>
                  <a:pt x="949" y="204"/>
                  <a:pt x="954" y="218"/>
                  <a:pt x="956" y="233"/>
                </a:cubicBezTo>
                <a:cubicBezTo>
                  <a:pt x="958" y="250"/>
                  <a:pt x="963" y="268"/>
                  <a:pt x="964" y="285"/>
                </a:cubicBezTo>
                <a:cubicBezTo>
                  <a:pt x="964" y="292"/>
                  <a:pt x="964" y="298"/>
                  <a:pt x="963" y="304"/>
                </a:cubicBezTo>
                <a:cubicBezTo>
                  <a:pt x="961" y="313"/>
                  <a:pt x="961" y="313"/>
                  <a:pt x="961" y="313"/>
                </a:cubicBezTo>
                <a:cubicBezTo>
                  <a:pt x="961" y="313"/>
                  <a:pt x="961" y="313"/>
                  <a:pt x="961" y="313"/>
                </a:cubicBezTo>
                <a:cubicBezTo>
                  <a:pt x="948" y="357"/>
                  <a:pt x="900" y="382"/>
                  <a:pt x="854" y="384"/>
                </a:cubicBezTo>
                <a:cubicBezTo>
                  <a:pt x="872" y="366"/>
                  <a:pt x="887" y="345"/>
                  <a:pt x="891" y="319"/>
                </a:cubicBezTo>
                <a:cubicBezTo>
                  <a:pt x="895" y="292"/>
                  <a:pt x="887" y="264"/>
                  <a:pt x="873" y="240"/>
                </a:cubicBezTo>
                <a:cubicBezTo>
                  <a:pt x="843" y="189"/>
                  <a:pt x="794" y="168"/>
                  <a:pt x="736" y="163"/>
                </a:cubicBezTo>
                <a:cubicBezTo>
                  <a:pt x="797" y="173"/>
                  <a:pt x="848" y="201"/>
                  <a:pt x="869" y="262"/>
                </a:cubicBezTo>
                <a:cubicBezTo>
                  <a:pt x="861" y="262"/>
                  <a:pt x="855" y="268"/>
                  <a:pt x="847" y="270"/>
                </a:cubicBezTo>
                <a:cubicBezTo>
                  <a:pt x="838" y="273"/>
                  <a:pt x="829" y="275"/>
                  <a:pt x="820" y="277"/>
                </a:cubicBezTo>
                <a:cubicBezTo>
                  <a:pt x="811" y="280"/>
                  <a:pt x="801" y="280"/>
                  <a:pt x="791" y="281"/>
                </a:cubicBezTo>
                <a:cubicBezTo>
                  <a:pt x="787" y="281"/>
                  <a:pt x="784" y="281"/>
                  <a:pt x="780" y="281"/>
                </a:cubicBezTo>
                <a:cubicBezTo>
                  <a:pt x="774" y="280"/>
                  <a:pt x="776" y="278"/>
                  <a:pt x="774" y="273"/>
                </a:cubicBezTo>
                <a:cubicBezTo>
                  <a:pt x="758" y="239"/>
                  <a:pt x="722" y="215"/>
                  <a:pt x="688" y="203"/>
                </a:cubicBezTo>
                <a:cubicBezTo>
                  <a:pt x="705" y="210"/>
                  <a:pt x="720" y="220"/>
                  <a:pt x="734" y="232"/>
                </a:cubicBezTo>
                <a:cubicBezTo>
                  <a:pt x="747" y="244"/>
                  <a:pt x="764" y="260"/>
                  <a:pt x="768" y="278"/>
                </a:cubicBezTo>
                <a:cubicBezTo>
                  <a:pt x="745" y="271"/>
                  <a:pt x="725" y="257"/>
                  <a:pt x="702" y="251"/>
                </a:cubicBezTo>
                <a:cubicBezTo>
                  <a:pt x="683" y="246"/>
                  <a:pt x="664" y="246"/>
                  <a:pt x="644" y="250"/>
                </a:cubicBezTo>
                <a:cubicBezTo>
                  <a:pt x="663" y="248"/>
                  <a:pt x="682" y="249"/>
                  <a:pt x="701" y="255"/>
                </a:cubicBezTo>
                <a:cubicBezTo>
                  <a:pt x="725" y="263"/>
                  <a:pt x="744" y="278"/>
                  <a:pt x="767" y="287"/>
                </a:cubicBezTo>
                <a:cubicBezTo>
                  <a:pt x="787" y="292"/>
                  <a:pt x="807" y="292"/>
                  <a:pt x="827" y="289"/>
                </a:cubicBezTo>
                <a:cubicBezTo>
                  <a:pt x="831" y="288"/>
                  <a:pt x="871" y="278"/>
                  <a:pt x="871" y="279"/>
                </a:cubicBezTo>
                <a:cubicBezTo>
                  <a:pt x="874" y="295"/>
                  <a:pt x="877" y="313"/>
                  <a:pt x="870" y="329"/>
                </a:cubicBezTo>
                <a:cubicBezTo>
                  <a:pt x="860" y="352"/>
                  <a:pt x="838" y="370"/>
                  <a:pt x="818" y="384"/>
                </a:cubicBezTo>
                <a:cubicBezTo>
                  <a:pt x="782" y="409"/>
                  <a:pt x="726" y="430"/>
                  <a:pt x="714" y="477"/>
                </a:cubicBezTo>
                <a:cubicBezTo>
                  <a:pt x="708" y="470"/>
                  <a:pt x="700" y="463"/>
                  <a:pt x="699" y="454"/>
                </a:cubicBezTo>
                <a:cubicBezTo>
                  <a:pt x="698" y="445"/>
                  <a:pt x="703" y="435"/>
                  <a:pt x="706" y="427"/>
                </a:cubicBezTo>
                <a:cubicBezTo>
                  <a:pt x="712" y="406"/>
                  <a:pt x="705" y="389"/>
                  <a:pt x="695" y="371"/>
                </a:cubicBezTo>
                <a:cubicBezTo>
                  <a:pt x="697" y="362"/>
                  <a:pt x="700" y="344"/>
                  <a:pt x="699" y="334"/>
                </a:cubicBezTo>
                <a:cubicBezTo>
                  <a:pt x="698" y="317"/>
                  <a:pt x="682" y="305"/>
                  <a:pt x="676" y="290"/>
                </a:cubicBezTo>
                <a:cubicBezTo>
                  <a:pt x="680" y="304"/>
                  <a:pt x="692" y="315"/>
                  <a:pt x="696" y="330"/>
                </a:cubicBezTo>
                <a:cubicBezTo>
                  <a:pt x="697" y="339"/>
                  <a:pt x="692" y="355"/>
                  <a:pt x="690" y="364"/>
                </a:cubicBezTo>
                <a:cubicBezTo>
                  <a:pt x="677" y="342"/>
                  <a:pt x="657" y="314"/>
                  <a:pt x="631" y="307"/>
                </a:cubicBezTo>
                <a:cubicBezTo>
                  <a:pt x="664" y="319"/>
                  <a:pt x="689" y="364"/>
                  <a:pt x="698" y="396"/>
                </a:cubicBezTo>
                <a:cubicBezTo>
                  <a:pt x="704" y="419"/>
                  <a:pt x="685" y="436"/>
                  <a:pt x="688" y="458"/>
                </a:cubicBezTo>
                <a:cubicBezTo>
                  <a:pt x="689" y="469"/>
                  <a:pt x="697" y="477"/>
                  <a:pt x="703" y="486"/>
                </a:cubicBezTo>
                <a:cubicBezTo>
                  <a:pt x="706" y="489"/>
                  <a:pt x="711" y="494"/>
                  <a:pt x="711" y="498"/>
                </a:cubicBezTo>
                <a:cubicBezTo>
                  <a:pt x="683" y="482"/>
                  <a:pt x="646" y="469"/>
                  <a:pt x="636" y="433"/>
                </a:cubicBezTo>
                <a:cubicBezTo>
                  <a:pt x="641" y="458"/>
                  <a:pt x="661" y="475"/>
                  <a:pt x="681" y="488"/>
                </a:cubicBezTo>
                <a:cubicBezTo>
                  <a:pt x="692" y="495"/>
                  <a:pt x="706" y="499"/>
                  <a:pt x="713" y="511"/>
                </a:cubicBezTo>
                <a:cubicBezTo>
                  <a:pt x="720" y="523"/>
                  <a:pt x="723" y="537"/>
                  <a:pt x="731" y="549"/>
                </a:cubicBezTo>
                <a:cubicBezTo>
                  <a:pt x="746" y="569"/>
                  <a:pt x="771" y="585"/>
                  <a:pt x="781" y="608"/>
                </a:cubicBezTo>
                <a:cubicBezTo>
                  <a:pt x="789" y="629"/>
                  <a:pt x="785" y="655"/>
                  <a:pt x="778" y="675"/>
                </a:cubicBezTo>
                <a:cubicBezTo>
                  <a:pt x="770" y="701"/>
                  <a:pt x="757" y="727"/>
                  <a:pt x="761" y="754"/>
                </a:cubicBezTo>
                <a:cubicBezTo>
                  <a:pt x="765" y="780"/>
                  <a:pt x="786" y="795"/>
                  <a:pt x="809" y="802"/>
                </a:cubicBezTo>
                <a:cubicBezTo>
                  <a:pt x="827" y="808"/>
                  <a:pt x="850" y="807"/>
                  <a:pt x="864" y="822"/>
                </a:cubicBezTo>
                <a:cubicBezTo>
                  <a:pt x="880" y="840"/>
                  <a:pt x="889" y="865"/>
                  <a:pt x="896" y="888"/>
                </a:cubicBezTo>
                <a:cubicBezTo>
                  <a:pt x="842" y="855"/>
                  <a:pt x="774" y="850"/>
                  <a:pt x="728" y="806"/>
                </a:cubicBezTo>
                <a:cubicBezTo>
                  <a:pt x="708" y="787"/>
                  <a:pt x="690" y="766"/>
                  <a:pt x="668" y="749"/>
                </a:cubicBezTo>
                <a:cubicBezTo>
                  <a:pt x="668" y="749"/>
                  <a:pt x="667" y="749"/>
                  <a:pt x="667" y="748"/>
                </a:cubicBezTo>
                <a:cubicBezTo>
                  <a:pt x="666" y="747"/>
                  <a:pt x="665" y="746"/>
                  <a:pt x="664" y="745"/>
                </a:cubicBezTo>
                <a:cubicBezTo>
                  <a:pt x="661" y="742"/>
                  <a:pt x="659" y="739"/>
                  <a:pt x="656" y="735"/>
                </a:cubicBezTo>
                <a:cubicBezTo>
                  <a:pt x="656" y="735"/>
                  <a:pt x="656" y="735"/>
                  <a:pt x="655" y="735"/>
                </a:cubicBezTo>
                <a:cubicBezTo>
                  <a:pt x="653" y="731"/>
                  <a:pt x="650" y="727"/>
                  <a:pt x="646" y="723"/>
                </a:cubicBezTo>
                <a:cubicBezTo>
                  <a:pt x="645" y="720"/>
                  <a:pt x="644" y="718"/>
                  <a:pt x="642" y="716"/>
                </a:cubicBezTo>
                <a:cubicBezTo>
                  <a:pt x="642" y="715"/>
                  <a:pt x="642" y="715"/>
                  <a:pt x="642" y="714"/>
                </a:cubicBezTo>
                <a:cubicBezTo>
                  <a:pt x="641" y="707"/>
                  <a:pt x="640" y="699"/>
                  <a:pt x="643" y="691"/>
                </a:cubicBezTo>
                <a:cubicBezTo>
                  <a:pt x="643" y="689"/>
                  <a:pt x="644" y="687"/>
                  <a:pt x="645" y="685"/>
                </a:cubicBezTo>
                <a:cubicBezTo>
                  <a:pt x="646" y="683"/>
                  <a:pt x="647" y="681"/>
                  <a:pt x="648" y="679"/>
                </a:cubicBezTo>
                <a:cubicBezTo>
                  <a:pt x="651" y="675"/>
                  <a:pt x="653" y="672"/>
                  <a:pt x="657" y="668"/>
                </a:cubicBezTo>
                <a:cubicBezTo>
                  <a:pt x="663" y="661"/>
                  <a:pt x="670" y="653"/>
                  <a:pt x="675" y="645"/>
                </a:cubicBezTo>
                <a:cubicBezTo>
                  <a:pt x="677" y="641"/>
                  <a:pt x="679" y="637"/>
                  <a:pt x="681" y="633"/>
                </a:cubicBezTo>
                <a:cubicBezTo>
                  <a:pt x="682" y="629"/>
                  <a:pt x="684" y="625"/>
                  <a:pt x="685" y="622"/>
                </a:cubicBezTo>
                <a:cubicBezTo>
                  <a:pt x="686" y="618"/>
                  <a:pt x="687" y="615"/>
                  <a:pt x="688" y="612"/>
                </a:cubicBezTo>
                <a:cubicBezTo>
                  <a:pt x="688" y="609"/>
                  <a:pt x="688" y="607"/>
                  <a:pt x="689" y="604"/>
                </a:cubicBezTo>
                <a:cubicBezTo>
                  <a:pt x="689" y="600"/>
                  <a:pt x="690" y="598"/>
                  <a:pt x="690" y="598"/>
                </a:cubicBezTo>
                <a:cubicBezTo>
                  <a:pt x="690" y="598"/>
                  <a:pt x="689" y="600"/>
                  <a:pt x="688" y="604"/>
                </a:cubicBezTo>
                <a:cubicBezTo>
                  <a:pt x="688" y="606"/>
                  <a:pt x="687" y="609"/>
                  <a:pt x="686" y="612"/>
                </a:cubicBezTo>
                <a:cubicBezTo>
                  <a:pt x="685" y="615"/>
                  <a:pt x="684" y="618"/>
                  <a:pt x="683" y="621"/>
                </a:cubicBezTo>
                <a:cubicBezTo>
                  <a:pt x="682" y="625"/>
                  <a:pt x="680" y="628"/>
                  <a:pt x="678" y="632"/>
                </a:cubicBezTo>
                <a:cubicBezTo>
                  <a:pt x="676" y="636"/>
                  <a:pt x="674" y="639"/>
                  <a:pt x="672" y="643"/>
                </a:cubicBezTo>
                <a:cubicBezTo>
                  <a:pt x="666" y="650"/>
                  <a:pt x="659" y="657"/>
                  <a:pt x="652" y="664"/>
                </a:cubicBezTo>
                <a:cubicBezTo>
                  <a:pt x="649" y="667"/>
                  <a:pt x="645" y="671"/>
                  <a:pt x="642" y="675"/>
                </a:cubicBezTo>
                <a:cubicBezTo>
                  <a:pt x="641" y="677"/>
                  <a:pt x="639" y="679"/>
                  <a:pt x="638" y="681"/>
                </a:cubicBezTo>
                <a:cubicBezTo>
                  <a:pt x="637" y="684"/>
                  <a:pt x="636" y="686"/>
                  <a:pt x="635" y="688"/>
                </a:cubicBezTo>
                <a:cubicBezTo>
                  <a:pt x="634" y="690"/>
                  <a:pt x="634" y="692"/>
                  <a:pt x="633" y="694"/>
                </a:cubicBezTo>
                <a:cubicBezTo>
                  <a:pt x="631" y="686"/>
                  <a:pt x="629" y="678"/>
                  <a:pt x="628" y="670"/>
                </a:cubicBezTo>
                <a:cubicBezTo>
                  <a:pt x="625" y="654"/>
                  <a:pt x="624" y="638"/>
                  <a:pt x="626" y="623"/>
                </a:cubicBezTo>
                <a:cubicBezTo>
                  <a:pt x="627" y="609"/>
                  <a:pt x="633" y="595"/>
                  <a:pt x="638" y="585"/>
                </a:cubicBezTo>
                <a:cubicBezTo>
                  <a:pt x="644" y="574"/>
                  <a:pt x="650" y="566"/>
                  <a:pt x="654" y="560"/>
                </a:cubicBezTo>
                <a:cubicBezTo>
                  <a:pt x="659" y="555"/>
                  <a:pt x="661" y="552"/>
                  <a:pt x="661" y="552"/>
                </a:cubicBezTo>
                <a:cubicBezTo>
                  <a:pt x="661" y="552"/>
                  <a:pt x="658" y="555"/>
                  <a:pt x="654" y="560"/>
                </a:cubicBezTo>
                <a:cubicBezTo>
                  <a:pt x="649" y="565"/>
                  <a:pt x="642" y="573"/>
                  <a:pt x="636" y="583"/>
                </a:cubicBezTo>
                <a:cubicBezTo>
                  <a:pt x="629" y="594"/>
                  <a:pt x="623" y="607"/>
                  <a:pt x="620" y="622"/>
                </a:cubicBezTo>
                <a:cubicBezTo>
                  <a:pt x="619" y="624"/>
                  <a:pt x="619" y="626"/>
                  <a:pt x="618" y="628"/>
                </a:cubicBezTo>
                <a:cubicBezTo>
                  <a:pt x="618" y="630"/>
                  <a:pt x="618" y="632"/>
                  <a:pt x="618" y="634"/>
                </a:cubicBezTo>
                <a:cubicBezTo>
                  <a:pt x="617" y="638"/>
                  <a:pt x="617" y="642"/>
                  <a:pt x="617" y="646"/>
                </a:cubicBezTo>
                <a:cubicBezTo>
                  <a:pt x="617" y="654"/>
                  <a:pt x="617" y="663"/>
                  <a:pt x="618" y="671"/>
                </a:cubicBezTo>
                <a:cubicBezTo>
                  <a:pt x="619" y="680"/>
                  <a:pt x="620" y="690"/>
                  <a:pt x="622" y="699"/>
                </a:cubicBezTo>
                <a:cubicBezTo>
                  <a:pt x="619" y="697"/>
                  <a:pt x="617" y="694"/>
                  <a:pt x="613" y="692"/>
                </a:cubicBezTo>
                <a:cubicBezTo>
                  <a:pt x="609" y="688"/>
                  <a:pt x="604" y="684"/>
                  <a:pt x="599" y="680"/>
                </a:cubicBezTo>
                <a:cubicBezTo>
                  <a:pt x="596" y="678"/>
                  <a:pt x="594" y="676"/>
                  <a:pt x="592" y="673"/>
                </a:cubicBezTo>
                <a:cubicBezTo>
                  <a:pt x="589" y="671"/>
                  <a:pt x="587" y="669"/>
                  <a:pt x="585" y="666"/>
                </a:cubicBezTo>
                <a:cubicBezTo>
                  <a:pt x="577" y="657"/>
                  <a:pt x="571" y="645"/>
                  <a:pt x="569" y="633"/>
                </a:cubicBezTo>
                <a:cubicBezTo>
                  <a:pt x="567" y="622"/>
                  <a:pt x="569" y="610"/>
                  <a:pt x="574" y="602"/>
                </a:cubicBezTo>
                <a:cubicBezTo>
                  <a:pt x="579" y="593"/>
                  <a:pt x="586" y="588"/>
                  <a:pt x="591" y="585"/>
                </a:cubicBezTo>
                <a:cubicBezTo>
                  <a:pt x="596" y="582"/>
                  <a:pt x="599" y="580"/>
                  <a:pt x="599" y="580"/>
                </a:cubicBezTo>
                <a:cubicBezTo>
                  <a:pt x="599" y="580"/>
                  <a:pt x="596" y="582"/>
                  <a:pt x="590" y="584"/>
                </a:cubicBezTo>
                <a:cubicBezTo>
                  <a:pt x="585" y="587"/>
                  <a:pt x="578" y="592"/>
                  <a:pt x="572" y="600"/>
                </a:cubicBezTo>
                <a:cubicBezTo>
                  <a:pt x="566" y="609"/>
                  <a:pt x="562" y="621"/>
                  <a:pt x="564" y="634"/>
                </a:cubicBezTo>
                <a:cubicBezTo>
                  <a:pt x="565" y="647"/>
                  <a:pt x="571" y="660"/>
                  <a:pt x="579" y="671"/>
                </a:cubicBezTo>
                <a:cubicBezTo>
                  <a:pt x="581" y="674"/>
                  <a:pt x="583" y="677"/>
                  <a:pt x="585" y="680"/>
                </a:cubicBezTo>
                <a:cubicBezTo>
                  <a:pt x="587" y="682"/>
                  <a:pt x="590" y="685"/>
                  <a:pt x="592" y="687"/>
                </a:cubicBezTo>
                <a:cubicBezTo>
                  <a:pt x="597" y="692"/>
                  <a:pt x="602" y="696"/>
                  <a:pt x="606" y="700"/>
                </a:cubicBezTo>
                <a:cubicBezTo>
                  <a:pt x="615" y="709"/>
                  <a:pt x="623" y="717"/>
                  <a:pt x="629" y="724"/>
                </a:cubicBezTo>
                <a:cubicBezTo>
                  <a:pt x="631" y="726"/>
                  <a:pt x="633" y="728"/>
                  <a:pt x="634" y="730"/>
                </a:cubicBezTo>
                <a:cubicBezTo>
                  <a:pt x="635" y="732"/>
                  <a:pt x="636" y="733"/>
                  <a:pt x="636" y="734"/>
                </a:cubicBezTo>
                <a:cubicBezTo>
                  <a:pt x="637" y="735"/>
                  <a:pt x="637" y="735"/>
                  <a:pt x="637" y="735"/>
                </a:cubicBezTo>
                <a:cubicBezTo>
                  <a:pt x="610" y="728"/>
                  <a:pt x="581" y="730"/>
                  <a:pt x="555" y="733"/>
                </a:cubicBezTo>
                <a:cubicBezTo>
                  <a:pt x="542" y="734"/>
                  <a:pt x="522" y="740"/>
                  <a:pt x="510" y="732"/>
                </a:cubicBezTo>
                <a:cubicBezTo>
                  <a:pt x="501" y="726"/>
                  <a:pt x="498" y="712"/>
                  <a:pt x="495" y="703"/>
                </a:cubicBezTo>
                <a:cubicBezTo>
                  <a:pt x="487" y="670"/>
                  <a:pt x="485" y="637"/>
                  <a:pt x="492" y="604"/>
                </a:cubicBezTo>
                <a:cubicBezTo>
                  <a:pt x="496" y="587"/>
                  <a:pt x="499" y="571"/>
                  <a:pt x="510" y="558"/>
                </a:cubicBezTo>
                <a:cubicBezTo>
                  <a:pt x="523" y="543"/>
                  <a:pt x="540" y="533"/>
                  <a:pt x="553" y="519"/>
                </a:cubicBezTo>
                <a:cubicBezTo>
                  <a:pt x="559" y="512"/>
                  <a:pt x="564" y="505"/>
                  <a:pt x="567" y="497"/>
                </a:cubicBezTo>
                <a:cubicBezTo>
                  <a:pt x="570" y="489"/>
                  <a:pt x="571" y="480"/>
                  <a:pt x="571" y="471"/>
                </a:cubicBezTo>
                <a:cubicBezTo>
                  <a:pt x="570" y="466"/>
                  <a:pt x="568" y="464"/>
                  <a:pt x="573" y="460"/>
                </a:cubicBezTo>
                <a:cubicBezTo>
                  <a:pt x="577" y="457"/>
                  <a:pt x="581" y="453"/>
                  <a:pt x="584" y="449"/>
                </a:cubicBezTo>
                <a:cubicBezTo>
                  <a:pt x="609" y="419"/>
                  <a:pt x="610" y="377"/>
                  <a:pt x="628" y="344"/>
                </a:cubicBezTo>
                <a:cubicBezTo>
                  <a:pt x="607" y="377"/>
                  <a:pt x="603" y="431"/>
                  <a:pt x="568" y="453"/>
                </a:cubicBezTo>
                <a:cubicBezTo>
                  <a:pt x="562" y="427"/>
                  <a:pt x="550" y="402"/>
                  <a:pt x="547" y="376"/>
                </a:cubicBezTo>
                <a:cubicBezTo>
                  <a:pt x="544" y="351"/>
                  <a:pt x="557" y="336"/>
                  <a:pt x="580" y="327"/>
                </a:cubicBezTo>
                <a:cubicBezTo>
                  <a:pt x="556" y="335"/>
                  <a:pt x="541" y="350"/>
                  <a:pt x="543" y="376"/>
                </a:cubicBezTo>
                <a:cubicBezTo>
                  <a:pt x="544" y="405"/>
                  <a:pt x="556" y="432"/>
                  <a:pt x="559" y="461"/>
                </a:cubicBezTo>
                <a:cubicBezTo>
                  <a:pt x="560" y="466"/>
                  <a:pt x="562" y="492"/>
                  <a:pt x="553" y="488"/>
                </a:cubicBezTo>
                <a:cubicBezTo>
                  <a:pt x="540" y="483"/>
                  <a:pt x="532" y="472"/>
                  <a:pt x="523" y="462"/>
                </a:cubicBezTo>
                <a:cubicBezTo>
                  <a:pt x="505" y="442"/>
                  <a:pt x="493" y="419"/>
                  <a:pt x="501" y="392"/>
                </a:cubicBezTo>
                <a:cubicBezTo>
                  <a:pt x="493" y="412"/>
                  <a:pt x="497" y="432"/>
                  <a:pt x="508" y="451"/>
                </a:cubicBezTo>
                <a:cubicBezTo>
                  <a:pt x="517" y="466"/>
                  <a:pt x="534" y="492"/>
                  <a:pt x="553" y="497"/>
                </a:cubicBezTo>
                <a:cubicBezTo>
                  <a:pt x="544" y="512"/>
                  <a:pt x="526" y="522"/>
                  <a:pt x="512" y="532"/>
                </a:cubicBezTo>
                <a:cubicBezTo>
                  <a:pt x="504" y="538"/>
                  <a:pt x="498" y="545"/>
                  <a:pt x="492" y="552"/>
                </a:cubicBezTo>
                <a:cubicBezTo>
                  <a:pt x="492" y="551"/>
                  <a:pt x="492" y="549"/>
                  <a:pt x="491" y="547"/>
                </a:cubicBezTo>
                <a:cubicBezTo>
                  <a:pt x="491" y="544"/>
                  <a:pt x="491" y="542"/>
                  <a:pt x="490" y="539"/>
                </a:cubicBezTo>
                <a:cubicBezTo>
                  <a:pt x="490" y="537"/>
                  <a:pt x="489" y="534"/>
                  <a:pt x="488" y="531"/>
                </a:cubicBezTo>
                <a:cubicBezTo>
                  <a:pt x="487" y="526"/>
                  <a:pt x="485" y="521"/>
                  <a:pt x="484" y="515"/>
                </a:cubicBezTo>
                <a:cubicBezTo>
                  <a:pt x="482" y="510"/>
                  <a:pt x="480" y="505"/>
                  <a:pt x="479" y="499"/>
                </a:cubicBezTo>
                <a:cubicBezTo>
                  <a:pt x="477" y="494"/>
                  <a:pt x="476" y="488"/>
                  <a:pt x="474" y="483"/>
                </a:cubicBezTo>
                <a:cubicBezTo>
                  <a:pt x="472" y="477"/>
                  <a:pt x="471" y="471"/>
                  <a:pt x="470" y="465"/>
                </a:cubicBezTo>
                <a:cubicBezTo>
                  <a:pt x="464" y="441"/>
                  <a:pt x="459" y="414"/>
                  <a:pt x="456" y="388"/>
                </a:cubicBezTo>
                <a:cubicBezTo>
                  <a:pt x="455" y="379"/>
                  <a:pt x="456" y="360"/>
                  <a:pt x="458" y="353"/>
                </a:cubicBezTo>
                <a:cubicBezTo>
                  <a:pt x="461" y="347"/>
                  <a:pt x="464" y="338"/>
                  <a:pt x="469" y="327"/>
                </a:cubicBezTo>
                <a:cubicBezTo>
                  <a:pt x="474" y="317"/>
                  <a:pt x="480" y="304"/>
                  <a:pt x="487" y="292"/>
                </a:cubicBezTo>
                <a:cubicBezTo>
                  <a:pt x="491" y="286"/>
                  <a:pt x="495" y="280"/>
                  <a:pt x="500" y="274"/>
                </a:cubicBezTo>
                <a:cubicBezTo>
                  <a:pt x="504" y="269"/>
                  <a:pt x="510" y="263"/>
                  <a:pt x="516" y="260"/>
                </a:cubicBezTo>
                <a:cubicBezTo>
                  <a:pt x="529" y="253"/>
                  <a:pt x="545" y="250"/>
                  <a:pt x="558" y="241"/>
                </a:cubicBezTo>
                <a:cubicBezTo>
                  <a:pt x="565" y="237"/>
                  <a:pt x="570" y="232"/>
                  <a:pt x="574" y="226"/>
                </a:cubicBezTo>
                <a:cubicBezTo>
                  <a:pt x="575" y="225"/>
                  <a:pt x="576" y="223"/>
                  <a:pt x="577" y="222"/>
                </a:cubicBezTo>
                <a:cubicBezTo>
                  <a:pt x="578" y="220"/>
                  <a:pt x="579" y="219"/>
                  <a:pt x="580" y="217"/>
                </a:cubicBezTo>
                <a:cubicBezTo>
                  <a:pt x="582" y="215"/>
                  <a:pt x="583" y="212"/>
                  <a:pt x="584" y="209"/>
                </a:cubicBezTo>
                <a:cubicBezTo>
                  <a:pt x="589" y="198"/>
                  <a:pt x="592" y="189"/>
                  <a:pt x="593" y="182"/>
                </a:cubicBezTo>
                <a:cubicBezTo>
                  <a:pt x="595" y="175"/>
                  <a:pt x="596" y="171"/>
                  <a:pt x="596" y="171"/>
                </a:cubicBezTo>
                <a:cubicBezTo>
                  <a:pt x="596" y="171"/>
                  <a:pt x="595" y="175"/>
                  <a:pt x="593" y="182"/>
                </a:cubicBezTo>
                <a:cubicBezTo>
                  <a:pt x="590" y="188"/>
                  <a:pt x="587" y="197"/>
                  <a:pt x="581" y="208"/>
                </a:cubicBezTo>
                <a:cubicBezTo>
                  <a:pt x="580" y="210"/>
                  <a:pt x="578" y="213"/>
                  <a:pt x="577" y="215"/>
                </a:cubicBezTo>
                <a:cubicBezTo>
                  <a:pt x="576" y="217"/>
                  <a:pt x="575" y="218"/>
                  <a:pt x="574" y="219"/>
                </a:cubicBezTo>
                <a:cubicBezTo>
                  <a:pt x="573" y="221"/>
                  <a:pt x="572" y="222"/>
                  <a:pt x="571" y="223"/>
                </a:cubicBezTo>
                <a:cubicBezTo>
                  <a:pt x="567" y="228"/>
                  <a:pt x="561" y="233"/>
                  <a:pt x="555" y="236"/>
                </a:cubicBezTo>
                <a:cubicBezTo>
                  <a:pt x="549" y="239"/>
                  <a:pt x="542" y="242"/>
                  <a:pt x="534" y="244"/>
                </a:cubicBezTo>
                <a:cubicBezTo>
                  <a:pt x="527" y="246"/>
                  <a:pt x="519" y="248"/>
                  <a:pt x="511" y="251"/>
                </a:cubicBezTo>
                <a:cubicBezTo>
                  <a:pt x="503" y="255"/>
                  <a:pt x="497" y="261"/>
                  <a:pt x="491" y="266"/>
                </a:cubicBezTo>
                <a:cubicBezTo>
                  <a:pt x="485" y="272"/>
                  <a:pt x="480" y="278"/>
                  <a:pt x="476" y="285"/>
                </a:cubicBezTo>
                <a:cubicBezTo>
                  <a:pt x="467" y="297"/>
                  <a:pt x="460" y="309"/>
                  <a:pt x="454" y="320"/>
                </a:cubicBezTo>
                <a:cubicBezTo>
                  <a:pt x="453" y="322"/>
                  <a:pt x="452" y="324"/>
                  <a:pt x="452" y="325"/>
                </a:cubicBezTo>
                <a:cubicBezTo>
                  <a:pt x="452" y="320"/>
                  <a:pt x="452" y="315"/>
                  <a:pt x="452" y="310"/>
                </a:cubicBezTo>
                <a:cubicBezTo>
                  <a:pt x="453" y="285"/>
                  <a:pt x="457" y="262"/>
                  <a:pt x="462" y="242"/>
                </a:cubicBezTo>
                <a:cubicBezTo>
                  <a:pt x="467" y="223"/>
                  <a:pt x="475" y="208"/>
                  <a:pt x="480" y="197"/>
                </a:cubicBezTo>
                <a:cubicBezTo>
                  <a:pt x="486" y="187"/>
                  <a:pt x="490" y="182"/>
                  <a:pt x="490" y="182"/>
                </a:cubicBezTo>
                <a:cubicBezTo>
                  <a:pt x="490" y="182"/>
                  <a:pt x="486" y="187"/>
                  <a:pt x="479" y="197"/>
                </a:cubicBezTo>
                <a:cubicBezTo>
                  <a:pt x="473" y="207"/>
                  <a:pt x="464" y="221"/>
                  <a:pt x="457" y="241"/>
                </a:cubicBezTo>
                <a:cubicBezTo>
                  <a:pt x="451" y="259"/>
                  <a:pt x="445" y="280"/>
                  <a:pt x="442" y="304"/>
                </a:cubicBezTo>
                <a:cubicBezTo>
                  <a:pt x="437" y="294"/>
                  <a:pt x="430" y="281"/>
                  <a:pt x="424" y="268"/>
                </a:cubicBezTo>
                <a:cubicBezTo>
                  <a:pt x="421" y="261"/>
                  <a:pt x="418" y="254"/>
                  <a:pt x="416" y="247"/>
                </a:cubicBezTo>
                <a:cubicBezTo>
                  <a:pt x="414" y="240"/>
                  <a:pt x="413" y="233"/>
                  <a:pt x="412" y="228"/>
                </a:cubicBezTo>
                <a:cubicBezTo>
                  <a:pt x="412" y="225"/>
                  <a:pt x="412" y="222"/>
                  <a:pt x="411" y="220"/>
                </a:cubicBezTo>
                <a:cubicBezTo>
                  <a:pt x="411" y="217"/>
                  <a:pt x="411" y="215"/>
                  <a:pt x="411" y="214"/>
                </a:cubicBezTo>
                <a:cubicBezTo>
                  <a:pt x="411" y="210"/>
                  <a:pt x="411" y="208"/>
                  <a:pt x="411" y="208"/>
                </a:cubicBezTo>
                <a:cubicBezTo>
                  <a:pt x="411" y="208"/>
                  <a:pt x="411" y="210"/>
                  <a:pt x="411" y="214"/>
                </a:cubicBezTo>
                <a:cubicBezTo>
                  <a:pt x="411" y="215"/>
                  <a:pt x="410" y="217"/>
                  <a:pt x="410" y="220"/>
                </a:cubicBezTo>
                <a:cubicBezTo>
                  <a:pt x="410" y="222"/>
                  <a:pt x="410" y="225"/>
                  <a:pt x="411" y="228"/>
                </a:cubicBezTo>
                <a:cubicBezTo>
                  <a:pt x="411" y="234"/>
                  <a:pt x="412" y="240"/>
                  <a:pt x="413" y="248"/>
                </a:cubicBezTo>
                <a:cubicBezTo>
                  <a:pt x="415" y="255"/>
                  <a:pt x="417" y="262"/>
                  <a:pt x="420" y="270"/>
                </a:cubicBezTo>
                <a:cubicBezTo>
                  <a:pt x="425" y="284"/>
                  <a:pt x="432" y="299"/>
                  <a:pt x="436" y="309"/>
                </a:cubicBezTo>
                <a:cubicBezTo>
                  <a:pt x="438" y="315"/>
                  <a:pt x="439" y="319"/>
                  <a:pt x="440" y="323"/>
                </a:cubicBezTo>
                <a:cubicBezTo>
                  <a:pt x="440" y="323"/>
                  <a:pt x="440" y="323"/>
                  <a:pt x="440" y="323"/>
                </a:cubicBezTo>
                <a:cubicBezTo>
                  <a:pt x="439" y="338"/>
                  <a:pt x="439" y="357"/>
                  <a:pt x="439" y="357"/>
                </a:cubicBezTo>
                <a:cubicBezTo>
                  <a:pt x="439" y="367"/>
                  <a:pt x="439" y="378"/>
                  <a:pt x="439" y="389"/>
                </a:cubicBezTo>
                <a:cubicBezTo>
                  <a:pt x="441" y="417"/>
                  <a:pt x="444" y="444"/>
                  <a:pt x="447" y="469"/>
                </a:cubicBezTo>
                <a:cubicBezTo>
                  <a:pt x="448" y="475"/>
                  <a:pt x="449" y="482"/>
                  <a:pt x="450" y="488"/>
                </a:cubicBezTo>
                <a:cubicBezTo>
                  <a:pt x="452" y="494"/>
                  <a:pt x="453" y="500"/>
                  <a:pt x="454" y="506"/>
                </a:cubicBezTo>
                <a:cubicBezTo>
                  <a:pt x="455" y="512"/>
                  <a:pt x="457" y="517"/>
                  <a:pt x="458" y="522"/>
                </a:cubicBezTo>
                <a:cubicBezTo>
                  <a:pt x="459" y="527"/>
                  <a:pt x="460" y="532"/>
                  <a:pt x="461" y="537"/>
                </a:cubicBezTo>
                <a:cubicBezTo>
                  <a:pt x="461" y="539"/>
                  <a:pt x="462" y="541"/>
                  <a:pt x="462" y="544"/>
                </a:cubicBezTo>
                <a:cubicBezTo>
                  <a:pt x="462" y="545"/>
                  <a:pt x="462" y="547"/>
                  <a:pt x="462" y="549"/>
                </a:cubicBezTo>
                <a:cubicBezTo>
                  <a:pt x="453" y="534"/>
                  <a:pt x="439" y="521"/>
                  <a:pt x="423" y="513"/>
                </a:cubicBezTo>
                <a:cubicBezTo>
                  <a:pt x="404" y="503"/>
                  <a:pt x="385" y="495"/>
                  <a:pt x="369" y="480"/>
                </a:cubicBezTo>
                <a:cubicBezTo>
                  <a:pt x="358" y="470"/>
                  <a:pt x="357" y="455"/>
                  <a:pt x="354" y="442"/>
                </a:cubicBezTo>
                <a:cubicBezTo>
                  <a:pt x="351" y="434"/>
                  <a:pt x="352" y="433"/>
                  <a:pt x="355" y="426"/>
                </a:cubicBezTo>
                <a:cubicBezTo>
                  <a:pt x="359" y="419"/>
                  <a:pt x="361" y="412"/>
                  <a:pt x="362" y="404"/>
                </a:cubicBezTo>
                <a:cubicBezTo>
                  <a:pt x="367" y="375"/>
                  <a:pt x="358" y="346"/>
                  <a:pt x="342" y="321"/>
                </a:cubicBezTo>
                <a:cubicBezTo>
                  <a:pt x="360" y="353"/>
                  <a:pt x="366" y="393"/>
                  <a:pt x="348" y="425"/>
                </a:cubicBezTo>
                <a:cubicBezTo>
                  <a:pt x="335" y="396"/>
                  <a:pt x="312" y="376"/>
                  <a:pt x="282" y="368"/>
                </a:cubicBezTo>
                <a:cubicBezTo>
                  <a:pt x="295" y="373"/>
                  <a:pt x="307" y="379"/>
                  <a:pt x="318" y="389"/>
                </a:cubicBezTo>
                <a:cubicBezTo>
                  <a:pt x="324" y="394"/>
                  <a:pt x="329" y="401"/>
                  <a:pt x="333" y="408"/>
                </a:cubicBezTo>
                <a:cubicBezTo>
                  <a:pt x="336" y="412"/>
                  <a:pt x="338" y="416"/>
                  <a:pt x="339" y="420"/>
                </a:cubicBezTo>
                <a:cubicBezTo>
                  <a:pt x="342" y="426"/>
                  <a:pt x="344" y="428"/>
                  <a:pt x="338" y="431"/>
                </a:cubicBezTo>
                <a:cubicBezTo>
                  <a:pt x="307" y="444"/>
                  <a:pt x="259" y="430"/>
                  <a:pt x="239" y="404"/>
                </a:cubicBezTo>
                <a:cubicBezTo>
                  <a:pt x="259" y="434"/>
                  <a:pt x="312" y="452"/>
                  <a:pt x="345" y="436"/>
                </a:cubicBezTo>
                <a:cubicBezTo>
                  <a:pt x="351" y="458"/>
                  <a:pt x="350" y="479"/>
                  <a:pt x="368" y="495"/>
                </a:cubicBezTo>
                <a:cubicBezTo>
                  <a:pt x="348" y="504"/>
                  <a:pt x="330" y="509"/>
                  <a:pt x="307" y="505"/>
                </a:cubicBezTo>
                <a:cubicBezTo>
                  <a:pt x="294" y="503"/>
                  <a:pt x="281" y="500"/>
                  <a:pt x="268" y="497"/>
                </a:cubicBezTo>
                <a:cubicBezTo>
                  <a:pt x="261" y="496"/>
                  <a:pt x="255" y="495"/>
                  <a:pt x="249" y="494"/>
                </a:cubicBezTo>
                <a:cubicBezTo>
                  <a:pt x="246" y="489"/>
                  <a:pt x="243" y="485"/>
                  <a:pt x="239" y="481"/>
                </a:cubicBezTo>
                <a:cubicBezTo>
                  <a:pt x="208" y="442"/>
                  <a:pt x="155" y="427"/>
                  <a:pt x="108" y="443"/>
                </a:cubicBezTo>
                <a:cubicBezTo>
                  <a:pt x="157" y="430"/>
                  <a:pt x="208" y="450"/>
                  <a:pt x="235" y="491"/>
                </a:cubicBezTo>
                <a:cubicBezTo>
                  <a:pt x="207" y="488"/>
                  <a:pt x="182" y="489"/>
                  <a:pt x="156" y="497"/>
                </a:cubicBezTo>
                <a:cubicBezTo>
                  <a:pt x="140" y="502"/>
                  <a:pt x="125" y="509"/>
                  <a:pt x="110" y="516"/>
                </a:cubicBezTo>
                <a:cubicBezTo>
                  <a:pt x="110" y="516"/>
                  <a:pt x="110" y="516"/>
                  <a:pt x="110" y="516"/>
                </a:cubicBezTo>
                <a:cubicBezTo>
                  <a:pt x="110" y="516"/>
                  <a:pt x="110" y="516"/>
                  <a:pt x="110" y="516"/>
                </a:cubicBezTo>
                <a:cubicBezTo>
                  <a:pt x="108" y="517"/>
                  <a:pt x="105" y="518"/>
                  <a:pt x="105" y="519"/>
                </a:cubicBezTo>
                <a:cubicBezTo>
                  <a:pt x="105" y="519"/>
                  <a:pt x="105" y="519"/>
                  <a:pt x="105" y="519"/>
                </a:cubicBezTo>
                <a:cubicBezTo>
                  <a:pt x="105" y="519"/>
                  <a:pt x="97" y="519"/>
                  <a:pt x="92" y="524"/>
                </a:cubicBezTo>
                <a:cubicBezTo>
                  <a:pt x="87" y="529"/>
                  <a:pt x="87" y="537"/>
                  <a:pt x="87" y="537"/>
                </a:cubicBezTo>
                <a:cubicBezTo>
                  <a:pt x="87" y="537"/>
                  <a:pt x="95" y="537"/>
                  <a:pt x="100" y="532"/>
                </a:cubicBezTo>
                <a:cubicBezTo>
                  <a:pt x="104" y="528"/>
                  <a:pt x="105" y="521"/>
                  <a:pt x="105" y="519"/>
                </a:cubicBezTo>
                <a:cubicBezTo>
                  <a:pt x="106" y="519"/>
                  <a:pt x="108" y="518"/>
                  <a:pt x="109" y="518"/>
                </a:cubicBezTo>
                <a:cubicBezTo>
                  <a:pt x="108" y="519"/>
                  <a:pt x="108" y="522"/>
                  <a:pt x="108" y="525"/>
                </a:cubicBezTo>
                <a:cubicBezTo>
                  <a:pt x="109" y="529"/>
                  <a:pt x="114" y="532"/>
                  <a:pt x="114" y="532"/>
                </a:cubicBezTo>
                <a:cubicBezTo>
                  <a:pt x="114" y="532"/>
                  <a:pt x="117" y="528"/>
                  <a:pt x="116" y="523"/>
                </a:cubicBezTo>
                <a:cubicBezTo>
                  <a:pt x="115" y="520"/>
                  <a:pt x="113" y="518"/>
                  <a:pt x="111" y="517"/>
                </a:cubicBezTo>
                <a:cubicBezTo>
                  <a:pt x="130" y="509"/>
                  <a:pt x="150" y="502"/>
                  <a:pt x="170" y="499"/>
                </a:cubicBezTo>
                <a:cubicBezTo>
                  <a:pt x="203" y="493"/>
                  <a:pt x="235" y="500"/>
                  <a:pt x="267" y="509"/>
                </a:cubicBezTo>
                <a:cubicBezTo>
                  <a:pt x="245" y="525"/>
                  <a:pt x="221" y="540"/>
                  <a:pt x="194" y="546"/>
                </a:cubicBezTo>
                <a:cubicBezTo>
                  <a:pt x="159" y="555"/>
                  <a:pt x="120" y="548"/>
                  <a:pt x="89" y="571"/>
                </a:cubicBezTo>
                <a:cubicBezTo>
                  <a:pt x="121" y="550"/>
                  <a:pt x="160" y="560"/>
                  <a:pt x="196" y="553"/>
                </a:cubicBezTo>
                <a:cubicBezTo>
                  <a:pt x="224" y="548"/>
                  <a:pt x="255" y="534"/>
                  <a:pt x="279" y="516"/>
                </a:cubicBezTo>
                <a:cubicBezTo>
                  <a:pt x="283" y="513"/>
                  <a:pt x="287" y="515"/>
                  <a:pt x="292" y="516"/>
                </a:cubicBezTo>
                <a:cubicBezTo>
                  <a:pt x="302" y="519"/>
                  <a:pt x="312" y="522"/>
                  <a:pt x="322" y="523"/>
                </a:cubicBezTo>
                <a:cubicBezTo>
                  <a:pt x="336" y="524"/>
                  <a:pt x="350" y="522"/>
                  <a:pt x="363" y="518"/>
                </a:cubicBezTo>
                <a:cubicBezTo>
                  <a:pt x="370" y="515"/>
                  <a:pt x="376" y="512"/>
                  <a:pt x="383" y="511"/>
                </a:cubicBezTo>
                <a:cubicBezTo>
                  <a:pt x="391" y="510"/>
                  <a:pt x="395" y="514"/>
                  <a:pt x="402" y="517"/>
                </a:cubicBezTo>
                <a:cubicBezTo>
                  <a:pt x="417" y="526"/>
                  <a:pt x="431" y="534"/>
                  <a:pt x="441" y="548"/>
                </a:cubicBezTo>
                <a:cubicBezTo>
                  <a:pt x="407" y="538"/>
                  <a:pt x="370" y="546"/>
                  <a:pt x="342" y="567"/>
                </a:cubicBezTo>
                <a:cubicBezTo>
                  <a:pt x="316" y="587"/>
                  <a:pt x="285" y="594"/>
                  <a:pt x="254" y="605"/>
                </a:cubicBezTo>
                <a:cubicBezTo>
                  <a:pt x="272" y="600"/>
                  <a:pt x="291" y="596"/>
                  <a:pt x="309" y="591"/>
                </a:cubicBezTo>
                <a:cubicBezTo>
                  <a:pt x="331" y="584"/>
                  <a:pt x="348" y="568"/>
                  <a:pt x="369" y="560"/>
                </a:cubicBezTo>
                <a:cubicBezTo>
                  <a:pt x="349" y="604"/>
                  <a:pt x="314" y="630"/>
                  <a:pt x="272" y="651"/>
                </a:cubicBezTo>
                <a:cubicBezTo>
                  <a:pt x="302" y="639"/>
                  <a:pt x="331" y="624"/>
                  <a:pt x="353" y="599"/>
                </a:cubicBezTo>
                <a:cubicBezTo>
                  <a:pt x="363" y="588"/>
                  <a:pt x="372" y="575"/>
                  <a:pt x="379" y="561"/>
                </a:cubicBezTo>
                <a:cubicBezTo>
                  <a:pt x="386" y="549"/>
                  <a:pt x="418" y="555"/>
                  <a:pt x="430" y="558"/>
                </a:cubicBezTo>
                <a:cubicBezTo>
                  <a:pt x="437" y="560"/>
                  <a:pt x="444" y="563"/>
                  <a:pt x="450" y="568"/>
                </a:cubicBezTo>
                <a:cubicBezTo>
                  <a:pt x="456" y="572"/>
                  <a:pt x="457" y="584"/>
                  <a:pt x="459" y="590"/>
                </a:cubicBezTo>
                <a:cubicBezTo>
                  <a:pt x="459" y="590"/>
                  <a:pt x="460" y="599"/>
                  <a:pt x="460" y="599"/>
                </a:cubicBezTo>
                <a:cubicBezTo>
                  <a:pt x="462" y="616"/>
                  <a:pt x="463" y="634"/>
                  <a:pt x="462" y="651"/>
                </a:cubicBezTo>
                <a:cubicBezTo>
                  <a:pt x="461" y="678"/>
                  <a:pt x="466" y="706"/>
                  <a:pt x="473" y="731"/>
                </a:cubicBezTo>
                <a:cubicBezTo>
                  <a:pt x="496" y="805"/>
                  <a:pt x="601" y="741"/>
                  <a:pt x="646" y="785"/>
                </a:cubicBezTo>
                <a:cubicBezTo>
                  <a:pt x="669" y="808"/>
                  <a:pt x="688" y="834"/>
                  <a:pt x="711" y="856"/>
                </a:cubicBezTo>
                <a:cubicBezTo>
                  <a:pt x="728" y="872"/>
                  <a:pt x="748" y="882"/>
                  <a:pt x="768" y="891"/>
                </a:cubicBezTo>
                <a:cubicBezTo>
                  <a:pt x="816" y="913"/>
                  <a:pt x="867" y="930"/>
                  <a:pt x="900" y="974"/>
                </a:cubicBezTo>
                <a:cubicBezTo>
                  <a:pt x="854" y="939"/>
                  <a:pt x="798" y="924"/>
                  <a:pt x="742" y="926"/>
                </a:cubicBezTo>
                <a:cubicBezTo>
                  <a:pt x="728" y="926"/>
                  <a:pt x="715" y="927"/>
                  <a:pt x="701" y="929"/>
                </a:cubicBezTo>
                <a:cubicBezTo>
                  <a:pt x="693" y="930"/>
                  <a:pt x="686" y="931"/>
                  <a:pt x="678" y="932"/>
                </a:cubicBezTo>
                <a:cubicBezTo>
                  <a:pt x="674" y="927"/>
                  <a:pt x="670" y="921"/>
                  <a:pt x="667" y="916"/>
                </a:cubicBezTo>
                <a:cubicBezTo>
                  <a:pt x="651" y="895"/>
                  <a:pt x="632" y="870"/>
                  <a:pt x="606" y="861"/>
                </a:cubicBezTo>
                <a:cubicBezTo>
                  <a:pt x="579" y="853"/>
                  <a:pt x="551" y="861"/>
                  <a:pt x="524" y="862"/>
                </a:cubicBezTo>
                <a:cubicBezTo>
                  <a:pt x="496" y="864"/>
                  <a:pt x="465" y="854"/>
                  <a:pt x="440" y="843"/>
                </a:cubicBezTo>
                <a:cubicBezTo>
                  <a:pt x="435" y="841"/>
                  <a:pt x="415" y="835"/>
                  <a:pt x="414" y="829"/>
                </a:cubicBezTo>
                <a:cubicBezTo>
                  <a:pt x="413" y="818"/>
                  <a:pt x="411" y="807"/>
                  <a:pt x="405" y="798"/>
                </a:cubicBezTo>
                <a:cubicBezTo>
                  <a:pt x="390" y="778"/>
                  <a:pt x="373" y="760"/>
                  <a:pt x="350" y="751"/>
                </a:cubicBezTo>
                <a:cubicBezTo>
                  <a:pt x="364" y="757"/>
                  <a:pt x="375" y="766"/>
                  <a:pt x="384" y="778"/>
                </a:cubicBezTo>
                <a:cubicBezTo>
                  <a:pt x="395" y="791"/>
                  <a:pt x="409" y="809"/>
                  <a:pt x="409" y="827"/>
                </a:cubicBezTo>
                <a:cubicBezTo>
                  <a:pt x="378" y="809"/>
                  <a:pt x="350" y="788"/>
                  <a:pt x="317" y="775"/>
                </a:cubicBezTo>
                <a:cubicBezTo>
                  <a:pt x="288" y="764"/>
                  <a:pt x="260" y="760"/>
                  <a:pt x="230" y="760"/>
                </a:cubicBezTo>
                <a:cubicBezTo>
                  <a:pt x="272" y="763"/>
                  <a:pt x="310" y="775"/>
                  <a:pt x="346" y="799"/>
                </a:cubicBezTo>
                <a:cubicBezTo>
                  <a:pt x="365" y="811"/>
                  <a:pt x="382" y="825"/>
                  <a:pt x="400" y="838"/>
                </a:cubicBezTo>
                <a:cubicBezTo>
                  <a:pt x="421" y="851"/>
                  <a:pt x="443" y="863"/>
                  <a:pt x="467" y="872"/>
                </a:cubicBezTo>
                <a:cubicBezTo>
                  <a:pt x="421" y="881"/>
                  <a:pt x="378" y="894"/>
                  <a:pt x="332" y="876"/>
                </a:cubicBezTo>
                <a:cubicBezTo>
                  <a:pt x="356" y="888"/>
                  <a:pt x="379" y="891"/>
                  <a:pt x="405" y="889"/>
                </a:cubicBezTo>
                <a:cubicBezTo>
                  <a:pt x="421" y="888"/>
                  <a:pt x="437" y="885"/>
                  <a:pt x="452" y="883"/>
                </a:cubicBezTo>
                <a:cubicBezTo>
                  <a:pt x="465" y="881"/>
                  <a:pt x="481" y="876"/>
                  <a:pt x="494" y="880"/>
                </a:cubicBezTo>
                <a:cubicBezTo>
                  <a:pt x="523" y="888"/>
                  <a:pt x="552" y="879"/>
                  <a:pt x="582" y="883"/>
                </a:cubicBezTo>
                <a:cubicBezTo>
                  <a:pt x="611" y="886"/>
                  <a:pt x="629" y="915"/>
                  <a:pt x="643" y="938"/>
                </a:cubicBezTo>
                <a:cubicBezTo>
                  <a:pt x="612" y="945"/>
                  <a:pt x="581" y="955"/>
                  <a:pt x="553" y="971"/>
                </a:cubicBezTo>
                <a:cubicBezTo>
                  <a:pt x="539" y="979"/>
                  <a:pt x="521" y="1001"/>
                  <a:pt x="504" y="999"/>
                </a:cubicBezTo>
                <a:cubicBezTo>
                  <a:pt x="487" y="996"/>
                  <a:pt x="470" y="985"/>
                  <a:pt x="456" y="977"/>
                </a:cubicBezTo>
                <a:cubicBezTo>
                  <a:pt x="428" y="961"/>
                  <a:pt x="399" y="946"/>
                  <a:pt x="370" y="932"/>
                </a:cubicBezTo>
                <a:cubicBezTo>
                  <a:pt x="359" y="927"/>
                  <a:pt x="348" y="922"/>
                  <a:pt x="336" y="920"/>
                </a:cubicBezTo>
                <a:cubicBezTo>
                  <a:pt x="328" y="918"/>
                  <a:pt x="329" y="918"/>
                  <a:pt x="324" y="913"/>
                </a:cubicBezTo>
                <a:cubicBezTo>
                  <a:pt x="320" y="906"/>
                  <a:pt x="313" y="902"/>
                  <a:pt x="307" y="899"/>
                </a:cubicBezTo>
                <a:cubicBezTo>
                  <a:pt x="295" y="894"/>
                  <a:pt x="282" y="891"/>
                  <a:pt x="274" y="880"/>
                </a:cubicBezTo>
                <a:cubicBezTo>
                  <a:pt x="267" y="872"/>
                  <a:pt x="264" y="861"/>
                  <a:pt x="260" y="851"/>
                </a:cubicBezTo>
                <a:cubicBezTo>
                  <a:pt x="258" y="846"/>
                  <a:pt x="256" y="840"/>
                  <a:pt x="253" y="835"/>
                </a:cubicBezTo>
                <a:cubicBezTo>
                  <a:pt x="252" y="833"/>
                  <a:pt x="251" y="831"/>
                  <a:pt x="249" y="829"/>
                </a:cubicBezTo>
                <a:cubicBezTo>
                  <a:pt x="247" y="827"/>
                  <a:pt x="246" y="825"/>
                  <a:pt x="244" y="823"/>
                </a:cubicBezTo>
                <a:cubicBezTo>
                  <a:pt x="240" y="820"/>
                  <a:pt x="241" y="817"/>
                  <a:pt x="239" y="813"/>
                </a:cubicBezTo>
                <a:cubicBezTo>
                  <a:pt x="226" y="790"/>
                  <a:pt x="200" y="772"/>
                  <a:pt x="175" y="765"/>
                </a:cubicBezTo>
                <a:cubicBezTo>
                  <a:pt x="198" y="773"/>
                  <a:pt x="224" y="792"/>
                  <a:pt x="234" y="816"/>
                </a:cubicBezTo>
                <a:cubicBezTo>
                  <a:pt x="220" y="807"/>
                  <a:pt x="204" y="805"/>
                  <a:pt x="188" y="802"/>
                </a:cubicBezTo>
                <a:cubicBezTo>
                  <a:pt x="160" y="796"/>
                  <a:pt x="132" y="791"/>
                  <a:pt x="103" y="788"/>
                </a:cubicBezTo>
                <a:cubicBezTo>
                  <a:pt x="130" y="792"/>
                  <a:pt x="156" y="799"/>
                  <a:pt x="182" y="806"/>
                </a:cubicBezTo>
                <a:cubicBezTo>
                  <a:pt x="193" y="809"/>
                  <a:pt x="203" y="811"/>
                  <a:pt x="214" y="815"/>
                </a:cubicBezTo>
                <a:cubicBezTo>
                  <a:pt x="233" y="823"/>
                  <a:pt x="243" y="836"/>
                  <a:pt x="250" y="856"/>
                </a:cubicBezTo>
                <a:cubicBezTo>
                  <a:pt x="254" y="868"/>
                  <a:pt x="256" y="879"/>
                  <a:pt x="263" y="890"/>
                </a:cubicBezTo>
                <a:cubicBezTo>
                  <a:pt x="265" y="893"/>
                  <a:pt x="276" y="903"/>
                  <a:pt x="277" y="903"/>
                </a:cubicBezTo>
                <a:cubicBezTo>
                  <a:pt x="284" y="907"/>
                  <a:pt x="291" y="910"/>
                  <a:pt x="298" y="913"/>
                </a:cubicBezTo>
                <a:cubicBezTo>
                  <a:pt x="247" y="909"/>
                  <a:pt x="197" y="918"/>
                  <a:pt x="147" y="927"/>
                </a:cubicBezTo>
                <a:cubicBezTo>
                  <a:pt x="197" y="921"/>
                  <a:pt x="248" y="915"/>
                  <a:pt x="298" y="923"/>
                </a:cubicBezTo>
                <a:cubicBezTo>
                  <a:pt x="351" y="932"/>
                  <a:pt x="398" y="963"/>
                  <a:pt x="441" y="993"/>
                </a:cubicBezTo>
                <a:cubicBezTo>
                  <a:pt x="401" y="1008"/>
                  <a:pt x="352" y="1078"/>
                  <a:pt x="307" y="1041"/>
                </a:cubicBezTo>
                <a:cubicBezTo>
                  <a:pt x="299" y="1035"/>
                  <a:pt x="292" y="1028"/>
                  <a:pt x="283" y="1023"/>
                </a:cubicBezTo>
                <a:cubicBezTo>
                  <a:pt x="268" y="1017"/>
                  <a:pt x="253" y="1013"/>
                  <a:pt x="238" y="1011"/>
                </a:cubicBezTo>
                <a:cubicBezTo>
                  <a:pt x="212" y="1007"/>
                  <a:pt x="185" y="1008"/>
                  <a:pt x="159" y="1011"/>
                </a:cubicBezTo>
                <a:cubicBezTo>
                  <a:pt x="187" y="1010"/>
                  <a:pt x="215" y="1010"/>
                  <a:pt x="242" y="1017"/>
                </a:cubicBezTo>
                <a:cubicBezTo>
                  <a:pt x="257" y="1020"/>
                  <a:pt x="271" y="1026"/>
                  <a:pt x="285" y="1035"/>
                </a:cubicBezTo>
                <a:cubicBezTo>
                  <a:pt x="294" y="1040"/>
                  <a:pt x="300" y="1050"/>
                  <a:pt x="308" y="1056"/>
                </a:cubicBezTo>
                <a:cubicBezTo>
                  <a:pt x="270" y="1059"/>
                  <a:pt x="232" y="1058"/>
                  <a:pt x="194" y="1067"/>
                </a:cubicBezTo>
                <a:cubicBezTo>
                  <a:pt x="163" y="1075"/>
                  <a:pt x="134" y="1088"/>
                  <a:pt x="105" y="1102"/>
                </a:cubicBezTo>
                <a:cubicBezTo>
                  <a:pt x="131" y="1091"/>
                  <a:pt x="157" y="1082"/>
                  <a:pt x="185" y="1076"/>
                </a:cubicBezTo>
                <a:cubicBezTo>
                  <a:pt x="223" y="1067"/>
                  <a:pt x="260" y="1070"/>
                  <a:pt x="298" y="1070"/>
                </a:cubicBezTo>
                <a:cubicBezTo>
                  <a:pt x="288" y="1078"/>
                  <a:pt x="281" y="1089"/>
                  <a:pt x="271" y="1097"/>
                </a:cubicBezTo>
                <a:cubicBezTo>
                  <a:pt x="261" y="1105"/>
                  <a:pt x="250" y="1111"/>
                  <a:pt x="238" y="1115"/>
                </a:cubicBezTo>
                <a:cubicBezTo>
                  <a:pt x="217" y="1122"/>
                  <a:pt x="195" y="1124"/>
                  <a:pt x="173" y="1126"/>
                </a:cubicBezTo>
                <a:cubicBezTo>
                  <a:pt x="172" y="1122"/>
                  <a:pt x="168" y="1113"/>
                  <a:pt x="159" y="1108"/>
                </a:cubicBezTo>
                <a:cubicBezTo>
                  <a:pt x="149" y="1102"/>
                  <a:pt x="135" y="1106"/>
                  <a:pt x="135" y="1106"/>
                </a:cubicBezTo>
                <a:cubicBezTo>
                  <a:pt x="135" y="1106"/>
                  <a:pt x="139" y="1120"/>
                  <a:pt x="150" y="1126"/>
                </a:cubicBezTo>
                <a:cubicBezTo>
                  <a:pt x="160" y="1132"/>
                  <a:pt x="174" y="1128"/>
                  <a:pt x="174" y="1128"/>
                </a:cubicBezTo>
                <a:cubicBezTo>
                  <a:pt x="174" y="1128"/>
                  <a:pt x="174" y="1127"/>
                  <a:pt x="173" y="1126"/>
                </a:cubicBezTo>
                <a:cubicBezTo>
                  <a:pt x="205" y="1125"/>
                  <a:pt x="239" y="1124"/>
                  <a:pt x="268" y="1107"/>
                </a:cubicBezTo>
                <a:cubicBezTo>
                  <a:pt x="282" y="1099"/>
                  <a:pt x="292" y="1085"/>
                  <a:pt x="306" y="1076"/>
                </a:cubicBezTo>
                <a:cubicBezTo>
                  <a:pt x="321" y="1066"/>
                  <a:pt x="339" y="1069"/>
                  <a:pt x="356" y="1065"/>
                </a:cubicBezTo>
                <a:cubicBezTo>
                  <a:pt x="391" y="1056"/>
                  <a:pt x="416" y="1025"/>
                  <a:pt x="451" y="1015"/>
                </a:cubicBezTo>
                <a:cubicBezTo>
                  <a:pt x="467" y="1010"/>
                  <a:pt x="476" y="1016"/>
                  <a:pt x="491" y="1021"/>
                </a:cubicBezTo>
                <a:cubicBezTo>
                  <a:pt x="508" y="1027"/>
                  <a:pt x="524" y="1025"/>
                  <a:pt x="539" y="1015"/>
                </a:cubicBezTo>
                <a:cubicBezTo>
                  <a:pt x="598" y="975"/>
                  <a:pt x="669" y="967"/>
                  <a:pt x="739" y="968"/>
                </a:cubicBezTo>
                <a:cubicBezTo>
                  <a:pt x="800" y="969"/>
                  <a:pt x="881" y="999"/>
                  <a:pt x="899" y="1065"/>
                </a:cubicBezTo>
                <a:cubicBezTo>
                  <a:pt x="910" y="1105"/>
                  <a:pt x="915" y="1147"/>
                  <a:pt x="911" y="1189"/>
                </a:cubicBezTo>
                <a:cubicBezTo>
                  <a:pt x="908" y="1218"/>
                  <a:pt x="905" y="1302"/>
                  <a:pt x="905" y="1332"/>
                </a:cubicBezTo>
                <a:cubicBezTo>
                  <a:pt x="904" y="1361"/>
                  <a:pt x="909" y="1390"/>
                  <a:pt x="903" y="1419"/>
                </a:cubicBezTo>
                <a:cubicBezTo>
                  <a:pt x="895" y="1455"/>
                  <a:pt x="876" y="1474"/>
                  <a:pt x="848" y="1495"/>
                </a:cubicBezTo>
                <a:cubicBezTo>
                  <a:pt x="786" y="1543"/>
                  <a:pt x="722" y="1587"/>
                  <a:pt x="663" y="1638"/>
                </a:cubicBezTo>
                <a:cubicBezTo>
                  <a:pt x="657" y="1643"/>
                  <a:pt x="651" y="1649"/>
                  <a:pt x="645" y="1654"/>
                </a:cubicBezTo>
                <a:cubicBezTo>
                  <a:pt x="639" y="1660"/>
                  <a:pt x="632" y="1660"/>
                  <a:pt x="625" y="1662"/>
                </a:cubicBezTo>
                <a:cubicBezTo>
                  <a:pt x="611" y="1666"/>
                  <a:pt x="598" y="1669"/>
                  <a:pt x="584" y="1671"/>
                </a:cubicBezTo>
                <a:cubicBezTo>
                  <a:pt x="563" y="1674"/>
                  <a:pt x="544" y="1680"/>
                  <a:pt x="525" y="1690"/>
                </a:cubicBezTo>
                <a:cubicBezTo>
                  <a:pt x="496" y="1704"/>
                  <a:pt x="469" y="1721"/>
                  <a:pt x="437" y="1727"/>
                </a:cubicBezTo>
                <a:cubicBezTo>
                  <a:pt x="405" y="1733"/>
                  <a:pt x="372" y="1722"/>
                  <a:pt x="340" y="1725"/>
                </a:cubicBezTo>
                <a:cubicBezTo>
                  <a:pt x="284" y="1730"/>
                  <a:pt x="228" y="1748"/>
                  <a:pt x="173" y="1760"/>
                </a:cubicBezTo>
                <a:cubicBezTo>
                  <a:pt x="115" y="1773"/>
                  <a:pt x="54" y="1749"/>
                  <a:pt x="0" y="1780"/>
                </a:cubicBezTo>
                <a:cubicBezTo>
                  <a:pt x="53" y="1754"/>
                  <a:pt x="107" y="1780"/>
                  <a:pt x="162" y="1774"/>
                </a:cubicBezTo>
                <a:cubicBezTo>
                  <a:pt x="127" y="1792"/>
                  <a:pt x="95" y="1812"/>
                  <a:pt x="54" y="1811"/>
                </a:cubicBezTo>
                <a:cubicBezTo>
                  <a:pt x="106" y="1816"/>
                  <a:pt x="147" y="1783"/>
                  <a:pt x="195" y="1770"/>
                </a:cubicBezTo>
                <a:cubicBezTo>
                  <a:pt x="220" y="1763"/>
                  <a:pt x="247" y="1760"/>
                  <a:pt x="272" y="1756"/>
                </a:cubicBezTo>
                <a:cubicBezTo>
                  <a:pt x="299" y="1752"/>
                  <a:pt x="327" y="1747"/>
                  <a:pt x="354" y="1749"/>
                </a:cubicBezTo>
                <a:cubicBezTo>
                  <a:pt x="307" y="1763"/>
                  <a:pt x="266" y="1791"/>
                  <a:pt x="220" y="1806"/>
                </a:cubicBezTo>
                <a:cubicBezTo>
                  <a:pt x="183" y="1819"/>
                  <a:pt x="146" y="1820"/>
                  <a:pt x="107" y="1819"/>
                </a:cubicBezTo>
                <a:cubicBezTo>
                  <a:pt x="134" y="1822"/>
                  <a:pt x="160" y="1823"/>
                  <a:pt x="187" y="1821"/>
                </a:cubicBezTo>
                <a:cubicBezTo>
                  <a:pt x="181" y="1842"/>
                  <a:pt x="157" y="1850"/>
                  <a:pt x="139" y="1855"/>
                </a:cubicBezTo>
                <a:cubicBezTo>
                  <a:pt x="156" y="1852"/>
                  <a:pt x="174" y="1847"/>
                  <a:pt x="185" y="1832"/>
                </a:cubicBezTo>
                <a:cubicBezTo>
                  <a:pt x="188" y="1828"/>
                  <a:pt x="190" y="1824"/>
                  <a:pt x="191" y="1820"/>
                </a:cubicBezTo>
                <a:cubicBezTo>
                  <a:pt x="197" y="1819"/>
                  <a:pt x="203" y="1818"/>
                  <a:pt x="208" y="1817"/>
                </a:cubicBezTo>
                <a:cubicBezTo>
                  <a:pt x="220" y="1815"/>
                  <a:pt x="232" y="1811"/>
                  <a:pt x="243" y="1808"/>
                </a:cubicBezTo>
                <a:cubicBezTo>
                  <a:pt x="221" y="1828"/>
                  <a:pt x="203" y="1853"/>
                  <a:pt x="182" y="1874"/>
                </a:cubicBezTo>
                <a:cubicBezTo>
                  <a:pt x="163" y="1892"/>
                  <a:pt x="136" y="1913"/>
                  <a:pt x="109" y="1896"/>
                </a:cubicBezTo>
                <a:cubicBezTo>
                  <a:pt x="124" y="1907"/>
                  <a:pt x="141" y="1906"/>
                  <a:pt x="157" y="1898"/>
                </a:cubicBezTo>
                <a:cubicBezTo>
                  <a:pt x="156" y="1912"/>
                  <a:pt x="158" y="1924"/>
                  <a:pt x="151" y="1937"/>
                </a:cubicBezTo>
                <a:cubicBezTo>
                  <a:pt x="144" y="1951"/>
                  <a:pt x="135" y="1964"/>
                  <a:pt x="130" y="1979"/>
                </a:cubicBezTo>
                <a:cubicBezTo>
                  <a:pt x="138" y="1960"/>
                  <a:pt x="154" y="1944"/>
                  <a:pt x="160" y="1924"/>
                </a:cubicBezTo>
                <a:cubicBezTo>
                  <a:pt x="162" y="1918"/>
                  <a:pt x="160" y="1897"/>
                  <a:pt x="164" y="1894"/>
                </a:cubicBezTo>
                <a:cubicBezTo>
                  <a:pt x="175" y="1886"/>
                  <a:pt x="186" y="1878"/>
                  <a:pt x="196" y="1868"/>
                </a:cubicBezTo>
                <a:cubicBezTo>
                  <a:pt x="217" y="1849"/>
                  <a:pt x="236" y="1829"/>
                  <a:pt x="257" y="1811"/>
                </a:cubicBezTo>
                <a:cubicBezTo>
                  <a:pt x="263" y="1806"/>
                  <a:pt x="268" y="1800"/>
                  <a:pt x="274" y="1796"/>
                </a:cubicBezTo>
                <a:cubicBezTo>
                  <a:pt x="289" y="1790"/>
                  <a:pt x="305" y="1784"/>
                  <a:pt x="320" y="1778"/>
                </a:cubicBezTo>
                <a:cubicBezTo>
                  <a:pt x="304" y="1802"/>
                  <a:pt x="299" y="1828"/>
                  <a:pt x="275" y="1846"/>
                </a:cubicBezTo>
                <a:cubicBezTo>
                  <a:pt x="255" y="1861"/>
                  <a:pt x="231" y="1870"/>
                  <a:pt x="210" y="1882"/>
                </a:cubicBezTo>
                <a:cubicBezTo>
                  <a:pt x="233" y="1871"/>
                  <a:pt x="259" y="1864"/>
                  <a:pt x="281" y="1849"/>
                </a:cubicBezTo>
                <a:cubicBezTo>
                  <a:pt x="268" y="1870"/>
                  <a:pt x="250" y="1881"/>
                  <a:pt x="226" y="1888"/>
                </a:cubicBezTo>
                <a:cubicBezTo>
                  <a:pt x="243" y="1884"/>
                  <a:pt x="259" y="1879"/>
                  <a:pt x="272" y="1867"/>
                </a:cubicBezTo>
                <a:cubicBezTo>
                  <a:pt x="278" y="1861"/>
                  <a:pt x="283" y="1854"/>
                  <a:pt x="288" y="1846"/>
                </a:cubicBezTo>
                <a:cubicBezTo>
                  <a:pt x="292" y="1839"/>
                  <a:pt x="299" y="1833"/>
                  <a:pt x="304" y="1826"/>
                </a:cubicBezTo>
                <a:cubicBezTo>
                  <a:pt x="315" y="1809"/>
                  <a:pt x="321" y="1786"/>
                  <a:pt x="338" y="1774"/>
                </a:cubicBezTo>
                <a:cubicBezTo>
                  <a:pt x="352" y="1764"/>
                  <a:pt x="373" y="1762"/>
                  <a:pt x="390" y="1762"/>
                </a:cubicBezTo>
                <a:cubicBezTo>
                  <a:pt x="370" y="1776"/>
                  <a:pt x="354" y="1794"/>
                  <a:pt x="340" y="1815"/>
                </a:cubicBezTo>
                <a:cubicBezTo>
                  <a:pt x="325" y="1838"/>
                  <a:pt x="312" y="1862"/>
                  <a:pt x="293" y="1882"/>
                </a:cubicBezTo>
                <a:cubicBezTo>
                  <a:pt x="269" y="1907"/>
                  <a:pt x="241" y="1924"/>
                  <a:pt x="213" y="1944"/>
                </a:cubicBezTo>
                <a:cubicBezTo>
                  <a:pt x="190" y="1960"/>
                  <a:pt x="172" y="1978"/>
                  <a:pt x="165" y="2006"/>
                </a:cubicBezTo>
                <a:cubicBezTo>
                  <a:pt x="172" y="1984"/>
                  <a:pt x="186" y="1969"/>
                  <a:pt x="204" y="1956"/>
                </a:cubicBezTo>
                <a:cubicBezTo>
                  <a:pt x="230" y="1938"/>
                  <a:pt x="259" y="1924"/>
                  <a:pt x="284" y="1905"/>
                </a:cubicBezTo>
                <a:cubicBezTo>
                  <a:pt x="283" y="1912"/>
                  <a:pt x="282" y="1919"/>
                  <a:pt x="282" y="1926"/>
                </a:cubicBezTo>
                <a:cubicBezTo>
                  <a:pt x="282" y="1936"/>
                  <a:pt x="279" y="1938"/>
                  <a:pt x="273" y="1945"/>
                </a:cubicBezTo>
                <a:cubicBezTo>
                  <a:pt x="260" y="1962"/>
                  <a:pt x="248" y="1976"/>
                  <a:pt x="230" y="1987"/>
                </a:cubicBezTo>
                <a:cubicBezTo>
                  <a:pt x="251" y="1976"/>
                  <a:pt x="266" y="1959"/>
                  <a:pt x="282" y="1942"/>
                </a:cubicBezTo>
                <a:cubicBezTo>
                  <a:pt x="284" y="1981"/>
                  <a:pt x="290" y="2020"/>
                  <a:pt x="257" y="2048"/>
                </a:cubicBezTo>
                <a:cubicBezTo>
                  <a:pt x="288" y="2024"/>
                  <a:pt x="290" y="1989"/>
                  <a:pt x="290" y="1953"/>
                </a:cubicBezTo>
                <a:cubicBezTo>
                  <a:pt x="301" y="1970"/>
                  <a:pt x="322" y="1962"/>
                  <a:pt x="336" y="1974"/>
                </a:cubicBezTo>
                <a:cubicBezTo>
                  <a:pt x="348" y="1985"/>
                  <a:pt x="350" y="2004"/>
                  <a:pt x="351" y="2019"/>
                </a:cubicBezTo>
                <a:cubicBezTo>
                  <a:pt x="351" y="1999"/>
                  <a:pt x="349" y="1973"/>
                  <a:pt x="327" y="1965"/>
                </a:cubicBezTo>
                <a:cubicBezTo>
                  <a:pt x="317" y="1962"/>
                  <a:pt x="306" y="1962"/>
                  <a:pt x="299" y="1954"/>
                </a:cubicBezTo>
                <a:cubicBezTo>
                  <a:pt x="291" y="1945"/>
                  <a:pt x="290" y="1932"/>
                  <a:pt x="292" y="1921"/>
                </a:cubicBezTo>
                <a:cubicBezTo>
                  <a:pt x="293" y="1912"/>
                  <a:pt x="295" y="1902"/>
                  <a:pt x="300" y="1893"/>
                </a:cubicBezTo>
                <a:cubicBezTo>
                  <a:pt x="305" y="1884"/>
                  <a:pt x="316" y="1876"/>
                  <a:pt x="323" y="1867"/>
                </a:cubicBezTo>
                <a:cubicBezTo>
                  <a:pt x="336" y="1853"/>
                  <a:pt x="346" y="1837"/>
                  <a:pt x="357" y="1822"/>
                </a:cubicBezTo>
                <a:cubicBezTo>
                  <a:pt x="370" y="1805"/>
                  <a:pt x="386" y="1791"/>
                  <a:pt x="404" y="1779"/>
                </a:cubicBezTo>
                <a:cubicBezTo>
                  <a:pt x="427" y="1765"/>
                  <a:pt x="452" y="1758"/>
                  <a:pt x="477" y="1749"/>
                </a:cubicBezTo>
                <a:cubicBezTo>
                  <a:pt x="518" y="1735"/>
                  <a:pt x="555" y="1714"/>
                  <a:pt x="598" y="1707"/>
                </a:cubicBezTo>
                <a:cubicBezTo>
                  <a:pt x="582" y="1733"/>
                  <a:pt x="569" y="1760"/>
                  <a:pt x="560" y="1790"/>
                </a:cubicBezTo>
                <a:cubicBezTo>
                  <a:pt x="558" y="1798"/>
                  <a:pt x="559" y="1808"/>
                  <a:pt x="550" y="1809"/>
                </a:cubicBezTo>
                <a:cubicBezTo>
                  <a:pt x="541" y="1811"/>
                  <a:pt x="533" y="1813"/>
                  <a:pt x="524" y="1816"/>
                </a:cubicBezTo>
                <a:cubicBezTo>
                  <a:pt x="508" y="1821"/>
                  <a:pt x="492" y="1829"/>
                  <a:pt x="477" y="1839"/>
                </a:cubicBezTo>
                <a:cubicBezTo>
                  <a:pt x="458" y="1852"/>
                  <a:pt x="435" y="1858"/>
                  <a:pt x="411" y="1856"/>
                </a:cubicBezTo>
                <a:cubicBezTo>
                  <a:pt x="391" y="1854"/>
                  <a:pt x="378" y="1862"/>
                  <a:pt x="366" y="1878"/>
                </a:cubicBezTo>
                <a:cubicBezTo>
                  <a:pt x="357" y="1892"/>
                  <a:pt x="344" y="1903"/>
                  <a:pt x="332" y="1914"/>
                </a:cubicBezTo>
                <a:cubicBezTo>
                  <a:pt x="340" y="1908"/>
                  <a:pt x="348" y="1902"/>
                  <a:pt x="355" y="1895"/>
                </a:cubicBezTo>
                <a:cubicBezTo>
                  <a:pt x="366" y="1886"/>
                  <a:pt x="373" y="1872"/>
                  <a:pt x="385" y="1865"/>
                </a:cubicBezTo>
                <a:cubicBezTo>
                  <a:pt x="397" y="1858"/>
                  <a:pt x="413" y="1865"/>
                  <a:pt x="426" y="1865"/>
                </a:cubicBezTo>
                <a:cubicBezTo>
                  <a:pt x="434" y="1866"/>
                  <a:pt x="445" y="1864"/>
                  <a:pt x="453" y="1861"/>
                </a:cubicBezTo>
                <a:cubicBezTo>
                  <a:pt x="425" y="1893"/>
                  <a:pt x="410" y="1933"/>
                  <a:pt x="377" y="1961"/>
                </a:cubicBezTo>
                <a:cubicBezTo>
                  <a:pt x="415" y="1932"/>
                  <a:pt x="433" y="1887"/>
                  <a:pt x="469" y="1857"/>
                </a:cubicBezTo>
                <a:cubicBezTo>
                  <a:pt x="469" y="1870"/>
                  <a:pt x="475" y="1882"/>
                  <a:pt x="479" y="1894"/>
                </a:cubicBezTo>
                <a:cubicBezTo>
                  <a:pt x="483" y="1907"/>
                  <a:pt x="481" y="1919"/>
                  <a:pt x="475" y="1931"/>
                </a:cubicBezTo>
                <a:cubicBezTo>
                  <a:pt x="465" y="1953"/>
                  <a:pt x="448" y="1971"/>
                  <a:pt x="442" y="1994"/>
                </a:cubicBezTo>
                <a:cubicBezTo>
                  <a:pt x="454" y="1958"/>
                  <a:pt x="496" y="1933"/>
                  <a:pt x="486" y="1891"/>
                </a:cubicBezTo>
                <a:cubicBezTo>
                  <a:pt x="484" y="1881"/>
                  <a:pt x="479" y="1872"/>
                  <a:pt x="479" y="1862"/>
                </a:cubicBezTo>
                <a:cubicBezTo>
                  <a:pt x="479" y="1850"/>
                  <a:pt x="484" y="1846"/>
                  <a:pt x="493" y="1842"/>
                </a:cubicBezTo>
                <a:cubicBezTo>
                  <a:pt x="512" y="1833"/>
                  <a:pt x="531" y="1828"/>
                  <a:pt x="551" y="1825"/>
                </a:cubicBezTo>
                <a:cubicBezTo>
                  <a:pt x="539" y="1876"/>
                  <a:pt x="533" y="1929"/>
                  <a:pt x="516" y="1980"/>
                </a:cubicBezTo>
                <a:cubicBezTo>
                  <a:pt x="506" y="2012"/>
                  <a:pt x="492" y="2043"/>
                  <a:pt x="469" y="2068"/>
                </a:cubicBezTo>
                <a:cubicBezTo>
                  <a:pt x="449" y="2090"/>
                  <a:pt x="425" y="2105"/>
                  <a:pt x="399" y="2118"/>
                </a:cubicBezTo>
                <a:cubicBezTo>
                  <a:pt x="428" y="2106"/>
                  <a:pt x="454" y="2092"/>
                  <a:pt x="476" y="2069"/>
                </a:cubicBezTo>
                <a:cubicBezTo>
                  <a:pt x="502" y="2043"/>
                  <a:pt x="519" y="2009"/>
                  <a:pt x="532" y="1975"/>
                </a:cubicBezTo>
                <a:cubicBezTo>
                  <a:pt x="533" y="1991"/>
                  <a:pt x="537" y="2007"/>
                  <a:pt x="543" y="2022"/>
                </a:cubicBezTo>
                <a:cubicBezTo>
                  <a:pt x="549" y="2039"/>
                  <a:pt x="559" y="2055"/>
                  <a:pt x="562" y="2073"/>
                </a:cubicBezTo>
                <a:cubicBezTo>
                  <a:pt x="568" y="2105"/>
                  <a:pt x="546" y="2125"/>
                  <a:pt x="525" y="2144"/>
                </a:cubicBezTo>
                <a:cubicBezTo>
                  <a:pt x="537" y="2135"/>
                  <a:pt x="550" y="2125"/>
                  <a:pt x="559" y="2112"/>
                </a:cubicBezTo>
                <a:cubicBezTo>
                  <a:pt x="571" y="2095"/>
                  <a:pt x="570" y="2074"/>
                  <a:pt x="564" y="2054"/>
                </a:cubicBezTo>
                <a:cubicBezTo>
                  <a:pt x="558" y="2034"/>
                  <a:pt x="549" y="2014"/>
                  <a:pt x="546" y="1993"/>
                </a:cubicBezTo>
                <a:cubicBezTo>
                  <a:pt x="543" y="1971"/>
                  <a:pt x="546" y="1950"/>
                  <a:pt x="550" y="1928"/>
                </a:cubicBezTo>
                <a:cubicBezTo>
                  <a:pt x="556" y="1939"/>
                  <a:pt x="563" y="1950"/>
                  <a:pt x="571" y="1960"/>
                </a:cubicBezTo>
                <a:cubicBezTo>
                  <a:pt x="576" y="1969"/>
                  <a:pt x="577" y="1969"/>
                  <a:pt x="574" y="1979"/>
                </a:cubicBezTo>
                <a:cubicBezTo>
                  <a:pt x="572" y="1988"/>
                  <a:pt x="570" y="1998"/>
                  <a:pt x="570" y="2007"/>
                </a:cubicBezTo>
                <a:cubicBezTo>
                  <a:pt x="568" y="2030"/>
                  <a:pt x="568" y="2068"/>
                  <a:pt x="594" y="2077"/>
                </a:cubicBezTo>
                <a:cubicBezTo>
                  <a:pt x="561" y="2063"/>
                  <a:pt x="573" y="2003"/>
                  <a:pt x="583" y="1977"/>
                </a:cubicBezTo>
                <a:cubicBezTo>
                  <a:pt x="592" y="1988"/>
                  <a:pt x="604" y="1994"/>
                  <a:pt x="614" y="2003"/>
                </a:cubicBezTo>
                <a:cubicBezTo>
                  <a:pt x="625" y="2013"/>
                  <a:pt x="631" y="2025"/>
                  <a:pt x="634" y="2040"/>
                </a:cubicBezTo>
                <a:cubicBezTo>
                  <a:pt x="639" y="2064"/>
                  <a:pt x="641" y="2092"/>
                  <a:pt x="629" y="2115"/>
                </a:cubicBezTo>
                <a:cubicBezTo>
                  <a:pt x="647" y="2085"/>
                  <a:pt x="648" y="2031"/>
                  <a:pt x="626" y="2004"/>
                </a:cubicBezTo>
                <a:cubicBezTo>
                  <a:pt x="619" y="1996"/>
                  <a:pt x="612" y="1990"/>
                  <a:pt x="604" y="1984"/>
                </a:cubicBezTo>
                <a:cubicBezTo>
                  <a:pt x="600" y="1980"/>
                  <a:pt x="596" y="1977"/>
                  <a:pt x="593" y="1973"/>
                </a:cubicBezTo>
                <a:cubicBezTo>
                  <a:pt x="588" y="1966"/>
                  <a:pt x="588" y="1965"/>
                  <a:pt x="592" y="1957"/>
                </a:cubicBezTo>
                <a:cubicBezTo>
                  <a:pt x="604" y="1936"/>
                  <a:pt x="627" y="1923"/>
                  <a:pt x="640" y="1904"/>
                </a:cubicBezTo>
                <a:cubicBezTo>
                  <a:pt x="668" y="1943"/>
                  <a:pt x="687" y="1992"/>
                  <a:pt x="689" y="2041"/>
                </a:cubicBezTo>
                <a:cubicBezTo>
                  <a:pt x="691" y="2087"/>
                  <a:pt x="673" y="2128"/>
                  <a:pt x="641" y="2160"/>
                </a:cubicBezTo>
                <a:cubicBezTo>
                  <a:pt x="662" y="2142"/>
                  <a:pt x="679" y="2120"/>
                  <a:pt x="688" y="2094"/>
                </a:cubicBezTo>
                <a:cubicBezTo>
                  <a:pt x="684" y="2114"/>
                  <a:pt x="684" y="2133"/>
                  <a:pt x="685" y="2152"/>
                </a:cubicBezTo>
                <a:cubicBezTo>
                  <a:pt x="685" y="2095"/>
                  <a:pt x="709" y="2049"/>
                  <a:pt x="735" y="2000"/>
                </a:cubicBezTo>
                <a:cubicBezTo>
                  <a:pt x="733" y="2022"/>
                  <a:pt x="725" y="2043"/>
                  <a:pt x="723" y="2065"/>
                </a:cubicBezTo>
                <a:cubicBezTo>
                  <a:pt x="722" y="2086"/>
                  <a:pt x="728" y="2105"/>
                  <a:pt x="739" y="2123"/>
                </a:cubicBezTo>
                <a:cubicBezTo>
                  <a:pt x="725" y="2097"/>
                  <a:pt x="724" y="2071"/>
                  <a:pt x="732" y="2043"/>
                </a:cubicBezTo>
                <a:cubicBezTo>
                  <a:pt x="736" y="2028"/>
                  <a:pt x="742" y="2013"/>
                  <a:pt x="744" y="1998"/>
                </a:cubicBezTo>
                <a:cubicBezTo>
                  <a:pt x="744" y="1994"/>
                  <a:pt x="743" y="1986"/>
                  <a:pt x="744" y="1983"/>
                </a:cubicBezTo>
                <a:cubicBezTo>
                  <a:pt x="748" y="1974"/>
                  <a:pt x="752" y="1966"/>
                  <a:pt x="756" y="1957"/>
                </a:cubicBezTo>
                <a:cubicBezTo>
                  <a:pt x="761" y="2032"/>
                  <a:pt x="779" y="2105"/>
                  <a:pt x="789" y="2179"/>
                </a:cubicBezTo>
                <a:cubicBezTo>
                  <a:pt x="785" y="2125"/>
                  <a:pt x="777" y="2071"/>
                  <a:pt x="773" y="2016"/>
                </a:cubicBezTo>
                <a:cubicBezTo>
                  <a:pt x="803" y="1954"/>
                  <a:pt x="814" y="1884"/>
                  <a:pt x="830" y="1818"/>
                </a:cubicBezTo>
                <a:cubicBezTo>
                  <a:pt x="835" y="1828"/>
                  <a:pt x="841" y="1837"/>
                  <a:pt x="845" y="1848"/>
                </a:cubicBezTo>
                <a:cubicBezTo>
                  <a:pt x="848" y="1860"/>
                  <a:pt x="847" y="1873"/>
                  <a:pt x="844" y="1885"/>
                </a:cubicBezTo>
                <a:cubicBezTo>
                  <a:pt x="840" y="1903"/>
                  <a:pt x="832" y="1919"/>
                  <a:pt x="825" y="1935"/>
                </a:cubicBezTo>
                <a:cubicBezTo>
                  <a:pt x="838" y="1911"/>
                  <a:pt x="854" y="1884"/>
                  <a:pt x="852" y="1855"/>
                </a:cubicBezTo>
                <a:cubicBezTo>
                  <a:pt x="851" y="1840"/>
                  <a:pt x="843" y="1828"/>
                  <a:pt x="838" y="1815"/>
                </a:cubicBezTo>
                <a:cubicBezTo>
                  <a:pt x="835" y="1805"/>
                  <a:pt x="837" y="1791"/>
                  <a:pt x="839" y="1782"/>
                </a:cubicBezTo>
                <a:cubicBezTo>
                  <a:pt x="855" y="1802"/>
                  <a:pt x="874" y="1812"/>
                  <a:pt x="874" y="1840"/>
                </a:cubicBezTo>
                <a:cubicBezTo>
                  <a:pt x="873" y="1867"/>
                  <a:pt x="857" y="1890"/>
                  <a:pt x="844" y="1912"/>
                </a:cubicBezTo>
                <a:cubicBezTo>
                  <a:pt x="867" y="1879"/>
                  <a:pt x="897" y="1835"/>
                  <a:pt x="865" y="1797"/>
                </a:cubicBezTo>
                <a:cubicBezTo>
                  <a:pt x="859" y="1789"/>
                  <a:pt x="851" y="1782"/>
                  <a:pt x="846" y="1774"/>
                </a:cubicBezTo>
                <a:cubicBezTo>
                  <a:pt x="840" y="1765"/>
                  <a:pt x="850" y="1750"/>
                  <a:pt x="854" y="1741"/>
                </a:cubicBezTo>
                <a:cubicBezTo>
                  <a:pt x="859" y="1732"/>
                  <a:pt x="874" y="1727"/>
                  <a:pt x="883" y="1720"/>
                </a:cubicBezTo>
                <a:cubicBezTo>
                  <a:pt x="893" y="1713"/>
                  <a:pt x="903" y="1705"/>
                  <a:pt x="912" y="1698"/>
                </a:cubicBezTo>
                <a:cubicBezTo>
                  <a:pt x="911" y="1734"/>
                  <a:pt x="918" y="1770"/>
                  <a:pt x="924" y="1805"/>
                </a:cubicBezTo>
                <a:cubicBezTo>
                  <a:pt x="928" y="1823"/>
                  <a:pt x="931" y="1841"/>
                  <a:pt x="934" y="1859"/>
                </a:cubicBezTo>
                <a:cubicBezTo>
                  <a:pt x="935" y="1868"/>
                  <a:pt x="937" y="1874"/>
                  <a:pt x="931" y="1882"/>
                </a:cubicBezTo>
                <a:cubicBezTo>
                  <a:pt x="927" y="1888"/>
                  <a:pt x="922" y="1894"/>
                  <a:pt x="916" y="1900"/>
                </a:cubicBezTo>
                <a:cubicBezTo>
                  <a:pt x="890" y="1926"/>
                  <a:pt x="861" y="1951"/>
                  <a:pt x="840" y="1982"/>
                </a:cubicBezTo>
                <a:cubicBezTo>
                  <a:pt x="823" y="2009"/>
                  <a:pt x="816" y="2038"/>
                  <a:pt x="815" y="2070"/>
                </a:cubicBezTo>
                <a:cubicBezTo>
                  <a:pt x="817" y="2044"/>
                  <a:pt x="823" y="2019"/>
                  <a:pt x="838" y="1996"/>
                </a:cubicBezTo>
                <a:cubicBezTo>
                  <a:pt x="855" y="1970"/>
                  <a:pt x="879" y="1948"/>
                  <a:pt x="902" y="1928"/>
                </a:cubicBezTo>
                <a:cubicBezTo>
                  <a:pt x="878" y="1969"/>
                  <a:pt x="853" y="2006"/>
                  <a:pt x="853" y="2055"/>
                </a:cubicBezTo>
                <a:cubicBezTo>
                  <a:pt x="855" y="2018"/>
                  <a:pt x="870" y="1989"/>
                  <a:pt x="891" y="1960"/>
                </a:cubicBezTo>
                <a:cubicBezTo>
                  <a:pt x="886" y="1993"/>
                  <a:pt x="883" y="2027"/>
                  <a:pt x="892" y="2060"/>
                </a:cubicBezTo>
                <a:cubicBezTo>
                  <a:pt x="885" y="2026"/>
                  <a:pt x="889" y="1987"/>
                  <a:pt x="900" y="1954"/>
                </a:cubicBezTo>
                <a:cubicBezTo>
                  <a:pt x="907" y="1932"/>
                  <a:pt x="924" y="1913"/>
                  <a:pt x="939" y="1896"/>
                </a:cubicBezTo>
                <a:cubicBezTo>
                  <a:pt x="942" y="1919"/>
                  <a:pt x="944" y="1943"/>
                  <a:pt x="946" y="1966"/>
                </a:cubicBezTo>
                <a:cubicBezTo>
                  <a:pt x="947" y="1994"/>
                  <a:pt x="950" y="2021"/>
                  <a:pt x="947" y="2049"/>
                </a:cubicBezTo>
                <a:cubicBezTo>
                  <a:pt x="944" y="2048"/>
                  <a:pt x="942" y="2053"/>
                  <a:pt x="939" y="2055"/>
                </a:cubicBezTo>
                <a:cubicBezTo>
                  <a:pt x="933" y="2061"/>
                  <a:pt x="925" y="2066"/>
                  <a:pt x="918" y="2070"/>
                </a:cubicBezTo>
                <a:cubicBezTo>
                  <a:pt x="901" y="2080"/>
                  <a:pt x="883" y="2089"/>
                  <a:pt x="866" y="2099"/>
                </a:cubicBezTo>
                <a:cubicBezTo>
                  <a:pt x="837" y="2118"/>
                  <a:pt x="815" y="2140"/>
                  <a:pt x="806" y="2174"/>
                </a:cubicBezTo>
                <a:cubicBezTo>
                  <a:pt x="816" y="2146"/>
                  <a:pt x="833" y="2126"/>
                  <a:pt x="858" y="2111"/>
                </a:cubicBezTo>
                <a:cubicBezTo>
                  <a:pt x="885" y="2095"/>
                  <a:pt x="918" y="2087"/>
                  <a:pt x="944" y="2067"/>
                </a:cubicBezTo>
                <a:cubicBezTo>
                  <a:pt x="940" y="2092"/>
                  <a:pt x="933" y="2116"/>
                  <a:pt x="926" y="2140"/>
                </a:cubicBezTo>
                <a:cubicBezTo>
                  <a:pt x="920" y="2159"/>
                  <a:pt x="904" y="2171"/>
                  <a:pt x="890" y="2183"/>
                </a:cubicBezTo>
                <a:cubicBezTo>
                  <a:pt x="850" y="2219"/>
                  <a:pt x="822" y="2259"/>
                  <a:pt x="818" y="2313"/>
                </a:cubicBezTo>
                <a:cubicBezTo>
                  <a:pt x="822" y="2286"/>
                  <a:pt x="831" y="2261"/>
                  <a:pt x="847" y="2239"/>
                </a:cubicBezTo>
                <a:cubicBezTo>
                  <a:pt x="866" y="2212"/>
                  <a:pt x="893" y="2195"/>
                  <a:pt x="918" y="2174"/>
                </a:cubicBezTo>
                <a:cubicBezTo>
                  <a:pt x="919" y="2179"/>
                  <a:pt x="915" y="2187"/>
                  <a:pt x="914" y="2192"/>
                </a:cubicBezTo>
                <a:cubicBezTo>
                  <a:pt x="912" y="2201"/>
                  <a:pt x="910" y="2210"/>
                  <a:pt x="908" y="2220"/>
                </a:cubicBezTo>
                <a:cubicBezTo>
                  <a:pt x="905" y="2238"/>
                  <a:pt x="903" y="2257"/>
                  <a:pt x="904" y="2275"/>
                </a:cubicBezTo>
                <a:cubicBezTo>
                  <a:pt x="904" y="2305"/>
                  <a:pt x="911" y="2332"/>
                  <a:pt x="924" y="2359"/>
                </a:cubicBezTo>
                <a:cubicBezTo>
                  <a:pt x="902" y="2305"/>
                  <a:pt x="909" y="2249"/>
                  <a:pt x="925" y="2194"/>
                </a:cubicBezTo>
                <a:cubicBezTo>
                  <a:pt x="940" y="2226"/>
                  <a:pt x="960" y="2263"/>
                  <a:pt x="943" y="2297"/>
                </a:cubicBezTo>
                <a:cubicBezTo>
                  <a:pt x="957" y="2273"/>
                  <a:pt x="951" y="2247"/>
                  <a:pt x="943" y="2222"/>
                </a:cubicBezTo>
                <a:cubicBezTo>
                  <a:pt x="940" y="2210"/>
                  <a:pt x="931" y="2197"/>
                  <a:pt x="929" y="2184"/>
                </a:cubicBezTo>
                <a:cubicBezTo>
                  <a:pt x="928" y="2179"/>
                  <a:pt x="932" y="2173"/>
                  <a:pt x="934" y="2167"/>
                </a:cubicBezTo>
                <a:cubicBezTo>
                  <a:pt x="937" y="2158"/>
                  <a:pt x="940" y="2148"/>
                  <a:pt x="943" y="2139"/>
                </a:cubicBezTo>
                <a:cubicBezTo>
                  <a:pt x="948" y="2165"/>
                  <a:pt x="963" y="2188"/>
                  <a:pt x="970" y="2213"/>
                </a:cubicBezTo>
                <a:cubicBezTo>
                  <a:pt x="977" y="2237"/>
                  <a:pt x="976" y="2257"/>
                  <a:pt x="967" y="2280"/>
                </a:cubicBezTo>
                <a:cubicBezTo>
                  <a:pt x="986" y="2242"/>
                  <a:pt x="974" y="2206"/>
                  <a:pt x="961" y="2168"/>
                </a:cubicBezTo>
                <a:cubicBezTo>
                  <a:pt x="956" y="2152"/>
                  <a:pt x="946" y="2129"/>
                  <a:pt x="952" y="2113"/>
                </a:cubicBezTo>
                <a:cubicBezTo>
                  <a:pt x="959" y="2089"/>
                  <a:pt x="966" y="2064"/>
                  <a:pt x="970" y="2039"/>
                </a:cubicBezTo>
                <a:cubicBezTo>
                  <a:pt x="978" y="2049"/>
                  <a:pt x="981" y="2065"/>
                  <a:pt x="984" y="2077"/>
                </a:cubicBezTo>
                <a:cubicBezTo>
                  <a:pt x="988" y="2093"/>
                  <a:pt x="992" y="2109"/>
                  <a:pt x="995" y="2125"/>
                </a:cubicBezTo>
                <a:cubicBezTo>
                  <a:pt x="1001" y="2153"/>
                  <a:pt x="1002" y="2187"/>
                  <a:pt x="982" y="2210"/>
                </a:cubicBezTo>
                <a:cubicBezTo>
                  <a:pt x="1009" y="2183"/>
                  <a:pt x="1005" y="2139"/>
                  <a:pt x="998" y="2105"/>
                </a:cubicBezTo>
                <a:cubicBezTo>
                  <a:pt x="1015" y="2123"/>
                  <a:pt x="1021" y="2144"/>
                  <a:pt x="1022" y="2167"/>
                </a:cubicBezTo>
                <a:cubicBezTo>
                  <a:pt x="1022" y="2144"/>
                  <a:pt x="1018" y="2123"/>
                  <a:pt x="1004" y="2104"/>
                </a:cubicBezTo>
                <a:cubicBezTo>
                  <a:pt x="1001" y="2100"/>
                  <a:pt x="997" y="2097"/>
                  <a:pt x="996" y="2092"/>
                </a:cubicBezTo>
                <a:cubicBezTo>
                  <a:pt x="995" y="2085"/>
                  <a:pt x="994" y="2077"/>
                  <a:pt x="992" y="2070"/>
                </a:cubicBezTo>
                <a:cubicBezTo>
                  <a:pt x="990" y="2058"/>
                  <a:pt x="987" y="2045"/>
                  <a:pt x="981" y="2035"/>
                </a:cubicBezTo>
                <a:cubicBezTo>
                  <a:pt x="979" y="2031"/>
                  <a:pt x="976" y="2027"/>
                  <a:pt x="971" y="2025"/>
                </a:cubicBezTo>
                <a:cubicBezTo>
                  <a:pt x="972" y="2018"/>
                  <a:pt x="972" y="2011"/>
                  <a:pt x="972" y="2003"/>
                </a:cubicBezTo>
                <a:cubicBezTo>
                  <a:pt x="972" y="1992"/>
                  <a:pt x="972" y="1981"/>
                  <a:pt x="972" y="1969"/>
                </a:cubicBezTo>
                <a:cubicBezTo>
                  <a:pt x="972" y="1947"/>
                  <a:pt x="971" y="1925"/>
                  <a:pt x="971" y="1903"/>
                </a:cubicBezTo>
                <a:cubicBezTo>
                  <a:pt x="977" y="1909"/>
                  <a:pt x="983" y="1915"/>
                  <a:pt x="989" y="1921"/>
                </a:cubicBezTo>
                <a:cubicBezTo>
                  <a:pt x="992" y="1924"/>
                  <a:pt x="995" y="1927"/>
                  <a:pt x="998" y="1930"/>
                </a:cubicBezTo>
                <a:cubicBezTo>
                  <a:pt x="1002" y="1935"/>
                  <a:pt x="1000" y="1937"/>
                  <a:pt x="1000" y="1943"/>
                </a:cubicBezTo>
                <a:cubicBezTo>
                  <a:pt x="998" y="1958"/>
                  <a:pt x="1000" y="1972"/>
                  <a:pt x="1003" y="1986"/>
                </a:cubicBezTo>
                <a:cubicBezTo>
                  <a:pt x="1001" y="1969"/>
                  <a:pt x="1001" y="1953"/>
                  <a:pt x="1004" y="1937"/>
                </a:cubicBezTo>
                <a:cubicBezTo>
                  <a:pt x="1030" y="1968"/>
                  <a:pt x="999" y="2003"/>
                  <a:pt x="996" y="2037"/>
                </a:cubicBezTo>
                <a:cubicBezTo>
                  <a:pt x="1000" y="2011"/>
                  <a:pt x="1018" y="1990"/>
                  <a:pt x="1020" y="1964"/>
                </a:cubicBezTo>
                <a:cubicBezTo>
                  <a:pt x="1037" y="2005"/>
                  <a:pt x="1027" y="2053"/>
                  <a:pt x="1033" y="2096"/>
                </a:cubicBezTo>
                <a:cubicBezTo>
                  <a:pt x="1030" y="2055"/>
                  <a:pt x="1040" y="2013"/>
                  <a:pt x="1032" y="1972"/>
                </a:cubicBezTo>
                <a:cubicBezTo>
                  <a:pt x="1030" y="1962"/>
                  <a:pt x="1026" y="1952"/>
                  <a:pt x="1021" y="1943"/>
                </a:cubicBezTo>
                <a:cubicBezTo>
                  <a:pt x="1019" y="1938"/>
                  <a:pt x="1015" y="1933"/>
                  <a:pt x="1012" y="1929"/>
                </a:cubicBezTo>
                <a:cubicBezTo>
                  <a:pt x="1008" y="1923"/>
                  <a:pt x="1007" y="1922"/>
                  <a:pt x="1010" y="1914"/>
                </a:cubicBezTo>
                <a:cubicBezTo>
                  <a:pt x="1016" y="1893"/>
                  <a:pt x="1023" y="1873"/>
                  <a:pt x="1027" y="1852"/>
                </a:cubicBezTo>
                <a:cubicBezTo>
                  <a:pt x="1038" y="1874"/>
                  <a:pt x="1049" y="1899"/>
                  <a:pt x="1056" y="1923"/>
                </a:cubicBezTo>
                <a:cubicBezTo>
                  <a:pt x="1063" y="1949"/>
                  <a:pt x="1062" y="1977"/>
                  <a:pt x="1059" y="2004"/>
                </a:cubicBezTo>
                <a:cubicBezTo>
                  <a:pt x="1052" y="2059"/>
                  <a:pt x="1023" y="2109"/>
                  <a:pt x="1025" y="2166"/>
                </a:cubicBezTo>
                <a:cubicBezTo>
                  <a:pt x="1035" y="2133"/>
                  <a:pt x="1047" y="2100"/>
                  <a:pt x="1061" y="2067"/>
                </a:cubicBezTo>
                <a:cubicBezTo>
                  <a:pt x="1075" y="2114"/>
                  <a:pt x="1099" y="2160"/>
                  <a:pt x="1085" y="2210"/>
                </a:cubicBezTo>
                <a:cubicBezTo>
                  <a:pt x="1098" y="2172"/>
                  <a:pt x="1090" y="2133"/>
                  <a:pt x="1079" y="2096"/>
                </a:cubicBezTo>
                <a:cubicBezTo>
                  <a:pt x="1076" y="2087"/>
                  <a:pt x="1073" y="2077"/>
                  <a:pt x="1071" y="2068"/>
                </a:cubicBezTo>
                <a:cubicBezTo>
                  <a:pt x="1070" y="2064"/>
                  <a:pt x="1069" y="2060"/>
                  <a:pt x="1068" y="2056"/>
                </a:cubicBezTo>
                <a:cubicBezTo>
                  <a:pt x="1067" y="2051"/>
                  <a:pt x="1070" y="2047"/>
                  <a:pt x="1073" y="2042"/>
                </a:cubicBezTo>
                <a:cubicBezTo>
                  <a:pt x="1082" y="2026"/>
                  <a:pt x="1088" y="2009"/>
                  <a:pt x="1089" y="1990"/>
                </a:cubicBezTo>
                <a:cubicBezTo>
                  <a:pt x="1101" y="2042"/>
                  <a:pt x="1116" y="2094"/>
                  <a:pt x="1108" y="2148"/>
                </a:cubicBezTo>
                <a:cubicBezTo>
                  <a:pt x="1117" y="2108"/>
                  <a:pt x="1113" y="2068"/>
                  <a:pt x="1106" y="2027"/>
                </a:cubicBezTo>
                <a:cubicBezTo>
                  <a:pt x="1102" y="2003"/>
                  <a:pt x="1097" y="1980"/>
                  <a:pt x="1095" y="1956"/>
                </a:cubicBezTo>
                <a:cubicBezTo>
                  <a:pt x="1093" y="1934"/>
                  <a:pt x="1094" y="1913"/>
                  <a:pt x="1090" y="1891"/>
                </a:cubicBezTo>
                <a:cubicBezTo>
                  <a:pt x="1109" y="1924"/>
                  <a:pt x="1132" y="1955"/>
                  <a:pt x="1133" y="1994"/>
                </a:cubicBezTo>
                <a:cubicBezTo>
                  <a:pt x="1134" y="2024"/>
                  <a:pt x="1126" y="2054"/>
                  <a:pt x="1117" y="2083"/>
                </a:cubicBezTo>
                <a:cubicBezTo>
                  <a:pt x="1125" y="2062"/>
                  <a:pt x="1132" y="2042"/>
                  <a:pt x="1136" y="2020"/>
                </a:cubicBezTo>
                <a:cubicBezTo>
                  <a:pt x="1133" y="2070"/>
                  <a:pt x="1124" y="2118"/>
                  <a:pt x="1129" y="2169"/>
                </a:cubicBezTo>
                <a:cubicBezTo>
                  <a:pt x="1128" y="2117"/>
                  <a:pt x="1141" y="2067"/>
                  <a:pt x="1147" y="2016"/>
                </a:cubicBezTo>
                <a:cubicBezTo>
                  <a:pt x="1158" y="2064"/>
                  <a:pt x="1168" y="2110"/>
                  <a:pt x="1160" y="2159"/>
                </a:cubicBezTo>
                <a:cubicBezTo>
                  <a:pt x="1171" y="2111"/>
                  <a:pt x="1164" y="2064"/>
                  <a:pt x="1157" y="2015"/>
                </a:cubicBezTo>
                <a:cubicBezTo>
                  <a:pt x="1150" y="1973"/>
                  <a:pt x="1148" y="1930"/>
                  <a:pt x="1146" y="1888"/>
                </a:cubicBezTo>
                <a:cubicBezTo>
                  <a:pt x="1162" y="1915"/>
                  <a:pt x="1174" y="1945"/>
                  <a:pt x="1179" y="1977"/>
                </a:cubicBezTo>
                <a:cubicBezTo>
                  <a:pt x="1184" y="2010"/>
                  <a:pt x="1182" y="2043"/>
                  <a:pt x="1185" y="2077"/>
                </a:cubicBezTo>
                <a:cubicBezTo>
                  <a:pt x="1190" y="2133"/>
                  <a:pt x="1212" y="2183"/>
                  <a:pt x="1237" y="2233"/>
                </a:cubicBezTo>
                <a:cubicBezTo>
                  <a:pt x="1215" y="2181"/>
                  <a:pt x="1197" y="2129"/>
                  <a:pt x="1196" y="2072"/>
                </a:cubicBezTo>
                <a:cubicBezTo>
                  <a:pt x="1248" y="2098"/>
                  <a:pt x="1263" y="2161"/>
                  <a:pt x="1258" y="2214"/>
                </a:cubicBezTo>
                <a:cubicBezTo>
                  <a:pt x="1265" y="2172"/>
                  <a:pt x="1260" y="2125"/>
                  <a:pt x="1234" y="2090"/>
                </a:cubicBezTo>
                <a:cubicBezTo>
                  <a:pt x="1227" y="2082"/>
                  <a:pt x="1220" y="2074"/>
                  <a:pt x="1211" y="2068"/>
                </a:cubicBezTo>
                <a:cubicBezTo>
                  <a:pt x="1208" y="2066"/>
                  <a:pt x="1205" y="2064"/>
                  <a:pt x="1202" y="2062"/>
                </a:cubicBezTo>
                <a:cubicBezTo>
                  <a:pt x="1195" y="2059"/>
                  <a:pt x="1196" y="2058"/>
                  <a:pt x="1197" y="2050"/>
                </a:cubicBezTo>
                <a:cubicBezTo>
                  <a:pt x="1197" y="2024"/>
                  <a:pt x="1199" y="1998"/>
                  <a:pt x="1196" y="1972"/>
                </a:cubicBezTo>
                <a:cubicBezTo>
                  <a:pt x="1205" y="1996"/>
                  <a:pt x="1217" y="2019"/>
                  <a:pt x="1231" y="2040"/>
                </a:cubicBezTo>
                <a:cubicBezTo>
                  <a:pt x="1207" y="2001"/>
                  <a:pt x="1194" y="1956"/>
                  <a:pt x="1188" y="1910"/>
                </a:cubicBezTo>
                <a:cubicBezTo>
                  <a:pt x="1221" y="1929"/>
                  <a:pt x="1244" y="1956"/>
                  <a:pt x="1256" y="1992"/>
                </a:cubicBezTo>
                <a:cubicBezTo>
                  <a:pt x="1266" y="2024"/>
                  <a:pt x="1268" y="2057"/>
                  <a:pt x="1269" y="2091"/>
                </a:cubicBezTo>
                <a:cubicBezTo>
                  <a:pt x="1271" y="2051"/>
                  <a:pt x="1272" y="2006"/>
                  <a:pt x="1255" y="1969"/>
                </a:cubicBezTo>
                <a:cubicBezTo>
                  <a:pt x="1246" y="1948"/>
                  <a:pt x="1235" y="1931"/>
                  <a:pt x="1218" y="1915"/>
                </a:cubicBezTo>
                <a:cubicBezTo>
                  <a:pt x="1210" y="1908"/>
                  <a:pt x="1201" y="1902"/>
                  <a:pt x="1193" y="1896"/>
                </a:cubicBezTo>
                <a:cubicBezTo>
                  <a:pt x="1184" y="1889"/>
                  <a:pt x="1186" y="1880"/>
                  <a:pt x="1186" y="1870"/>
                </a:cubicBezTo>
                <a:cubicBezTo>
                  <a:pt x="1197" y="1880"/>
                  <a:pt x="1209" y="1889"/>
                  <a:pt x="1222" y="1897"/>
                </a:cubicBezTo>
                <a:cubicBezTo>
                  <a:pt x="1233" y="1904"/>
                  <a:pt x="1242" y="1914"/>
                  <a:pt x="1252" y="1922"/>
                </a:cubicBezTo>
                <a:cubicBezTo>
                  <a:pt x="1258" y="1927"/>
                  <a:pt x="1264" y="1931"/>
                  <a:pt x="1270" y="1935"/>
                </a:cubicBezTo>
                <a:cubicBezTo>
                  <a:pt x="1278" y="1939"/>
                  <a:pt x="1279" y="1944"/>
                  <a:pt x="1282" y="1952"/>
                </a:cubicBezTo>
                <a:cubicBezTo>
                  <a:pt x="1288" y="1968"/>
                  <a:pt x="1294" y="1983"/>
                  <a:pt x="1300" y="1998"/>
                </a:cubicBezTo>
                <a:cubicBezTo>
                  <a:pt x="1303" y="2006"/>
                  <a:pt x="1306" y="2013"/>
                  <a:pt x="1309" y="2021"/>
                </a:cubicBezTo>
                <a:cubicBezTo>
                  <a:pt x="1312" y="2029"/>
                  <a:pt x="1312" y="2030"/>
                  <a:pt x="1308" y="2038"/>
                </a:cubicBezTo>
                <a:cubicBezTo>
                  <a:pt x="1303" y="2051"/>
                  <a:pt x="1293" y="2062"/>
                  <a:pt x="1285" y="2074"/>
                </a:cubicBezTo>
                <a:cubicBezTo>
                  <a:pt x="1271" y="2096"/>
                  <a:pt x="1265" y="2118"/>
                  <a:pt x="1266" y="2144"/>
                </a:cubicBezTo>
                <a:cubicBezTo>
                  <a:pt x="1266" y="2127"/>
                  <a:pt x="1269" y="2112"/>
                  <a:pt x="1277" y="2097"/>
                </a:cubicBezTo>
                <a:cubicBezTo>
                  <a:pt x="1287" y="2076"/>
                  <a:pt x="1306" y="2061"/>
                  <a:pt x="1316" y="2040"/>
                </a:cubicBezTo>
                <a:cubicBezTo>
                  <a:pt x="1341" y="2108"/>
                  <a:pt x="1368" y="2184"/>
                  <a:pt x="1311" y="2243"/>
                </a:cubicBezTo>
                <a:cubicBezTo>
                  <a:pt x="1349" y="2209"/>
                  <a:pt x="1358" y="2163"/>
                  <a:pt x="1350" y="2115"/>
                </a:cubicBezTo>
                <a:cubicBezTo>
                  <a:pt x="1341" y="2059"/>
                  <a:pt x="1321" y="2004"/>
                  <a:pt x="1304" y="1950"/>
                </a:cubicBezTo>
                <a:cubicBezTo>
                  <a:pt x="1316" y="1955"/>
                  <a:pt x="1328" y="1958"/>
                  <a:pt x="1341" y="1961"/>
                </a:cubicBezTo>
                <a:cubicBezTo>
                  <a:pt x="1345" y="1962"/>
                  <a:pt x="1352" y="1962"/>
                  <a:pt x="1355" y="1965"/>
                </a:cubicBezTo>
                <a:cubicBezTo>
                  <a:pt x="1359" y="1969"/>
                  <a:pt x="1363" y="1974"/>
                  <a:pt x="1366" y="1979"/>
                </a:cubicBezTo>
                <a:cubicBezTo>
                  <a:pt x="1380" y="2002"/>
                  <a:pt x="1389" y="2029"/>
                  <a:pt x="1390" y="2056"/>
                </a:cubicBezTo>
                <a:cubicBezTo>
                  <a:pt x="1394" y="2103"/>
                  <a:pt x="1383" y="2155"/>
                  <a:pt x="1352" y="2191"/>
                </a:cubicBezTo>
                <a:cubicBezTo>
                  <a:pt x="1407" y="2136"/>
                  <a:pt x="1416" y="2034"/>
                  <a:pt x="1377" y="1967"/>
                </a:cubicBezTo>
                <a:cubicBezTo>
                  <a:pt x="1388" y="1969"/>
                  <a:pt x="1402" y="1969"/>
                  <a:pt x="1412" y="1974"/>
                </a:cubicBezTo>
                <a:cubicBezTo>
                  <a:pt x="1422" y="1979"/>
                  <a:pt x="1433" y="1993"/>
                  <a:pt x="1439" y="2003"/>
                </a:cubicBezTo>
                <a:cubicBezTo>
                  <a:pt x="1458" y="2034"/>
                  <a:pt x="1456" y="2068"/>
                  <a:pt x="1446" y="2101"/>
                </a:cubicBezTo>
                <a:cubicBezTo>
                  <a:pt x="1462" y="2057"/>
                  <a:pt x="1461" y="2010"/>
                  <a:pt x="1426" y="1974"/>
                </a:cubicBezTo>
                <a:cubicBezTo>
                  <a:pt x="1434" y="1975"/>
                  <a:pt x="1441" y="1977"/>
                  <a:pt x="1449" y="1978"/>
                </a:cubicBezTo>
                <a:cubicBezTo>
                  <a:pt x="1454" y="1979"/>
                  <a:pt x="1473" y="1980"/>
                  <a:pt x="1473" y="1985"/>
                </a:cubicBezTo>
                <a:cubicBezTo>
                  <a:pt x="1473" y="2000"/>
                  <a:pt x="1484" y="2012"/>
                  <a:pt x="1489" y="2025"/>
                </a:cubicBezTo>
                <a:cubicBezTo>
                  <a:pt x="1494" y="2035"/>
                  <a:pt x="1498" y="2045"/>
                  <a:pt x="1500" y="2056"/>
                </a:cubicBezTo>
                <a:cubicBezTo>
                  <a:pt x="1502" y="2066"/>
                  <a:pt x="1489" y="2082"/>
                  <a:pt x="1484" y="2089"/>
                </a:cubicBezTo>
                <a:cubicBezTo>
                  <a:pt x="1466" y="2116"/>
                  <a:pt x="1448" y="2143"/>
                  <a:pt x="1443" y="2176"/>
                </a:cubicBezTo>
                <a:cubicBezTo>
                  <a:pt x="1437" y="2207"/>
                  <a:pt x="1444" y="2237"/>
                  <a:pt x="1456" y="2265"/>
                </a:cubicBezTo>
                <a:cubicBezTo>
                  <a:pt x="1444" y="2231"/>
                  <a:pt x="1440" y="2197"/>
                  <a:pt x="1453" y="2162"/>
                </a:cubicBezTo>
                <a:cubicBezTo>
                  <a:pt x="1466" y="2127"/>
                  <a:pt x="1495" y="2102"/>
                  <a:pt x="1511" y="2069"/>
                </a:cubicBezTo>
                <a:cubicBezTo>
                  <a:pt x="1520" y="2096"/>
                  <a:pt x="1521" y="2123"/>
                  <a:pt x="1528" y="2150"/>
                </a:cubicBezTo>
                <a:cubicBezTo>
                  <a:pt x="1536" y="2172"/>
                  <a:pt x="1557" y="2185"/>
                  <a:pt x="1568" y="2205"/>
                </a:cubicBezTo>
                <a:cubicBezTo>
                  <a:pt x="1560" y="2187"/>
                  <a:pt x="1544" y="2175"/>
                  <a:pt x="1536" y="2158"/>
                </a:cubicBezTo>
                <a:cubicBezTo>
                  <a:pt x="1525" y="2142"/>
                  <a:pt x="1528" y="2116"/>
                  <a:pt x="1526" y="2098"/>
                </a:cubicBezTo>
                <a:cubicBezTo>
                  <a:pt x="1525" y="2079"/>
                  <a:pt x="1520" y="2061"/>
                  <a:pt x="1513" y="2044"/>
                </a:cubicBezTo>
                <a:cubicBezTo>
                  <a:pt x="1509" y="2033"/>
                  <a:pt x="1504" y="2023"/>
                  <a:pt x="1499" y="2012"/>
                </a:cubicBezTo>
                <a:cubicBezTo>
                  <a:pt x="1495" y="2004"/>
                  <a:pt x="1488" y="1995"/>
                  <a:pt x="1489" y="1986"/>
                </a:cubicBezTo>
                <a:cubicBezTo>
                  <a:pt x="1504" y="1989"/>
                  <a:pt x="1518" y="1993"/>
                  <a:pt x="1532" y="1999"/>
                </a:cubicBezTo>
                <a:cubicBezTo>
                  <a:pt x="1532" y="2012"/>
                  <a:pt x="1533" y="2024"/>
                  <a:pt x="1537" y="2036"/>
                </a:cubicBezTo>
                <a:cubicBezTo>
                  <a:pt x="1534" y="2024"/>
                  <a:pt x="1533" y="2012"/>
                  <a:pt x="1534" y="2001"/>
                </a:cubicBezTo>
                <a:cubicBezTo>
                  <a:pt x="1559" y="2012"/>
                  <a:pt x="1577" y="2032"/>
                  <a:pt x="1577" y="2061"/>
                </a:cubicBezTo>
                <a:cubicBezTo>
                  <a:pt x="1578" y="2086"/>
                  <a:pt x="1569" y="2110"/>
                  <a:pt x="1559" y="2132"/>
                </a:cubicBezTo>
                <a:cubicBezTo>
                  <a:pt x="1576" y="2100"/>
                  <a:pt x="1593" y="2059"/>
                  <a:pt x="1575" y="2024"/>
                </a:cubicBezTo>
                <a:cubicBezTo>
                  <a:pt x="1570" y="2016"/>
                  <a:pt x="1564" y="2009"/>
                  <a:pt x="1556" y="2003"/>
                </a:cubicBezTo>
                <a:cubicBezTo>
                  <a:pt x="1553" y="2000"/>
                  <a:pt x="1550" y="1998"/>
                  <a:pt x="1547" y="1996"/>
                </a:cubicBezTo>
                <a:cubicBezTo>
                  <a:pt x="1541" y="1992"/>
                  <a:pt x="1536" y="1992"/>
                  <a:pt x="1537" y="1985"/>
                </a:cubicBezTo>
                <a:cubicBezTo>
                  <a:pt x="1539" y="1974"/>
                  <a:pt x="1541" y="1963"/>
                  <a:pt x="1541" y="1952"/>
                </a:cubicBezTo>
                <a:cubicBezTo>
                  <a:pt x="1541" y="1942"/>
                  <a:pt x="1538" y="1932"/>
                  <a:pt x="1538" y="1923"/>
                </a:cubicBezTo>
                <a:cubicBezTo>
                  <a:pt x="1548" y="1935"/>
                  <a:pt x="1557" y="1947"/>
                  <a:pt x="1565" y="1961"/>
                </a:cubicBezTo>
                <a:cubicBezTo>
                  <a:pt x="1573" y="1974"/>
                  <a:pt x="1576" y="1986"/>
                  <a:pt x="1579" y="2002"/>
                </a:cubicBezTo>
                <a:cubicBezTo>
                  <a:pt x="1584" y="2027"/>
                  <a:pt x="1586" y="2052"/>
                  <a:pt x="1588" y="2077"/>
                </a:cubicBezTo>
                <a:cubicBezTo>
                  <a:pt x="1588" y="2046"/>
                  <a:pt x="1587" y="2016"/>
                  <a:pt x="1582" y="1986"/>
                </a:cubicBezTo>
                <a:cubicBezTo>
                  <a:pt x="1593" y="1998"/>
                  <a:pt x="1607" y="2007"/>
                  <a:pt x="1624" y="2009"/>
                </a:cubicBezTo>
                <a:cubicBezTo>
                  <a:pt x="1613" y="2007"/>
                  <a:pt x="1604" y="2002"/>
                  <a:pt x="1595" y="1995"/>
                </a:cubicBezTo>
                <a:cubicBezTo>
                  <a:pt x="1591" y="1991"/>
                  <a:pt x="1587" y="1987"/>
                  <a:pt x="1583" y="1982"/>
                </a:cubicBezTo>
                <a:cubicBezTo>
                  <a:pt x="1579" y="1976"/>
                  <a:pt x="1578" y="1967"/>
                  <a:pt x="1576" y="1959"/>
                </a:cubicBezTo>
                <a:cubicBezTo>
                  <a:pt x="1570" y="1933"/>
                  <a:pt x="1558" y="1908"/>
                  <a:pt x="1541" y="1887"/>
                </a:cubicBezTo>
                <a:cubicBezTo>
                  <a:pt x="1560" y="1889"/>
                  <a:pt x="1579" y="1895"/>
                  <a:pt x="1596" y="1904"/>
                </a:cubicBezTo>
                <a:cubicBezTo>
                  <a:pt x="1601" y="1918"/>
                  <a:pt x="1609" y="1930"/>
                  <a:pt x="1620" y="1941"/>
                </a:cubicBezTo>
                <a:cubicBezTo>
                  <a:pt x="1611" y="1930"/>
                  <a:pt x="1604" y="1919"/>
                  <a:pt x="1600" y="1906"/>
                </a:cubicBezTo>
                <a:cubicBezTo>
                  <a:pt x="1629" y="1922"/>
                  <a:pt x="1654" y="1946"/>
                  <a:pt x="1673" y="1973"/>
                </a:cubicBezTo>
                <a:cubicBezTo>
                  <a:pt x="1666" y="1955"/>
                  <a:pt x="1654" y="1938"/>
                  <a:pt x="1642" y="1923"/>
                </a:cubicBezTo>
                <a:cubicBezTo>
                  <a:pt x="1630" y="1909"/>
                  <a:pt x="1617" y="1897"/>
                  <a:pt x="1602" y="1887"/>
                </a:cubicBezTo>
                <a:cubicBezTo>
                  <a:pt x="1597" y="1884"/>
                  <a:pt x="1593" y="1884"/>
                  <a:pt x="1592" y="1877"/>
                </a:cubicBezTo>
                <a:cubicBezTo>
                  <a:pt x="1590" y="1871"/>
                  <a:pt x="1589" y="1865"/>
                  <a:pt x="1588" y="1859"/>
                </a:cubicBezTo>
                <a:cubicBezTo>
                  <a:pt x="1586" y="1847"/>
                  <a:pt x="1585" y="1835"/>
                  <a:pt x="1583" y="1823"/>
                </a:cubicBezTo>
                <a:cubicBezTo>
                  <a:pt x="1598" y="1823"/>
                  <a:pt x="1614" y="1823"/>
                  <a:pt x="1630" y="1826"/>
                </a:cubicBezTo>
                <a:cubicBezTo>
                  <a:pt x="1637" y="1827"/>
                  <a:pt x="1644" y="1829"/>
                  <a:pt x="1651" y="1832"/>
                </a:cubicBezTo>
                <a:cubicBezTo>
                  <a:pt x="1660" y="1835"/>
                  <a:pt x="1663" y="1836"/>
                  <a:pt x="1667" y="1845"/>
                </a:cubicBezTo>
                <a:cubicBezTo>
                  <a:pt x="1678" y="1868"/>
                  <a:pt x="1681" y="1894"/>
                  <a:pt x="1684" y="1919"/>
                </a:cubicBezTo>
                <a:cubicBezTo>
                  <a:pt x="1683" y="1893"/>
                  <a:pt x="1681" y="1865"/>
                  <a:pt x="1671" y="1840"/>
                </a:cubicBezTo>
                <a:cubicBezTo>
                  <a:pt x="1674" y="1842"/>
                  <a:pt x="1674" y="1844"/>
                  <a:pt x="1679" y="1846"/>
                </a:cubicBezTo>
                <a:cubicBezTo>
                  <a:pt x="1687" y="1850"/>
                  <a:pt x="1694" y="1855"/>
                  <a:pt x="1700" y="1861"/>
                </a:cubicBezTo>
                <a:cubicBezTo>
                  <a:pt x="1714" y="1874"/>
                  <a:pt x="1726" y="1889"/>
                  <a:pt x="1736" y="1906"/>
                </a:cubicBezTo>
                <a:cubicBezTo>
                  <a:pt x="1751" y="1934"/>
                  <a:pt x="1760" y="1964"/>
                  <a:pt x="1764" y="1996"/>
                </a:cubicBezTo>
                <a:cubicBezTo>
                  <a:pt x="1761" y="1949"/>
                  <a:pt x="1748" y="1903"/>
                  <a:pt x="1718" y="1866"/>
                </a:cubicBezTo>
                <a:cubicBezTo>
                  <a:pt x="1747" y="1878"/>
                  <a:pt x="1776" y="1890"/>
                  <a:pt x="1802" y="1909"/>
                </a:cubicBezTo>
                <a:cubicBezTo>
                  <a:pt x="1815" y="1918"/>
                  <a:pt x="1822" y="1928"/>
                  <a:pt x="1827" y="1944"/>
                </a:cubicBezTo>
                <a:cubicBezTo>
                  <a:pt x="1831" y="1957"/>
                  <a:pt x="1835" y="1977"/>
                  <a:pt x="1850" y="1982"/>
                </a:cubicBezTo>
                <a:cubicBezTo>
                  <a:pt x="1826" y="1972"/>
                  <a:pt x="1835" y="1934"/>
                  <a:pt x="1819" y="1917"/>
                </a:cubicBezTo>
                <a:cubicBezTo>
                  <a:pt x="1803" y="1898"/>
                  <a:pt x="1778" y="1883"/>
                  <a:pt x="1756" y="1873"/>
                </a:cubicBezTo>
                <a:cubicBezTo>
                  <a:pt x="1778" y="1875"/>
                  <a:pt x="1794" y="1860"/>
                  <a:pt x="1816" y="1871"/>
                </a:cubicBezTo>
                <a:cubicBezTo>
                  <a:pt x="1837" y="1882"/>
                  <a:pt x="1857" y="1891"/>
                  <a:pt x="1880" y="1898"/>
                </a:cubicBezTo>
                <a:cubicBezTo>
                  <a:pt x="1867" y="1893"/>
                  <a:pt x="1853" y="1888"/>
                  <a:pt x="1841" y="1882"/>
                </a:cubicBezTo>
                <a:cubicBezTo>
                  <a:pt x="1826" y="1874"/>
                  <a:pt x="1814" y="1861"/>
                  <a:pt x="1797" y="1860"/>
                </a:cubicBezTo>
                <a:cubicBezTo>
                  <a:pt x="1781" y="1859"/>
                  <a:pt x="1768" y="1867"/>
                  <a:pt x="1752" y="1863"/>
                </a:cubicBezTo>
                <a:cubicBezTo>
                  <a:pt x="1733" y="1858"/>
                  <a:pt x="1717" y="1849"/>
                  <a:pt x="1700" y="1840"/>
                </a:cubicBezTo>
                <a:cubicBezTo>
                  <a:pt x="1687" y="1833"/>
                  <a:pt x="1674" y="1827"/>
                  <a:pt x="1661" y="1820"/>
                </a:cubicBezTo>
                <a:cubicBezTo>
                  <a:pt x="1652" y="1806"/>
                  <a:pt x="1640" y="1794"/>
                  <a:pt x="1626" y="1785"/>
                </a:cubicBezTo>
                <a:cubicBezTo>
                  <a:pt x="1611" y="1775"/>
                  <a:pt x="1594" y="1771"/>
                  <a:pt x="1579" y="1764"/>
                </a:cubicBezTo>
                <a:cubicBezTo>
                  <a:pt x="1565" y="1758"/>
                  <a:pt x="1563" y="1749"/>
                  <a:pt x="1557" y="1735"/>
                </a:cubicBezTo>
                <a:cubicBezTo>
                  <a:pt x="1600" y="1740"/>
                  <a:pt x="1642" y="1749"/>
                  <a:pt x="1683" y="1764"/>
                </a:cubicBezTo>
                <a:cubicBezTo>
                  <a:pt x="1718" y="1777"/>
                  <a:pt x="1732" y="1821"/>
                  <a:pt x="1751" y="1851"/>
                </a:cubicBezTo>
                <a:cubicBezTo>
                  <a:pt x="1737" y="1826"/>
                  <a:pt x="1728" y="1797"/>
                  <a:pt x="1710" y="1774"/>
                </a:cubicBezTo>
                <a:cubicBezTo>
                  <a:pt x="1729" y="1782"/>
                  <a:pt x="1748" y="1792"/>
                  <a:pt x="1766" y="1802"/>
                </a:cubicBezTo>
                <a:cubicBezTo>
                  <a:pt x="1770" y="1804"/>
                  <a:pt x="1773" y="1805"/>
                  <a:pt x="1774" y="1809"/>
                </a:cubicBezTo>
                <a:cubicBezTo>
                  <a:pt x="1774" y="1814"/>
                  <a:pt x="1774" y="1820"/>
                  <a:pt x="1774" y="1825"/>
                </a:cubicBezTo>
                <a:cubicBezTo>
                  <a:pt x="1774" y="1830"/>
                  <a:pt x="1774" y="1836"/>
                  <a:pt x="1774" y="1841"/>
                </a:cubicBezTo>
                <a:cubicBezTo>
                  <a:pt x="1774" y="1830"/>
                  <a:pt x="1775" y="1819"/>
                  <a:pt x="1776" y="1808"/>
                </a:cubicBezTo>
                <a:cubicBezTo>
                  <a:pt x="1781" y="1810"/>
                  <a:pt x="1785" y="1813"/>
                  <a:pt x="1790" y="1817"/>
                </a:cubicBezTo>
                <a:cubicBezTo>
                  <a:pt x="1788" y="1815"/>
                  <a:pt x="1787" y="1814"/>
                  <a:pt x="1785" y="1813"/>
                </a:cubicBezTo>
                <a:cubicBezTo>
                  <a:pt x="1778" y="1807"/>
                  <a:pt x="1776" y="1807"/>
                  <a:pt x="1776" y="1797"/>
                </a:cubicBezTo>
                <a:cubicBezTo>
                  <a:pt x="1777" y="1784"/>
                  <a:pt x="1777" y="1771"/>
                  <a:pt x="1776" y="1758"/>
                </a:cubicBezTo>
                <a:cubicBezTo>
                  <a:pt x="1774" y="1733"/>
                  <a:pt x="1768" y="1708"/>
                  <a:pt x="1752" y="1689"/>
                </a:cubicBezTo>
                <a:cubicBezTo>
                  <a:pt x="1775" y="1690"/>
                  <a:pt x="1800" y="1697"/>
                  <a:pt x="1815" y="1715"/>
                </a:cubicBezTo>
                <a:cubicBezTo>
                  <a:pt x="1832" y="1734"/>
                  <a:pt x="1825" y="1762"/>
                  <a:pt x="1840" y="1782"/>
                </a:cubicBezTo>
                <a:cubicBezTo>
                  <a:pt x="1854" y="1804"/>
                  <a:pt x="1881" y="1812"/>
                  <a:pt x="1906" y="1816"/>
                </a:cubicBezTo>
                <a:cubicBezTo>
                  <a:pt x="1927" y="1820"/>
                  <a:pt x="1957" y="1813"/>
                  <a:pt x="1971" y="1834"/>
                </a:cubicBezTo>
                <a:cubicBezTo>
                  <a:pt x="1963" y="1819"/>
                  <a:pt x="1943" y="1816"/>
                  <a:pt x="1928" y="1814"/>
                </a:cubicBezTo>
                <a:cubicBezTo>
                  <a:pt x="1906" y="1812"/>
                  <a:pt x="1884" y="1808"/>
                  <a:pt x="1865" y="1795"/>
                </a:cubicBezTo>
                <a:cubicBezTo>
                  <a:pt x="1848" y="1784"/>
                  <a:pt x="1843" y="1768"/>
                  <a:pt x="1840" y="1749"/>
                </a:cubicBezTo>
                <a:cubicBezTo>
                  <a:pt x="1837" y="1727"/>
                  <a:pt x="1832" y="1709"/>
                  <a:pt x="1815" y="1693"/>
                </a:cubicBezTo>
                <a:cubicBezTo>
                  <a:pt x="1831" y="1696"/>
                  <a:pt x="1847" y="1698"/>
                  <a:pt x="1862" y="1705"/>
                </a:cubicBezTo>
                <a:cubicBezTo>
                  <a:pt x="1879" y="1712"/>
                  <a:pt x="1890" y="1719"/>
                  <a:pt x="1899" y="1736"/>
                </a:cubicBezTo>
                <a:cubicBezTo>
                  <a:pt x="1916" y="1767"/>
                  <a:pt x="1924" y="1801"/>
                  <a:pt x="1963" y="1809"/>
                </a:cubicBezTo>
                <a:cubicBezTo>
                  <a:pt x="1921" y="1797"/>
                  <a:pt x="1919" y="1757"/>
                  <a:pt x="1901" y="1725"/>
                </a:cubicBezTo>
                <a:cubicBezTo>
                  <a:pt x="1930" y="1740"/>
                  <a:pt x="1960" y="1752"/>
                  <a:pt x="1993" y="1743"/>
                </a:cubicBezTo>
                <a:close/>
                <a:moveTo>
                  <a:pt x="633" y="1815"/>
                </a:moveTo>
                <a:cubicBezTo>
                  <a:pt x="633" y="1815"/>
                  <a:pt x="633" y="1815"/>
                  <a:pt x="633" y="1816"/>
                </a:cubicBezTo>
                <a:cubicBezTo>
                  <a:pt x="632" y="1817"/>
                  <a:pt x="632" y="1817"/>
                  <a:pt x="632" y="1817"/>
                </a:cubicBezTo>
                <a:cubicBezTo>
                  <a:pt x="616" y="1837"/>
                  <a:pt x="615" y="1860"/>
                  <a:pt x="626" y="1882"/>
                </a:cubicBezTo>
                <a:cubicBezTo>
                  <a:pt x="630" y="1889"/>
                  <a:pt x="632" y="1890"/>
                  <a:pt x="628" y="1897"/>
                </a:cubicBezTo>
                <a:cubicBezTo>
                  <a:pt x="624" y="1904"/>
                  <a:pt x="619" y="1910"/>
                  <a:pt x="614" y="1916"/>
                </a:cubicBezTo>
                <a:cubicBezTo>
                  <a:pt x="602" y="1929"/>
                  <a:pt x="590" y="1941"/>
                  <a:pt x="582" y="1957"/>
                </a:cubicBezTo>
                <a:cubicBezTo>
                  <a:pt x="574" y="1943"/>
                  <a:pt x="565" y="1929"/>
                  <a:pt x="559" y="1914"/>
                </a:cubicBezTo>
                <a:cubicBezTo>
                  <a:pt x="556" y="1908"/>
                  <a:pt x="554" y="1903"/>
                  <a:pt x="556" y="1896"/>
                </a:cubicBezTo>
                <a:cubicBezTo>
                  <a:pt x="558" y="1887"/>
                  <a:pt x="561" y="1877"/>
                  <a:pt x="563" y="1868"/>
                </a:cubicBezTo>
                <a:cubicBezTo>
                  <a:pt x="573" y="1833"/>
                  <a:pt x="583" y="1798"/>
                  <a:pt x="599" y="1765"/>
                </a:cubicBezTo>
                <a:cubicBezTo>
                  <a:pt x="629" y="1705"/>
                  <a:pt x="684" y="1667"/>
                  <a:pt x="738" y="1632"/>
                </a:cubicBezTo>
                <a:cubicBezTo>
                  <a:pt x="710" y="1684"/>
                  <a:pt x="682" y="1741"/>
                  <a:pt x="636" y="1781"/>
                </a:cubicBezTo>
                <a:cubicBezTo>
                  <a:pt x="669" y="1756"/>
                  <a:pt x="693" y="1724"/>
                  <a:pt x="715" y="1689"/>
                </a:cubicBezTo>
                <a:cubicBezTo>
                  <a:pt x="728" y="1668"/>
                  <a:pt x="742" y="1648"/>
                  <a:pt x="755" y="1628"/>
                </a:cubicBezTo>
                <a:cubicBezTo>
                  <a:pt x="760" y="1620"/>
                  <a:pt x="764" y="1615"/>
                  <a:pt x="773" y="1609"/>
                </a:cubicBezTo>
                <a:cubicBezTo>
                  <a:pt x="782" y="1602"/>
                  <a:pt x="792" y="1596"/>
                  <a:pt x="802" y="1589"/>
                </a:cubicBezTo>
                <a:cubicBezTo>
                  <a:pt x="791" y="1608"/>
                  <a:pt x="785" y="1628"/>
                  <a:pt x="781" y="1649"/>
                </a:cubicBezTo>
                <a:cubicBezTo>
                  <a:pt x="774" y="1676"/>
                  <a:pt x="760" y="1700"/>
                  <a:pt x="743" y="1721"/>
                </a:cubicBezTo>
                <a:cubicBezTo>
                  <a:pt x="727" y="1740"/>
                  <a:pt x="709" y="1757"/>
                  <a:pt x="691" y="1772"/>
                </a:cubicBezTo>
                <a:cubicBezTo>
                  <a:pt x="672" y="1788"/>
                  <a:pt x="650" y="1798"/>
                  <a:pt x="633" y="1815"/>
                </a:cubicBezTo>
                <a:close/>
                <a:moveTo>
                  <a:pt x="692" y="1982"/>
                </a:moveTo>
                <a:cubicBezTo>
                  <a:pt x="691" y="1978"/>
                  <a:pt x="691" y="1980"/>
                  <a:pt x="691" y="1981"/>
                </a:cubicBezTo>
                <a:cubicBezTo>
                  <a:pt x="685" y="1955"/>
                  <a:pt x="676" y="1929"/>
                  <a:pt x="663" y="1905"/>
                </a:cubicBezTo>
                <a:cubicBezTo>
                  <a:pt x="656" y="1892"/>
                  <a:pt x="641" y="1875"/>
                  <a:pt x="641" y="1859"/>
                </a:cubicBezTo>
                <a:cubicBezTo>
                  <a:pt x="640" y="1840"/>
                  <a:pt x="654" y="1829"/>
                  <a:pt x="668" y="1820"/>
                </a:cubicBezTo>
                <a:cubicBezTo>
                  <a:pt x="692" y="1805"/>
                  <a:pt x="717" y="1796"/>
                  <a:pt x="737" y="1777"/>
                </a:cubicBezTo>
                <a:cubicBezTo>
                  <a:pt x="724" y="1809"/>
                  <a:pt x="697" y="1833"/>
                  <a:pt x="693" y="1868"/>
                </a:cubicBezTo>
                <a:cubicBezTo>
                  <a:pt x="691" y="1889"/>
                  <a:pt x="692" y="1910"/>
                  <a:pt x="697" y="1929"/>
                </a:cubicBezTo>
                <a:cubicBezTo>
                  <a:pt x="699" y="1939"/>
                  <a:pt x="696" y="1948"/>
                  <a:pt x="695" y="1959"/>
                </a:cubicBezTo>
                <a:cubicBezTo>
                  <a:pt x="694" y="1967"/>
                  <a:pt x="693" y="1976"/>
                  <a:pt x="692" y="1985"/>
                </a:cubicBezTo>
                <a:cubicBezTo>
                  <a:pt x="692" y="1984"/>
                  <a:pt x="692" y="1983"/>
                  <a:pt x="692" y="1982"/>
                </a:cubicBezTo>
                <a:close/>
                <a:moveTo>
                  <a:pt x="755" y="1910"/>
                </a:moveTo>
                <a:cubicBezTo>
                  <a:pt x="748" y="1965"/>
                  <a:pt x="713" y="2015"/>
                  <a:pt x="696" y="2067"/>
                </a:cubicBezTo>
                <a:cubicBezTo>
                  <a:pt x="699" y="2045"/>
                  <a:pt x="698" y="2024"/>
                  <a:pt x="695" y="2002"/>
                </a:cubicBezTo>
                <a:cubicBezTo>
                  <a:pt x="693" y="1981"/>
                  <a:pt x="695" y="1963"/>
                  <a:pt x="701" y="1942"/>
                </a:cubicBezTo>
                <a:cubicBezTo>
                  <a:pt x="706" y="1955"/>
                  <a:pt x="712" y="1965"/>
                  <a:pt x="720" y="1975"/>
                </a:cubicBezTo>
                <a:cubicBezTo>
                  <a:pt x="716" y="1968"/>
                  <a:pt x="711" y="1961"/>
                  <a:pt x="708" y="1954"/>
                </a:cubicBezTo>
                <a:cubicBezTo>
                  <a:pt x="706" y="1948"/>
                  <a:pt x="704" y="1943"/>
                  <a:pt x="702" y="1938"/>
                </a:cubicBezTo>
                <a:cubicBezTo>
                  <a:pt x="704" y="1931"/>
                  <a:pt x="707" y="1925"/>
                  <a:pt x="710" y="1918"/>
                </a:cubicBezTo>
                <a:cubicBezTo>
                  <a:pt x="721" y="1893"/>
                  <a:pt x="739" y="1877"/>
                  <a:pt x="759" y="1860"/>
                </a:cubicBezTo>
                <a:cubicBezTo>
                  <a:pt x="757" y="1877"/>
                  <a:pt x="756" y="1894"/>
                  <a:pt x="755" y="1910"/>
                </a:cubicBezTo>
                <a:close/>
                <a:moveTo>
                  <a:pt x="820" y="1790"/>
                </a:moveTo>
                <a:cubicBezTo>
                  <a:pt x="820" y="1790"/>
                  <a:pt x="820" y="1791"/>
                  <a:pt x="820" y="1792"/>
                </a:cubicBezTo>
                <a:cubicBezTo>
                  <a:pt x="819" y="1795"/>
                  <a:pt x="819" y="1796"/>
                  <a:pt x="819" y="1796"/>
                </a:cubicBezTo>
                <a:cubicBezTo>
                  <a:pt x="807" y="1868"/>
                  <a:pt x="801" y="1945"/>
                  <a:pt x="773" y="2014"/>
                </a:cubicBezTo>
                <a:cubicBezTo>
                  <a:pt x="767" y="1924"/>
                  <a:pt x="774" y="1833"/>
                  <a:pt x="828" y="1757"/>
                </a:cubicBezTo>
                <a:cubicBezTo>
                  <a:pt x="825" y="1768"/>
                  <a:pt x="822" y="1779"/>
                  <a:pt x="820" y="1790"/>
                </a:cubicBezTo>
                <a:close/>
                <a:moveTo>
                  <a:pt x="862" y="1658"/>
                </a:moveTo>
                <a:cubicBezTo>
                  <a:pt x="852" y="1672"/>
                  <a:pt x="858" y="1663"/>
                  <a:pt x="861" y="1659"/>
                </a:cubicBezTo>
                <a:cubicBezTo>
                  <a:pt x="829" y="1703"/>
                  <a:pt x="795" y="1745"/>
                  <a:pt x="776" y="1796"/>
                </a:cubicBezTo>
                <a:cubicBezTo>
                  <a:pt x="771" y="1809"/>
                  <a:pt x="767" y="1823"/>
                  <a:pt x="764" y="1837"/>
                </a:cubicBezTo>
                <a:cubicBezTo>
                  <a:pt x="762" y="1847"/>
                  <a:pt x="749" y="1855"/>
                  <a:pt x="741" y="1863"/>
                </a:cubicBezTo>
                <a:cubicBezTo>
                  <a:pt x="721" y="1880"/>
                  <a:pt x="708" y="1904"/>
                  <a:pt x="700" y="1930"/>
                </a:cubicBezTo>
                <a:cubicBezTo>
                  <a:pt x="694" y="1899"/>
                  <a:pt x="695" y="1857"/>
                  <a:pt x="717" y="1832"/>
                </a:cubicBezTo>
                <a:cubicBezTo>
                  <a:pt x="730" y="1817"/>
                  <a:pt x="741" y="1802"/>
                  <a:pt x="750" y="1784"/>
                </a:cubicBezTo>
                <a:cubicBezTo>
                  <a:pt x="754" y="1775"/>
                  <a:pt x="759" y="1766"/>
                  <a:pt x="763" y="1757"/>
                </a:cubicBezTo>
                <a:cubicBezTo>
                  <a:pt x="767" y="1746"/>
                  <a:pt x="773" y="1740"/>
                  <a:pt x="780" y="1731"/>
                </a:cubicBezTo>
                <a:cubicBezTo>
                  <a:pt x="799" y="1708"/>
                  <a:pt x="811" y="1682"/>
                  <a:pt x="826" y="1658"/>
                </a:cubicBezTo>
                <a:cubicBezTo>
                  <a:pt x="831" y="1650"/>
                  <a:pt x="835" y="1639"/>
                  <a:pt x="845" y="1639"/>
                </a:cubicBezTo>
                <a:cubicBezTo>
                  <a:pt x="852" y="1639"/>
                  <a:pt x="860" y="1639"/>
                  <a:pt x="867" y="1641"/>
                </a:cubicBezTo>
                <a:cubicBezTo>
                  <a:pt x="876" y="1644"/>
                  <a:pt x="866" y="1652"/>
                  <a:pt x="862" y="1658"/>
                </a:cubicBezTo>
                <a:close/>
                <a:moveTo>
                  <a:pt x="1017" y="1857"/>
                </a:moveTo>
                <a:cubicBezTo>
                  <a:pt x="1017" y="1858"/>
                  <a:pt x="1017" y="1858"/>
                  <a:pt x="1017" y="1858"/>
                </a:cubicBezTo>
                <a:cubicBezTo>
                  <a:pt x="1014" y="1879"/>
                  <a:pt x="1008" y="1898"/>
                  <a:pt x="1004" y="1918"/>
                </a:cubicBezTo>
                <a:cubicBezTo>
                  <a:pt x="994" y="1907"/>
                  <a:pt x="984" y="1896"/>
                  <a:pt x="975" y="1884"/>
                </a:cubicBezTo>
                <a:cubicBezTo>
                  <a:pt x="970" y="1879"/>
                  <a:pt x="971" y="1869"/>
                  <a:pt x="970" y="1863"/>
                </a:cubicBezTo>
                <a:cubicBezTo>
                  <a:pt x="965" y="1832"/>
                  <a:pt x="962" y="1800"/>
                  <a:pt x="958" y="1769"/>
                </a:cubicBezTo>
                <a:cubicBezTo>
                  <a:pt x="972" y="1781"/>
                  <a:pt x="986" y="1793"/>
                  <a:pt x="999" y="1807"/>
                </a:cubicBezTo>
                <a:cubicBezTo>
                  <a:pt x="1005" y="1814"/>
                  <a:pt x="1010" y="1821"/>
                  <a:pt x="1015" y="1828"/>
                </a:cubicBezTo>
                <a:cubicBezTo>
                  <a:pt x="1021" y="1838"/>
                  <a:pt x="1019" y="1847"/>
                  <a:pt x="1017" y="1857"/>
                </a:cubicBezTo>
                <a:close/>
                <a:moveTo>
                  <a:pt x="1107" y="1894"/>
                </a:moveTo>
                <a:cubicBezTo>
                  <a:pt x="1109" y="1898"/>
                  <a:pt x="1111" y="1902"/>
                  <a:pt x="1106" y="1893"/>
                </a:cubicBezTo>
                <a:cubicBezTo>
                  <a:pt x="1101" y="1882"/>
                  <a:pt x="1103" y="1887"/>
                  <a:pt x="1106" y="1892"/>
                </a:cubicBezTo>
                <a:cubicBezTo>
                  <a:pt x="1097" y="1875"/>
                  <a:pt x="1089" y="1858"/>
                  <a:pt x="1081" y="1841"/>
                </a:cubicBezTo>
                <a:cubicBezTo>
                  <a:pt x="1073" y="1822"/>
                  <a:pt x="1067" y="1804"/>
                  <a:pt x="1063" y="1784"/>
                </a:cubicBezTo>
                <a:cubicBezTo>
                  <a:pt x="1059" y="1767"/>
                  <a:pt x="1054" y="1750"/>
                  <a:pt x="1049" y="1733"/>
                </a:cubicBezTo>
                <a:cubicBezTo>
                  <a:pt x="1046" y="1722"/>
                  <a:pt x="1042" y="1709"/>
                  <a:pt x="1035" y="1700"/>
                </a:cubicBezTo>
                <a:cubicBezTo>
                  <a:pt x="1038" y="1704"/>
                  <a:pt x="1041" y="1709"/>
                  <a:pt x="1045" y="1713"/>
                </a:cubicBezTo>
                <a:cubicBezTo>
                  <a:pt x="1052" y="1723"/>
                  <a:pt x="1056" y="1732"/>
                  <a:pt x="1060" y="1744"/>
                </a:cubicBezTo>
                <a:cubicBezTo>
                  <a:pt x="1071" y="1769"/>
                  <a:pt x="1084" y="1792"/>
                  <a:pt x="1099" y="1814"/>
                </a:cubicBezTo>
                <a:cubicBezTo>
                  <a:pt x="1106" y="1825"/>
                  <a:pt x="1113" y="1836"/>
                  <a:pt x="1120" y="1846"/>
                </a:cubicBezTo>
                <a:cubicBezTo>
                  <a:pt x="1122" y="1857"/>
                  <a:pt x="1124" y="1867"/>
                  <a:pt x="1125" y="1878"/>
                </a:cubicBezTo>
                <a:cubicBezTo>
                  <a:pt x="1129" y="1903"/>
                  <a:pt x="1131" y="1928"/>
                  <a:pt x="1134" y="1953"/>
                </a:cubicBezTo>
                <a:cubicBezTo>
                  <a:pt x="1127" y="1932"/>
                  <a:pt x="1116" y="1913"/>
                  <a:pt x="1107" y="1894"/>
                </a:cubicBezTo>
                <a:close/>
                <a:moveTo>
                  <a:pt x="1111" y="1698"/>
                </a:moveTo>
                <a:cubicBezTo>
                  <a:pt x="1113" y="1684"/>
                  <a:pt x="1119" y="1670"/>
                  <a:pt x="1128" y="1659"/>
                </a:cubicBezTo>
                <a:cubicBezTo>
                  <a:pt x="1153" y="1705"/>
                  <a:pt x="1168" y="1752"/>
                  <a:pt x="1171" y="1804"/>
                </a:cubicBezTo>
                <a:cubicBezTo>
                  <a:pt x="1140" y="1778"/>
                  <a:pt x="1107" y="1742"/>
                  <a:pt x="1111" y="1698"/>
                </a:cubicBezTo>
                <a:close/>
                <a:moveTo>
                  <a:pt x="1176" y="1896"/>
                </a:moveTo>
                <a:cubicBezTo>
                  <a:pt x="1165" y="1870"/>
                  <a:pt x="1152" y="1846"/>
                  <a:pt x="1138" y="1822"/>
                </a:cubicBezTo>
                <a:cubicBezTo>
                  <a:pt x="1148" y="1833"/>
                  <a:pt x="1159" y="1844"/>
                  <a:pt x="1170" y="1855"/>
                </a:cubicBezTo>
                <a:cubicBezTo>
                  <a:pt x="1176" y="1860"/>
                  <a:pt x="1174" y="1870"/>
                  <a:pt x="1175" y="1878"/>
                </a:cubicBezTo>
                <a:cubicBezTo>
                  <a:pt x="1175" y="1883"/>
                  <a:pt x="1177" y="1891"/>
                  <a:pt x="1176" y="1896"/>
                </a:cubicBezTo>
                <a:close/>
                <a:moveTo>
                  <a:pt x="1307" y="1609"/>
                </a:moveTo>
                <a:cubicBezTo>
                  <a:pt x="1307" y="1609"/>
                  <a:pt x="1308" y="1609"/>
                  <a:pt x="1308" y="1609"/>
                </a:cubicBezTo>
                <a:cubicBezTo>
                  <a:pt x="1347" y="1612"/>
                  <a:pt x="1386" y="1617"/>
                  <a:pt x="1425" y="1625"/>
                </a:cubicBezTo>
                <a:cubicBezTo>
                  <a:pt x="1442" y="1628"/>
                  <a:pt x="1456" y="1641"/>
                  <a:pt x="1469" y="1652"/>
                </a:cubicBezTo>
                <a:cubicBezTo>
                  <a:pt x="1485" y="1666"/>
                  <a:pt x="1500" y="1681"/>
                  <a:pt x="1514" y="1697"/>
                </a:cubicBezTo>
                <a:cubicBezTo>
                  <a:pt x="1467" y="1693"/>
                  <a:pt x="1415" y="1689"/>
                  <a:pt x="1371" y="1669"/>
                </a:cubicBezTo>
                <a:cubicBezTo>
                  <a:pt x="1367" y="1668"/>
                  <a:pt x="1363" y="1666"/>
                  <a:pt x="1360" y="1663"/>
                </a:cubicBezTo>
                <a:cubicBezTo>
                  <a:pt x="1340" y="1646"/>
                  <a:pt x="1320" y="1627"/>
                  <a:pt x="1301" y="1608"/>
                </a:cubicBezTo>
                <a:cubicBezTo>
                  <a:pt x="1303" y="1608"/>
                  <a:pt x="1305" y="1608"/>
                  <a:pt x="1307" y="1609"/>
                </a:cubicBezTo>
                <a:close/>
                <a:moveTo>
                  <a:pt x="1190" y="1819"/>
                </a:moveTo>
                <a:cubicBezTo>
                  <a:pt x="1189" y="1818"/>
                  <a:pt x="1188" y="1818"/>
                  <a:pt x="1188" y="1817"/>
                </a:cubicBezTo>
                <a:cubicBezTo>
                  <a:pt x="1188" y="1789"/>
                  <a:pt x="1188" y="1761"/>
                  <a:pt x="1182" y="1734"/>
                </a:cubicBezTo>
                <a:cubicBezTo>
                  <a:pt x="1195" y="1755"/>
                  <a:pt x="1208" y="1775"/>
                  <a:pt x="1220" y="1796"/>
                </a:cubicBezTo>
                <a:cubicBezTo>
                  <a:pt x="1232" y="1816"/>
                  <a:pt x="1239" y="1837"/>
                  <a:pt x="1247" y="1859"/>
                </a:cubicBezTo>
                <a:cubicBezTo>
                  <a:pt x="1228" y="1845"/>
                  <a:pt x="1208" y="1833"/>
                  <a:pt x="1190" y="1819"/>
                </a:cubicBezTo>
                <a:close/>
                <a:moveTo>
                  <a:pt x="1278" y="1867"/>
                </a:moveTo>
                <a:cubicBezTo>
                  <a:pt x="1271" y="1843"/>
                  <a:pt x="1265" y="1819"/>
                  <a:pt x="1255" y="1795"/>
                </a:cubicBezTo>
                <a:cubicBezTo>
                  <a:pt x="1245" y="1772"/>
                  <a:pt x="1233" y="1750"/>
                  <a:pt x="1221" y="1728"/>
                </a:cubicBezTo>
                <a:cubicBezTo>
                  <a:pt x="1236" y="1737"/>
                  <a:pt x="1250" y="1747"/>
                  <a:pt x="1265" y="1755"/>
                </a:cubicBezTo>
                <a:cubicBezTo>
                  <a:pt x="1274" y="1760"/>
                  <a:pt x="1282" y="1765"/>
                  <a:pt x="1290" y="1769"/>
                </a:cubicBezTo>
                <a:cubicBezTo>
                  <a:pt x="1299" y="1774"/>
                  <a:pt x="1307" y="1776"/>
                  <a:pt x="1310" y="1786"/>
                </a:cubicBezTo>
                <a:cubicBezTo>
                  <a:pt x="1321" y="1817"/>
                  <a:pt x="1323" y="1851"/>
                  <a:pt x="1345" y="1878"/>
                </a:cubicBezTo>
                <a:cubicBezTo>
                  <a:pt x="1332" y="1878"/>
                  <a:pt x="1320" y="1878"/>
                  <a:pt x="1307" y="1877"/>
                </a:cubicBezTo>
                <a:cubicBezTo>
                  <a:pt x="1302" y="1876"/>
                  <a:pt x="1296" y="1876"/>
                  <a:pt x="1291" y="1875"/>
                </a:cubicBezTo>
                <a:cubicBezTo>
                  <a:pt x="1283" y="1874"/>
                  <a:pt x="1280" y="1875"/>
                  <a:pt x="1278" y="1867"/>
                </a:cubicBezTo>
                <a:close/>
                <a:moveTo>
                  <a:pt x="1426" y="1902"/>
                </a:moveTo>
                <a:cubicBezTo>
                  <a:pt x="1429" y="1908"/>
                  <a:pt x="1431" y="1913"/>
                  <a:pt x="1432" y="1919"/>
                </a:cubicBezTo>
                <a:cubicBezTo>
                  <a:pt x="1420" y="1915"/>
                  <a:pt x="1407" y="1911"/>
                  <a:pt x="1394" y="1906"/>
                </a:cubicBezTo>
                <a:cubicBezTo>
                  <a:pt x="1405" y="1905"/>
                  <a:pt x="1416" y="1904"/>
                  <a:pt x="1426" y="1902"/>
                </a:cubicBezTo>
                <a:close/>
                <a:moveTo>
                  <a:pt x="1354" y="1877"/>
                </a:moveTo>
                <a:cubicBezTo>
                  <a:pt x="1345" y="1866"/>
                  <a:pt x="1340" y="1854"/>
                  <a:pt x="1336" y="1840"/>
                </a:cubicBezTo>
                <a:cubicBezTo>
                  <a:pt x="1356" y="1858"/>
                  <a:pt x="1383" y="1861"/>
                  <a:pt x="1406" y="1875"/>
                </a:cubicBezTo>
                <a:cubicBezTo>
                  <a:pt x="1389" y="1876"/>
                  <a:pt x="1371" y="1877"/>
                  <a:pt x="1354" y="1877"/>
                </a:cubicBezTo>
                <a:close/>
                <a:moveTo>
                  <a:pt x="1414" y="1874"/>
                </a:moveTo>
                <a:cubicBezTo>
                  <a:pt x="1394" y="1857"/>
                  <a:pt x="1366" y="1853"/>
                  <a:pt x="1346" y="1835"/>
                </a:cubicBezTo>
                <a:cubicBezTo>
                  <a:pt x="1333" y="1823"/>
                  <a:pt x="1329" y="1803"/>
                  <a:pt x="1325" y="1787"/>
                </a:cubicBezTo>
                <a:cubicBezTo>
                  <a:pt x="1339" y="1794"/>
                  <a:pt x="1353" y="1800"/>
                  <a:pt x="1368" y="1806"/>
                </a:cubicBezTo>
                <a:cubicBezTo>
                  <a:pt x="1375" y="1808"/>
                  <a:pt x="1382" y="1811"/>
                  <a:pt x="1390" y="1813"/>
                </a:cubicBezTo>
                <a:cubicBezTo>
                  <a:pt x="1396" y="1818"/>
                  <a:pt x="1402" y="1821"/>
                  <a:pt x="1408" y="1825"/>
                </a:cubicBezTo>
                <a:cubicBezTo>
                  <a:pt x="1437" y="1841"/>
                  <a:pt x="1469" y="1852"/>
                  <a:pt x="1497" y="1869"/>
                </a:cubicBezTo>
                <a:cubicBezTo>
                  <a:pt x="1470" y="1871"/>
                  <a:pt x="1442" y="1873"/>
                  <a:pt x="1414" y="1874"/>
                </a:cubicBezTo>
                <a:close/>
                <a:moveTo>
                  <a:pt x="1534" y="1974"/>
                </a:moveTo>
                <a:cubicBezTo>
                  <a:pt x="1534" y="1979"/>
                  <a:pt x="1533" y="1983"/>
                  <a:pt x="1533" y="1988"/>
                </a:cubicBezTo>
                <a:cubicBezTo>
                  <a:pt x="1493" y="1968"/>
                  <a:pt x="1448" y="1960"/>
                  <a:pt x="1405" y="1951"/>
                </a:cubicBezTo>
                <a:cubicBezTo>
                  <a:pt x="1384" y="1947"/>
                  <a:pt x="1363" y="1942"/>
                  <a:pt x="1342" y="1936"/>
                </a:cubicBezTo>
                <a:cubicBezTo>
                  <a:pt x="1334" y="1934"/>
                  <a:pt x="1325" y="1931"/>
                  <a:pt x="1316" y="1927"/>
                </a:cubicBezTo>
                <a:cubicBezTo>
                  <a:pt x="1309" y="1924"/>
                  <a:pt x="1294" y="1920"/>
                  <a:pt x="1291" y="1912"/>
                </a:cubicBezTo>
                <a:cubicBezTo>
                  <a:pt x="1323" y="1912"/>
                  <a:pt x="1355" y="1910"/>
                  <a:pt x="1386" y="1907"/>
                </a:cubicBezTo>
                <a:cubicBezTo>
                  <a:pt x="1399" y="1912"/>
                  <a:pt x="1413" y="1915"/>
                  <a:pt x="1427" y="1919"/>
                </a:cubicBezTo>
                <a:cubicBezTo>
                  <a:pt x="1434" y="1921"/>
                  <a:pt x="1434" y="1923"/>
                  <a:pt x="1436" y="1931"/>
                </a:cubicBezTo>
                <a:cubicBezTo>
                  <a:pt x="1437" y="1937"/>
                  <a:pt x="1437" y="1944"/>
                  <a:pt x="1438" y="1950"/>
                </a:cubicBezTo>
                <a:cubicBezTo>
                  <a:pt x="1438" y="1940"/>
                  <a:pt x="1437" y="1930"/>
                  <a:pt x="1435" y="1921"/>
                </a:cubicBezTo>
                <a:cubicBezTo>
                  <a:pt x="1438" y="1922"/>
                  <a:pt x="1441" y="1922"/>
                  <a:pt x="1444" y="1923"/>
                </a:cubicBezTo>
                <a:cubicBezTo>
                  <a:pt x="1441" y="1922"/>
                  <a:pt x="1438" y="1921"/>
                  <a:pt x="1435" y="1920"/>
                </a:cubicBezTo>
                <a:cubicBezTo>
                  <a:pt x="1433" y="1914"/>
                  <a:pt x="1432" y="1908"/>
                  <a:pt x="1429" y="1902"/>
                </a:cubicBezTo>
                <a:cubicBezTo>
                  <a:pt x="1446" y="1899"/>
                  <a:pt x="1462" y="1896"/>
                  <a:pt x="1477" y="1893"/>
                </a:cubicBezTo>
                <a:cubicBezTo>
                  <a:pt x="1484" y="1892"/>
                  <a:pt x="1490" y="1890"/>
                  <a:pt x="1496" y="1889"/>
                </a:cubicBezTo>
                <a:cubicBezTo>
                  <a:pt x="1501" y="1892"/>
                  <a:pt x="1507" y="1894"/>
                  <a:pt x="1512" y="1898"/>
                </a:cubicBezTo>
                <a:cubicBezTo>
                  <a:pt x="1516" y="1901"/>
                  <a:pt x="1520" y="1905"/>
                  <a:pt x="1524" y="1908"/>
                </a:cubicBezTo>
                <a:cubicBezTo>
                  <a:pt x="1528" y="1912"/>
                  <a:pt x="1530" y="1913"/>
                  <a:pt x="1530" y="1918"/>
                </a:cubicBezTo>
                <a:cubicBezTo>
                  <a:pt x="1530" y="1921"/>
                  <a:pt x="1530" y="1925"/>
                  <a:pt x="1531" y="1928"/>
                </a:cubicBezTo>
                <a:cubicBezTo>
                  <a:pt x="1534" y="1944"/>
                  <a:pt x="1536" y="1958"/>
                  <a:pt x="1534" y="1973"/>
                </a:cubicBezTo>
                <a:cubicBezTo>
                  <a:pt x="1535" y="1972"/>
                  <a:pt x="1535" y="1970"/>
                  <a:pt x="1534" y="1974"/>
                </a:cubicBezTo>
                <a:close/>
                <a:moveTo>
                  <a:pt x="1543" y="1910"/>
                </a:moveTo>
                <a:cubicBezTo>
                  <a:pt x="1552" y="1922"/>
                  <a:pt x="1558" y="1935"/>
                  <a:pt x="1564" y="1948"/>
                </a:cubicBezTo>
                <a:cubicBezTo>
                  <a:pt x="1562" y="1944"/>
                  <a:pt x="1559" y="1936"/>
                  <a:pt x="1565" y="1950"/>
                </a:cubicBezTo>
                <a:cubicBezTo>
                  <a:pt x="1551" y="1926"/>
                  <a:pt x="1536" y="1903"/>
                  <a:pt x="1514" y="1886"/>
                </a:cubicBezTo>
                <a:cubicBezTo>
                  <a:pt x="1527" y="1885"/>
                  <a:pt x="1536" y="1900"/>
                  <a:pt x="1543" y="1910"/>
                </a:cubicBezTo>
                <a:close/>
                <a:moveTo>
                  <a:pt x="1587" y="1879"/>
                </a:moveTo>
                <a:cubicBezTo>
                  <a:pt x="1567" y="1869"/>
                  <a:pt x="1545" y="1867"/>
                  <a:pt x="1523" y="1868"/>
                </a:cubicBezTo>
                <a:cubicBezTo>
                  <a:pt x="1505" y="1853"/>
                  <a:pt x="1484" y="1841"/>
                  <a:pt x="1463" y="1830"/>
                </a:cubicBezTo>
                <a:cubicBezTo>
                  <a:pt x="1491" y="1833"/>
                  <a:pt x="1519" y="1830"/>
                  <a:pt x="1547" y="1827"/>
                </a:cubicBezTo>
                <a:cubicBezTo>
                  <a:pt x="1553" y="1826"/>
                  <a:pt x="1559" y="1825"/>
                  <a:pt x="1565" y="1825"/>
                </a:cubicBezTo>
                <a:cubicBezTo>
                  <a:pt x="1568" y="1824"/>
                  <a:pt x="1571" y="1824"/>
                  <a:pt x="1574" y="1824"/>
                </a:cubicBezTo>
                <a:cubicBezTo>
                  <a:pt x="1575" y="1828"/>
                  <a:pt x="1576" y="1833"/>
                  <a:pt x="1577" y="1837"/>
                </a:cubicBezTo>
                <a:cubicBezTo>
                  <a:pt x="1580" y="1851"/>
                  <a:pt x="1583" y="1865"/>
                  <a:pt x="1587" y="1879"/>
                </a:cubicBezTo>
                <a:close/>
                <a:moveTo>
                  <a:pt x="1593" y="1782"/>
                </a:moveTo>
                <a:cubicBezTo>
                  <a:pt x="1590" y="1781"/>
                  <a:pt x="1593" y="1782"/>
                  <a:pt x="1595" y="1783"/>
                </a:cubicBezTo>
                <a:cubicBezTo>
                  <a:pt x="1595" y="1783"/>
                  <a:pt x="1594" y="1783"/>
                  <a:pt x="1594" y="1783"/>
                </a:cubicBezTo>
                <a:cubicBezTo>
                  <a:pt x="1598" y="1784"/>
                  <a:pt x="1597" y="1784"/>
                  <a:pt x="1595" y="1783"/>
                </a:cubicBezTo>
                <a:cubicBezTo>
                  <a:pt x="1615" y="1789"/>
                  <a:pt x="1633" y="1799"/>
                  <a:pt x="1648" y="1815"/>
                </a:cubicBezTo>
                <a:cubicBezTo>
                  <a:pt x="1633" y="1810"/>
                  <a:pt x="1619" y="1807"/>
                  <a:pt x="1604" y="1805"/>
                </a:cubicBezTo>
                <a:cubicBezTo>
                  <a:pt x="1596" y="1805"/>
                  <a:pt x="1587" y="1804"/>
                  <a:pt x="1579" y="1804"/>
                </a:cubicBezTo>
                <a:cubicBezTo>
                  <a:pt x="1577" y="1795"/>
                  <a:pt x="1574" y="1785"/>
                  <a:pt x="1572" y="1775"/>
                </a:cubicBezTo>
                <a:cubicBezTo>
                  <a:pt x="1578" y="1778"/>
                  <a:pt x="1586" y="1780"/>
                  <a:pt x="1593" y="1782"/>
                </a:cubicBezTo>
                <a:close/>
                <a:moveTo>
                  <a:pt x="1569" y="1804"/>
                </a:moveTo>
                <a:cubicBezTo>
                  <a:pt x="1534" y="1805"/>
                  <a:pt x="1500" y="1808"/>
                  <a:pt x="1465" y="1803"/>
                </a:cubicBezTo>
                <a:cubicBezTo>
                  <a:pt x="1435" y="1798"/>
                  <a:pt x="1405" y="1786"/>
                  <a:pt x="1377" y="1773"/>
                </a:cubicBezTo>
                <a:cubicBezTo>
                  <a:pt x="1307" y="1741"/>
                  <a:pt x="1243" y="1693"/>
                  <a:pt x="1186" y="1642"/>
                </a:cubicBezTo>
                <a:cubicBezTo>
                  <a:pt x="1217" y="1648"/>
                  <a:pt x="1243" y="1666"/>
                  <a:pt x="1271" y="1679"/>
                </a:cubicBezTo>
                <a:cubicBezTo>
                  <a:pt x="1287" y="1686"/>
                  <a:pt x="1303" y="1692"/>
                  <a:pt x="1319" y="1697"/>
                </a:cubicBezTo>
                <a:cubicBezTo>
                  <a:pt x="1328" y="1700"/>
                  <a:pt x="1336" y="1703"/>
                  <a:pt x="1345" y="1705"/>
                </a:cubicBezTo>
                <a:cubicBezTo>
                  <a:pt x="1354" y="1707"/>
                  <a:pt x="1363" y="1708"/>
                  <a:pt x="1371" y="1712"/>
                </a:cubicBezTo>
                <a:cubicBezTo>
                  <a:pt x="1396" y="1728"/>
                  <a:pt x="1417" y="1748"/>
                  <a:pt x="1441" y="1765"/>
                </a:cubicBezTo>
                <a:cubicBezTo>
                  <a:pt x="1466" y="1783"/>
                  <a:pt x="1491" y="1784"/>
                  <a:pt x="1521" y="1782"/>
                </a:cubicBezTo>
                <a:cubicBezTo>
                  <a:pt x="1494" y="1782"/>
                  <a:pt x="1470" y="1781"/>
                  <a:pt x="1448" y="1764"/>
                </a:cubicBezTo>
                <a:cubicBezTo>
                  <a:pt x="1429" y="1749"/>
                  <a:pt x="1413" y="1731"/>
                  <a:pt x="1394" y="1716"/>
                </a:cubicBezTo>
                <a:cubicBezTo>
                  <a:pt x="1431" y="1722"/>
                  <a:pt x="1468" y="1726"/>
                  <a:pt x="1505" y="1730"/>
                </a:cubicBezTo>
                <a:cubicBezTo>
                  <a:pt x="1514" y="1731"/>
                  <a:pt x="1524" y="1732"/>
                  <a:pt x="1534" y="1733"/>
                </a:cubicBezTo>
                <a:cubicBezTo>
                  <a:pt x="1542" y="1734"/>
                  <a:pt x="1545" y="1744"/>
                  <a:pt x="1549" y="1752"/>
                </a:cubicBezTo>
                <a:cubicBezTo>
                  <a:pt x="1557" y="1768"/>
                  <a:pt x="1564" y="1786"/>
                  <a:pt x="1569" y="1804"/>
                </a:cubicBezTo>
                <a:close/>
                <a:moveTo>
                  <a:pt x="1766" y="1737"/>
                </a:moveTo>
                <a:cubicBezTo>
                  <a:pt x="1772" y="1759"/>
                  <a:pt x="1773" y="1781"/>
                  <a:pt x="1773" y="1804"/>
                </a:cubicBezTo>
                <a:cubicBezTo>
                  <a:pt x="1735" y="1775"/>
                  <a:pt x="1693" y="1751"/>
                  <a:pt x="1650" y="1732"/>
                </a:cubicBezTo>
                <a:cubicBezTo>
                  <a:pt x="1621" y="1719"/>
                  <a:pt x="1590" y="1709"/>
                  <a:pt x="1559" y="1703"/>
                </a:cubicBezTo>
                <a:cubicBezTo>
                  <a:pt x="1552" y="1701"/>
                  <a:pt x="1544" y="1700"/>
                  <a:pt x="1537" y="1699"/>
                </a:cubicBezTo>
                <a:cubicBezTo>
                  <a:pt x="1532" y="1691"/>
                  <a:pt x="1526" y="1683"/>
                  <a:pt x="1520" y="1675"/>
                </a:cubicBezTo>
                <a:cubicBezTo>
                  <a:pt x="1510" y="1662"/>
                  <a:pt x="1499" y="1650"/>
                  <a:pt x="1487" y="1638"/>
                </a:cubicBezTo>
                <a:cubicBezTo>
                  <a:pt x="1540" y="1651"/>
                  <a:pt x="1592" y="1664"/>
                  <a:pt x="1646" y="1674"/>
                </a:cubicBezTo>
                <a:cubicBezTo>
                  <a:pt x="1670" y="1678"/>
                  <a:pt x="1694" y="1682"/>
                  <a:pt x="1718" y="1686"/>
                </a:cubicBezTo>
                <a:cubicBezTo>
                  <a:pt x="1724" y="1687"/>
                  <a:pt x="1733" y="1686"/>
                  <a:pt x="1738" y="1690"/>
                </a:cubicBezTo>
                <a:cubicBezTo>
                  <a:pt x="1753" y="1701"/>
                  <a:pt x="1762" y="1720"/>
                  <a:pt x="1766" y="1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6" name="出自【趣你的PPT】(微信:qunideppt)：最优质的PPT资源库"/>
          <p:cNvSpPr txBox="1"/>
          <p:nvPr/>
        </p:nvSpPr>
        <p:spPr>
          <a:xfrm>
            <a:off x="8935767" y="3025616"/>
            <a:ext cx="2291877" cy="338554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id-ID" altLang="zh-CN" sz="1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47" name="出自【趣你的PPT】(微信:qunideppt)：最优质的PPT资源库"/>
          <p:cNvSpPr txBox="1"/>
          <p:nvPr/>
        </p:nvSpPr>
        <p:spPr>
          <a:xfrm>
            <a:off x="6986564" y="1521717"/>
            <a:ext cx="2427953" cy="338554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id-ID" altLang="zh-CN" sz="1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48" name="出自【趣你的PPT】(微信:qunideppt)：最优质的PPT资源库"/>
          <p:cNvSpPr txBox="1"/>
          <p:nvPr/>
        </p:nvSpPr>
        <p:spPr>
          <a:xfrm>
            <a:off x="2916332" y="1492548"/>
            <a:ext cx="2382392" cy="338554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id-ID" altLang="zh-CN" sz="1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29" name="出自【趣你的PPT】(微信:qunideppt)：最优质的PPT资源库"/>
          <p:cNvSpPr txBox="1"/>
          <p:nvPr/>
        </p:nvSpPr>
        <p:spPr>
          <a:xfrm>
            <a:off x="927642" y="3296557"/>
            <a:ext cx="2304634" cy="609398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0" name="出自【趣你的PPT】(微信:qunideppt)：最优质的PPT资源库"/>
          <p:cNvSpPr txBox="1"/>
          <p:nvPr/>
        </p:nvSpPr>
        <p:spPr>
          <a:xfrm>
            <a:off x="2891108" y="1806177"/>
            <a:ext cx="2382392" cy="587469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1" name="出自【趣你的PPT】(微信:qunideppt)：最优质的PPT资源库"/>
          <p:cNvSpPr txBox="1"/>
          <p:nvPr/>
        </p:nvSpPr>
        <p:spPr>
          <a:xfrm>
            <a:off x="7023203" y="1835852"/>
            <a:ext cx="2427953" cy="587469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2" name="出自【趣你的PPT】(微信:qunideppt)：最优质的PPT资源库"/>
          <p:cNvSpPr txBox="1"/>
          <p:nvPr/>
        </p:nvSpPr>
        <p:spPr>
          <a:xfrm>
            <a:off x="8935767" y="3330369"/>
            <a:ext cx="2291877" cy="587469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4" name="出自【趣你的PPT】(微信:qunideppt)：最优质的PPT资源库"/>
          <p:cNvSpPr txBox="1"/>
          <p:nvPr/>
        </p:nvSpPr>
        <p:spPr>
          <a:xfrm>
            <a:off x="980159" y="3035912"/>
            <a:ext cx="2048160" cy="338554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id-ID" altLang="zh-CN" sz="1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233" name="组合 232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235" name="图片 2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236" name="矩形 235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5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>
            <a:off x="5361781" y="2668928"/>
            <a:ext cx="1797050" cy="1555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6350">
            <a:noFill/>
            <a:miter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charset="0"/>
              <a:ea typeface="宋体" pitchFamily="2" charset="-122"/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>
            <a:off x="4293394" y="1851365"/>
            <a:ext cx="2203450" cy="3138488"/>
          </a:xfrm>
          <a:custGeom>
            <a:avLst/>
            <a:gdLst/>
            <a:ahLst/>
            <a:cxnLst>
              <a:cxn ang="0">
                <a:pos x="0" y="3138488"/>
              </a:cxn>
              <a:cxn ang="0">
                <a:pos x="1819075" y="0"/>
              </a:cxn>
              <a:cxn ang="0">
                <a:pos x="2203450" y="735443"/>
              </a:cxn>
            </a:cxnLst>
            <a:rect l="0" t="0" r="0" b="0"/>
            <a:pathLst>
              <a:path w="986" h="1404">
                <a:moveTo>
                  <a:pt x="0" y="1404"/>
                </a:moveTo>
                <a:lnTo>
                  <a:pt x="814" y="0"/>
                </a:lnTo>
                <a:lnTo>
                  <a:pt x="986" y="329"/>
                </a:ln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>
            <a:off x="4729956" y="4189753"/>
            <a:ext cx="3627438" cy="630237"/>
          </a:xfrm>
          <a:custGeom>
            <a:avLst/>
            <a:gdLst/>
            <a:ahLst/>
            <a:cxnLst>
              <a:cxn ang="0">
                <a:pos x="3627438" y="630237"/>
              </a:cxn>
              <a:cxn ang="0">
                <a:pos x="0" y="621266"/>
              </a:cxn>
              <a:cxn ang="0">
                <a:pos x="388894" y="0"/>
              </a:cxn>
            </a:cxnLst>
            <a:rect l="0" t="0" r="0" b="0"/>
            <a:pathLst>
              <a:path w="1623" h="281">
                <a:moveTo>
                  <a:pt x="1623" y="281"/>
                </a:moveTo>
                <a:lnTo>
                  <a:pt x="0" y="277"/>
                </a:lnTo>
                <a:lnTo>
                  <a:pt x="174" y="0"/>
                </a:ln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6160294" y="1368765"/>
            <a:ext cx="1806575" cy="3148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06575" y="3148013"/>
              </a:cxn>
              <a:cxn ang="0">
                <a:pos x="961420" y="3145777"/>
              </a:cxn>
            </a:cxnLst>
            <a:rect l="0" t="0" r="0" b="0"/>
            <a:pathLst>
              <a:path w="808" h="1408">
                <a:moveTo>
                  <a:pt x="0" y="0"/>
                </a:moveTo>
                <a:lnTo>
                  <a:pt x="808" y="1408"/>
                </a:lnTo>
                <a:lnTo>
                  <a:pt x="430" y="1407"/>
                </a:ln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3" name="Group 12出自【趣你的PPT】(微信:qunideppt)：最优质的PPT资源库"/>
          <p:cNvGrpSpPr/>
          <p:nvPr/>
        </p:nvGrpSpPr>
        <p:grpSpPr>
          <a:xfrm>
            <a:off x="1361080" y="2590682"/>
            <a:ext cx="2583542" cy="867980"/>
            <a:chOff x="1146629" y="1849438"/>
            <a:chExt cx="2583542" cy="867980"/>
          </a:xfrm>
        </p:grpSpPr>
        <p:sp>
          <p:nvSpPr>
            <p:cNvPr id="14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15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出自【趣你的PPT】(微信:qunideppt)：最优质的PPT资源库"/>
          <p:cNvGrpSpPr/>
          <p:nvPr/>
        </p:nvGrpSpPr>
        <p:grpSpPr>
          <a:xfrm>
            <a:off x="8396879" y="2583425"/>
            <a:ext cx="2583542" cy="882494"/>
            <a:chOff x="1146629" y="1834924"/>
            <a:chExt cx="2583542" cy="882494"/>
          </a:xfrm>
        </p:grpSpPr>
        <p:sp>
          <p:nvSpPr>
            <p:cNvPr id="17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18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出自【趣你的PPT】(微信:qunideppt)：最优质的PPT资源库"/>
          <p:cNvSpPr txBox="1"/>
          <p:nvPr/>
        </p:nvSpPr>
        <p:spPr>
          <a:xfrm>
            <a:off x="2709609" y="5772036"/>
            <a:ext cx="7392334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5520882" y="5479025"/>
            <a:ext cx="1395766" cy="3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点击添加标题</a:t>
            </a:r>
          </a:p>
        </p:txBody>
      </p:sp>
      <p:grpSp>
        <p:nvGrpSpPr>
          <p:cNvPr id="21" name="Group 20出自【趣你的PPT】(微信:qunideppt)：最优质的PPT资源库"/>
          <p:cNvGrpSpPr/>
          <p:nvPr/>
        </p:nvGrpSpPr>
        <p:grpSpPr>
          <a:xfrm>
            <a:off x="5915380" y="3336913"/>
            <a:ext cx="665956" cy="670731"/>
            <a:chOff x="3182938" y="1412875"/>
            <a:chExt cx="442912" cy="446088"/>
          </a:xfrm>
          <a:solidFill>
            <a:srgbClr val="FFFFFF"/>
          </a:solidFill>
        </p:grpSpPr>
        <p:sp>
          <p:nvSpPr>
            <p:cNvPr id="2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209925" y="1443038"/>
              <a:ext cx="390525" cy="385763"/>
            </a:xfrm>
            <a:custGeom>
              <a:avLst/>
              <a:gdLst>
                <a:gd name="T0" fmla="*/ 0 w 104"/>
                <a:gd name="T1" fmla="*/ 51 h 103"/>
                <a:gd name="T2" fmla="*/ 104 w 104"/>
                <a:gd name="T3" fmla="*/ 51 h 103"/>
                <a:gd name="T4" fmla="*/ 59 w 104"/>
                <a:gd name="T5" fmla="*/ 43 h 103"/>
                <a:gd name="T6" fmla="*/ 72 w 104"/>
                <a:gd name="T7" fmla="*/ 10 h 103"/>
                <a:gd name="T8" fmla="*/ 59 w 104"/>
                <a:gd name="T9" fmla="*/ 43 h 103"/>
                <a:gd name="T10" fmla="*/ 53 w 104"/>
                <a:gd name="T11" fmla="*/ 40 h 103"/>
                <a:gd name="T12" fmla="*/ 69 w 104"/>
                <a:gd name="T13" fmla="*/ 9 h 103"/>
                <a:gd name="T14" fmla="*/ 50 w 104"/>
                <a:gd name="T15" fmla="*/ 40 h 103"/>
                <a:gd name="T16" fmla="*/ 36 w 104"/>
                <a:gd name="T17" fmla="*/ 8 h 103"/>
                <a:gd name="T18" fmla="*/ 50 w 104"/>
                <a:gd name="T19" fmla="*/ 40 h 103"/>
                <a:gd name="T20" fmla="*/ 46 w 104"/>
                <a:gd name="T21" fmla="*/ 42 h 103"/>
                <a:gd name="T22" fmla="*/ 33 w 104"/>
                <a:gd name="T23" fmla="*/ 9 h 103"/>
                <a:gd name="T24" fmla="*/ 41 w 104"/>
                <a:gd name="T25" fmla="*/ 50 h 103"/>
                <a:gd name="T26" fmla="*/ 9 w 104"/>
                <a:gd name="T27" fmla="*/ 35 h 103"/>
                <a:gd name="T28" fmla="*/ 41 w 104"/>
                <a:gd name="T29" fmla="*/ 50 h 103"/>
                <a:gd name="T30" fmla="*/ 41 w 104"/>
                <a:gd name="T31" fmla="*/ 55 h 103"/>
                <a:gd name="T32" fmla="*/ 6 w 104"/>
                <a:gd name="T33" fmla="*/ 53 h 103"/>
                <a:gd name="T34" fmla="*/ 45 w 104"/>
                <a:gd name="T35" fmla="*/ 61 h 103"/>
                <a:gd name="T36" fmla="*/ 33 w 104"/>
                <a:gd name="T37" fmla="*/ 94 h 103"/>
                <a:gd name="T38" fmla="*/ 45 w 104"/>
                <a:gd name="T39" fmla="*/ 61 h 103"/>
                <a:gd name="T40" fmla="*/ 50 w 104"/>
                <a:gd name="T41" fmla="*/ 63 h 103"/>
                <a:gd name="T42" fmla="*/ 36 w 104"/>
                <a:gd name="T43" fmla="*/ 95 h 103"/>
                <a:gd name="T44" fmla="*/ 53 w 104"/>
                <a:gd name="T45" fmla="*/ 63 h 103"/>
                <a:gd name="T46" fmla="*/ 69 w 104"/>
                <a:gd name="T47" fmla="*/ 95 h 103"/>
                <a:gd name="T48" fmla="*/ 53 w 104"/>
                <a:gd name="T49" fmla="*/ 63 h 103"/>
                <a:gd name="T50" fmla="*/ 59 w 104"/>
                <a:gd name="T51" fmla="*/ 60 h 103"/>
                <a:gd name="T52" fmla="*/ 72 w 104"/>
                <a:gd name="T53" fmla="*/ 93 h 103"/>
                <a:gd name="T54" fmla="*/ 63 w 104"/>
                <a:gd name="T55" fmla="*/ 53 h 103"/>
                <a:gd name="T56" fmla="*/ 95 w 104"/>
                <a:gd name="T57" fmla="*/ 68 h 103"/>
                <a:gd name="T58" fmla="*/ 63 w 104"/>
                <a:gd name="T59" fmla="*/ 53 h 103"/>
                <a:gd name="T60" fmla="*/ 63 w 104"/>
                <a:gd name="T61" fmla="*/ 49 h 103"/>
                <a:gd name="T62" fmla="*/ 98 w 104"/>
                <a:gd name="T63" fmla="*/ 50 h 103"/>
                <a:gd name="T64" fmla="*/ 94 w 104"/>
                <a:gd name="T65" fmla="*/ 33 h 103"/>
                <a:gd name="T66" fmla="*/ 61 w 104"/>
                <a:gd name="T67" fmla="*/ 45 h 103"/>
                <a:gd name="T68" fmla="*/ 94 w 104"/>
                <a:gd name="T69" fmla="*/ 33 h 103"/>
                <a:gd name="T70" fmla="*/ 43 w 104"/>
                <a:gd name="T71" fmla="*/ 44 h 103"/>
                <a:gd name="T72" fmla="*/ 10 w 104"/>
                <a:gd name="T73" fmla="*/ 32 h 103"/>
                <a:gd name="T74" fmla="*/ 10 w 104"/>
                <a:gd name="T75" fmla="*/ 71 h 103"/>
                <a:gd name="T76" fmla="*/ 43 w 104"/>
                <a:gd name="T77" fmla="*/ 59 h 103"/>
                <a:gd name="T78" fmla="*/ 10 w 104"/>
                <a:gd name="T79" fmla="*/ 71 h 103"/>
                <a:gd name="T80" fmla="*/ 61 w 104"/>
                <a:gd name="T81" fmla="*/ 58 h 103"/>
                <a:gd name="T82" fmla="*/ 94 w 104"/>
                <a:gd name="T83" fmla="*/ 7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3">
                  <a:moveTo>
                    <a:pt x="52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80"/>
                    <a:pt x="23" y="103"/>
                    <a:pt x="52" y="103"/>
                  </a:cubicBezTo>
                  <a:cubicBezTo>
                    <a:pt x="80" y="103"/>
                    <a:pt x="104" y="80"/>
                    <a:pt x="104" y="51"/>
                  </a:cubicBezTo>
                  <a:cubicBezTo>
                    <a:pt x="104" y="23"/>
                    <a:pt x="80" y="0"/>
                    <a:pt x="52" y="0"/>
                  </a:cubicBezTo>
                  <a:moveTo>
                    <a:pt x="59" y="43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6" y="12"/>
                    <a:pt x="80" y="15"/>
                    <a:pt x="84" y="18"/>
                  </a:cubicBezTo>
                  <a:cubicBezTo>
                    <a:pt x="59" y="43"/>
                    <a:pt x="59" y="43"/>
                    <a:pt x="59" y="43"/>
                  </a:cubicBezTo>
                  <a:moveTo>
                    <a:pt x="56" y="41"/>
                  </a:moveTo>
                  <a:cubicBezTo>
                    <a:pt x="55" y="41"/>
                    <a:pt x="54" y="40"/>
                    <a:pt x="53" y="4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9" y="5"/>
                    <a:pt x="64" y="7"/>
                    <a:pt x="69" y="9"/>
                  </a:cubicBezTo>
                  <a:cubicBezTo>
                    <a:pt x="56" y="41"/>
                    <a:pt x="56" y="41"/>
                    <a:pt x="56" y="41"/>
                  </a:cubicBezTo>
                  <a:moveTo>
                    <a:pt x="50" y="40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40" y="6"/>
                    <a:pt x="45" y="5"/>
                    <a:pt x="50" y="5"/>
                  </a:cubicBezTo>
                  <a:cubicBezTo>
                    <a:pt x="50" y="40"/>
                    <a:pt x="50" y="40"/>
                    <a:pt x="50" y="40"/>
                  </a:cubicBezTo>
                  <a:moveTo>
                    <a:pt x="47" y="41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4" y="14"/>
                    <a:pt x="29" y="11"/>
                    <a:pt x="33" y="9"/>
                  </a:cubicBezTo>
                  <a:cubicBezTo>
                    <a:pt x="47" y="41"/>
                    <a:pt x="47" y="41"/>
                    <a:pt x="47" y="41"/>
                  </a:cubicBezTo>
                  <a:moveTo>
                    <a:pt x="41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5"/>
                    <a:pt x="7" y="40"/>
                    <a:pt x="9" y="35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1" y="49"/>
                    <a:pt x="41" y="50"/>
                  </a:cubicBezTo>
                  <a:moveTo>
                    <a:pt x="41" y="53"/>
                  </a:moveTo>
                  <a:cubicBezTo>
                    <a:pt x="41" y="54"/>
                    <a:pt x="41" y="54"/>
                    <a:pt x="41" y="55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7" y="64"/>
                    <a:pt x="6" y="58"/>
                    <a:pt x="6" y="53"/>
                  </a:cubicBezTo>
                  <a:cubicBezTo>
                    <a:pt x="41" y="53"/>
                    <a:pt x="41" y="53"/>
                    <a:pt x="41" y="53"/>
                  </a:cubicBezTo>
                  <a:moveTo>
                    <a:pt x="45" y="61"/>
                  </a:moveTo>
                  <a:cubicBezTo>
                    <a:pt x="46" y="61"/>
                    <a:pt x="46" y="61"/>
                    <a:pt x="47" y="6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28" y="92"/>
                    <a:pt x="24" y="89"/>
                    <a:pt x="20" y="85"/>
                  </a:cubicBezTo>
                  <a:cubicBezTo>
                    <a:pt x="45" y="61"/>
                    <a:pt x="45" y="61"/>
                    <a:pt x="45" y="61"/>
                  </a:cubicBezTo>
                  <a:moveTo>
                    <a:pt x="50" y="63"/>
                  </a:moveTo>
                  <a:cubicBezTo>
                    <a:pt x="50" y="63"/>
                    <a:pt x="50" y="63"/>
                    <a:pt x="50" y="63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45" y="98"/>
                    <a:pt x="41" y="97"/>
                    <a:pt x="36" y="95"/>
                  </a:cubicBezTo>
                  <a:cubicBezTo>
                    <a:pt x="50" y="63"/>
                    <a:pt x="50" y="63"/>
                    <a:pt x="50" y="63"/>
                  </a:cubicBezTo>
                  <a:moveTo>
                    <a:pt x="53" y="63"/>
                  </a:moveTo>
                  <a:cubicBezTo>
                    <a:pt x="54" y="63"/>
                    <a:pt x="55" y="62"/>
                    <a:pt x="55" y="62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6"/>
                    <a:pt x="59" y="98"/>
                    <a:pt x="53" y="98"/>
                  </a:cubicBezTo>
                  <a:cubicBezTo>
                    <a:pt x="53" y="63"/>
                    <a:pt x="53" y="63"/>
                    <a:pt x="53" y="63"/>
                  </a:cubicBezTo>
                  <a:moveTo>
                    <a:pt x="58" y="61"/>
                  </a:moveTo>
                  <a:cubicBezTo>
                    <a:pt x="59" y="61"/>
                    <a:pt x="59" y="60"/>
                    <a:pt x="59" y="6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0" y="88"/>
                    <a:pt x="76" y="91"/>
                    <a:pt x="72" y="93"/>
                  </a:cubicBezTo>
                  <a:cubicBezTo>
                    <a:pt x="58" y="61"/>
                    <a:pt x="58" y="61"/>
                    <a:pt x="58" y="61"/>
                  </a:cubicBezTo>
                  <a:moveTo>
                    <a:pt x="63" y="53"/>
                  </a:moveTo>
                  <a:cubicBezTo>
                    <a:pt x="98" y="53"/>
                    <a:pt x="98" y="53"/>
                    <a:pt x="98" y="53"/>
                  </a:cubicBezTo>
                  <a:cubicBezTo>
                    <a:pt x="98" y="58"/>
                    <a:pt x="97" y="63"/>
                    <a:pt x="95" y="68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4"/>
                    <a:pt x="63" y="54"/>
                    <a:pt x="63" y="53"/>
                  </a:cubicBezTo>
                  <a:moveTo>
                    <a:pt x="63" y="50"/>
                  </a:moveTo>
                  <a:cubicBezTo>
                    <a:pt x="63" y="50"/>
                    <a:pt x="63" y="49"/>
                    <a:pt x="63" y="4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7" y="40"/>
                    <a:pt x="98" y="45"/>
                    <a:pt x="98" y="50"/>
                  </a:cubicBezTo>
                  <a:cubicBezTo>
                    <a:pt x="63" y="50"/>
                    <a:pt x="63" y="50"/>
                    <a:pt x="63" y="50"/>
                  </a:cubicBezTo>
                  <a:moveTo>
                    <a:pt x="94" y="33"/>
                  </a:move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1" y="45"/>
                    <a:pt x="61" y="45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4"/>
                    <a:pt x="92" y="28"/>
                    <a:pt x="94" y="33"/>
                  </a:cubicBezTo>
                  <a:moveTo>
                    <a:pt x="19" y="19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3" y="45"/>
                    <a:pt x="43" y="45"/>
                    <a:pt x="42" y="4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27"/>
                    <a:pt x="15" y="23"/>
                    <a:pt x="19" y="19"/>
                  </a:cubicBezTo>
                  <a:moveTo>
                    <a:pt x="10" y="71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5" y="80"/>
                    <a:pt x="12" y="76"/>
                    <a:pt x="10" y="71"/>
                  </a:cubicBezTo>
                  <a:moveTo>
                    <a:pt x="86" y="83"/>
                  </a:moveTo>
                  <a:cubicBezTo>
                    <a:pt x="61" y="58"/>
                    <a:pt x="61" y="58"/>
                    <a:pt x="61" y="58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2" y="75"/>
                    <a:pt x="89" y="79"/>
                    <a:pt x="86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82938" y="1412875"/>
              <a:ext cx="442912" cy="446088"/>
            </a:xfrm>
            <a:custGeom>
              <a:avLst/>
              <a:gdLst>
                <a:gd name="T0" fmla="*/ 59 w 118"/>
                <a:gd name="T1" fmla="*/ 114 h 119"/>
                <a:gd name="T2" fmla="*/ 4 w 118"/>
                <a:gd name="T3" fmla="*/ 59 h 119"/>
                <a:gd name="T4" fmla="*/ 59 w 118"/>
                <a:gd name="T5" fmla="*/ 5 h 119"/>
                <a:gd name="T6" fmla="*/ 114 w 118"/>
                <a:gd name="T7" fmla="*/ 59 h 119"/>
                <a:gd name="T8" fmla="*/ 59 w 118"/>
                <a:gd name="T9" fmla="*/ 114 h 119"/>
                <a:gd name="T10" fmla="*/ 59 w 118"/>
                <a:gd name="T11" fmla="*/ 0 h 119"/>
                <a:gd name="T12" fmla="*/ 0 w 118"/>
                <a:gd name="T13" fmla="*/ 59 h 119"/>
                <a:gd name="T14" fmla="*/ 59 w 118"/>
                <a:gd name="T15" fmla="*/ 119 h 119"/>
                <a:gd name="T16" fmla="*/ 118 w 118"/>
                <a:gd name="T17" fmla="*/ 59 h 119"/>
                <a:gd name="T18" fmla="*/ 59 w 118"/>
                <a:gd name="T1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9">
                  <a:moveTo>
                    <a:pt x="59" y="114"/>
                  </a:moveTo>
                  <a:cubicBezTo>
                    <a:pt x="29" y="114"/>
                    <a:pt x="4" y="90"/>
                    <a:pt x="4" y="59"/>
                  </a:cubicBezTo>
                  <a:cubicBezTo>
                    <a:pt x="4" y="29"/>
                    <a:pt x="29" y="5"/>
                    <a:pt x="59" y="5"/>
                  </a:cubicBezTo>
                  <a:cubicBezTo>
                    <a:pt x="89" y="5"/>
                    <a:pt x="114" y="29"/>
                    <a:pt x="114" y="59"/>
                  </a:cubicBezTo>
                  <a:cubicBezTo>
                    <a:pt x="114" y="90"/>
                    <a:pt x="89" y="114"/>
                    <a:pt x="59" y="114"/>
                  </a:cubicBezTo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4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>
            <a:off x="3986801" y="1577355"/>
            <a:ext cx="4065322" cy="4065322"/>
          </a:xfrm>
          <a:prstGeom prst="quadArrow">
            <a:avLst>
              <a:gd name="adj1" fmla="val 937"/>
              <a:gd name="adj2" fmla="val 1969"/>
              <a:gd name="adj3" fmla="val 5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出自【趣你的PPT】(微信:qunideppt)：最优质的PPT资源库"/>
          <p:cNvSpPr/>
          <p:nvPr/>
        </p:nvSpPr>
        <p:spPr>
          <a:xfrm>
            <a:off x="4251047" y="1841601"/>
            <a:ext cx="1626129" cy="1626129"/>
          </a:xfrm>
          <a:custGeom>
            <a:avLst/>
            <a:gdLst>
              <a:gd name="connsiteX0" fmla="*/ 0 w 3656647"/>
              <a:gd name="connsiteY0" fmla="*/ 0 h 3656647"/>
              <a:gd name="connsiteX1" fmla="*/ 3656647 w 3656647"/>
              <a:gd name="connsiteY1" fmla="*/ 0 h 3656647"/>
              <a:gd name="connsiteX2" fmla="*/ 3656647 w 3656647"/>
              <a:gd name="connsiteY2" fmla="*/ 3656647 h 3656647"/>
              <a:gd name="connsiteX3" fmla="*/ 0 w 3656647"/>
              <a:gd name="connsiteY3" fmla="*/ 3656647 h 3656647"/>
              <a:gd name="connsiteX4" fmla="*/ 0 w 3656647"/>
              <a:gd name="connsiteY4" fmla="*/ 0 h 365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647" h="3656647">
                <a:moveTo>
                  <a:pt x="0" y="0"/>
                </a:moveTo>
                <a:lnTo>
                  <a:pt x="3656647" y="0"/>
                </a:lnTo>
                <a:lnTo>
                  <a:pt x="3656647" y="3656647"/>
                </a:lnTo>
                <a:lnTo>
                  <a:pt x="0" y="3656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>
            <a:off x="6161748" y="1841601"/>
            <a:ext cx="1626129" cy="1626129"/>
          </a:xfrm>
          <a:custGeom>
            <a:avLst/>
            <a:gdLst>
              <a:gd name="connsiteX0" fmla="*/ 0 w 3656647"/>
              <a:gd name="connsiteY0" fmla="*/ 0 h 3656647"/>
              <a:gd name="connsiteX1" fmla="*/ 3656647 w 3656647"/>
              <a:gd name="connsiteY1" fmla="*/ 0 h 3656647"/>
              <a:gd name="connsiteX2" fmla="*/ 3656647 w 3656647"/>
              <a:gd name="connsiteY2" fmla="*/ 3656647 h 3656647"/>
              <a:gd name="connsiteX3" fmla="*/ 0 w 3656647"/>
              <a:gd name="connsiteY3" fmla="*/ 3656647 h 3656647"/>
              <a:gd name="connsiteX4" fmla="*/ 0 w 3656647"/>
              <a:gd name="connsiteY4" fmla="*/ 0 h 365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647" h="3656647">
                <a:moveTo>
                  <a:pt x="0" y="0"/>
                </a:moveTo>
                <a:lnTo>
                  <a:pt x="3656647" y="0"/>
                </a:lnTo>
                <a:lnTo>
                  <a:pt x="3656647" y="3656647"/>
                </a:lnTo>
                <a:lnTo>
                  <a:pt x="0" y="3656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4251047" y="3752302"/>
            <a:ext cx="1626129" cy="1626129"/>
          </a:xfrm>
          <a:custGeom>
            <a:avLst/>
            <a:gdLst>
              <a:gd name="connsiteX0" fmla="*/ 0 w 3656647"/>
              <a:gd name="connsiteY0" fmla="*/ 0 h 3656647"/>
              <a:gd name="connsiteX1" fmla="*/ 3656647 w 3656647"/>
              <a:gd name="connsiteY1" fmla="*/ 0 h 3656647"/>
              <a:gd name="connsiteX2" fmla="*/ 3656647 w 3656647"/>
              <a:gd name="connsiteY2" fmla="*/ 3656647 h 3656647"/>
              <a:gd name="connsiteX3" fmla="*/ 0 w 3656647"/>
              <a:gd name="connsiteY3" fmla="*/ 3656647 h 3656647"/>
              <a:gd name="connsiteX4" fmla="*/ 0 w 3656647"/>
              <a:gd name="connsiteY4" fmla="*/ 0 h 365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647" h="3656647">
                <a:moveTo>
                  <a:pt x="0" y="0"/>
                </a:moveTo>
                <a:lnTo>
                  <a:pt x="3656647" y="0"/>
                </a:lnTo>
                <a:lnTo>
                  <a:pt x="3656647" y="3656647"/>
                </a:lnTo>
                <a:lnTo>
                  <a:pt x="0" y="3656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>
            <a:off x="6161748" y="3752302"/>
            <a:ext cx="1626129" cy="1626129"/>
          </a:xfrm>
          <a:custGeom>
            <a:avLst/>
            <a:gdLst>
              <a:gd name="connsiteX0" fmla="*/ 0 w 3656647"/>
              <a:gd name="connsiteY0" fmla="*/ 0 h 3656647"/>
              <a:gd name="connsiteX1" fmla="*/ 3656647 w 3656647"/>
              <a:gd name="connsiteY1" fmla="*/ 0 h 3656647"/>
              <a:gd name="connsiteX2" fmla="*/ 3656647 w 3656647"/>
              <a:gd name="connsiteY2" fmla="*/ 3656647 h 3656647"/>
              <a:gd name="connsiteX3" fmla="*/ 0 w 3656647"/>
              <a:gd name="connsiteY3" fmla="*/ 3656647 h 3656647"/>
              <a:gd name="connsiteX4" fmla="*/ 0 w 3656647"/>
              <a:gd name="connsiteY4" fmla="*/ 0 h 365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647" h="3656647">
                <a:moveTo>
                  <a:pt x="0" y="0"/>
                </a:moveTo>
                <a:lnTo>
                  <a:pt x="3656647" y="0"/>
                </a:lnTo>
                <a:lnTo>
                  <a:pt x="3656647" y="3656647"/>
                </a:lnTo>
                <a:lnTo>
                  <a:pt x="0" y="3656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1509302" y="2309343"/>
            <a:ext cx="259741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出自【趣你的PPT】(微信:qunideppt)：最优质的PPT资源库"/>
          <p:cNvSpPr/>
          <p:nvPr/>
        </p:nvSpPr>
        <p:spPr>
          <a:xfrm>
            <a:off x="2571029" y="2017193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 Regular"/>
              <a:cs typeface="Lato Regular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8011129" y="2309343"/>
            <a:ext cx="2619699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出自【趣你的PPT】(微信:qunideppt)：最优质的PPT资源库"/>
          <p:cNvSpPr/>
          <p:nvPr/>
        </p:nvSpPr>
        <p:spPr>
          <a:xfrm>
            <a:off x="8005412" y="2017193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 Regular"/>
              <a:cs typeface="Lato Regular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1509302" y="4355432"/>
            <a:ext cx="259741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出自【趣你的PPT】(微信:qunideppt)：最优质的PPT资源库"/>
          <p:cNvSpPr/>
          <p:nvPr/>
        </p:nvSpPr>
        <p:spPr>
          <a:xfrm>
            <a:off x="2571029" y="406328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 Regular"/>
              <a:cs typeface="Lato Regular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8011129" y="4355432"/>
            <a:ext cx="2619699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出自【趣你的PPT】(微信:qunideppt)：最优质的PPT资源库"/>
          <p:cNvSpPr/>
          <p:nvPr/>
        </p:nvSpPr>
        <p:spPr>
          <a:xfrm>
            <a:off x="8005412" y="406328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black"/>
              </a:solidFill>
              <a:latin typeface="Lato Regular"/>
              <a:cs typeface="Lato Regular"/>
            </a:endParaRPr>
          </a:p>
        </p:txBody>
      </p:sp>
      <p:grpSp>
        <p:nvGrpSpPr>
          <p:cNvPr id="69" name="Group 68出自【趣你的PPT】(微信:qunideppt)：最优质的PPT资源库"/>
          <p:cNvGrpSpPr/>
          <p:nvPr/>
        </p:nvGrpSpPr>
        <p:grpSpPr>
          <a:xfrm>
            <a:off x="4788332" y="2355747"/>
            <a:ext cx="561343" cy="560384"/>
            <a:chOff x="4788332" y="2355747"/>
            <a:chExt cx="561343" cy="560384"/>
          </a:xfrm>
        </p:grpSpPr>
        <p:sp>
          <p:nvSpPr>
            <p:cNvPr id="6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88332" y="2355747"/>
              <a:ext cx="561343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138932" y="2425675"/>
              <a:ext cx="139857" cy="13985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0" name="Group 69出自【趣你的PPT】(微信:qunideppt)：最优质的PPT资源库"/>
          <p:cNvGrpSpPr/>
          <p:nvPr/>
        </p:nvGrpSpPr>
        <p:grpSpPr>
          <a:xfrm>
            <a:off x="6657058" y="2379116"/>
            <a:ext cx="560384" cy="560384"/>
            <a:chOff x="6657058" y="2379116"/>
            <a:chExt cx="560384" cy="560384"/>
          </a:xfrm>
        </p:grpSpPr>
        <p:sp>
          <p:nvSpPr>
            <p:cNvPr id="6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657058" y="2379116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884086" y="2466286"/>
              <a:ext cx="132193" cy="1312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1" name="Group 70出自【趣你的PPT】(微信:qunideppt)：最优质的PPT资源库"/>
          <p:cNvGrpSpPr/>
          <p:nvPr/>
        </p:nvGrpSpPr>
        <p:grpSpPr>
          <a:xfrm>
            <a:off x="4855625" y="4295472"/>
            <a:ext cx="420528" cy="561343"/>
            <a:chOff x="4855625" y="4295472"/>
            <a:chExt cx="420528" cy="561343"/>
          </a:xfrm>
        </p:grpSpPr>
        <p:sp>
          <p:nvSpPr>
            <p:cNvPr id="6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960038" y="4400843"/>
              <a:ext cx="210743" cy="2107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855625" y="4295472"/>
              <a:ext cx="420528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2" name="Group 71出自【趣你的PPT】(微信:qunideppt)：最优质的PPT资源库"/>
          <p:cNvGrpSpPr/>
          <p:nvPr/>
        </p:nvGrpSpPr>
        <p:grpSpPr>
          <a:xfrm>
            <a:off x="6657058" y="4295472"/>
            <a:ext cx="560384" cy="560384"/>
            <a:chOff x="6657058" y="4295472"/>
            <a:chExt cx="560384" cy="560384"/>
          </a:xfrm>
        </p:grpSpPr>
        <p:sp>
          <p:nvSpPr>
            <p:cNvPr id="6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657058" y="4295472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815114" y="4452571"/>
              <a:ext cx="245228" cy="2452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866843" y="4505257"/>
              <a:ext cx="140815" cy="1408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9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出自【趣你的PPT】(微信:qunideppt)：最优质的PPT资源库"/>
          <p:cNvCxnSpPr/>
          <p:nvPr/>
        </p:nvCxnSpPr>
        <p:spPr>
          <a:xfrm>
            <a:off x="2510586" y="2665156"/>
            <a:ext cx="1646102" cy="506456"/>
          </a:xfrm>
          <a:prstGeom prst="line">
            <a:avLst/>
          </a:prstGeom>
          <a:ln w="19050" cmpd="sng">
            <a:solidFill>
              <a:srgbClr val="A5A5A5"/>
            </a:solidFill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出自【趣你的PPT】(微信:qunideppt)：最优质的PPT资源库"/>
          <p:cNvCxnSpPr/>
          <p:nvPr/>
        </p:nvCxnSpPr>
        <p:spPr>
          <a:xfrm flipV="1">
            <a:off x="5147730" y="2570033"/>
            <a:ext cx="1622039" cy="601579"/>
          </a:xfrm>
          <a:prstGeom prst="line">
            <a:avLst/>
          </a:prstGeom>
          <a:ln w="19050" cmpd="sng">
            <a:solidFill>
              <a:srgbClr val="A5A5A5"/>
            </a:solidFill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出自【趣你的PPT】(微信:qunideppt)：最优质的PPT资源库"/>
          <p:cNvCxnSpPr/>
          <p:nvPr/>
        </p:nvCxnSpPr>
        <p:spPr>
          <a:xfrm>
            <a:off x="7809832" y="2580106"/>
            <a:ext cx="1630060" cy="503274"/>
          </a:xfrm>
          <a:prstGeom prst="line">
            <a:avLst/>
          </a:prstGeom>
          <a:ln w="19050" cmpd="sng">
            <a:solidFill>
              <a:schemeClr val="accent3"/>
            </a:solidFill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出自【趣你的PPT】(微信:qunideppt)：最优质的PPT资源库"/>
          <p:cNvSpPr/>
          <p:nvPr/>
        </p:nvSpPr>
        <p:spPr>
          <a:xfrm>
            <a:off x="6777790" y="1921020"/>
            <a:ext cx="1016000" cy="10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linea-ecommerce-10" charset="0"/>
              </a:rPr>
              <a:t>3</a:t>
            </a:r>
            <a:endParaRPr lang="en-US" sz="3200" dirty="0">
              <a:solidFill>
                <a:prstClr val="white"/>
              </a:solidFill>
              <a:latin typeface="Roboto Condensed Light" charset="0"/>
            </a:endParaRPr>
          </a:p>
        </p:txBody>
      </p:sp>
      <p:cxnSp>
        <p:nvCxnSpPr>
          <p:cNvPr id="15" name="出自【趣你的PPT】(微信:qunideppt)：最优质的PPT资源库"/>
          <p:cNvCxnSpPr/>
          <p:nvPr/>
        </p:nvCxnSpPr>
        <p:spPr>
          <a:xfrm>
            <a:off x="7296144" y="2937671"/>
            <a:ext cx="1" cy="424447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none"/>
            <a:tailEnd type="oval" w="lg" len="lg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出自【趣你的PPT】(微信:qunideppt)：最优质的PPT资源库"/>
          <p:cNvSpPr/>
          <p:nvPr/>
        </p:nvSpPr>
        <p:spPr>
          <a:xfrm>
            <a:off x="9406913" y="2868863"/>
            <a:ext cx="1016000" cy="10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linea-ecommerce-10" charset="0"/>
              </a:rPr>
              <a:t>4</a:t>
            </a:r>
            <a:endParaRPr lang="en-US" sz="3200" dirty="0">
              <a:solidFill>
                <a:prstClr val="white"/>
              </a:solidFill>
              <a:latin typeface="Roboto Condensed Light" charset="0"/>
            </a:endParaRPr>
          </a:p>
        </p:txBody>
      </p:sp>
      <p:cxnSp>
        <p:nvCxnSpPr>
          <p:cNvPr id="18" name="出自【趣你的PPT】(微信:qunideppt)：最优质的PPT资源库"/>
          <p:cNvCxnSpPr/>
          <p:nvPr/>
        </p:nvCxnSpPr>
        <p:spPr>
          <a:xfrm>
            <a:off x="9915253" y="3884862"/>
            <a:ext cx="1" cy="424447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出自【趣你的PPT】(微信:qunideppt)：最优质的PPT资源库"/>
          <p:cNvSpPr/>
          <p:nvPr/>
        </p:nvSpPr>
        <p:spPr>
          <a:xfrm>
            <a:off x="4148667" y="2868863"/>
            <a:ext cx="1016000" cy="10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linea-ecommerce-10" charset="0"/>
              </a:rPr>
              <a:t>2</a:t>
            </a:r>
            <a:endParaRPr lang="en-US" sz="3200" dirty="0">
              <a:solidFill>
                <a:prstClr val="white"/>
              </a:solidFill>
              <a:latin typeface="Roboto Condensed Light" charset="0"/>
            </a:endParaRPr>
          </a:p>
        </p:txBody>
      </p:sp>
      <p:cxnSp>
        <p:nvCxnSpPr>
          <p:cNvPr id="21" name="出自【趣你的PPT】(微信:qunideppt)：最优质的PPT资源库"/>
          <p:cNvCxnSpPr/>
          <p:nvPr/>
        </p:nvCxnSpPr>
        <p:spPr>
          <a:xfrm>
            <a:off x="4650533" y="3884863"/>
            <a:ext cx="1" cy="424447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出自【趣你的PPT】(微信:qunideppt)：最优质的PPT资源库"/>
          <p:cNvSpPr/>
          <p:nvPr/>
        </p:nvSpPr>
        <p:spPr>
          <a:xfrm>
            <a:off x="1519544" y="1921020"/>
            <a:ext cx="1016000" cy="10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linea-ecommerce-10" charset="0"/>
              </a:rPr>
              <a:t>1</a:t>
            </a:r>
            <a:endParaRPr lang="en-US" sz="3200" dirty="0">
              <a:solidFill>
                <a:prstClr val="white"/>
              </a:solidFill>
              <a:latin typeface="Roboto Condensed Light" charset="0"/>
            </a:endParaRPr>
          </a:p>
        </p:txBody>
      </p:sp>
      <p:cxnSp>
        <p:nvCxnSpPr>
          <p:cNvPr id="24" name="出自【趣你的PPT】(微信:qunideppt)：最优质的PPT资源库"/>
          <p:cNvCxnSpPr>
            <a:stCxn id="23" idx="4"/>
          </p:cNvCxnSpPr>
          <p:nvPr/>
        </p:nvCxnSpPr>
        <p:spPr>
          <a:xfrm>
            <a:off x="2027544" y="2937020"/>
            <a:ext cx="1" cy="424447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none"/>
            <a:tailEnd type="oval" w="lg" len="lg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出自【趣你的PPT】(微信:qunideppt)：最优质的PPT资源库"/>
          <p:cNvSpPr/>
          <p:nvPr/>
        </p:nvSpPr>
        <p:spPr>
          <a:xfrm>
            <a:off x="931492" y="3453832"/>
            <a:ext cx="23757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单击此处编辑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28" name="出自【趣你的PPT】(微信:qunideppt)：最优质的PPT资源库"/>
          <p:cNvSpPr/>
          <p:nvPr/>
        </p:nvSpPr>
        <p:spPr>
          <a:xfrm>
            <a:off x="931492" y="3762573"/>
            <a:ext cx="23757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29" name="出自【趣你的PPT】(微信:qunideppt)：最优质的PPT资源库"/>
          <p:cNvSpPr/>
          <p:nvPr/>
        </p:nvSpPr>
        <p:spPr>
          <a:xfrm>
            <a:off x="3392681" y="4369744"/>
            <a:ext cx="23757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单击此处编辑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>
          <a:xfrm>
            <a:off x="3392681" y="4678485"/>
            <a:ext cx="23757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4" name="出自【趣你的PPT】(微信:qunideppt)：最优质的PPT资源库"/>
          <p:cNvSpPr/>
          <p:nvPr/>
        </p:nvSpPr>
        <p:spPr>
          <a:xfrm>
            <a:off x="6025040" y="3453832"/>
            <a:ext cx="23757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单击此处编辑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5" name="出自【趣你的PPT】(微信:qunideppt)：最优质的PPT资源库"/>
          <p:cNvSpPr/>
          <p:nvPr/>
        </p:nvSpPr>
        <p:spPr>
          <a:xfrm>
            <a:off x="6025040" y="3762573"/>
            <a:ext cx="23757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6" name="出自【趣你的PPT】(微信:qunideppt)：最优质的PPT资源库"/>
          <p:cNvSpPr/>
          <p:nvPr/>
        </p:nvSpPr>
        <p:spPr>
          <a:xfrm>
            <a:off x="8657399" y="4369744"/>
            <a:ext cx="23757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单击此处编辑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7" name="出自【趣你的PPT】(微信:qunideppt)：最优质的PPT资源库"/>
          <p:cNvSpPr/>
          <p:nvPr/>
        </p:nvSpPr>
        <p:spPr>
          <a:xfrm>
            <a:off x="8657399" y="4678485"/>
            <a:ext cx="23757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0685512" y="5431275"/>
            <a:ext cx="1098448" cy="11285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6"/>
          <a:stretch/>
        </p:blipFill>
        <p:spPr>
          <a:xfrm>
            <a:off x="493286" y="1143980"/>
            <a:ext cx="4919373" cy="424385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760839" y="2724366"/>
            <a:ext cx="973394" cy="417039"/>
          </a:xfrm>
          <a:prstGeom prst="rect">
            <a:avLst/>
          </a:prstGeom>
          <a:solidFill>
            <a:srgbClr val="F6BE58"/>
          </a:solidFill>
          <a:ln w="31750">
            <a:solidFill>
              <a:srgbClr val="454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589990" y="4864618"/>
            <a:ext cx="2341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B0F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CONTENTS</a:t>
            </a:r>
            <a:endParaRPr lang="zh-CN" altLang="en-US" sz="2800" dirty="0">
              <a:solidFill>
                <a:srgbClr val="00B0F0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34269" y="2818239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5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论文框架与内容</a:t>
            </a:r>
            <a:endParaRPr lang="zh-CN" altLang="en-US" sz="3600" dirty="0">
              <a:solidFill>
                <a:srgbClr val="00B050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34269" y="3714440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5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研究思路与方法</a:t>
            </a:r>
            <a:endParaRPr lang="zh-CN" altLang="en-US" sz="3600" dirty="0">
              <a:solidFill>
                <a:srgbClr val="00B050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34269" y="4610642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5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总体建议与总结</a:t>
            </a:r>
            <a:endParaRPr lang="zh-CN" altLang="en-US" sz="3600" dirty="0">
              <a:solidFill>
                <a:srgbClr val="00B050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34269" y="1922038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5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选题背景与意义</a:t>
            </a:r>
            <a:endParaRPr lang="zh-CN" altLang="en-US" sz="3600" dirty="0">
              <a:solidFill>
                <a:srgbClr val="00B050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62902" y="1922037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5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01</a:t>
            </a:r>
            <a:endParaRPr lang="zh-CN" altLang="en-US" sz="3600" dirty="0">
              <a:solidFill>
                <a:srgbClr val="00B050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62902" y="2818238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5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</a:t>
            </a:r>
            <a:r>
              <a:rPr lang="en-US" altLang="zh-CN" sz="3600" dirty="0" smtClean="0">
                <a:solidFill>
                  <a:srgbClr val="00B05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</a:t>
            </a:r>
            <a:endParaRPr lang="zh-CN" altLang="en-US" sz="3600" dirty="0">
              <a:solidFill>
                <a:srgbClr val="00B050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62902" y="3714439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5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</a:t>
            </a:r>
            <a:r>
              <a:rPr lang="en-US" altLang="zh-CN" sz="3600" dirty="0" smtClean="0">
                <a:solidFill>
                  <a:srgbClr val="00B05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3</a:t>
            </a:r>
            <a:endParaRPr lang="zh-CN" altLang="en-US" sz="3600" dirty="0">
              <a:solidFill>
                <a:srgbClr val="00B050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62902" y="4610639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5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</a:t>
            </a:r>
            <a:r>
              <a:rPr lang="en-US" altLang="zh-CN" sz="3600" dirty="0" smtClean="0">
                <a:solidFill>
                  <a:srgbClr val="00B05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4</a:t>
            </a:r>
            <a:endParaRPr lang="zh-CN" altLang="en-US" sz="3600" dirty="0">
              <a:solidFill>
                <a:srgbClr val="00B050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2" t="23332" r="5365" b="63542"/>
          <a:stretch/>
        </p:blipFill>
        <p:spPr>
          <a:xfrm rot="10218142">
            <a:off x="9809771" y="178774"/>
            <a:ext cx="1925675" cy="1444253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958646" y="387471"/>
            <a:ext cx="8743242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022476" y="6350736"/>
            <a:ext cx="9447827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765494" y="807593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solidFill>
                  <a:srgbClr val="00B05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目录</a:t>
            </a:r>
            <a:endParaRPr lang="zh-CN" altLang="en-US" sz="6000" dirty="0">
              <a:solidFill>
                <a:srgbClr val="00B050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64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出自【趣你的PPT】(微信:qunideppt)：最优质的PPT资源库"/>
          <p:cNvGrpSpPr/>
          <p:nvPr/>
        </p:nvGrpSpPr>
        <p:grpSpPr>
          <a:xfrm>
            <a:off x="3294063" y="4366920"/>
            <a:ext cx="874713" cy="788987"/>
            <a:chOff x="3294063" y="4620138"/>
            <a:chExt cx="874713" cy="788987"/>
          </a:xfrm>
          <a:solidFill>
            <a:schemeClr val="accent2"/>
          </a:solidFill>
        </p:grpSpPr>
        <p:sp>
          <p:nvSpPr>
            <p:cNvPr id="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92488" y="4620138"/>
              <a:ext cx="776288" cy="657225"/>
            </a:xfrm>
            <a:custGeom>
              <a:avLst/>
              <a:gdLst>
                <a:gd name="T0" fmla="*/ 21 w 489"/>
                <a:gd name="T1" fmla="*/ 414 h 414"/>
                <a:gd name="T2" fmla="*/ 0 w 489"/>
                <a:gd name="T3" fmla="*/ 414 h 414"/>
                <a:gd name="T4" fmla="*/ 0 w 489"/>
                <a:gd name="T5" fmla="*/ 41 h 414"/>
                <a:gd name="T6" fmla="*/ 481 w 489"/>
                <a:gd name="T7" fmla="*/ 0 h 414"/>
                <a:gd name="T8" fmla="*/ 489 w 489"/>
                <a:gd name="T9" fmla="*/ 19 h 414"/>
                <a:gd name="T10" fmla="*/ 21 w 489"/>
                <a:gd name="T11" fmla="*/ 56 h 414"/>
                <a:gd name="T12" fmla="*/ 21 w 489"/>
                <a:gd name="T13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14">
                  <a:moveTo>
                    <a:pt x="21" y="414"/>
                  </a:moveTo>
                  <a:lnTo>
                    <a:pt x="0" y="414"/>
                  </a:lnTo>
                  <a:lnTo>
                    <a:pt x="0" y="41"/>
                  </a:lnTo>
                  <a:lnTo>
                    <a:pt x="481" y="0"/>
                  </a:lnTo>
                  <a:lnTo>
                    <a:pt x="489" y="19"/>
                  </a:lnTo>
                  <a:lnTo>
                    <a:pt x="21" y="56"/>
                  </a:lnTo>
                  <a:lnTo>
                    <a:pt x="21" y="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294063" y="5221800"/>
              <a:ext cx="230188" cy="187325"/>
            </a:xfrm>
            <a:custGeom>
              <a:avLst/>
              <a:gdLst>
                <a:gd name="T0" fmla="*/ 0 w 145"/>
                <a:gd name="T1" fmla="*/ 0 h 118"/>
                <a:gd name="T2" fmla="*/ 145 w 145"/>
                <a:gd name="T3" fmla="*/ 0 h 118"/>
                <a:gd name="T4" fmla="*/ 73 w 145"/>
                <a:gd name="T5" fmla="*/ 118 h 118"/>
                <a:gd name="T6" fmla="*/ 0 w 145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18">
                  <a:moveTo>
                    <a:pt x="0" y="0"/>
                  </a:moveTo>
                  <a:lnTo>
                    <a:pt x="145" y="0"/>
                  </a:lnTo>
                  <a:lnTo>
                    <a:pt x="73" y="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7" name="Group 7出自【趣你的PPT】(微信:qunideppt)：最优质的PPT资源库"/>
          <p:cNvGrpSpPr/>
          <p:nvPr/>
        </p:nvGrpSpPr>
        <p:grpSpPr>
          <a:xfrm>
            <a:off x="8027988" y="2253957"/>
            <a:ext cx="892176" cy="625475"/>
            <a:chOff x="8027988" y="2507175"/>
            <a:chExt cx="892176" cy="625475"/>
          </a:xfrm>
          <a:solidFill>
            <a:schemeClr val="accent2"/>
          </a:solidFill>
        </p:grpSpPr>
        <p:sp>
          <p:nvSpPr>
            <p:cNvPr id="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8027988" y="2507175"/>
              <a:ext cx="798513" cy="506412"/>
            </a:xfrm>
            <a:custGeom>
              <a:avLst/>
              <a:gdLst>
                <a:gd name="T0" fmla="*/ 0 w 503"/>
                <a:gd name="T1" fmla="*/ 159 h 319"/>
                <a:gd name="T2" fmla="*/ 0 w 503"/>
                <a:gd name="T3" fmla="*/ 177 h 319"/>
                <a:gd name="T4" fmla="*/ 484 w 503"/>
                <a:gd name="T5" fmla="*/ 22 h 319"/>
                <a:gd name="T6" fmla="*/ 484 w 503"/>
                <a:gd name="T7" fmla="*/ 319 h 319"/>
                <a:gd name="T8" fmla="*/ 503 w 503"/>
                <a:gd name="T9" fmla="*/ 319 h 319"/>
                <a:gd name="T10" fmla="*/ 503 w 503"/>
                <a:gd name="T11" fmla="*/ 0 h 319"/>
                <a:gd name="T12" fmla="*/ 0 w 503"/>
                <a:gd name="T13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319">
                  <a:moveTo>
                    <a:pt x="0" y="159"/>
                  </a:moveTo>
                  <a:lnTo>
                    <a:pt x="0" y="177"/>
                  </a:lnTo>
                  <a:lnTo>
                    <a:pt x="484" y="22"/>
                  </a:lnTo>
                  <a:lnTo>
                    <a:pt x="484" y="319"/>
                  </a:lnTo>
                  <a:lnTo>
                    <a:pt x="503" y="319"/>
                  </a:lnTo>
                  <a:lnTo>
                    <a:pt x="503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8705851" y="2958025"/>
              <a:ext cx="214313" cy="174625"/>
            </a:xfrm>
            <a:custGeom>
              <a:avLst/>
              <a:gdLst>
                <a:gd name="T0" fmla="*/ 135 w 135"/>
                <a:gd name="T1" fmla="*/ 0 h 110"/>
                <a:gd name="T2" fmla="*/ 0 w 135"/>
                <a:gd name="T3" fmla="*/ 0 h 110"/>
                <a:gd name="T4" fmla="*/ 67 w 135"/>
                <a:gd name="T5" fmla="*/ 110 h 110"/>
                <a:gd name="T6" fmla="*/ 135 w 13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10">
                  <a:moveTo>
                    <a:pt x="135" y="0"/>
                  </a:moveTo>
                  <a:lnTo>
                    <a:pt x="0" y="0"/>
                  </a:lnTo>
                  <a:lnTo>
                    <a:pt x="67" y="11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0" name="Group 10出自【趣你的PPT】(微信:qunideppt)：最优质的PPT资源库"/>
          <p:cNvGrpSpPr/>
          <p:nvPr/>
        </p:nvGrpSpPr>
        <p:grpSpPr>
          <a:xfrm>
            <a:off x="3284538" y="2263482"/>
            <a:ext cx="893763" cy="625475"/>
            <a:chOff x="3284538" y="2516700"/>
            <a:chExt cx="893763" cy="625475"/>
          </a:xfrm>
          <a:solidFill>
            <a:schemeClr val="accent1"/>
          </a:solidFill>
        </p:grpSpPr>
        <p:sp>
          <p:nvSpPr>
            <p:cNvPr id="1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376613" y="2516700"/>
              <a:ext cx="801688" cy="506412"/>
            </a:xfrm>
            <a:custGeom>
              <a:avLst/>
              <a:gdLst>
                <a:gd name="T0" fmla="*/ 505 w 505"/>
                <a:gd name="T1" fmla="*/ 96 h 319"/>
                <a:gd name="T2" fmla="*/ 505 w 505"/>
                <a:gd name="T3" fmla="*/ 113 h 319"/>
                <a:gd name="T4" fmla="*/ 20 w 505"/>
                <a:gd name="T5" fmla="*/ 22 h 319"/>
                <a:gd name="T6" fmla="*/ 20 w 505"/>
                <a:gd name="T7" fmla="*/ 319 h 319"/>
                <a:gd name="T8" fmla="*/ 0 w 505"/>
                <a:gd name="T9" fmla="*/ 319 h 319"/>
                <a:gd name="T10" fmla="*/ 0 w 505"/>
                <a:gd name="T11" fmla="*/ 0 h 319"/>
                <a:gd name="T12" fmla="*/ 505 w 505"/>
                <a:gd name="T13" fmla="*/ 9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319">
                  <a:moveTo>
                    <a:pt x="505" y="96"/>
                  </a:moveTo>
                  <a:lnTo>
                    <a:pt x="505" y="113"/>
                  </a:lnTo>
                  <a:lnTo>
                    <a:pt x="20" y="22"/>
                  </a:lnTo>
                  <a:lnTo>
                    <a:pt x="20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05" y="96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284538" y="2967550"/>
              <a:ext cx="217488" cy="174625"/>
            </a:xfrm>
            <a:custGeom>
              <a:avLst/>
              <a:gdLst>
                <a:gd name="T0" fmla="*/ 0 w 137"/>
                <a:gd name="T1" fmla="*/ 0 h 110"/>
                <a:gd name="T2" fmla="*/ 137 w 137"/>
                <a:gd name="T3" fmla="*/ 0 h 110"/>
                <a:gd name="T4" fmla="*/ 68 w 137"/>
                <a:gd name="T5" fmla="*/ 110 h 110"/>
                <a:gd name="T6" fmla="*/ 0 w 13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10">
                  <a:moveTo>
                    <a:pt x="0" y="0"/>
                  </a:moveTo>
                  <a:lnTo>
                    <a:pt x="137" y="0"/>
                  </a:lnTo>
                  <a:lnTo>
                    <a:pt x="68" y="1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3" name="Group 13出自【趣你的PPT】(微信:qunideppt)：最优质的PPT资源库"/>
          <p:cNvGrpSpPr/>
          <p:nvPr/>
        </p:nvGrpSpPr>
        <p:grpSpPr>
          <a:xfrm>
            <a:off x="7989888" y="4414545"/>
            <a:ext cx="652463" cy="688975"/>
            <a:chOff x="7989888" y="4667763"/>
            <a:chExt cx="652463" cy="688975"/>
          </a:xfrm>
          <a:solidFill>
            <a:schemeClr val="accent1"/>
          </a:solidFill>
        </p:grpSpPr>
        <p:sp>
          <p:nvSpPr>
            <p:cNvPr id="1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7989888" y="4667763"/>
              <a:ext cx="558800" cy="569912"/>
            </a:xfrm>
            <a:custGeom>
              <a:avLst/>
              <a:gdLst>
                <a:gd name="T0" fmla="*/ 0 w 352"/>
                <a:gd name="T1" fmla="*/ 0 h 359"/>
                <a:gd name="T2" fmla="*/ 0 w 352"/>
                <a:gd name="T3" fmla="*/ 19 h 359"/>
                <a:gd name="T4" fmla="*/ 333 w 352"/>
                <a:gd name="T5" fmla="*/ 56 h 359"/>
                <a:gd name="T6" fmla="*/ 333 w 352"/>
                <a:gd name="T7" fmla="*/ 359 h 359"/>
                <a:gd name="T8" fmla="*/ 352 w 352"/>
                <a:gd name="T9" fmla="*/ 359 h 359"/>
                <a:gd name="T10" fmla="*/ 352 w 352"/>
                <a:gd name="T11" fmla="*/ 40 h 359"/>
                <a:gd name="T12" fmla="*/ 0 w 352"/>
                <a:gd name="T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359">
                  <a:moveTo>
                    <a:pt x="0" y="0"/>
                  </a:moveTo>
                  <a:lnTo>
                    <a:pt x="0" y="19"/>
                  </a:lnTo>
                  <a:lnTo>
                    <a:pt x="333" y="56"/>
                  </a:lnTo>
                  <a:lnTo>
                    <a:pt x="333" y="359"/>
                  </a:lnTo>
                  <a:lnTo>
                    <a:pt x="352" y="359"/>
                  </a:lnTo>
                  <a:lnTo>
                    <a:pt x="352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8424863" y="5182113"/>
              <a:ext cx="217488" cy="174625"/>
            </a:xfrm>
            <a:custGeom>
              <a:avLst/>
              <a:gdLst>
                <a:gd name="T0" fmla="*/ 137 w 137"/>
                <a:gd name="T1" fmla="*/ 0 h 110"/>
                <a:gd name="T2" fmla="*/ 0 w 137"/>
                <a:gd name="T3" fmla="*/ 0 h 110"/>
                <a:gd name="T4" fmla="*/ 69 w 137"/>
                <a:gd name="T5" fmla="*/ 110 h 110"/>
                <a:gd name="T6" fmla="*/ 137 w 13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10">
                  <a:moveTo>
                    <a:pt x="137" y="0"/>
                  </a:moveTo>
                  <a:lnTo>
                    <a:pt x="0" y="0"/>
                  </a:lnTo>
                  <a:lnTo>
                    <a:pt x="69" y="11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6" name="Group 17出自【趣你的PPT】(微信:qunideppt)：最优质的PPT资源库"/>
          <p:cNvGrpSpPr/>
          <p:nvPr/>
        </p:nvGrpSpPr>
        <p:grpSpPr>
          <a:xfrm>
            <a:off x="8642351" y="2885374"/>
            <a:ext cx="2343012" cy="1037049"/>
            <a:chOff x="9720775" y="2761849"/>
            <a:chExt cx="2343012" cy="1037049"/>
          </a:xfrm>
        </p:grpSpPr>
        <p:sp>
          <p:nvSpPr>
            <p:cNvPr id="17" name="出自【趣你的PPT】(微信:qunideppt)：最优质的PPT资源库"/>
            <p:cNvSpPr txBox="1"/>
            <p:nvPr/>
          </p:nvSpPr>
          <p:spPr>
            <a:xfrm>
              <a:off x="9720775" y="276184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此处编辑</a:t>
              </a:r>
              <a:endParaRPr lang="en-GB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>
            <a:xfrm>
              <a:off x="9720775" y="3060234"/>
              <a:ext cx="23430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单击此处编辑您要的内容，建议您在展示时采用微软雅黑字体。</a:t>
              </a:r>
              <a:endParaRPr lang="en-GB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20出自【趣你的PPT】(微信:qunideppt)：最优质的PPT资源库"/>
          <p:cNvGrpSpPr/>
          <p:nvPr/>
        </p:nvGrpSpPr>
        <p:grpSpPr>
          <a:xfrm>
            <a:off x="8350106" y="5155907"/>
            <a:ext cx="2343012" cy="1037049"/>
            <a:chOff x="9720775" y="2761849"/>
            <a:chExt cx="2343012" cy="1037049"/>
          </a:xfrm>
        </p:grpSpPr>
        <p:sp>
          <p:nvSpPr>
            <p:cNvPr id="20" name="出自【趣你的PPT】(微信:qunideppt)：最优质的PPT资源库"/>
            <p:cNvSpPr txBox="1"/>
            <p:nvPr/>
          </p:nvSpPr>
          <p:spPr>
            <a:xfrm>
              <a:off x="9720775" y="276184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此处编辑</a:t>
              </a:r>
              <a:endParaRPr lang="en-GB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>
            <a:xfrm>
              <a:off x="9720775" y="3060234"/>
              <a:ext cx="23430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单击此处编辑您要的内容，建议您在展示时采用微软雅黑字体。</a:t>
              </a:r>
              <a:endParaRPr lang="en-GB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</p:grpSp>
      <p:grpSp>
        <p:nvGrpSpPr>
          <p:cNvPr id="22" name="Group 23出自【趣你的PPT】(微信:qunideppt)：最优质的PPT资源库"/>
          <p:cNvGrpSpPr/>
          <p:nvPr/>
        </p:nvGrpSpPr>
        <p:grpSpPr>
          <a:xfrm flipH="1">
            <a:off x="1231046" y="2890391"/>
            <a:ext cx="2350189" cy="1037049"/>
            <a:chOff x="9713598" y="2761849"/>
            <a:chExt cx="2350189" cy="1037049"/>
          </a:xfrm>
        </p:grpSpPr>
        <p:sp>
          <p:nvSpPr>
            <p:cNvPr id="23" name="出自【趣你的PPT】(微信:qunideppt)：最优质的PPT资源库"/>
            <p:cNvSpPr txBox="1"/>
            <p:nvPr/>
          </p:nvSpPr>
          <p:spPr>
            <a:xfrm>
              <a:off x="9713598" y="276184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此处编辑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>
            <a:xfrm>
              <a:off x="9720775" y="3060234"/>
              <a:ext cx="23430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单击此处编辑您要的内容，建议您在展示时采用微软雅黑字体。</a:t>
              </a:r>
              <a:endParaRPr lang="en-GB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</p:grpSp>
      <p:grpSp>
        <p:nvGrpSpPr>
          <p:cNvPr id="25" name="Group 26出自【趣你的PPT】(微信:qunideppt)：最优质的PPT资源库"/>
          <p:cNvGrpSpPr/>
          <p:nvPr/>
        </p:nvGrpSpPr>
        <p:grpSpPr>
          <a:xfrm flipH="1">
            <a:off x="1238260" y="5155907"/>
            <a:ext cx="2343012" cy="1037049"/>
            <a:chOff x="9720775" y="2761849"/>
            <a:chExt cx="2343012" cy="1037049"/>
          </a:xfrm>
        </p:grpSpPr>
        <p:sp>
          <p:nvSpPr>
            <p:cNvPr id="26" name="出自【趣你的PPT】(微信:qunideppt)：最优质的PPT资源库"/>
            <p:cNvSpPr txBox="1"/>
            <p:nvPr/>
          </p:nvSpPr>
          <p:spPr>
            <a:xfrm>
              <a:off x="9829781" y="276184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此处编辑</a:t>
              </a:r>
              <a:endParaRPr lang="en-GB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>
            <a:xfrm>
              <a:off x="9720775" y="3060234"/>
              <a:ext cx="23430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单击此处编辑您要的内容，建议您在展示时采用微软雅黑字体。</a:t>
              </a:r>
              <a:endParaRPr lang="en-GB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</p:grpSp>
      <p:grpSp>
        <p:nvGrpSpPr>
          <p:cNvPr id="28" name="Group 29出自【趣你的PPT】(微信:qunideppt)：最优质的PPT资源库"/>
          <p:cNvGrpSpPr/>
          <p:nvPr/>
        </p:nvGrpSpPr>
        <p:grpSpPr>
          <a:xfrm>
            <a:off x="3749676" y="1607845"/>
            <a:ext cx="4665663" cy="3529012"/>
            <a:chOff x="3749676" y="1790725"/>
            <a:chExt cx="4665663" cy="3529012"/>
          </a:xfrm>
        </p:grpSpPr>
        <p:pic>
          <p:nvPicPr>
            <p:cNvPr id="29" name="出自【趣你的PPT】(微信:qunideppt)：最优质的PPT资源库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676" y="4880000"/>
              <a:ext cx="4665663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173663" y="1790725"/>
              <a:ext cx="1819275" cy="1144587"/>
            </a:xfrm>
            <a:custGeom>
              <a:avLst/>
              <a:gdLst>
                <a:gd name="T0" fmla="*/ 612 w 720"/>
                <a:gd name="T1" fmla="*/ 0 h 452"/>
                <a:gd name="T2" fmla="*/ 108 w 720"/>
                <a:gd name="T3" fmla="*/ 0 h 452"/>
                <a:gd name="T4" fmla="*/ 0 w 720"/>
                <a:gd name="T5" fmla="*/ 111 h 452"/>
                <a:gd name="T6" fmla="*/ 0 w 720"/>
                <a:gd name="T7" fmla="*/ 340 h 452"/>
                <a:gd name="T8" fmla="*/ 108 w 720"/>
                <a:gd name="T9" fmla="*/ 452 h 452"/>
                <a:gd name="T10" fmla="*/ 612 w 720"/>
                <a:gd name="T11" fmla="*/ 452 h 452"/>
                <a:gd name="T12" fmla="*/ 720 w 720"/>
                <a:gd name="T13" fmla="*/ 340 h 452"/>
                <a:gd name="T14" fmla="*/ 720 w 720"/>
                <a:gd name="T15" fmla="*/ 111 h 452"/>
                <a:gd name="T16" fmla="*/ 612 w 720"/>
                <a:gd name="T17" fmla="*/ 0 h 452"/>
                <a:gd name="T18" fmla="*/ 623 w 720"/>
                <a:gd name="T19" fmla="*/ 356 h 452"/>
                <a:gd name="T20" fmla="*/ 544 w 720"/>
                <a:gd name="T21" fmla="*/ 438 h 452"/>
                <a:gd name="T22" fmla="*/ 176 w 720"/>
                <a:gd name="T23" fmla="*/ 438 h 452"/>
                <a:gd name="T24" fmla="*/ 97 w 720"/>
                <a:gd name="T25" fmla="*/ 356 h 452"/>
                <a:gd name="T26" fmla="*/ 97 w 720"/>
                <a:gd name="T27" fmla="*/ 189 h 452"/>
                <a:gd name="T28" fmla="*/ 176 w 720"/>
                <a:gd name="T29" fmla="*/ 107 h 452"/>
                <a:gd name="T30" fmla="*/ 544 w 720"/>
                <a:gd name="T31" fmla="*/ 107 h 452"/>
                <a:gd name="T32" fmla="*/ 623 w 720"/>
                <a:gd name="T33" fmla="*/ 189 h 452"/>
                <a:gd name="T34" fmla="*/ 623 w 720"/>
                <a:gd name="T35" fmla="*/ 3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0" h="452">
                  <a:moveTo>
                    <a:pt x="612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50"/>
                    <a:pt x="0" y="111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402"/>
                    <a:pt x="49" y="452"/>
                    <a:pt x="108" y="452"/>
                  </a:cubicBezTo>
                  <a:cubicBezTo>
                    <a:pt x="612" y="452"/>
                    <a:pt x="612" y="452"/>
                    <a:pt x="612" y="452"/>
                  </a:cubicBezTo>
                  <a:cubicBezTo>
                    <a:pt x="671" y="452"/>
                    <a:pt x="720" y="402"/>
                    <a:pt x="720" y="340"/>
                  </a:cubicBezTo>
                  <a:cubicBezTo>
                    <a:pt x="720" y="111"/>
                    <a:pt x="720" y="111"/>
                    <a:pt x="720" y="111"/>
                  </a:cubicBezTo>
                  <a:cubicBezTo>
                    <a:pt x="720" y="50"/>
                    <a:pt x="671" y="0"/>
                    <a:pt x="612" y="0"/>
                  </a:cubicBezTo>
                  <a:close/>
                  <a:moveTo>
                    <a:pt x="623" y="356"/>
                  </a:moveTo>
                  <a:cubicBezTo>
                    <a:pt x="623" y="401"/>
                    <a:pt x="588" y="438"/>
                    <a:pt x="544" y="438"/>
                  </a:cubicBezTo>
                  <a:cubicBezTo>
                    <a:pt x="176" y="438"/>
                    <a:pt x="176" y="438"/>
                    <a:pt x="176" y="438"/>
                  </a:cubicBezTo>
                  <a:cubicBezTo>
                    <a:pt x="132" y="438"/>
                    <a:pt x="97" y="401"/>
                    <a:pt x="97" y="356"/>
                  </a:cubicBezTo>
                  <a:cubicBezTo>
                    <a:pt x="97" y="189"/>
                    <a:pt x="97" y="189"/>
                    <a:pt x="97" y="189"/>
                  </a:cubicBezTo>
                  <a:cubicBezTo>
                    <a:pt x="97" y="144"/>
                    <a:pt x="132" y="107"/>
                    <a:pt x="176" y="107"/>
                  </a:cubicBezTo>
                  <a:cubicBezTo>
                    <a:pt x="544" y="107"/>
                    <a:pt x="544" y="107"/>
                    <a:pt x="544" y="107"/>
                  </a:cubicBezTo>
                  <a:cubicBezTo>
                    <a:pt x="588" y="107"/>
                    <a:pt x="623" y="144"/>
                    <a:pt x="623" y="189"/>
                  </a:cubicBezTo>
                  <a:lnTo>
                    <a:pt x="623" y="35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083301" y="2481287"/>
              <a:ext cx="1757363" cy="1238250"/>
            </a:xfrm>
            <a:custGeom>
              <a:avLst/>
              <a:gdLst>
                <a:gd name="T0" fmla="*/ 1107 w 1107"/>
                <a:gd name="T1" fmla="*/ 780 h 780"/>
                <a:gd name="T2" fmla="*/ 0 w 1107"/>
                <a:gd name="T3" fmla="*/ 0 h 780"/>
                <a:gd name="T4" fmla="*/ 0 w 1107"/>
                <a:gd name="T5" fmla="*/ 780 h 780"/>
                <a:gd name="T6" fmla="*/ 1107 w 1107"/>
                <a:gd name="T7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7" h="780">
                  <a:moveTo>
                    <a:pt x="1107" y="78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107" y="780"/>
                  </a:lnTo>
                  <a:close/>
                </a:path>
              </a:pathLst>
            </a:custGeom>
            <a:solidFill>
              <a:srgbClr val="72A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083301" y="2481287"/>
              <a:ext cx="1757363" cy="1238250"/>
            </a:xfrm>
            <a:custGeom>
              <a:avLst/>
              <a:gdLst>
                <a:gd name="T0" fmla="*/ 695 w 695"/>
                <a:gd name="T1" fmla="*/ 489 h 489"/>
                <a:gd name="T2" fmla="*/ 695 w 695"/>
                <a:gd name="T3" fmla="*/ 93 h 489"/>
                <a:gd name="T4" fmla="*/ 605 w 695"/>
                <a:gd name="T5" fmla="*/ 0 h 489"/>
                <a:gd name="T6" fmla="*/ 0 w 695"/>
                <a:gd name="T7" fmla="*/ 0 h 489"/>
                <a:gd name="T8" fmla="*/ 0 w 695"/>
                <a:gd name="T9" fmla="*/ 489 h 489"/>
                <a:gd name="T10" fmla="*/ 695 w 695"/>
                <a:gd name="T11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489">
                  <a:moveTo>
                    <a:pt x="695" y="489"/>
                  </a:moveTo>
                  <a:cubicBezTo>
                    <a:pt x="695" y="93"/>
                    <a:pt x="695" y="93"/>
                    <a:pt x="695" y="93"/>
                  </a:cubicBezTo>
                  <a:cubicBezTo>
                    <a:pt x="695" y="42"/>
                    <a:pt x="655" y="0"/>
                    <a:pt x="6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9"/>
                    <a:pt x="0" y="489"/>
                    <a:pt x="0" y="489"/>
                  </a:cubicBezTo>
                  <a:lnTo>
                    <a:pt x="695" y="4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325938" y="2481287"/>
              <a:ext cx="1757363" cy="1238250"/>
            </a:xfrm>
            <a:custGeom>
              <a:avLst/>
              <a:gdLst>
                <a:gd name="T0" fmla="*/ 695 w 695"/>
                <a:gd name="T1" fmla="*/ 0 h 489"/>
                <a:gd name="T2" fmla="*/ 90 w 695"/>
                <a:gd name="T3" fmla="*/ 0 h 489"/>
                <a:gd name="T4" fmla="*/ 0 w 695"/>
                <a:gd name="T5" fmla="*/ 93 h 489"/>
                <a:gd name="T6" fmla="*/ 0 w 695"/>
                <a:gd name="T7" fmla="*/ 489 h 489"/>
                <a:gd name="T8" fmla="*/ 695 w 695"/>
                <a:gd name="T9" fmla="*/ 489 h 489"/>
                <a:gd name="T10" fmla="*/ 695 w 695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489">
                  <a:moveTo>
                    <a:pt x="69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40" y="0"/>
                    <a:pt x="0" y="42"/>
                    <a:pt x="0" y="93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695" y="489"/>
                    <a:pt x="695" y="489"/>
                    <a:pt x="695" y="489"/>
                  </a:cubicBezTo>
                  <a:lnTo>
                    <a:pt x="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083301" y="3719537"/>
              <a:ext cx="1757363" cy="1304925"/>
            </a:xfrm>
            <a:custGeom>
              <a:avLst/>
              <a:gdLst>
                <a:gd name="T0" fmla="*/ 0 w 695"/>
                <a:gd name="T1" fmla="*/ 0 h 516"/>
                <a:gd name="T2" fmla="*/ 0 w 695"/>
                <a:gd name="T3" fmla="*/ 516 h 516"/>
                <a:gd name="T4" fmla="*/ 605 w 695"/>
                <a:gd name="T5" fmla="*/ 516 h 516"/>
                <a:gd name="T6" fmla="*/ 695 w 695"/>
                <a:gd name="T7" fmla="*/ 423 h 516"/>
                <a:gd name="T8" fmla="*/ 695 w 695"/>
                <a:gd name="T9" fmla="*/ 0 h 516"/>
                <a:gd name="T10" fmla="*/ 0 w 695"/>
                <a:gd name="T11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516">
                  <a:moveTo>
                    <a:pt x="0" y="0"/>
                  </a:moveTo>
                  <a:cubicBezTo>
                    <a:pt x="0" y="516"/>
                    <a:pt x="0" y="516"/>
                    <a:pt x="0" y="516"/>
                  </a:cubicBezTo>
                  <a:cubicBezTo>
                    <a:pt x="605" y="516"/>
                    <a:pt x="605" y="516"/>
                    <a:pt x="605" y="516"/>
                  </a:cubicBezTo>
                  <a:cubicBezTo>
                    <a:pt x="655" y="516"/>
                    <a:pt x="695" y="474"/>
                    <a:pt x="695" y="423"/>
                  </a:cubicBezTo>
                  <a:cubicBezTo>
                    <a:pt x="695" y="0"/>
                    <a:pt x="695" y="0"/>
                    <a:pt x="6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325938" y="3719537"/>
              <a:ext cx="1757363" cy="1304925"/>
            </a:xfrm>
            <a:custGeom>
              <a:avLst/>
              <a:gdLst>
                <a:gd name="T0" fmla="*/ 0 w 695"/>
                <a:gd name="T1" fmla="*/ 0 h 516"/>
                <a:gd name="T2" fmla="*/ 0 w 695"/>
                <a:gd name="T3" fmla="*/ 423 h 516"/>
                <a:gd name="T4" fmla="*/ 90 w 695"/>
                <a:gd name="T5" fmla="*/ 516 h 516"/>
                <a:gd name="T6" fmla="*/ 695 w 695"/>
                <a:gd name="T7" fmla="*/ 516 h 516"/>
                <a:gd name="T8" fmla="*/ 695 w 695"/>
                <a:gd name="T9" fmla="*/ 0 h 516"/>
                <a:gd name="T10" fmla="*/ 0 w 695"/>
                <a:gd name="T11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516">
                  <a:moveTo>
                    <a:pt x="0" y="0"/>
                  </a:moveTo>
                  <a:cubicBezTo>
                    <a:pt x="0" y="423"/>
                    <a:pt x="0" y="423"/>
                    <a:pt x="0" y="423"/>
                  </a:cubicBezTo>
                  <a:cubicBezTo>
                    <a:pt x="0" y="474"/>
                    <a:pt x="40" y="516"/>
                    <a:pt x="90" y="516"/>
                  </a:cubicBezTo>
                  <a:cubicBezTo>
                    <a:pt x="695" y="516"/>
                    <a:pt x="695" y="516"/>
                    <a:pt x="695" y="516"/>
                  </a:cubicBezTo>
                  <a:cubicBezTo>
                    <a:pt x="695" y="0"/>
                    <a:pt x="695" y="0"/>
                    <a:pt x="6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737226" y="4129112"/>
              <a:ext cx="469900" cy="488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956301" y="2867050"/>
              <a:ext cx="471488" cy="4873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738938" y="3610000"/>
              <a:ext cx="469900" cy="4857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4957763" y="3348062"/>
              <a:ext cx="469900" cy="4873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796347" y="4394225"/>
              <a:ext cx="426121" cy="277085"/>
            </a:xfrm>
            <a:custGeom>
              <a:avLst/>
              <a:gdLst>
                <a:gd name="T0" fmla="*/ 13 w 94"/>
                <a:gd name="T1" fmla="*/ 0 h 61"/>
                <a:gd name="T2" fmla="*/ 82 w 94"/>
                <a:gd name="T3" fmla="*/ 0 h 61"/>
                <a:gd name="T4" fmla="*/ 89 w 94"/>
                <a:gd name="T5" fmla="*/ 2 h 61"/>
                <a:gd name="T6" fmla="*/ 47 w 94"/>
                <a:gd name="T7" fmla="*/ 33 h 61"/>
                <a:gd name="T8" fmla="*/ 6 w 94"/>
                <a:gd name="T9" fmla="*/ 2 h 61"/>
                <a:gd name="T10" fmla="*/ 13 w 94"/>
                <a:gd name="T11" fmla="*/ 0 h 61"/>
                <a:gd name="T12" fmla="*/ 94 w 94"/>
                <a:gd name="T13" fmla="*/ 9 h 61"/>
                <a:gd name="T14" fmla="*/ 67 w 94"/>
                <a:gd name="T15" fmla="*/ 29 h 61"/>
                <a:gd name="T16" fmla="*/ 93 w 94"/>
                <a:gd name="T17" fmla="*/ 53 h 61"/>
                <a:gd name="T18" fmla="*/ 94 w 94"/>
                <a:gd name="T19" fmla="*/ 48 h 61"/>
                <a:gd name="T20" fmla="*/ 94 w 94"/>
                <a:gd name="T21" fmla="*/ 12 h 61"/>
                <a:gd name="T22" fmla="*/ 94 w 94"/>
                <a:gd name="T23" fmla="*/ 9 h 61"/>
                <a:gd name="T24" fmla="*/ 87 w 94"/>
                <a:gd name="T25" fmla="*/ 60 h 61"/>
                <a:gd name="T26" fmla="*/ 82 w 94"/>
                <a:gd name="T27" fmla="*/ 61 h 61"/>
                <a:gd name="T28" fmla="*/ 13 w 94"/>
                <a:gd name="T29" fmla="*/ 61 h 61"/>
                <a:gd name="T30" fmla="*/ 6 w 94"/>
                <a:gd name="T31" fmla="*/ 59 h 61"/>
                <a:gd name="T32" fmla="*/ 34 w 94"/>
                <a:gd name="T33" fmla="*/ 34 h 61"/>
                <a:gd name="T34" fmla="*/ 44 w 94"/>
                <a:gd name="T35" fmla="*/ 42 h 61"/>
                <a:gd name="T36" fmla="*/ 47 w 94"/>
                <a:gd name="T37" fmla="*/ 44 h 61"/>
                <a:gd name="T38" fmla="*/ 50 w 94"/>
                <a:gd name="T39" fmla="*/ 42 h 61"/>
                <a:gd name="T40" fmla="*/ 60 w 94"/>
                <a:gd name="T41" fmla="*/ 35 h 61"/>
                <a:gd name="T42" fmla="*/ 87 w 94"/>
                <a:gd name="T43" fmla="*/ 60 h 61"/>
                <a:gd name="T44" fmla="*/ 1 w 94"/>
                <a:gd name="T45" fmla="*/ 52 h 61"/>
                <a:gd name="T46" fmla="*/ 27 w 94"/>
                <a:gd name="T47" fmla="*/ 29 h 61"/>
                <a:gd name="T48" fmla="*/ 1 w 94"/>
                <a:gd name="T49" fmla="*/ 9 h 61"/>
                <a:gd name="T50" fmla="*/ 0 w 94"/>
                <a:gd name="T51" fmla="*/ 12 h 61"/>
                <a:gd name="T52" fmla="*/ 0 w 94"/>
                <a:gd name="T53" fmla="*/ 48 h 61"/>
                <a:gd name="T54" fmla="*/ 1 w 94"/>
                <a:gd name="T5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1">
                  <a:moveTo>
                    <a:pt x="1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1"/>
                    <a:pt x="89" y="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3" y="0"/>
                  </a:cubicBezTo>
                  <a:close/>
                  <a:moveTo>
                    <a:pt x="94" y="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2"/>
                    <a:pt x="94" y="50"/>
                    <a:pt x="94" y="48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0"/>
                    <a:pt x="94" y="9"/>
                  </a:cubicBezTo>
                  <a:close/>
                  <a:moveTo>
                    <a:pt x="87" y="60"/>
                  </a:moveTo>
                  <a:cubicBezTo>
                    <a:pt x="85" y="60"/>
                    <a:pt x="84" y="61"/>
                    <a:pt x="8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0"/>
                    <a:pt x="6" y="5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7" y="60"/>
                    <a:pt x="87" y="60"/>
                    <a:pt x="87" y="60"/>
                  </a:cubicBezTo>
                  <a:close/>
                  <a:moveTo>
                    <a:pt x="1" y="5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957763" y="4247047"/>
              <a:ext cx="413527" cy="421925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002213" y="2806135"/>
              <a:ext cx="371545" cy="363150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835181" y="2747360"/>
              <a:ext cx="348455" cy="42192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2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667000" y="0"/>
            <a:ext cx="6858000" cy="6858000"/>
            <a:chOff x="2667000" y="0"/>
            <a:chExt cx="6858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228975" y="2372796"/>
              <a:ext cx="50359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dirty="0" smtClean="0">
                  <a:solidFill>
                    <a:schemeClr val="bg1"/>
                  </a:solidFill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谢谢您的观看</a:t>
              </a:r>
              <a:endParaRPr lang="zh-CN" altLang="en-US" sz="5400" dirty="0">
                <a:solidFill>
                  <a:schemeClr val="bg1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430697" y="3296126"/>
              <a:ext cx="457030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600" dirty="0" smtClean="0">
                  <a:solidFill>
                    <a:schemeClr val="bg1"/>
                  </a:solidFill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THANK YOU FOR YOUR WATCHING</a:t>
              </a:r>
              <a:endParaRPr lang="zh-CN" altLang="en-US" sz="1600" dirty="0">
                <a:solidFill>
                  <a:schemeClr val="bg1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4087922" y="1714500"/>
              <a:ext cx="4355991" cy="668297"/>
            </a:xfrm>
            <a:prstGeom prst="line">
              <a:avLst/>
            </a:prstGeom>
            <a:ln w="158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714750" y="4329113"/>
              <a:ext cx="2381250" cy="42862"/>
            </a:xfrm>
            <a:prstGeom prst="line">
              <a:avLst/>
            </a:prstGeom>
            <a:ln w="158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143750" y="4369031"/>
              <a:ext cx="50321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接连接符 20"/>
          <p:cNvCxnSpPr/>
          <p:nvPr/>
        </p:nvCxnSpPr>
        <p:spPr>
          <a:xfrm>
            <a:off x="3430697" y="593948"/>
            <a:ext cx="8309019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39148" y="6527716"/>
            <a:ext cx="9447827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0405368" y="5143279"/>
            <a:ext cx="1316954" cy="135303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2" t="23332" r="5365" b="63542"/>
          <a:stretch/>
        </p:blipFill>
        <p:spPr>
          <a:xfrm rot="6459118">
            <a:off x="406681" y="565752"/>
            <a:ext cx="1925675" cy="14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329431" y="1076582"/>
            <a:ext cx="6005539" cy="4677928"/>
            <a:chOff x="3387826" y="463229"/>
            <a:chExt cx="6005539" cy="46779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97"/>
            <a:stretch/>
          </p:blipFill>
          <p:spPr>
            <a:xfrm>
              <a:off x="3873165" y="463229"/>
              <a:ext cx="5034862" cy="3445093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5442155" y="1696064"/>
              <a:ext cx="1415846" cy="1415846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stCxn id="3" idx="2"/>
            </p:cNvCxnSpPr>
            <p:nvPr/>
          </p:nvCxnSpPr>
          <p:spPr>
            <a:xfrm>
              <a:off x="5442155" y="2403987"/>
              <a:ext cx="1415846" cy="0"/>
            </a:xfrm>
            <a:prstGeom prst="line">
              <a:avLst/>
            </a:prstGeom>
            <a:ln w="28575">
              <a:solidFill>
                <a:srgbClr val="454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5400000">
              <a:off x="5442154" y="2403987"/>
              <a:ext cx="1415846" cy="0"/>
            </a:xfrm>
            <a:prstGeom prst="line">
              <a:avLst/>
            </a:prstGeom>
            <a:ln w="28575">
              <a:solidFill>
                <a:srgbClr val="454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5668215" y="1896155"/>
              <a:ext cx="96372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 dirty="0" smtClean="0">
                  <a:solidFill>
                    <a:schemeClr val="bg1"/>
                  </a:solidFill>
                </a:rPr>
                <a:t>01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87826" y="4217827"/>
              <a:ext cx="60055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dirty="0" smtClean="0">
                  <a:solidFill>
                    <a:srgbClr val="00B0F0"/>
                  </a:solidFill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选题背景与意义</a:t>
              </a:r>
              <a:endParaRPr lang="zh-CN" altLang="en-US" sz="5400" dirty="0">
                <a:solidFill>
                  <a:srgbClr val="00B0F0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2" t="23332" r="5365" b="63542"/>
          <a:stretch/>
        </p:blipFill>
        <p:spPr>
          <a:xfrm rot="5718488">
            <a:off x="10421058" y="5644943"/>
            <a:ext cx="1925675" cy="14442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52" b="79890" l="4674" r="36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277" t="48208" r="64203" b="19965"/>
          <a:stretch/>
        </p:blipFill>
        <p:spPr>
          <a:xfrm>
            <a:off x="-143219" y="-628152"/>
            <a:ext cx="2197510" cy="21827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8844">
            <a:off x="10675035" y="213710"/>
            <a:ext cx="1098448" cy="112854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64930" y="5961633"/>
            <a:ext cx="900229" cy="157047"/>
            <a:chOff x="10129722" y="2971973"/>
            <a:chExt cx="900229" cy="157047"/>
          </a:xfrm>
        </p:grpSpPr>
        <p:sp>
          <p:nvSpPr>
            <p:cNvPr id="16" name="椭圆 15"/>
            <p:cNvSpPr/>
            <p:nvPr/>
          </p:nvSpPr>
          <p:spPr>
            <a:xfrm>
              <a:off x="10129722" y="2971973"/>
              <a:ext cx="157047" cy="157047"/>
            </a:xfrm>
            <a:prstGeom prst="ellipse">
              <a:avLst/>
            </a:prstGeom>
            <a:solidFill>
              <a:srgbClr val="FCBF10"/>
            </a:solidFill>
            <a:ln w="25400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0429876" y="3129020"/>
              <a:ext cx="600075" cy="0"/>
            </a:xfrm>
            <a:prstGeom prst="line">
              <a:avLst/>
            </a:prstGeom>
            <a:ln w="31750">
              <a:solidFill>
                <a:srgbClr val="454F4A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921977" y="6290012"/>
            <a:ext cx="900229" cy="143107"/>
            <a:chOff x="10286769" y="3300352"/>
            <a:chExt cx="900229" cy="143107"/>
          </a:xfrm>
        </p:grpSpPr>
        <p:sp>
          <p:nvSpPr>
            <p:cNvPr id="19" name="椭圆 18"/>
            <p:cNvSpPr/>
            <p:nvPr/>
          </p:nvSpPr>
          <p:spPr>
            <a:xfrm flipV="1">
              <a:off x="10286769" y="3300352"/>
              <a:ext cx="143107" cy="143107"/>
            </a:xfrm>
            <a:prstGeom prst="ellipse">
              <a:avLst/>
            </a:prstGeom>
            <a:solidFill>
              <a:srgbClr val="BFC4C5"/>
            </a:solidFill>
            <a:ln w="25400">
              <a:solidFill>
                <a:srgbClr val="454F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0586923" y="3371906"/>
              <a:ext cx="600075" cy="0"/>
            </a:xfrm>
            <a:prstGeom prst="line">
              <a:avLst/>
            </a:prstGeom>
            <a:ln w="31750">
              <a:solidFill>
                <a:srgbClr val="454F4A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接连接符 31"/>
          <p:cNvCxnSpPr/>
          <p:nvPr/>
        </p:nvCxnSpPr>
        <p:spPr>
          <a:xfrm>
            <a:off x="2678984" y="643110"/>
            <a:ext cx="7319664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768233" y="6274361"/>
            <a:ext cx="7319664" cy="0"/>
          </a:xfrm>
          <a:prstGeom prst="line">
            <a:avLst/>
          </a:prstGeom>
          <a:ln w="22225">
            <a:solidFill>
              <a:srgbClr val="8087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22861" y="1532531"/>
            <a:ext cx="9146279" cy="4340301"/>
            <a:chOff x="1479752" y="1532531"/>
            <a:chExt cx="9146279" cy="4340301"/>
          </a:xfrm>
        </p:grpSpPr>
        <p:sp>
          <p:nvSpPr>
            <p:cNvPr id="7" name="出自【趣你的PPT】(微信:qunideppt)：最优质的PPT资源库"/>
            <p:cNvSpPr>
              <a:spLocks/>
            </p:cNvSpPr>
            <p:nvPr/>
          </p:nvSpPr>
          <p:spPr>
            <a:xfrm>
              <a:off x="2043576" y="2113448"/>
              <a:ext cx="1645826" cy="1645822"/>
            </a:xfrm>
            <a:prstGeom prst="pie">
              <a:avLst>
                <a:gd name="adj1" fmla="val 10766470"/>
                <a:gd name="adj2" fmla="val 1620000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1479752" y="1532531"/>
              <a:ext cx="2610983" cy="2596799"/>
            </a:xfrm>
            <a:custGeom>
              <a:avLst/>
              <a:gdLst>
                <a:gd name="T0" fmla="*/ 1120 w 1244"/>
                <a:gd name="T1" fmla="*/ 304 h 1238"/>
                <a:gd name="T2" fmla="*/ 1175 w 1244"/>
                <a:gd name="T3" fmla="*/ 249 h 1238"/>
                <a:gd name="T4" fmla="*/ 1080 w 1244"/>
                <a:gd name="T5" fmla="*/ 154 h 1238"/>
                <a:gd name="T6" fmla="*/ 1025 w 1244"/>
                <a:gd name="T7" fmla="*/ 209 h 1238"/>
                <a:gd name="T8" fmla="*/ 752 w 1244"/>
                <a:gd name="T9" fmla="*/ 91 h 1238"/>
                <a:gd name="T10" fmla="*/ 752 w 1244"/>
                <a:gd name="T11" fmla="*/ 0 h 1238"/>
                <a:gd name="T12" fmla="*/ 583 w 1244"/>
                <a:gd name="T13" fmla="*/ 0 h 1238"/>
                <a:gd name="T14" fmla="*/ 583 w 1244"/>
                <a:gd name="T15" fmla="*/ 91 h 1238"/>
                <a:gd name="T16" fmla="*/ 176 w 1244"/>
                <a:gd name="T17" fmla="*/ 360 h 1238"/>
                <a:gd name="T18" fmla="*/ 257 w 1244"/>
                <a:gd name="T19" fmla="*/ 476 h 1238"/>
                <a:gd name="T20" fmla="*/ 667 w 1244"/>
                <a:gd name="T21" fmla="*/ 211 h 1238"/>
                <a:gd name="T22" fmla="*/ 1118 w 1244"/>
                <a:gd name="T23" fmla="*/ 661 h 1238"/>
                <a:gd name="T24" fmla="*/ 667 w 1244"/>
                <a:gd name="T25" fmla="*/ 1112 h 1238"/>
                <a:gd name="T26" fmla="*/ 217 w 1244"/>
                <a:gd name="T27" fmla="*/ 661 h 1238"/>
                <a:gd name="T28" fmla="*/ 219 w 1244"/>
                <a:gd name="T29" fmla="*/ 614 h 1238"/>
                <a:gd name="T30" fmla="*/ 314 w 1244"/>
                <a:gd name="T31" fmla="*/ 614 h 1238"/>
                <a:gd name="T32" fmla="*/ 242 w 1244"/>
                <a:gd name="T33" fmla="*/ 512 h 1238"/>
                <a:gd name="T34" fmla="*/ 243 w 1244"/>
                <a:gd name="T35" fmla="*/ 510 h 1238"/>
                <a:gd name="T36" fmla="*/ 159 w 1244"/>
                <a:gd name="T37" fmla="*/ 390 h 1238"/>
                <a:gd name="T38" fmla="*/ 158 w 1244"/>
                <a:gd name="T39" fmla="*/ 391 h 1238"/>
                <a:gd name="T40" fmla="*/ 157 w 1244"/>
                <a:gd name="T41" fmla="*/ 390 h 1238"/>
                <a:gd name="T42" fmla="*/ 0 w 1244"/>
                <a:gd name="T43" fmla="*/ 614 h 1238"/>
                <a:gd name="T44" fmla="*/ 93 w 1244"/>
                <a:gd name="T45" fmla="*/ 614 h 1238"/>
                <a:gd name="T46" fmla="*/ 91 w 1244"/>
                <a:gd name="T47" fmla="*/ 661 h 1238"/>
                <a:gd name="T48" fmla="*/ 667 w 1244"/>
                <a:gd name="T49" fmla="*/ 1238 h 1238"/>
                <a:gd name="T50" fmla="*/ 1244 w 1244"/>
                <a:gd name="T51" fmla="*/ 661 h 1238"/>
                <a:gd name="T52" fmla="*/ 1120 w 1244"/>
                <a:gd name="T53" fmla="*/ 304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4" h="1238">
                  <a:moveTo>
                    <a:pt x="1120" y="304"/>
                  </a:moveTo>
                  <a:cubicBezTo>
                    <a:pt x="1175" y="249"/>
                    <a:pt x="1175" y="249"/>
                    <a:pt x="1175" y="249"/>
                  </a:cubicBezTo>
                  <a:cubicBezTo>
                    <a:pt x="1080" y="154"/>
                    <a:pt x="1080" y="154"/>
                    <a:pt x="1080" y="154"/>
                  </a:cubicBezTo>
                  <a:cubicBezTo>
                    <a:pt x="1025" y="209"/>
                    <a:pt x="1025" y="209"/>
                    <a:pt x="1025" y="209"/>
                  </a:cubicBezTo>
                  <a:cubicBezTo>
                    <a:pt x="947" y="147"/>
                    <a:pt x="854" y="106"/>
                    <a:pt x="752" y="91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91"/>
                    <a:pt x="583" y="91"/>
                    <a:pt x="583" y="91"/>
                  </a:cubicBezTo>
                  <a:cubicBezTo>
                    <a:pt x="411" y="116"/>
                    <a:pt x="263" y="218"/>
                    <a:pt x="176" y="360"/>
                  </a:cubicBezTo>
                  <a:cubicBezTo>
                    <a:pt x="257" y="476"/>
                    <a:pt x="257" y="476"/>
                    <a:pt x="257" y="476"/>
                  </a:cubicBezTo>
                  <a:cubicBezTo>
                    <a:pt x="327" y="319"/>
                    <a:pt x="485" y="211"/>
                    <a:pt x="667" y="211"/>
                  </a:cubicBezTo>
                  <a:cubicBezTo>
                    <a:pt x="916" y="211"/>
                    <a:pt x="1118" y="412"/>
                    <a:pt x="1118" y="661"/>
                  </a:cubicBezTo>
                  <a:cubicBezTo>
                    <a:pt x="1118" y="910"/>
                    <a:pt x="916" y="1112"/>
                    <a:pt x="667" y="1112"/>
                  </a:cubicBezTo>
                  <a:cubicBezTo>
                    <a:pt x="419" y="1112"/>
                    <a:pt x="217" y="910"/>
                    <a:pt x="217" y="661"/>
                  </a:cubicBezTo>
                  <a:cubicBezTo>
                    <a:pt x="217" y="645"/>
                    <a:pt x="218" y="630"/>
                    <a:pt x="219" y="614"/>
                  </a:cubicBezTo>
                  <a:cubicBezTo>
                    <a:pt x="314" y="614"/>
                    <a:pt x="314" y="614"/>
                    <a:pt x="314" y="614"/>
                  </a:cubicBezTo>
                  <a:cubicBezTo>
                    <a:pt x="242" y="512"/>
                    <a:pt x="242" y="512"/>
                    <a:pt x="242" y="512"/>
                  </a:cubicBezTo>
                  <a:cubicBezTo>
                    <a:pt x="243" y="511"/>
                    <a:pt x="243" y="511"/>
                    <a:pt x="243" y="510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8" y="390"/>
                    <a:pt x="158" y="391"/>
                    <a:pt x="158" y="391"/>
                  </a:cubicBezTo>
                  <a:cubicBezTo>
                    <a:pt x="157" y="390"/>
                    <a:pt x="157" y="390"/>
                    <a:pt x="157" y="390"/>
                  </a:cubicBezTo>
                  <a:cubicBezTo>
                    <a:pt x="0" y="614"/>
                    <a:pt x="0" y="614"/>
                    <a:pt x="0" y="614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1" y="630"/>
                    <a:pt x="91" y="645"/>
                    <a:pt x="91" y="661"/>
                  </a:cubicBezTo>
                  <a:cubicBezTo>
                    <a:pt x="91" y="980"/>
                    <a:pt x="349" y="1238"/>
                    <a:pt x="667" y="1238"/>
                  </a:cubicBezTo>
                  <a:cubicBezTo>
                    <a:pt x="986" y="1238"/>
                    <a:pt x="1244" y="980"/>
                    <a:pt x="1244" y="661"/>
                  </a:cubicBezTo>
                  <a:cubicBezTo>
                    <a:pt x="1244" y="526"/>
                    <a:pt x="1198" y="402"/>
                    <a:pt x="1120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>
                <a:solidFill>
                  <a:srgbClr val="5B9BD5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9" name="出自【趣你的PPT】(微信:qunideppt)：最优质的PPT资源库"/>
            <p:cNvSpPr txBox="1"/>
            <p:nvPr/>
          </p:nvSpPr>
          <p:spPr>
            <a:xfrm>
              <a:off x="2259277" y="2509682"/>
              <a:ext cx="1294638" cy="8693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nb-NO" sz="5400" dirty="0">
                  <a:solidFill>
                    <a:srgbClr val="44546A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25</a:t>
              </a:r>
              <a:r>
                <a:rPr lang="nb-NO" sz="4400" dirty="0">
                  <a:solidFill>
                    <a:srgbClr val="44546A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%</a:t>
              </a:r>
              <a:endParaRPr lang="en-US" sz="4400" dirty="0">
                <a:solidFill>
                  <a:srgbClr val="44546A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1" name="出自【趣你的PPT】(微信:qunideppt)：最优质的PPT资源库"/>
            <p:cNvSpPr>
              <a:spLocks/>
            </p:cNvSpPr>
            <p:nvPr/>
          </p:nvSpPr>
          <p:spPr>
            <a:xfrm>
              <a:off x="5284081" y="2121469"/>
              <a:ext cx="1645826" cy="1645822"/>
            </a:xfrm>
            <a:prstGeom prst="pie">
              <a:avLst>
                <a:gd name="adj1" fmla="val 10766470"/>
                <a:gd name="adj2" fmla="val 20396907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12236" y="1532531"/>
              <a:ext cx="2610983" cy="2596799"/>
            </a:xfrm>
            <a:custGeom>
              <a:avLst/>
              <a:gdLst>
                <a:gd name="T0" fmla="*/ 1120 w 1244"/>
                <a:gd name="T1" fmla="*/ 304 h 1238"/>
                <a:gd name="T2" fmla="*/ 1175 w 1244"/>
                <a:gd name="T3" fmla="*/ 249 h 1238"/>
                <a:gd name="T4" fmla="*/ 1080 w 1244"/>
                <a:gd name="T5" fmla="*/ 154 h 1238"/>
                <a:gd name="T6" fmla="*/ 1025 w 1244"/>
                <a:gd name="T7" fmla="*/ 209 h 1238"/>
                <a:gd name="T8" fmla="*/ 752 w 1244"/>
                <a:gd name="T9" fmla="*/ 91 h 1238"/>
                <a:gd name="T10" fmla="*/ 752 w 1244"/>
                <a:gd name="T11" fmla="*/ 0 h 1238"/>
                <a:gd name="T12" fmla="*/ 583 w 1244"/>
                <a:gd name="T13" fmla="*/ 0 h 1238"/>
                <a:gd name="T14" fmla="*/ 583 w 1244"/>
                <a:gd name="T15" fmla="*/ 91 h 1238"/>
                <a:gd name="T16" fmla="*/ 176 w 1244"/>
                <a:gd name="T17" fmla="*/ 360 h 1238"/>
                <a:gd name="T18" fmla="*/ 257 w 1244"/>
                <a:gd name="T19" fmla="*/ 476 h 1238"/>
                <a:gd name="T20" fmla="*/ 667 w 1244"/>
                <a:gd name="T21" fmla="*/ 211 h 1238"/>
                <a:gd name="T22" fmla="*/ 1118 w 1244"/>
                <a:gd name="T23" fmla="*/ 661 h 1238"/>
                <a:gd name="T24" fmla="*/ 667 w 1244"/>
                <a:gd name="T25" fmla="*/ 1112 h 1238"/>
                <a:gd name="T26" fmla="*/ 217 w 1244"/>
                <a:gd name="T27" fmla="*/ 661 h 1238"/>
                <a:gd name="T28" fmla="*/ 219 w 1244"/>
                <a:gd name="T29" fmla="*/ 614 h 1238"/>
                <a:gd name="T30" fmla="*/ 314 w 1244"/>
                <a:gd name="T31" fmla="*/ 614 h 1238"/>
                <a:gd name="T32" fmla="*/ 242 w 1244"/>
                <a:gd name="T33" fmla="*/ 512 h 1238"/>
                <a:gd name="T34" fmla="*/ 243 w 1244"/>
                <a:gd name="T35" fmla="*/ 510 h 1238"/>
                <a:gd name="T36" fmla="*/ 159 w 1244"/>
                <a:gd name="T37" fmla="*/ 390 h 1238"/>
                <a:gd name="T38" fmla="*/ 158 w 1244"/>
                <a:gd name="T39" fmla="*/ 391 h 1238"/>
                <a:gd name="T40" fmla="*/ 157 w 1244"/>
                <a:gd name="T41" fmla="*/ 390 h 1238"/>
                <a:gd name="T42" fmla="*/ 0 w 1244"/>
                <a:gd name="T43" fmla="*/ 614 h 1238"/>
                <a:gd name="T44" fmla="*/ 93 w 1244"/>
                <a:gd name="T45" fmla="*/ 614 h 1238"/>
                <a:gd name="T46" fmla="*/ 91 w 1244"/>
                <a:gd name="T47" fmla="*/ 661 h 1238"/>
                <a:gd name="T48" fmla="*/ 667 w 1244"/>
                <a:gd name="T49" fmla="*/ 1238 h 1238"/>
                <a:gd name="T50" fmla="*/ 1244 w 1244"/>
                <a:gd name="T51" fmla="*/ 661 h 1238"/>
                <a:gd name="T52" fmla="*/ 1120 w 1244"/>
                <a:gd name="T53" fmla="*/ 304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4" h="1238">
                  <a:moveTo>
                    <a:pt x="1120" y="304"/>
                  </a:moveTo>
                  <a:cubicBezTo>
                    <a:pt x="1175" y="249"/>
                    <a:pt x="1175" y="249"/>
                    <a:pt x="1175" y="249"/>
                  </a:cubicBezTo>
                  <a:cubicBezTo>
                    <a:pt x="1080" y="154"/>
                    <a:pt x="1080" y="154"/>
                    <a:pt x="1080" y="154"/>
                  </a:cubicBezTo>
                  <a:cubicBezTo>
                    <a:pt x="1025" y="209"/>
                    <a:pt x="1025" y="209"/>
                    <a:pt x="1025" y="209"/>
                  </a:cubicBezTo>
                  <a:cubicBezTo>
                    <a:pt x="947" y="147"/>
                    <a:pt x="854" y="106"/>
                    <a:pt x="752" y="91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91"/>
                    <a:pt x="583" y="91"/>
                    <a:pt x="583" y="91"/>
                  </a:cubicBezTo>
                  <a:cubicBezTo>
                    <a:pt x="411" y="116"/>
                    <a:pt x="263" y="218"/>
                    <a:pt x="176" y="360"/>
                  </a:cubicBezTo>
                  <a:cubicBezTo>
                    <a:pt x="257" y="476"/>
                    <a:pt x="257" y="476"/>
                    <a:pt x="257" y="476"/>
                  </a:cubicBezTo>
                  <a:cubicBezTo>
                    <a:pt x="327" y="319"/>
                    <a:pt x="485" y="211"/>
                    <a:pt x="667" y="211"/>
                  </a:cubicBezTo>
                  <a:cubicBezTo>
                    <a:pt x="916" y="211"/>
                    <a:pt x="1118" y="412"/>
                    <a:pt x="1118" y="661"/>
                  </a:cubicBezTo>
                  <a:cubicBezTo>
                    <a:pt x="1118" y="910"/>
                    <a:pt x="916" y="1112"/>
                    <a:pt x="667" y="1112"/>
                  </a:cubicBezTo>
                  <a:cubicBezTo>
                    <a:pt x="419" y="1112"/>
                    <a:pt x="217" y="910"/>
                    <a:pt x="217" y="661"/>
                  </a:cubicBezTo>
                  <a:cubicBezTo>
                    <a:pt x="217" y="645"/>
                    <a:pt x="218" y="630"/>
                    <a:pt x="219" y="614"/>
                  </a:cubicBezTo>
                  <a:cubicBezTo>
                    <a:pt x="314" y="614"/>
                    <a:pt x="314" y="614"/>
                    <a:pt x="314" y="614"/>
                  </a:cubicBezTo>
                  <a:cubicBezTo>
                    <a:pt x="242" y="512"/>
                    <a:pt x="242" y="512"/>
                    <a:pt x="242" y="512"/>
                  </a:cubicBezTo>
                  <a:cubicBezTo>
                    <a:pt x="243" y="511"/>
                    <a:pt x="243" y="511"/>
                    <a:pt x="243" y="510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8" y="390"/>
                    <a:pt x="158" y="391"/>
                    <a:pt x="158" y="391"/>
                  </a:cubicBezTo>
                  <a:cubicBezTo>
                    <a:pt x="157" y="390"/>
                    <a:pt x="157" y="390"/>
                    <a:pt x="157" y="390"/>
                  </a:cubicBezTo>
                  <a:cubicBezTo>
                    <a:pt x="0" y="614"/>
                    <a:pt x="0" y="614"/>
                    <a:pt x="0" y="614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1" y="630"/>
                    <a:pt x="91" y="645"/>
                    <a:pt x="91" y="661"/>
                  </a:cubicBezTo>
                  <a:cubicBezTo>
                    <a:pt x="91" y="980"/>
                    <a:pt x="349" y="1238"/>
                    <a:pt x="667" y="1238"/>
                  </a:cubicBezTo>
                  <a:cubicBezTo>
                    <a:pt x="986" y="1238"/>
                    <a:pt x="1244" y="980"/>
                    <a:pt x="1244" y="661"/>
                  </a:cubicBezTo>
                  <a:cubicBezTo>
                    <a:pt x="1244" y="526"/>
                    <a:pt x="1198" y="402"/>
                    <a:pt x="1120" y="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>
                <a:solidFill>
                  <a:srgbClr val="5B9BD5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3" name="出自【趣你的PPT】(微信:qunideppt)：最优质的PPT资源库"/>
            <p:cNvSpPr txBox="1"/>
            <p:nvPr/>
          </p:nvSpPr>
          <p:spPr>
            <a:xfrm>
              <a:off x="5491761" y="2509682"/>
              <a:ext cx="1294638" cy="8693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nb-NO" sz="5400" dirty="0">
                  <a:solidFill>
                    <a:srgbClr val="44546A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43</a:t>
              </a:r>
              <a:r>
                <a:rPr lang="nb-NO" sz="4400" dirty="0">
                  <a:solidFill>
                    <a:srgbClr val="44546A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%</a:t>
              </a:r>
              <a:endParaRPr lang="en-US" sz="4400" dirty="0">
                <a:solidFill>
                  <a:srgbClr val="44546A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5" name="出自【趣你的PPT】(微信:qunideppt)：最优质的PPT资源库"/>
            <p:cNvSpPr>
              <a:spLocks/>
            </p:cNvSpPr>
            <p:nvPr/>
          </p:nvSpPr>
          <p:spPr>
            <a:xfrm>
              <a:off x="8468441" y="2089384"/>
              <a:ext cx="1645826" cy="1645822"/>
            </a:xfrm>
            <a:prstGeom prst="pie">
              <a:avLst>
                <a:gd name="adj1" fmla="val 10766470"/>
                <a:gd name="adj2" fmla="val 6709358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6" name="出自【趣你的PPT】(微信:qunideppt)：最优质的PPT资源库"/>
            <p:cNvSpPr>
              <a:spLocks/>
            </p:cNvSpPr>
            <p:nvPr/>
          </p:nvSpPr>
          <p:spPr bwMode="auto">
            <a:xfrm>
              <a:off x="7872531" y="1532531"/>
              <a:ext cx="2610983" cy="2596799"/>
            </a:xfrm>
            <a:custGeom>
              <a:avLst/>
              <a:gdLst>
                <a:gd name="T0" fmla="*/ 1120 w 1244"/>
                <a:gd name="T1" fmla="*/ 304 h 1238"/>
                <a:gd name="T2" fmla="*/ 1175 w 1244"/>
                <a:gd name="T3" fmla="*/ 249 h 1238"/>
                <a:gd name="T4" fmla="*/ 1080 w 1244"/>
                <a:gd name="T5" fmla="*/ 154 h 1238"/>
                <a:gd name="T6" fmla="*/ 1025 w 1244"/>
                <a:gd name="T7" fmla="*/ 209 h 1238"/>
                <a:gd name="T8" fmla="*/ 752 w 1244"/>
                <a:gd name="T9" fmla="*/ 91 h 1238"/>
                <a:gd name="T10" fmla="*/ 752 w 1244"/>
                <a:gd name="T11" fmla="*/ 0 h 1238"/>
                <a:gd name="T12" fmla="*/ 583 w 1244"/>
                <a:gd name="T13" fmla="*/ 0 h 1238"/>
                <a:gd name="T14" fmla="*/ 583 w 1244"/>
                <a:gd name="T15" fmla="*/ 91 h 1238"/>
                <a:gd name="T16" fmla="*/ 176 w 1244"/>
                <a:gd name="T17" fmla="*/ 360 h 1238"/>
                <a:gd name="T18" fmla="*/ 257 w 1244"/>
                <a:gd name="T19" fmla="*/ 476 h 1238"/>
                <a:gd name="T20" fmla="*/ 667 w 1244"/>
                <a:gd name="T21" fmla="*/ 211 h 1238"/>
                <a:gd name="T22" fmla="*/ 1118 w 1244"/>
                <a:gd name="T23" fmla="*/ 661 h 1238"/>
                <a:gd name="T24" fmla="*/ 667 w 1244"/>
                <a:gd name="T25" fmla="*/ 1112 h 1238"/>
                <a:gd name="T26" fmla="*/ 217 w 1244"/>
                <a:gd name="T27" fmla="*/ 661 h 1238"/>
                <a:gd name="T28" fmla="*/ 219 w 1244"/>
                <a:gd name="T29" fmla="*/ 614 h 1238"/>
                <a:gd name="T30" fmla="*/ 314 w 1244"/>
                <a:gd name="T31" fmla="*/ 614 h 1238"/>
                <a:gd name="T32" fmla="*/ 242 w 1244"/>
                <a:gd name="T33" fmla="*/ 512 h 1238"/>
                <a:gd name="T34" fmla="*/ 243 w 1244"/>
                <a:gd name="T35" fmla="*/ 510 h 1238"/>
                <a:gd name="T36" fmla="*/ 159 w 1244"/>
                <a:gd name="T37" fmla="*/ 390 h 1238"/>
                <a:gd name="T38" fmla="*/ 158 w 1244"/>
                <a:gd name="T39" fmla="*/ 391 h 1238"/>
                <a:gd name="T40" fmla="*/ 157 w 1244"/>
                <a:gd name="T41" fmla="*/ 390 h 1238"/>
                <a:gd name="T42" fmla="*/ 0 w 1244"/>
                <a:gd name="T43" fmla="*/ 614 h 1238"/>
                <a:gd name="T44" fmla="*/ 93 w 1244"/>
                <a:gd name="T45" fmla="*/ 614 h 1238"/>
                <a:gd name="T46" fmla="*/ 91 w 1244"/>
                <a:gd name="T47" fmla="*/ 661 h 1238"/>
                <a:gd name="T48" fmla="*/ 667 w 1244"/>
                <a:gd name="T49" fmla="*/ 1238 h 1238"/>
                <a:gd name="T50" fmla="*/ 1244 w 1244"/>
                <a:gd name="T51" fmla="*/ 661 h 1238"/>
                <a:gd name="T52" fmla="*/ 1120 w 1244"/>
                <a:gd name="T53" fmla="*/ 304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4" h="1238">
                  <a:moveTo>
                    <a:pt x="1120" y="304"/>
                  </a:moveTo>
                  <a:cubicBezTo>
                    <a:pt x="1175" y="249"/>
                    <a:pt x="1175" y="249"/>
                    <a:pt x="1175" y="249"/>
                  </a:cubicBezTo>
                  <a:cubicBezTo>
                    <a:pt x="1080" y="154"/>
                    <a:pt x="1080" y="154"/>
                    <a:pt x="1080" y="154"/>
                  </a:cubicBezTo>
                  <a:cubicBezTo>
                    <a:pt x="1025" y="209"/>
                    <a:pt x="1025" y="209"/>
                    <a:pt x="1025" y="209"/>
                  </a:cubicBezTo>
                  <a:cubicBezTo>
                    <a:pt x="947" y="147"/>
                    <a:pt x="854" y="106"/>
                    <a:pt x="752" y="91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3" y="91"/>
                    <a:pt x="583" y="91"/>
                    <a:pt x="583" y="91"/>
                  </a:cubicBezTo>
                  <a:cubicBezTo>
                    <a:pt x="411" y="116"/>
                    <a:pt x="263" y="218"/>
                    <a:pt x="176" y="360"/>
                  </a:cubicBezTo>
                  <a:cubicBezTo>
                    <a:pt x="257" y="476"/>
                    <a:pt x="257" y="476"/>
                    <a:pt x="257" y="476"/>
                  </a:cubicBezTo>
                  <a:cubicBezTo>
                    <a:pt x="327" y="319"/>
                    <a:pt x="485" y="211"/>
                    <a:pt x="667" y="211"/>
                  </a:cubicBezTo>
                  <a:cubicBezTo>
                    <a:pt x="916" y="211"/>
                    <a:pt x="1118" y="412"/>
                    <a:pt x="1118" y="661"/>
                  </a:cubicBezTo>
                  <a:cubicBezTo>
                    <a:pt x="1118" y="910"/>
                    <a:pt x="916" y="1112"/>
                    <a:pt x="667" y="1112"/>
                  </a:cubicBezTo>
                  <a:cubicBezTo>
                    <a:pt x="419" y="1112"/>
                    <a:pt x="217" y="910"/>
                    <a:pt x="217" y="661"/>
                  </a:cubicBezTo>
                  <a:cubicBezTo>
                    <a:pt x="217" y="645"/>
                    <a:pt x="218" y="630"/>
                    <a:pt x="219" y="614"/>
                  </a:cubicBezTo>
                  <a:cubicBezTo>
                    <a:pt x="314" y="614"/>
                    <a:pt x="314" y="614"/>
                    <a:pt x="314" y="614"/>
                  </a:cubicBezTo>
                  <a:cubicBezTo>
                    <a:pt x="242" y="512"/>
                    <a:pt x="242" y="512"/>
                    <a:pt x="242" y="512"/>
                  </a:cubicBezTo>
                  <a:cubicBezTo>
                    <a:pt x="243" y="511"/>
                    <a:pt x="243" y="511"/>
                    <a:pt x="243" y="510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8" y="390"/>
                    <a:pt x="158" y="391"/>
                    <a:pt x="158" y="391"/>
                  </a:cubicBezTo>
                  <a:cubicBezTo>
                    <a:pt x="157" y="390"/>
                    <a:pt x="157" y="390"/>
                    <a:pt x="157" y="390"/>
                  </a:cubicBezTo>
                  <a:cubicBezTo>
                    <a:pt x="0" y="614"/>
                    <a:pt x="0" y="614"/>
                    <a:pt x="0" y="614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1" y="630"/>
                    <a:pt x="91" y="645"/>
                    <a:pt x="91" y="661"/>
                  </a:cubicBezTo>
                  <a:cubicBezTo>
                    <a:pt x="91" y="980"/>
                    <a:pt x="349" y="1238"/>
                    <a:pt x="667" y="1238"/>
                  </a:cubicBezTo>
                  <a:cubicBezTo>
                    <a:pt x="986" y="1238"/>
                    <a:pt x="1244" y="980"/>
                    <a:pt x="1244" y="661"/>
                  </a:cubicBezTo>
                  <a:cubicBezTo>
                    <a:pt x="1244" y="526"/>
                    <a:pt x="1198" y="402"/>
                    <a:pt x="1120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>
                <a:solidFill>
                  <a:srgbClr val="5B9BD5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7" name="出自【趣你的PPT】(微信:qunideppt)：最优质的PPT资源库"/>
            <p:cNvSpPr txBox="1"/>
            <p:nvPr/>
          </p:nvSpPr>
          <p:spPr>
            <a:xfrm>
              <a:off x="8652056" y="2509682"/>
              <a:ext cx="1294638" cy="8693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nb-NO" sz="5400" dirty="0">
                  <a:solidFill>
                    <a:srgbClr val="44546A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79</a:t>
              </a:r>
              <a:r>
                <a:rPr lang="nb-NO" sz="4400" dirty="0">
                  <a:solidFill>
                    <a:srgbClr val="44546A"/>
                  </a:solidFill>
                  <a:latin typeface="Roboto Condensed Light" charset="0"/>
                  <a:ea typeface="Roboto Condensed Light" charset="0"/>
                  <a:cs typeface="Roboto Condensed Light" charset="0"/>
                </a:rPr>
                <a:t>%</a:t>
              </a:r>
              <a:endParaRPr lang="en-US" sz="4400" dirty="0">
                <a:solidFill>
                  <a:srgbClr val="44546A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9" name="出自【趣你的PPT】(微信:qunideppt)：最优质的PPT资源库"/>
            <p:cNvSpPr txBox="1">
              <a:spLocks/>
            </p:cNvSpPr>
            <p:nvPr/>
          </p:nvSpPr>
          <p:spPr>
            <a:xfrm>
              <a:off x="1967616" y="5032786"/>
              <a:ext cx="1961751" cy="84004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2200"/>
                </a:spcBef>
              </a:pPr>
              <a:r>
                <a:rPr lang="zh-CN" alt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本模版所有图形线条及其相应素材均可自由编辑、改色、替换。</a:t>
              </a:r>
              <a:endParaRPr lang="en-US" sz="1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" name="出自【趣你的PPT】(微信:qunideppt)：最优质的PPT资源库"/>
            <p:cNvSpPr txBox="1"/>
            <p:nvPr/>
          </p:nvSpPr>
          <p:spPr>
            <a:xfrm>
              <a:off x="2141565" y="4681656"/>
              <a:ext cx="20455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80"/>
                </a:lnSpc>
                <a:spcBef>
                  <a:spcPts val="2200"/>
                </a:spcBef>
              </a:pPr>
              <a:r>
                <a:rPr lang="zh-CN" altLang="en-US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出自【趣你的PPT】(微信:qunideppt)：最优质的PPT资源库"/>
            <p:cNvSpPr txBox="1">
              <a:spLocks/>
            </p:cNvSpPr>
            <p:nvPr/>
          </p:nvSpPr>
          <p:spPr>
            <a:xfrm>
              <a:off x="5187066" y="5032786"/>
              <a:ext cx="1961751" cy="84004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2200"/>
                </a:spcBef>
              </a:pPr>
              <a:r>
                <a:rPr lang="zh-CN" alt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本模版所有图形线条及其相应素材均可自由编辑、改色、替换。</a:t>
              </a:r>
              <a:endParaRPr lang="en-US" sz="1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8" name="出自【趣你的PPT】(微信:qunideppt)：最优质的PPT资源库"/>
            <p:cNvSpPr txBox="1"/>
            <p:nvPr/>
          </p:nvSpPr>
          <p:spPr>
            <a:xfrm>
              <a:off x="5361015" y="4681656"/>
              <a:ext cx="20455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80"/>
                </a:lnSpc>
                <a:spcBef>
                  <a:spcPts val="2200"/>
                </a:spcBef>
              </a:pPr>
              <a:r>
                <a:rPr lang="zh-CN" altLang="en-US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出自【趣你的PPT】(微信:qunideppt)：最优质的PPT资源库"/>
            <p:cNvSpPr txBox="1">
              <a:spLocks/>
            </p:cNvSpPr>
            <p:nvPr/>
          </p:nvSpPr>
          <p:spPr>
            <a:xfrm>
              <a:off x="8406516" y="5032786"/>
              <a:ext cx="1961751" cy="84004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2200"/>
                </a:spcBef>
              </a:pPr>
              <a:r>
                <a:rPr lang="zh-CN" alt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本模版所有图形线条及其相应素材均可自由编辑、改色、替换。</a:t>
              </a:r>
              <a:endParaRPr lang="en-US" sz="1400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0" name="出自【趣你的PPT】(微信:qunideppt)：最优质的PPT资源库"/>
            <p:cNvSpPr txBox="1"/>
            <p:nvPr/>
          </p:nvSpPr>
          <p:spPr>
            <a:xfrm>
              <a:off x="8580465" y="4681656"/>
              <a:ext cx="20455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80"/>
                </a:lnSpc>
                <a:spcBef>
                  <a:spcPts val="2200"/>
                </a:spcBef>
              </a:pPr>
              <a:r>
                <a:rPr lang="zh-CN" altLang="en-US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</a:t>
              </a:r>
              <a:endPara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7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89914" y="2394857"/>
            <a:ext cx="9012172" cy="3113702"/>
            <a:chOff x="1859028" y="2394857"/>
            <a:chExt cx="9012172" cy="3113702"/>
          </a:xfrm>
        </p:grpSpPr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1902944" y="2394857"/>
              <a:ext cx="2004548" cy="2261054"/>
            </a:xfrm>
            <a:custGeom>
              <a:avLst/>
              <a:gdLst>
                <a:gd name="T0" fmla="*/ 311 w 622"/>
                <a:gd name="T1" fmla="*/ 702 h 702"/>
                <a:gd name="T2" fmla="*/ 91 w 622"/>
                <a:gd name="T3" fmla="*/ 512 h 702"/>
                <a:gd name="T4" fmla="*/ 0 w 622"/>
                <a:gd name="T5" fmla="*/ 159 h 702"/>
                <a:gd name="T6" fmla="*/ 7 w 622"/>
                <a:gd name="T7" fmla="*/ 29 h 702"/>
                <a:gd name="T8" fmla="*/ 146 w 622"/>
                <a:gd name="T9" fmla="*/ 84 h 702"/>
                <a:gd name="T10" fmla="*/ 312 w 622"/>
                <a:gd name="T11" fmla="*/ 0 h 702"/>
                <a:gd name="T12" fmla="*/ 477 w 622"/>
                <a:gd name="T13" fmla="*/ 84 h 702"/>
                <a:gd name="T14" fmla="*/ 616 w 622"/>
                <a:gd name="T15" fmla="*/ 29 h 702"/>
                <a:gd name="T16" fmla="*/ 622 w 622"/>
                <a:gd name="T17" fmla="*/ 159 h 702"/>
                <a:gd name="T18" fmla="*/ 532 w 622"/>
                <a:gd name="T19" fmla="*/ 512 h 702"/>
                <a:gd name="T20" fmla="*/ 311 w 622"/>
                <a:gd name="T2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702">
                  <a:moveTo>
                    <a:pt x="311" y="702"/>
                  </a:moveTo>
                  <a:cubicBezTo>
                    <a:pt x="225" y="675"/>
                    <a:pt x="147" y="607"/>
                    <a:pt x="91" y="512"/>
                  </a:cubicBezTo>
                  <a:cubicBezTo>
                    <a:pt x="33" y="412"/>
                    <a:pt x="0" y="287"/>
                    <a:pt x="0" y="159"/>
                  </a:cubicBezTo>
                  <a:cubicBezTo>
                    <a:pt x="0" y="123"/>
                    <a:pt x="3" y="71"/>
                    <a:pt x="7" y="29"/>
                  </a:cubicBezTo>
                  <a:cubicBezTo>
                    <a:pt x="44" y="64"/>
                    <a:pt x="94" y="84"/>
                    <a:pt x="146" y="84"/>
                  </a:cubicBezTo>
                  <a:cubicBezTo>
                    <a:pt x="212" y="84"/>
                    <a:pt x="273" y="52"/>
                    <a:pt x="312" y="0"/>
                  </a:cubicBezTo>
                  <a:cubicBezTo>
                    <a:pt x="350" y="52"/>
                    <a:pt x="412" y="84"/>
                    <a:pt x="477" y="84"/>
                  </a:cubicBezTo>
                  <a:cubicBezTo>
                    <a:pt x="529" y="84"/>
                    <a:pt x="578" y="64"/>
                    <a:pt x="616" y="29"/>
                  </a:cubicBezTo>
                  <a:cubicBezTo>
                    <a:pt x="620" y="71"/>
                    <a:pt x="622" y="124"/>
                    <a:pt x="622" y="159"/>
                  </a:cubicBezTo>
                  <a:cubicBezTo>
                    <a:pt x="622" y="287"/>
                    <a:pt x="590" y="412"/>
                    <a:pt x="532" y="512"/>
                  </a:cubicBezTo>
                  <a:cubicBezTo>
                    <a:pt x="475" y="607"/>
                    <a:pt x="397" y="675"/>
                    <a:pt x="311" y="70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4047345" y="2394857"/>
              <a:ext cx="2004548" cy="2261054"/>
            </a:xfrm>
            <a:custGeom>
              <a:avLst/>
              <a:gdLst>
                <a:gd name="T0" fmla="*/ 311 w 622"/>
                <a:gd name="T1" fmla="*/ 702 h 702"/>
                <a:gd name="T2" fmla="*/ 91 w 622"/>
                <a:gd name="T3" fmla="*/ 512 h 702"/>
                <a:gd name="T4" fmla="*/ 0 w 622"/>
                <a:gd name="T5" fmla="*/ 159 h 702"/>
                <a:gd name="T6" fmla="*/ 7 w 622"/>
                <a:gd name="T7" fmla="*/ 29 h 702"/>
                <a:gd name="T8" fmla="*/ 146 w 622"/>
                <a:gd name="T9" fmla="*/ 84 h 702"/>
                <a:gd name="T10" fmla="*/ 312 w 622"/>
                <a:gd name="T11" fmla="*/ 0 h 702"/>
                <a:gd name="T12" fmla="*/ 477 w 622"/>
                <a:gd name="T13" fmla="*/ 84 h 702"/>
                <a:gd name="T14" fmla="*/ 616 w 622"/>
                <a:gd name="T15" fmla="*/ 29 h 702"/>
                <a:gd name="T16" fmla="*/ 622 w 622"/>
                <a:gd name="T17" fmla="*/ 159 h 702"/>
                <a:gd name="T18" fmla="*/ 532 w 622"/>
                <a:gd name="T19" fmla="*/ 512 h 702"/>
                <a:gd name="T20" fmla="*/ 311 w 622"/>
                <a:gd name="T2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702">
                  <a:moveTo>
                    <a:pt x="311" y="702"/>
                  </a:moveTo>
                  <a:cubicBezTo>
                    <a:pt x="225" y="675"/>
                    <a:pt x="147" y="607"/>
                    <a:pt x="91" y="512"/>
                  </a:cubicBezTo>
                  <a:cubicBezTo>
                    <a:pt x="33" y="412"/>
                    <a:pt x="0" y="287"/>
                    <a:pt x="0" y="159"/>
                  </a:cubicBezTo>
                  <a:cubicBezTo>
                    <a:pt x="0" y="123"/>
                    <a:pt x="3" y="71"/>
                    <a:pt x="7" y="29"/>
                  </a:cubicBezTo>
                  <a:cubicBezTo>
                    <a:pt x="44" y="64"/>
                    <a:pt x="94" y="84"/>
                    <a:pt x="146" y="84"/>
                  </a:cubicBezTo>
                  <a:cubicBezTo>
                    <a:pt x="212" y="84"/>
                    <a:pt x="273" y="52"/>
                    <a:pt x="312" y="0"/>
                  </a:cubicBezTo>
                  <a:cubicBezTo>
                    <a:pt x="350" y="52"/>
                    <a:pt x="412" y="84"/>
                    <a:pt x="477" y="84"/>
                  </a:cubicBezTo>
                  <a:cubicBezTo>
                    <a:pt x="529" y="84"/>
                    <a:pt x="578" y="64"/>
                    <a:pt x="616" y="29"/>
                  </a:cubicBezTo>
                  <a:cubicBezTo>
                    <a:pt x="620" y="71"/>
                    <a:pt x="622" y="124"/>
                    <a:pt x="622" y="159"/>
                  </a:cubicBezTo>
                  <a:cubicBezTo>
                    <a:pt x="622" y="287"/>
                    <a:pt x="590" y="412"/>
                    <a:pt x="532" y="512"/>
                  </a:cubicBezTo>
                  <a:cubicBezTo>
                    <a:pt x="475" y="607"/>
                    <a:pt x="397" y="675"/>
                    <a:pt x="311" y="702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6191746" y="2394857"/>
              <a:ext cx="2004548" cy="2261054"/>
            </a:xfrm>
            <a:custGeom>
              <a:avLst/>
              <a:gdLst>
                <a:gd name="T0" fmla="*/ 311 w 622"/>
                <a:gd name="T1" fmla="*/ 702 h 702"/>
                <a:gd name="T2" fmla="*/ 91 w 622"/>
                <a:gd name="T3" fmla="*/ 512 h 702"/>
                <a:gd name="T4" fmla="*/ 0 w 622"/>
                <a:gd name="T5" fmla="*/ 159 h 702"/>
                <a:gd name="T6" fmla="*/ 7 w 622"/>
                <a:gd name="T7" fmla="*/ 29 h 702"/>
                <a:gd name="T8" fmla="*/ 146 w 622"/>
                <a:gd name="T9" fmla="*/ 84 h 702"/>
                <a:gd name="T10" fmla="*/ 312 w 622"/>
                <a:gd name="T11" fmla="*/ 0 h 702"/>
                <a:gd name="T12" fmla="*/ 477 w 622"/>
                <a:gd name="T13" fmla="*/ 84 h 702"/>
                <a:gd name="T14" fmla="*/ 616 w 622"/>
                <a:gd name="T15" fmla="*/ 29 h 702"/>
                <a:gd name="T16" fmla="*/ 622 w 622"/>
                <a:gd name="T17" fmla="*/ 159 h 702"/>
                <a:gd name="T18" fmla="*/ 532 w 622"/>
                <a:gd name="T19" fmla="*/ 512 h 702"/>
                <a:gd name="T20" fmla="*/ 311 w 622"/>
                <a:gd name="T2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702">
                  <a:moveTo>
                    <a:pt x="311" y="702"/>
                  </a:moveTo>
                  <a:cubicBezTo>
                    <a:pt x="225" y="675"/>
                    <a:pt x="147" y="607"/>
                    <a:pt x="91" y="512"/>
                  </a:cubicBezTo>
                  <a:cubicBezTo>
                    <a:pt x="33" y="412"/>
                    <a:pt x="0" y="287"/>
                    <a:pt x="0" y="159"/>
                  </a:cubicBezTo>
                  <a:cubicBezTo>
                    <a:pt x="0" y="123"/>
                    <a:pt x="3" y="71"/>
                    <a:pt x="7" y="29"/>
                  </a:cubicBezTo>
                  <a:cubicBezTo>
                    <a:pt x="44" y="64"/>
                    <a:pt x="94" y="84"/>
                    <a:pt x="146" y="84"/>
                  </a:cubicBezTo>
                  <a:cubicBezTo>
                    <a:pt x="212" y="84"/>
                    <a:pt x="273" y="52"/>
                    <a:pt x="312" y="0"/>
                  </a:cubicBezTo>
                  <a:cubicBezTo>
                    <a:pt x="350" y="52"/>
                    <a:pt x="412" y="84"/>
                    <a:pt x="477" y="84"/>
                  </a:cubicBezTo>
                  <a:cubicBezTo>
                    <a:pt x="529" y="84"/>
                    <a:pt x="578" y="64"/>
                    <a:pt x="616" y="29"/>
                  </a:cubicBezTo>
                  <a:cubicBezTo>
                    <a:pt x="620" y="71"/>
                    <a:pt x="622" y="124"/>
                    <a:pt x="622" y="159"/>
                  </a:cubicBezTo>
                  <a:cubicBezTo>
                    <a:pt x="622" y="287"/>
                    <a:pt x="590" y="412"/>
                    <a:pt x="532" y="512"/>
                  </a:cubicBezTo>
                  <a:cubicBezTo>
                    <a:pt x="475" y="607"/>
                    <a:pt x="397" y="675"/>
                    <a:pt x="311" y="70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8336147" y="2394857"/>
              <a:ext cx="2004548" cy="2261054"/>
            </a:xfrm>
            <a:custGeom>
              <a:avLst/>
              <a:gdLst>
                <a:gd name="T0" fmla="*/ 311 w 622"/>
                <a:gd name="T1" fmla="*/ 702 h 702"/>
                <a:gd name="T2" fmla="*/ 91 w 622"/>
                <a:gd name="T3" fmla="*/ 512 h 702"/>
                <a:gd name="T4" fmla="*/ 0 w 622"/>
                <a:gd name="T5" fmla="*/ 159 h 702"/>
                <a:gd name="T6" fmla="*/ 7 w 622"/>
                <a:gd name="T7" fmla="*/ 29 h 702"/>
                <a:gd name="T8" fmla="*/ 146 w 622"/>
                <a:gd name="T9" fmla="*/ 84 h 702"/>
                <a:gd name="T10" fmla="*/ 312 w 622"/>
                <a:gd name="T11" fmla="*/ 0 h 702"/>
                <a:gd name="T12" fmla="*/ 477 w 622"/>
                <a:gd name="T13" fmla="*/ 84 h 702"/>
                <a:gd name="T14" fmla="*/ 616 w 622"/>
                <a:gd name="T15" fmla="*/ 29 h 702"/>
                <a:gd name="T16" fmla="*/ 622 w 622"/>
                <a:gd name="T17" fmla="*/ 159 h 702"/>
                <a:gd name="T18" fmla="*/ 532 w 622"/>
                <a:gd name="T19" fmla="*/ 512 h 702"/>
                <a:gd name="T20" fmla="*/ 311 w 622"/>
                <a:gd name="T2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702">
                  <a:moveTo>
                    <a:pt x="311" y="702"/>
                  </a:moveTo>
                  <a:cubicBezTo>
                    <a:pt x="225" y="675"/>
                    <a:pt x="147" y="607"/>
                    <a:pt x="91" y="512"/>
                  </a:cubicBezTo>
                  <a:cubicBezTo>
                    <a:pt x="33" y="412"/>
                    <a:pt x="0" y="287"/>
                    <a:pt x="0" y="159"/>
                  </a:cubicBezTo>
                  <a:cubicBezTo>
                    <a:pt x="0" y="123"/>
                    <a:pt x="3" y="71"/>
                    <a:pt x="7" y="29"/>
                  </a:cubicBezTo>
                  <a:cubicBezTo>
                    <a:pt x="44" y="64"/>
                    <a:pt x="94" y="84"/>
                    <a:pt x="146" y="84"/>
                  </a:cubicBezTo>
                  <a:cubicBezTo>
                    <a:pt x="212" y="84"/>
                    <a:pt x="273" y="52"/>
                    <a:pt x="312" y="0"/>
                  </a:cubicBezTo>
                  <a:cubicBezTo>
                    <a:pt x="350" y="52"/>
                    <a:pt x="412" y="84"/>
                    <a:pt x="477" y="84"/>
                  </a:cubicBezTo>
                  <a:cubicBezTo>
                    <a:pt x="529" y="84"/>
                    <a:pt x="578" y="64"/>
                    <a:pt x="616" y="29"/>
                  </a:cubicBezTo>
                  <a:cubicBezTo>
                    <a:pt x="620" y="71"/>
                    <a:pt x="622" y="124"/>
                    <a:pt x="622" y="159"/>
                  </a:cubicBezTo>
                  <a:cubicBezTo>
                    <a:pt x="622" y="287"/>
                    <a:pt x="590" y="412"/>
                    <a:pt x="532" y="512"/>
                  </a:cubicBezTo>
                  <a:cubicBezTo>
                    <a:pt x="475" y="607"/>
                    <a:pt x="397" y="675"/>
                    <a:pt x="311" y="702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9" name="Group 48出自【趣你的PPT】(微信:qunideppt)：最优质的PPT资源库"/>
            <p:cNvGrpSpPr/>
            <p:nvPr/>
          </p:nvGrpSpPr>
          <p:grpSpPr>
            <a:xfrm>
              <a:off x="6604800" y="2900162"/>
              <a:ext cx="1198386" cy="1125098"/>
              <a:chOff x="5554663" y="4919663"/>
              <a:chExt cx="1401763" cy="1316037"/>
            </a:xfrm>
          </p:grpSpPr>
          <p:sp>
            <p:nvSpPr>
              <p:cNvPr id="22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5554663" y="5438775"/>
                <a:ext cx="796925" cy="796925"/>
              </a:xfrm>
              <a:custGeom>
                <a:avLst/>
                <a:gdLst>
                  <a:gd name="T0" fmla="*/ 190 w 212"/>
                  <a:gd name="T1" fmla="*/ 93 h 212"/>
                  <a:gd name="T2" fmla="*/ 188 w 212"/>
                  <a:gd name="T3" fmla="*/ 82 h 212"/>
                  <a:gd name="T4" fmla="*/ 205 w 212"/>
                  <a:gd name="T5" fmla="*/ 67 h 212"/>
                  <a:gd name="T6" fmla="*/ 195 w 212"/>
                  <a:gd name="T7" fmla="*/ 48 h 212"/>
                  <a:gd name="T8" fmla="*/ 173 w 212"/>
                  <a:gd name="T9" fmla="*/ 53 h 212"/>
                  <a:gd name="T10" fmla="*/ 165 w 212"/>
                  <a:gd name="T11" fmla="*/ 44 h 212"/>
                  <a:gd name="T12" fmla="*/ 172 w 212"/>
                  <a:gd name="T13" fmla="*/ 23 h 212"/>
                  <a:gd name="T14" fmla="*/ 163 w 212"/>
                  <a:gd name="T15" fmla="*/ 17 h 212"/>
                  <a:gd name="T16" fmla="*/ 154 w 212"/>
                  <a:gd name="T17" fmla="*/ 12 h 212"/>
                  <a:gd name="T18" fmla="*/ 138 w 212"/>
                  <a:gd name="T19" fmla="*/ 27 h 212"/>
                  <a:gd name="T20" fmla="*/ 127 w 212"/>
                  <a:gd name="T21" fmla="*/ 23 h 212"/>
                  <a:gd name="T22" fmla="*/ 122 w 212"/>
                  <a:gd name="T23" fmla="*/ 1 h 212"/>
                  <a:gd name="T24" fmla="*/ 101 w 212"/>
                  <a:gd name="T25" fmla="*/ 0 h 212"/>
                  <a:gd name="T26" fmla="*/ 94 w 212"/>
                  <a:gd name="T27" fmla="*/ 22 h 212"/>
                  <a:gd name="T28" fmla="*/ 83 w 212"/>
                  <a:gd name="T29" fmla="*/ 24 h 212"/>
                  <a:gd name="T30" fmla="*/ 68 w 212"/>
                  <a:gd name="T31" fmla="*/ 8 h 212"/>
                  <a:gd name="T32" fmla="*/ 49 w 212"/>
                  <a:gd name="T33" fmla="*/ 17 h 212"/>
                  <a:gd name="T34" fmla="*/ 54 w 212"/>
                  <a:gd name="T35" fmla="*/ 39 h 212"/>
                  <a:gd name="T36" fmla="*/ 45 w 212"/>
                  <a:gd name="T37" fmla="*/ 47 h 212"/>
                  <a:gd name="T38" fmla="*/ 24 w 212"/>
                  <a:gd name="T39" fmla="*/ 40 h 212"/>
                  <a:gd name="T40" fmla="*/ 17 w 212"/>
                  <a:gd name="T41" fmla="*/ 49 h 212"/>
                  <a:gd name="T42" fmla="*/ 12 w 212"/>
                  <a:gd name="T43" fmla="*/ 58 h 212"/>
                  <a:gd name="T44" fmla="*/ 28 w 212"/>
                  <a:gd name="T45" fmla="*/ 75 h 212"/>
                  <a:gd name="T46" fmla="*/ 24 w 212"/>
                  <a:gd name="T47" fmla="*/ 86 h 212"/>
                  <a:gd name="T48" fmla="*/ 2 w 212"/>
                  <a:gd name="T49" fmla="*/ 90 h 212"/>
                  <a:gd name="T50" fmla="*/ 1 w 212"/>
                  <a:gd name="T51" fmla="*/ 111 h 212"/>
                  <a:gd name="T52" fmla="*/ 23 w 212"/>
                  <a:gd name="T53" fmla="*/ 118 h 212"/>
                  <a:gd name="T54" fmla="*/ 25 w 212"/>
                  <a:gd name="T55" fmla="*/ 129 h 212"/>
                  <a:gd name="T56" fmla="*/ 8 w 212"/>
                  <a:gd name="T57" fmla="*/ 145 h 212"/>
                  <a:gd name="T58" fmla="*/ 18 w 212"/>
                  <a:gd name="T59" fmla="*/ 164 h 212"/>
                  <a:gd name="T60" fmla="*/ 40 w 212"/>
                  <a:gd name="T61" fmla="*/ 158 h 212"/>
                  <a:gd name="T62" fmla="*/ 48 w 212"/>
                  <a:gd name="T63" fmla="*/ 167 h 212"/>
                  <a:gd name="T64" fmla="*/ 41 w 212"/>
                  <a:gd name="T65" fmla="*/ 189 h 212"/>
                  <a:gd name="T66" fmla="*/ 49 w 212"/>
                  <a:gd name="T67" fmla="*/ 195 h 212"/>
                  <a:gd name="T68" fmla="*/ 59 w 212"/>
                  <a:gd name="T69" fmla="*/ 200 h 212"/>
                  <a:gd name="T70" fmla="*/ 76 w 212"/>
                  <a:gd name="T71" fmla="*/ 184 h 212"/>
                  <a:gd name="T72" fmla="*/ 87 w 212"/>
                  <a:gd name="T73" fmla="*/ 188 h 212"/>
                  <a:gd name="T74" fmla="*/ 91 w 212"/>
                  <a:gd name="T75" fmla="*/ 210 h 212"/>
                  <a:gd name="T76" fmla="*/ 112 w 212"/>
                  <a:gd name="T77" fmla="*/ 211 h 212"/>
                  <a:gd name="T78" fmla="*/ 119 w 212"/>
                  <a:gd name="T79" fmla="*/ 189 h 212"/>
                  <a:gd name="T80" fmla="*/ 130 w 212"/>
                  <a:gd name="T81" fmla="*/ 187 h 212"/>
                  <a:gd name="T82" fmla="*/ 146 w 212"/>
                  <a:gd name="T83" fmla="*/ 204 h 212"/>
                  <a:gd name="T84" fmla="*/ 165 w 212"/>
                  <a:gd name="T85" fmla="*/ 194 h 212"/>
                  <a:gd name="T86" fmla="*/ 159 w 212"/>
                  <a:gd name="T87" fmla="*/ 172 h 212"/>
                  <a:gd name="T88" fmla="*/ 168 w 212"/>
                  <a:gd name="T89" fmla="*/ 164 h 212"/>
                  <a:gd name="T90" fmla="*/ 189 w 212"/>
                  <a:gd name="T91" fmla="*/ 171 h 212"/>
                  <a:gd name="T92" fmla="*/ 195 w 212"/>
                  <a:gd name="T93" fmla="*/ 163 h 212"/>
                  <a:gd name="T94" fmla="*/ 201 w 212"/>
                  <a:gd name="T95" fmla="*/ 153 h 212"/>
                  <a:gd name="T96" fmla="*/ 185 w 212"/>
                  <a:gd name="T97" fmla="*/ 137 h 212"/>
                  <a:gd name="T98" fmla="*/ 189 w 212"/>
                  <a:gd name="T99" fmla="*/ 126 h 212"/>
                  <a:gd name="T100" fmla="*/ 211 w 212"/>
                  <a:gd name="T101" fmla="*/ 121 h 212"/>
                  <a:gd name="T102" fmla="*/ 212 w 212"/>
                  <a:gd name="T103" fmla="*/ 100 h 212"/>
                  <a:gd name="T104" fmla="*/ 190 w 212"/>
                  <a:gd name="T105" fmla="*/ 93 h 212"/>
                  <a:gd name="T106" fmla="*/ 163 w 212"/>
                  <a:gd name="T107" fmla="*/ 142 h 212"/>
                  <a:gd name="T108" fmla="*/ 70 w 212"/>
                  <a:gd name="T109" fmla="*/ 163 h 212"/>
                  <a:gd name="T110" fmla="*/ 49 w 212"/>
                  <a:gd name="T111" fmla="*/ 70 h 212"/>
                  <a:gd name="T112" fmla="*/ 143 w 212"/>
                  <a:gd name="T113" fmla="*/ 49 h 212"/>
                  <a:gd name="T114" fmla="*/ 163 w 212"/>
                  <a:gd name="T115" fmla="*/ 14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2" h="212">
                    <a:moveTo>
                      <a:pt x="190" y="93"/>
                    </a:moveTo>
                    <a:cubicBezTo>
                      <a:pt x="190" y="89"/>
                      <a:pt x="189" y="86"/>
                      <a:pt x="188" y="82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2" y="60"/>
                      <a:pt x="199" y="54"/>
                      <a:pt x="195" y="48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0" y="50"/>
                      <a:pt x="168" y="47"/>
                      <a:pt x="165" y="44"/>
                    </a:cubicBezTo>
                    <a:cubicBezTo>
                      <a:pt x="172" y="23"/>
                      <a:pt x="172" y="23"/>
                      <a:pt x="172" y="23"/>
                    </a:cubicBezTo>
                    <a:cubicBezTo>
                      <a:pt x="169" y="21"/>
                      <a:pt x="166" y="19"/>
                      <a:pt x="163" y="17"/>
                    </a:cubicBezTo>
                    <a:cubicBezTo>
                      <a:pt x="160" y="15"/>
                      <a:pt x="157" y="13"/>
                      <a:pt x="154" y="12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34" y="26"/>
                      <a:pt x="130" y="24"/>
                      <a:pt x="127" y="23"/>
                    </a:cubicBezTo>
                    <a:cubicBezTo>
                      <a:pt x="122" y="1"/>
                      <a:pt x="122" y="1"/>
                      <a:pt x="122" y="1"/>
                    </a:cubicBezTo>
                    <a:cubicBezTo>
                      <a:pt x="115" y="0"/>
                      <a:pt x="108" y="0"/>
                      <a:pt x="101" y="0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0" y="23"/>
                      <a:pt x="87" y="23"/>
                      <a:pt x="83" y="24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1" y="10"/>
                      <a:pt x="55" y="13"/>
                      <a:pt x="49" y="17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1" y="42"/>
                      <a:pt x="48" y="44"/>
                      <a:pt x="45" y="47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3"/>
                      <a:pt x="19" y="46"/>
                      <a:pt x="17" y="49"/>
                    </a:cubicBezTo>
                    <a:cubicBezTo>
                      <a:pt x="15" y="52"/>
                      <a:pt x="14" y="55"/>
                      <a:pt x="12" y="58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7" y="78"/>
                      <a:pt x="25" y="82"/>
                      <a:pt x="24" y="86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1" y="97"/>
                      <a:pt x="0" y="104"/>
                      <a:pt x="1" y="111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4" y="122"/>
                      <a:pt x="24" y="126"/>
                      <a:pt x="25" y="129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1" y="151"/>
                      <a:pt x="14" y="158"/>
                      <a:pt x="18" y="164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3" y="161"/>
                      <a:pt x="45" y="164"/>
                      <a:pt x="48" y="167"/>
                    </a:cubicBezTo>
                    <a:cubicBezTo>
                      <a:pt x="41" y="189"/>
                      <a:pt x="41" y="189"/>
                      <a:pt x="41" y="189"/>
                    </a:cubicBezTo>
                    <a:cubicBezTo>
                      <a:pt x="44" y="191"/>
                      <a:pt x="46" y="193"/>
                      <a:pt x="49" y="195"/>
                    </a:cubicBezTo>
                    <a:cubicBezTo>
                      <a:pt x="52" y="197"/>
                      <a:pt x="56" y="199"/>
                      <a:pt x="59" y="200"/>
                    </a:cubicBezTo>
                    <a:cubicBezTo>
                      <a:pt x="76" y="184"/>
                      <a:pt x="76" y="184"/>
                      <a:pt x="76" y="184"/>
                    </a:cubicBezTo>
                    <a:cubicBezTo>
                      <a:pt x="79" y="186"/>
                      <a:pt x="83" y="187"/>
                      <a:pt x="87" y="188"/>
                    </a:cubicBezTo>
                    <a:cubicBezTo>
                      <a:pt x="91" y="210"/>
                      <a:pt x="91" y="210"/>
                      <a:pt x="91" y="210"/>
                    </a:cubicBezTo>
                    <a:cubicBezTo>
                      <a:pt x="98" y="212"/>
                      <a:pt x="105" y="212"/>
                      <a:pt x="112" y="211"/>
                    </a:cubicBezTo>
                    <a:cubicBezTo>
                      <a:pt x="119" y="189"/>
                      <a:pt x="119" y="189"/>
                      <a:pt x="119" y="189"/>
                    </a:cubicBezTo>
                    <a:cubicBezTo>
                      <a:pt x="123" y="189"/>
                      <a:pt x="127" y="188"/>
                      <a:pt x="130" y="187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52" y="201"/>
                      <a:pt x="159" y="198"/>
                      <a:pt x="165" y="194"/>
                    </a:cubicBezTo>
                    <a:cubicBezTo>
                      <a:pt x="159" y="172"/>
                      <a:pt x="159" y="172"/>
                      <a:pt x="159" y="172"/>
                    </a:cubicBezTo>
                    <a:cubicBezTo>
                      <a:pt x="162" y="169"/>
                      <a:pt x="165" y="167"/>
                      <a:pt x="168" y="164"/>
                    </a:cubicBezTo>
                    <a:cubicBezTo>
                      <a:pt x="189" y="171"/>
                      <a:pt x="189" y="171"/>
                      <a:pt x="189" y="171"/>
                    </a:cubicBezTo>
                    <a:cubicBezTo>
                      <a:pt x="191" y="169"/>
                      <a:pt x="193" y="166"/>
                      <a:pt x="195" y="163"/>
                    </a:cubicBezTo>
                    <a:cubicBezTo>
                      <a:pt x="197" y="160"/>
                      <a:pt x="199" y="156"/>
                      <a:pt x="201" y="153"/>
                    </a:cubicBezTo>
                    <a:cubicBezTo>
                      <a:pt x="185" y="137"/>
                      <a:pt x="185" y="137"/>
                      <a:pt x="185" y="137"/>
                    </a:cubicBezTo>
                    <a:cubicBezTo>
                      <a:pt x="187" y="133"/>
                      <a:pt x="188" y="129"/>
                      <a:pt x="189" y="126"/>
                    </a:cubicBezTo>
                    <a:cubicBezTo>
                      <a:pt x="211" y="121"/>
                      <a:pt x="211" y="121"/>
                      <a:pt x="211" y="121"/>
                    </a:cubicBezTo>
                    <a:cubicBezTo>
                      <a:pt x="212" y="114"/>
                      <a:pt x="212" y="107"/>
                      <a:pt x="212" y="100"/>
                    </a:cubicBezTo>
                    <a:lnTo>
                      <a:pt x="190" y="93"/>
                    </a:lnTo>
                    <a:close/>
                    <a:moveTo>
                      <a:pt x="163" y="142"/>
                    </a:moveTo>
                    <a:cubicBezTo>
                      <a:pt x="143" y="174"/>
                      <a:pt x="101" y="183"/>
                      <a:pt x="70" y="163"/>
                    </a:cubicBezTo>
                    <a:cubicBezTo>
                      <a:pt x="38" y="143"/>
                      <a:pt x="29" y="101"/>
                      <a:pt x="49" y="70"/>
                    </a:cubicBezTo>
                    <a:cubicBezTo>
                      <a:pt x="70" y="38"/>
                      <a:pt x="111" y="29"/>
                      <a:pt x="143" y="49"/>
                    </a:cubicBezTo>
                    <a:cubicBezTo>
                      <a:pt x="174" y="69"/>
                      <a:pt x="183" y="111"/>
                      <a:pt x="163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6296026" y="5364163"/>
                <a:ext cx="660400" cy="660400"/>
              </a:xfrm>
              <a:custGeom>
                <a:avLst/>
                <a:gdLst>
                  <a:gd name="T0" fmla="*/ 156 w 176"/>
                  <a:gd name="T1" fmla="*/ 88 h 176"/>
                  <a:gd name="T2" fmla="*/ 176 w 176"/>
                  <a:gd name="T3" fmla="*/ 75 h 176"/>
                  <a:gd name="T4" fmla="*/ 172 w 176"/>
                  <a:gd name="T5" fmla="*/ 58 h 176"/>
                  <a:gd name="T6" fmla="*/ 147 w 176"/>
                  <a:gd name="T7" fmla="*/ 55 h 176"/>
                  <a:gd name="T8" fmla="*/ 138 w 176"/>
                  <a:gd name="T9" fmla="*/ 43 h 176"/>
                  <a:gd name="T10" fmla="*/ 144 w 176"/>
                  <a:gd name="T11" fmla="*/ 20 h 176"/>
                  <a:gd name="T12" fmla="*/ 136 w 176"/>
                  <a:gd name="T13" fmla="*/ 14 h 176"/>
                  <a:gd name="T14" fmla="*/ 128 w 176"/>
                  <a:gd name="T15" fmla="*/ 10 h 176"/>
                  <a:gd name="T16" fmla="*/ 109 w 176"/>
                  <a:gd name="T17" fmla="*/ 24 h 176"/>
                  <a:gd name="T18" fmla="*/ 94 w 176"/>
                  <a:gd name="T19" fmla="*/ 21 h 176"/>
                  <a:gd name="T20" fmla="*/ 81 w 176"/>
                  <a:gd name="T21" fmla="*/ 0 h 176"/>
                  <a:gd name="T22" fmla="*/ 64 w 176"/>
                  <a:gd name="T23" fmla="*/ 4 h 176"/>
                  <a:gd name="T24" fmla="*/ 61 w 176"/>
                  <a:gd name="T25" fmla="*/ 27 h 176"/>
                  <a:gd name="T26" fmla="*/ 45 w 176"/>
                  <a:gd name="T27" fmla="*/ 37 h 176"/>
                  <a:gd name="T28" fmla="*/ 21 w 176"/>
                  <a:gd name="T29" fmla="*/ 31 h 176"/>
                  <a:gd name="T30" fmla="*/ 14 w 176"/>
                  <a:gd name="T31" fmla="*/ 41 h 176"/>
                  <a:gd name="T32" fmla="*/ 12 w 176"/>
                  <a:gd name="T33" fmla="*/ 44 h 176"/>
                  <a:gd name="T34" fmla="*/ 26 w 176"/>
                  <a:gd name="T35" fmla="*/ 62 h 176"/>
                  <a:gd name="T36" fmla="*/ 21 w 176"/>
                  <a:gd name="T37" fmla="*/ 85 h 176"/>
                  <a:gd name="T38" fmla="*/ 0 w 176"/>
                  <a:gd name="T39" fmla="*/ 98 h 176"/>
                  <a:gd name="T40" fmla="*/ 3 w 176"/>
                  <a:gd name="T41" fmla="*/ 111 h 176"/>
                  <a:gd name="T42" fmla="*/ 26 w 176"/>
                  <a:gd name="T43" fmla="*/ 114 h 176"/>
                  <a:gd name="T44" fmla="*/ 41 w 176"/>
                  <a:gd name="T45" fmla="*/ 137 h 176"/>
                  <a:gd name="T46" fmla="*/ 36 w 176"/>
                  <a:gd name="T47" fmla="*/ 160 h 176"/>
                  <a:gd name="T48" fmla="*/ 41 w 176"/>
                  <a:gd name="T49" fmla="*/ 164 h 176"/>
                  <a:gd name="T50" fmla="*/ 46 w 176"/>
                  <a:gd name="T51" fmla="*/ 167 h 176"/>
                  <a:gd name="T52" fmla="*/ 65 w 176"/>
                  <a:gd name="T53" fmla="*/ 152 h 176"/>
                  <a:gd name="T54" fmla="*/ 92 w 176"/>
                  <a:gd name="T55" fmla="*/ 156 h 176"/>
                  <a:gd name="T56" fmla="*/ 104 w 176"/>
                  <a:gd name="T57" fmla="*/ 176 h 176"/>
                  <a:gd name="T58" fmla="*/ 117 w 176"/>
                  <a:gd name="T59" fmla="*/ 173 h 176"/>
                  <a:gd name="T60" fmla="*/ 120 w 176"/>
                  <a:gd name="T61" fmla="*/ 149 h 176"/>
                  <a:gd name="T62" fmla="*/ 139 w 176"/>
                  <a:gd name="T63" fmla="*/ 134 h 176"/>
                  <a:gd name="T64" fmla="*/ 162 w 176"/>
                  <a:gd name="T65" fmla="*/ 139 h 176"/>
                  <a:gd name="T66" fmla="*/ 163 w 176"/>
                  <a:gd name="T67" fmla="*/ 137 h 176"/>
                  <a:gd name="T68" fmla="*/ 169 w 176"/>
                  <a:gd name="T69" fmla="*/ 126 h 176"/>
                  <a:gd name="T70" fmla="*/ 154 w 176"/>
                  <a:gd name="T71" fmla="*/ 106 h 176"/>
                  <a:gd name="T72" fmla="*/ 156 w 176"/>
                  <a:gd name="T73" fmla="*/ 88 h 176"/>
                  <a:gd name="T74" fmla="*/ 131 w 176"/>
                  <a:gd name="T75" fmla="*/ 116 h 176"/>
                  <a:gd name="T76" fmla="*/ 61 w 176"/>
                  <a:gd name="T77" fmla="*/ 131 h 176"/>
                  <a:gd name="T78" fmla="*/ 46 w 176"/>
                  <a:gd name="T79" fmla="*/ 61 h 176"/>
                  <a:gd name="T80" fmla="*/ 116 w 176"/>
                  <a:gd name="T81" fmla="*/ 46 h 176"/>
                  <a:gd name="T82" fmla="*/ 131 w 176"/>
                  <a:gd name="T83" fmla="*/ 11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6" h="176">
                    <a:moveTo>
                      <a:pt x="156" y="88"/>
                    </a:moveTo>
                    <a:cubicBezTo>
                      <a:pt x="176" y="75"/>
                      <a:pt x="176" y="75"/>
                      <a:pt x="176" y="75"/>
                    </a:cubicBezTo>
                    <a:cubicBezTo>
                      <a:pt x="175" y="69"/>
                      <a:pt x="174" y="64"/>
                      <a:pt x="172" y="58"/>
                    </a:cubicBezTo>
                    <a:cubicBezTo>
                      <a:pt x="147" y="55"/>
                      <a:pt x="147" y="55"/>
                      <a:pt x="147" y="55"/>
                    </a:cubicBezTo>
                    <a:cubicBezTo>
                      <a:pt x="145" y="51"/>
                      <a:pt x="142" y="47"/>
                      <a:pt x="138" y="43"/>
                    </a:cubicBezTo>
                    <a:cubicBezTo>
                      <a:pt x="144" y="20"/>
                      <a:pt x="144" y="20"/>
                      <a:pt x="144" y="20"/>
                    </a:cubicBezTo>
                    <a:cubicBezTo>
                      <a:pt x="141" y="18"/>
                      <a:pt x="139" y="16"/>
                      <a:pt x="136" y="14"/>
                    </a:cubicBezTo>
                    <a:cubicBezTo>
                      <a:pt x="134" y="12"/>
                      <a:pt x="131" y="11"/>
                      <a:pt x="128" y="10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4" y="23"/>
                      <a:pt x="99" y="22"/>
                      <a:pt x="94" y="2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6" y="1"/>
                      <a:pt x="70" y="2"/>
                      <a:pt x="64" y="4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55" y="29"/>
                      <a:pt x="50" y="33"/>
                      <a:pt x="45" y="37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8" y="34"/>
                      <a:pt x="16" y="38"/>
                      <a:pt x="14" y="41"/>
                    </a:cubicBezTo>
                    <a:cubicBezTo>
                      <a:pt x="13" y="42"/>
                      <a:pt x="13" y="43"/>
                      <a:pt x="12" y="44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3" y="70"/>
                      <a:pt x="22" y="77"/>
                      <a:pt x="21" y="8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103"/>
                      <a:pt x="1" y="107"/>
                      <a:pt x="3" y="111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9" y="122"/>
                      <a:pt x="34" y="130"/>
                      <a:pt x="41" y="137"/>
                    </a:cubicBezTo>
                    <a:cubicBezTo>
                      <a:pt x="36" y="160"/>
                      <a:pt x="36" y="160"/>
                      <a:pt x="36" y="160"/>
                    </a:cubicBezTo>
                    <a:cubicBezTo>
                      <a:pt x="37" y="161"/>
                      <a:pt x="39" y="163"/>
                      <a:pt x="41" y="164"/>
                    </a:cubicBezTo>
                    <a:cubicBezTo>
                      <a:pt x="42" y="165"/>
                      <a:pt x="44" y="166"/>
                      <a:pt x="46" y="167"/>
                    </a:cubicBezTo>
                    <a:cubicBezTo>
                      <a:pt x="65" y="152"/>
                      <a:pt x="65" y="152"/>
                      <a:pt x="65" y="152"/>
                    </a:cubicBezTo>
                    <a:cubicBezTo>
                      <a:pt x="74" y="155"/>
                      <a:pt x="83" y="157"/>
                      <a:pt x="92" y="156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109" y="175"/>
                      <a:pt x="113" y="174"/>
                      <a:pt x="117" y="173"/>
                    </a:cubicBezTo>
                    <a:cubicBezTo>
                      <a:pt x="120" y="149"/>
                      <a:pt x="120" y="149"/>
                      <a:pt x="120" y="149"/>
                    </a:cubicBezTo>
                    <a:cubicBezTo>
                      <a:pt x="127" y="145"/>
                      <a:pt x="133" y="140"/>
                      <a:pt x="139" y="134"/>
                    </a:cubicBezTo>
                    <a:cubicBezTo>
                      <a:pt x="162" y="139"/>
                      <a:pt x="162" y="139"/>
                      <a:pt x="162" y="139"/>
                    </a:cubicBezTo>
                    <a:cubicBezTo>
                      <a:pt x="162" y="138"/>
                      <a:pt x="163" y="138"/>
                      <a:pt x="163" y="137"/>
                    </a:cubicBezTo>
                    <a:cubicBezTo>
                      <a:pt x="165" y="133"/>
                      <a:pt x="167" y="130"/>
                      <a:pt x="169" y="126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6" y="100"/>
                      <a:pt x="156" y="94"/>
                      <a:pt x="156" y="88"/>
                    </a:cubicBezTo>
                    <a:close/>
                    <a:moveTo>
                      <a:pt x="131" y="116"/>
                    </a:moveTo>
                    <a:cubicBezTo>
                      <a:pt x="116" y="140"/>
                      <a:pt x="85" y="146"/>
                      <a:pt x="61" y="131"/>
                    </a:cubicBezTo>
                    <a:cubicBezTo>
                      <a:pt x="38" y="116"/>
                      <a:pt x="31" y="85"/>
                      <a:pt x="46" y="61"/>
                    </a:cubicBezTo>
                    <a:cubicBezTo>
                      <a:pt x="61" y="38"/>
                      <a:pt x="92" y="31"/>
                      <a:pt x="116" y="46"/>
                    </a:cubicBezTo>
                    <a:cubicBezTo>
                      <a:pt x="140" y="61"/>
                      <a:pt x="146" y="92"/>
                      <a:pt x="131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6265863" y="4919663"/>
                <a:ext cx="492125" cy="504825"/>
              </a:xfrm>
              <a:custGeom>
                <a:avLst/>
                <a:gdLst>
                  <a:gd name="T0" fmla="*/ 14 w 131"/>
                  <a:gd name="T1" fmla="*/ 79 h 134"/>
                  <a:gd name="T2" fmla="*/ 2 w 131"/>
                  <a:gd name="T3" fmla="*/ 94 h 134"/>
                  <a:gd name="T4" fmla="*/ 7 w 131"/>
                  <a:gd name="T5" fmla="*/ 104 h 134"/>
                  <a:gd name="T6" fmla="*/ 27 w 131"/>
                  <a:gd name="T7" fmla="*/ 102 h 134"/>
                  <a:gd name="T8" fmla="*/ 34 w 131"/>
                  <a:gd name="T9" fmla="*/ 108 h 134"/>
                  <a:gd name="T10" fmla="*/ 42 w 131"/>
                  <a:gd name="T11" fmla="*/ 113 h 134"/>
                  <a:gd name="T12" fmla="*/ 46 w 131"/>
                  <a:gd name="T13" fmla="*/ 132 h 134"/>
                  <a:gd name="T14" fmla="*/ 58 w 131"/>
                  <a:gd name="T15" fmla="*/ 134 h 134"/>
                  <a:gd name="T16" fmla="*/ 68 w 131"/>
                  <a:gd name="T17" fmla="*/ 117 h 134"/>
                  <a:gd name="T18" fmla="*/ 87 w 131"/>
                  <a:gd name="T19" fmla="*/ 112 h 134"/>
                  <a:gd name="T20" fmla="*/ 104 w 131"/>
                  <a:gd name="T21" fmla="*/ 121 h 134"/>
                  <a:gd name="T22" fmla="*/ 113 w 131"/>
                  <a:gd name="T23" fmla="*/ 113 h 134"/>
                  <a:gd name="T24" fmla="*/ 107 w 131"/>
                  <a:gd name="T25" fmla="*/ 94 h 134"/>
                  <a:gd name="T26" fmla="*/ 113 w 131"/>
                  <a:gd name="T27" fmla="*/ 76 h 134"/>
                  <a:gd name="T28" fmla="*/ 131 w 131"/>
                  <a:gd name="T29" fmla="*/ 68 h 134"/>
                  <a:gd name="T30" fmla="*/ 130 w 131"/>
                  <a:gd name="T31" fmla="*/ 55 h 134"/>
                  <a:gd name="T32" fmla="*/ 111 w 131"/>
                  <a:gd name="T33" fmla="*/ 48 h 134"/>
                  <a:gd name="T34" fmla="*/ 104 w 131"/>
                  <a:gd name="T35" fmla="*/ 36 h 134"/>
                  <a:gd name="T36" fmla="*/ 109 w 131"/>
                  <a:gd name="T37" fmla="*/ 17 h 134"/>
                  <a:gd name="T38" fmla="*/ 103 w 131"/>
                  <a:gd name="T39" fmla="*/ 12 h 134"/>
                  <a:gd name="T40" fmla="*/ 97 w 131"/>
                  <a:gd name="T41" fmla="*/ 8 h 134"/>
                  <a:gd name="T42" fmla="*/ 80 w 131"/>
                  <a:gd name="T43" fmla="*/ 19 h 134"/>
                  <a:gd name="T44" fmla="*/ 66 w 131"/>
                  <a:gd name="T45" fmla="*/ 16 h 134"/>
                  <a:gd name="T46" fmla="*/ 54 w 131"/>
                  <a:gd name="T47" fmla="*/ 0 h 134"/>
                  <a:gd name="T48" fmla="*/ 41 w 131"/>
                  <a:gd name="T49" fmla="*/ 3 h 134"/>
                  <a:gd name="T50" fmla="*/ 39 w 131"/>
                  <a:gd name="T51" fmla="*/ 23 h 134"/>
                  <a:gd name="T52" fmla="*/ 25 w 131"/>
                  <a:gd name="T53" fmla="*/ 34 h 134"/>
                  <a:gd name="T54" fmla="*/ 4 w 131"/>
                  <a:gd name="T55" fmla="*/ 34 h 134"/>
                  <a:gd name="T56" fmla="*/ 0 w 131"/>
                  <a:gd name="T57" fmla="*/ 45 h 134"/>
                  <a:gd name="T58" fmla="*/ 14 w 131"/>
                  <a:gd name="T59" fmla="*/ 59 h 134"/>
                  <a:gd name="T60" fmla="*/ 14 w 131"/>
                  <a:gd name="T61" fmla="*/ 79 h 134"/>
                  <a:gd name="T62" fmla="*/ 32 w 131"/>
                  <a:gd name="T63" fmla="*/ 45 h 134"/>
                  <a:gd name="T64" fmla="*/ 86 w 131"/>
                  <a:gd name="T65" fmla="*/ 36 h 134"/>
                  <a:gd name="T66" fmla="*/ 94 w 131"/>
                  <a:gd name="T67" fmla="*/ 89 h 134"/>
                  <a:gd name="T68" fmla="*/ 41 w 131"/>
                  <a:gd name="T69" fmla="*/ 98 h 134"/>
                  <a:gd name="T70" fmla="*/ 32 w 131"/>
                  <a:gd name="T71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1" h="134">
                    <a:moveTo>
                      <a:pt x="14" y="79"/>
                    </a:moveTo>
                    <a:cubicBezTo>
                      <a:pt x="2" y="94"/>
                      <a:pt x="2" y="94"/>
                      <a:pt x="2" y="94"/>
                    </a:cubicBezTo>
                    <a:cubicBezTo>
                      <a:pt x="3" y="97"/>
                      <a:pt x="5" y="101"/>
                      <a:pt x="7" y="104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9" y="104"/>
                      <a:pt x="31" y="106"/>
                      <a:pt x="34" y="108"/>
                    </a:cubicBezTo>
                    <a:cubicBezTo>
                      <a:pt x="37" y="110"/>
                      <a:pt x="39" y="111"/>
                      <a:pt x="42" y="113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50" y="133"/>
                      <a:pt x="54" y="134"/>
                      <a:pt x="58" y="134"/>
                    </a:cubicBezTo>
                    <a:cubicBezTo>
                      <a:pt x="68" y="117"/>
                      <a:pt x="68" y="117"/>
                      <a:pt x="68" y="117"/>
                    </a:cubicBezTo>
                    <a:cubicBezTo>
                      <a:pt x="75" y="117"/>
                      <a:pt x="81" y="115"/>
                      <a:pt x="87" y="112"/>
                    </a:cubicBezTo>
                    <a:cubicBezTo>
                      <a:pt x="104" y="121"/>
                      <a:pt x="104" y="121"/>
                      <a:pt x="104" y="121"/>
                    </a:cubicBezTo>
                    <a:cubicBezTo>
                      <a:pt x="108" y="118"/>
                      <a:pt x="111" y="116"/>
                      <a:pt x="113" y="113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10" y="88"/>
                      <a:pt x="112" y="82"/>
                      <a:pt x="113" y="76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31" y="64"/>
                      <a:pt x="131" y="59"/>
                      <a:pt x="130" y="55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09" y="44"/>
                      <a:pt x="107" y="40"/>
                      <a:pt x="104" y="36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7" y="15"/>
                      <a:pt x="105" y="13"/>
                      <a:pt x="103" y="12"/>
                    </a:cubicBezTo>
                    <a:cubicBezTo>
                      <a:pt x="101" y="11"/>
                      <a:pt x="99" y="9"/>
                      <a:pt x="97" y="8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76" y="17"/>
                      <a:pt x="71" y="16"/>
                      <a:pt x="66" y="16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0" y="1"/>
                      <a:pt x="45" y="2"/>
                      <a:pt x="41" y="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3" y="26"/>
                      <a:pt x="29" y="30"/>
                      <a:pt x="25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2" y="38"/>
                      <a:pt x="1" y="41"/>
                      <a:pt x="0" y="4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65"/>
                      <a:pt x="13" y="72"/>
                      <a:pt x="14" y="79"/>
                    </a:cubicBezTo>
                    <a:close/>
                    <a:moveTo>
                      <a:pt x="32" y="45"/>
                    </a:moveTo>
                    <a:cubicBezTo>
                      <a:pt x="45" y="28"/>
                      <a:pt x="69" y="24"/>
                      <a:pt x="86" y="36"/>
                    </a:cubicBezTo>
                    <a:cubicBezTo>
                      <a:pt x="103" y="49"/>
                      <a:pt x="106" y="72"/>
                      <a:pt x="94" y="89"/>
                    </a:cubicBezTo>
                    <a:cubicBezTo>
                      <a:pt x="82" y="106"/>
                      <a:pt x="58" y="110"/>
                      <a:pt x="41" y="98"/>
                    </a:cubicBezTo>
                    <a:cubicBezTo>
                      <a:pt x="24" y="86"/>
                      <a:pt x="20" y="62"/>
                      <a:pt x="32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1" name="Group 50出自【趣你的PPT】(微信:qunideppt)：最优质的PPT资源库"/>
            <p:cNvGrpSpPr/>
            <p:nvPr/>
          </p:nvGrpSpPr>
          <p:grpSpPr>
            <a:xfrm>
              <a:off x="2361733" y="2949020"/>
              <a:ext cx="1036882" cy="1027382"/>
              <a:chOff x="8185151" y="600075"/>
              <a:chExt cx="1212850" cy="1201738"/>
            </a:xfrm>
          </p:grpSpPr>
          <p:sp>
            <p:nvSpPr>
              <p:cNvPr id="25" name="出自【趣你的PPT】(微信:qunideppt)：最优质的PPT资源库"/>
              <p:cNvSpPr/>
              <p:nvPr/>
            </p:nvSpPr>
            <p:spPr bwMode="auto">
              <a:xfrm>
                <a:off x="8320088" y="828675"/>
                <a:ext cx="919163" cy="973138"/>
              </a:xfrm>
              <a:custGeom>
                <a:avLst/>
                <a:gdLst>
                  <a:gd name="T0" fmla="*/ 123 w 245"/>
                  <a:gd name="T1" fmla="*/ 0 h 259"/>
                  <a:gd name="T2" fmla="*/ 0 w 245"/>
                  <a:gd name="T3" fmla="*/ 155 h 259"/>
                  <a:gd name="T4" fmla="*/ 0 w 245"/>
                  <a:gd name="T5" fmla="*/ 246 h 259"/>
                  <a:gd name="T6" fmla="*/ 16 w 245"/>
                  <a:gd name="T7" fmla="*/ 259 h 259"/>
                  <a:gd name="T8" fmla="*/ 96 w 245"/>
                  <a:gd name="T9" fmla="*/ 259 h 259"/>
                  <a:gd name="T10" fmla="*/ 96 w 245"/>
                  <a:gd name="T11" fmla="*/ 167 h 259"/>
                  <a:gd name="T12" fmla="*/ 151 w 245"/>
                  <a:gd name="T13" fmla="*/ 167 h 259"/>
                  <a:gd name="T14" fmla="*/ 151 w 245"/>
                  <a:gd name="T15" fmla="*/ 259 h 259"/>
                  <a:gd name="T16" fmla="*/ 230 w 245"/>
                  <a:gd name="T17" fmla="*/ 259 h 259"/>
                  <a:gd name="T18" fmla="*/ 245 w 245"/>
                  <a:gd name="T19" fmla="*/ 246 h 259"/>
                  <a:gd name="T20" fmla="*/ 245 w 245"/>
                  <a:gd name="T21" fmla="*/ 144 h 259"/>
                  <a:gd name="T22" fmla="*/ 123 w 245"/>
                  <a:gd name="T23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5" h="259">
                    <a:moveTo>
                      <a:pt x="123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53"/>
                      <a:pt x="7" y="259"/>
                      <a:pt x="16" y="259"/>
                    </a:cubicBezTo>
                    <a:cubicBezTo>
                      <a:pt x="96" y="259"/>
                      <a:pt x="96" y="259"/>
                      <a:pt x="96" y="259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151" y="167"/>
                      <a:pt x="151" y="167"/>
                      <a:pt x="151" y="167"/>
                    </a:cubicBezTo>
                    <a:cubicBezTo>
                      <a:pt x="151" y="259"/>
                      <a:pt x="151" y="259"/>
                      <a:pt x="151" y="259"/>
                    </a:cubicBezTo>
                    <a:cubicBezTo>
                      <a:pt x="230" y="259"/>
                      <a:pt x="230" y="259"/>
                      <a:pt x="230" y="259"/>
                    </a:cubicBezTo>
                    <a:cubicBezTo>
                      <a:pt x="238" y="259"/>
                      <a:pt x="245" y="253"/>
                      <a:pt x="245" y="246"/>
                    </a:cubicBezTo>
                    <a:cubicBezTo>
                      <a:pt x="245" y="144"/>
                      <a:pt x="245" y="144"/>
                      <a:pt x="245" y="144"/>
                    </a:cubicBezTo>
                    <a:cubicBezTo>
                      <a:pt x="245" y="137"/>
                      <a:pt x="123" y="0"/>
                      <a:pt x="1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出自【趣你的PPT】(微信:qunideppt)：最优质的PPT资源库"/>
              <p:cNvSpPr/>
              <p:nvPr/>
            </p:nvSpPr>
            <p:spPr bwMode="auto">
              <a:xfrm>
                <a:off x="8185151" y="600075"/>
                <a:ext cx="1212850" cy="811213"/>
              </a:xfrm>
              <a:custGeom>
                <a:avLst/>
                <a:gdLst>
                  <a:gd name="T0" fmla="*/ 319 w 323"/>
                  <a:gd name="T1" fmla="*/ 184 h 216"/>
                  <a:gd name="T2" fmla="*/ 169 w 323"/>
                  <a:gd name="T3" fmla="*/ 5 h 216"/>
                  <a:gd name="T4" fmla="*/ 158 w 323"/>
                  <a:gd name="T5" fmla="*/ 0 h 216"/>
                  <a:gd name="T6" fmla="*/ 147 w 323"/>
                  <a:gd name="T7" fmla="*/ 5 h 216"/>
                  <a:gd name="T8" fmla="*/ 4 w 323"/>
                  <a:gd name="T9" fmla="*/ 188 h 216"/>
                  <a:gd name="T10" fmla="*/ 6 w 323"/>
                  <a:gd name="T11" fmla="*/ 209 h 216"/>
                  <a:gd name="T12" fmla="*/ 24 w 323"/>
                  <a:gd name="T13" fmla="*/ 211 h 216"/>
                  <a:gd name="T14" fmla="*/ 159 w 323"/>
                  <a:gd name="T15" fmla="*/ 42 h 216"/>
                  <a:gd name="T16" fmla="*/ 299 w 323"/>
                  <a:gd name="T17" fmla="*/ 207 h 216"/>
                  <a:gd name="T18" fmla="*/ 317 w 323"/>
                  <a:gd name="T19" fmla="*/ 205 h 216"/>
                  <a:gd name="T20" fmla="*/ 319 w 323"/>
                  <a:gd name="T21" fmla="*/ 18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3" h="216">
                    <a:moveTo>
                      <a:pt x="319" y="184"/>
                    </a:moveTo>
                    <a:cubicBezTo>
                      <a:pt x="319" y="184"/>
                      <a:pt x="171" y="7"/>
                      <a:pt x="169" y="5"/>
                    </a:cubicBezTo>
                    <a:cubicBezTo>
                      <a:pt x="166" y="1"/>
                      <a:pt x="162" y="0"/>
                      <a:pt x="158" y="0"/>
                    </a:cubicBezTo>
                    <a:cubicBezTo>
                      <a:pt x="154" y="0"/>
                      <a:pt x="150" y="1"/>
                      <a:pt x="147" y="5"/>
                    </a:cubicBezTo>
                    <a:cubicBezTo>
                      <a:pt x="145" y="8"/>
                      <a:pt x="4" y="188"/>
                      <a:pt x="4" y="188"/>
                    </a:cubicBezTo>
                    <a:cubicBezTo>
                      <a:pt x="0" y="194"/>
                      <a:pt x="1" y="203"/>
                      <a:pt x="6" y="209"/>
                    </a:cubicBezTo>
                    <a:cubicBezTo>
                      <a:pt x="12" y="215"/>
                      <a:pt x="20" y="216"/>
                      <a:pt x="24" y="211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299" y="207"/>
                      <a:pt x="299" y="207"/>
                      <a:pt x="299" y="207"/>
                    </a:cubicBezTo>
                    <a:cubicBezTo>
                      <a:pt x="304" y="213"/>
                      <a:pt x="312" y="212"/>
                      <a:pt x="317" y="205"/>
                    </a:cubicBezTo>
                    <a:cubicBezTo>
                      <a:pt x="323" y="199"/>
                      <a:pt x="323" y="189"/>
                      <a:pt x="319" y="1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Group 49出自【趣你的PPT】(微信:qunideppt)：最优质的PPT资源库"/>
            <p:cNvGrpSpPr/>
            <p:nvPr/>
          </p:nvGrpSpPr>
          <p:grpSpPr>
            <a:xfrm>
              <a:off x="4371978" y="2937483"/>
              <a:ext cx="1259459" cy="1050455"/>
              <a:chOff x="2760663" y="5032375"/>
              <a:chExt cx="1473200" cy="1228726"/>
            </a:xfrm>
          </p:grpSpPr>
          <p:sp>
            <p:nvSpPr>
              <p:cNvPr id="27" name="出自【趣你的PPT】(微信:qunideppt)：最优质的PPT资源库"/>
              <p:cNvSpPr/>
              <p:nvPr/>
            </p:nvSpPr>
            <p:spPr bwMode="auto">
              <a:xfrm>
                <a:off x="3005138" y="5856288"/>
                <a:ext cx="285750" cy="404813"/>
              </a:xfrm>
              <a:custGeom>
                <a:avLst/>
                <a:gdLst>
                  <a:gd name="T0" fmla="*/ 76 w 76"/>
                  <a:gd name="T1" fmla="*/ 103 h 108"/>
                  <a:gd name="T2" fmla="*/ 62 w 76"/>
                  <a:gd name="T3" fmla="*/ 108 h 108"/>
                  <a:gd name="T4" fmla="*/ 13 w 76"/>
                  <a:gd name="T5" fmla="*/ 108 h 108"/>
                  <a:gd name="T6" fmla="*/ 0 w 76"/>
                  <a:gd name="T7" fmla="*/ 103 h 108"/>
                  <a:gd name="T8" fmla="*/ 0 w 76"/>
                  <a:gd name="T9" fmla="*/ 5 h 108"/>
                  <a:gd name="T10" fmla="*/ 13 w 76"/>
                  <a:gd name="T11" fmla="*/ 0 h 108"/>
                  <a:gd name="T12" fmla="*/ 62 w 76"/>
                  <a:gd name="T13" fmla="*/ 0 h 108"/>
                  <a:gd name="T14" fmla="*/ 76 w 76"/>
                  <a:gd name="T15" fmla="*/ 5 h 108"/>
                  <a:gd name="T16" fmla="*/ 76 w 76"/>
                  <a:gd name="T17" fmla="*/ 10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08">
                    <a:moveTo>
                      <a:pt x="76" y="103"/>
                    </a:moveTo>
                    <a:cubicBezTo>
                      <a:pt x="76" y="106"/>
                      <a:pt x="70" y="108"/>
                      <a:pt x="62" y="108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6" y="108"/>
                      <a:pt x="0" y="106"/>
                      <a:pt x="0" y="10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6" y="0"/>
                      <a:pt x="1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0" y="0"/>
                      <a:pt x="76" y="2"/>
                      <a:pt x="76" y="5"/>
                    </a:cubicBezTo>
                    <a:lnTo>
                      <a:pt x="76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出自【趣你的PPT】(微信:qunideppt)：最优质的PPT资源库"/>
              <p:cNvSpPr/>
              <p:nvPr/>
            </p:nvSpPr>
            <p:spPr bwMode="auto">
              <a:xfrm>
                <a:off x="3321051" y="5645150"/>
                <a:ext cx="284163" cy="615950"/>
              </a:xfrm>
              <a:custGeom>
                <a:avLst/>
                <a:gdLst>
                  <a:gd name="T0" fmla="*/ 76 w 76"/>
                  <a:gd name="T1" fmla="*/ 156 h 164"/>
                  <a:gd name="T2" fmla="*/ 62 w 76"/>
                  <a:gd name="T3" fmla="*/ 164 h 164"/>
                  <a:gd name="T4" fmla="*/ 13 w 76"/>
                  <a:gd name="T5" fmla="*/ 164 h 164"/>
                  <a:gd name="T6" fmla="*/ 0 w 76"/>
                  <a:gd name="T7" fmla="*/ 156 h 164"/>
                  <a:gd name="T8" fmla="*/ 0 w 76"/>
                  <a:gd name="T9" fmla="*/ 7 h 164"/>
                  <a:gd name="T10" fmla="*/ 13 w 76"/>
                  <a:gd name="T11" fmla="*/ 0 h 164"/>
                  <a:gd name="T12" fmla="*/ 62 w 76"/>
                  <a:gd name="T13" fmla="*/ 0 h 164"/>
                  <a:gd name="T14" fmla="*/ 76 w 76"/>
                  <a:gd name="T15" fmla="*/ 7 h 164"/>
                  <a:gd name="T16" fmla="*/ 76 w 76"/>
                  <a:gd name="T17" fmla="*/ 15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64">
                    <a:moveTo>
                      <a:pt x="76" y="156"/>
                    </a:moveTo>
                    <a:cubicBezTo>
                      <a:pt x="76" y="160"/>
                      <a:pt x="70" y="164"/>
                      <a:pt x="62" y="164"/>
                    </a:cubicBezTo>
                    <a:cubicBezTo>
                      <a:pt x="13" y="164"/>
                      <a:pt x="13" y="164"/>
                      <a:pt x="13" y="164"/>
                    </a:cubicBezTo>
                    <a:cubicBezTo>
                      <a:pt x="6" y="164"/>
                      <a:pt x="0" y="160"/>
                      <a:pt x="0" y="15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6" y="0"/>
                      <a:pt x="1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0" y="0"/>
                      <a:pt x="76" y="3"/>
                      <a:pt x="76" y="7"/>
                    </a:cubicBezTo>
                    <a:lnTo>
                      <a:pt x="76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出自【趣你的PPT】(微信:qunideppt)：最优质的PPT资源库"/>
              <p:cNvSpPr/>
              <p:nvPr/>
            </p:nvSpPr>
            <p:spPr bwMode="auto">
              <a:xfrm>
                <a:off x="3635376" y="5397500"/>
                <a:ext cx="282575" cy="863600"/>
              </a:xfrm>
              <a:custGeom>
                <a:avLst/>
                <a:gdLst>
                  <a:gd name="T0" fmla="*/ 75 w 75"/>
                  <a:gd name="T1" fmla="*/ 219 h 230"/>
                  <a:gd name="T2" fmla="*/ 62 w 75"/>
                  <a:gd name="T3" fmla="*/ 230 h 230"/>
                  <a:gd name="T4" fmla="*/ 13 w 75"/>
                  <a:gd name="T5" fmla="*/ 230 h 230"/>
                  <a:gd name="T6" fmla="*/ 0 w 75"/>
                  <a:gd name="T7" fmla="*/ 219 h 230"/>
                  <a:gd name="T8" fmla="*/ 0 w 75"/>
                  <a:gd name="T9" fmla="*/ 10 h 230"/>
                  <a:gd name="T10" fmla="*/ 13 w 75"/>
                  <a:gd name="T11" fmla="*/ 0 h 230"/>
                  <a:gd name="T12" fmla="*/ 62 w 75"/>
                  <a:gd name="T13" fmla="*/ 0 h 230"/>
                  <a:gd name="T14" fmla="*/ 75 w 75"/>
                  <a:gd name="T15" fmla="*/ 10 h 230"/>
                  <a:gd name="T16" fmla="*/ 75 w 75"/>
                  <a:gd name="T17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230">
                    <a:moveTo>
                      <a:pt x="75" y="219"/>
                    </a:moveTo>
                    <a:cubicBezTo>
                      <a:pt x="75" y="225"/>
                      <a:pt x="70" y="230"/>
                      <a:pt x="62" y="230"/>
                    </a:cubicBezTo>
                    <a:cubicBezTo>
                      <a:pt x="13" y="230"/>
                      <a:pt x="13" y="230"/>
                      <a:pt x="13" y="230"/>
                    </a:cubicBezTo>
                    <a:cubicBezTo>
                      <a:pt x="6" y="230"/>
                      <a:pt x="0" y="225"/>
                      <a:pt x="0" y="2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0" y="0"/>
                      <a:pt x="75" y="4"/>
                      <a:pt x="75" y="10"/>
                    </a:cubicBezTo>
                    <a:lnTo>
                      <a:pt x="75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出自【趣你的PPT】(微信:qunideppt)：最优质的PPT资源库"/>
              <p:cNvSpPr/>
              <p:nvPr/>
            </p:nvSpPr>
            <p:spPr bwMode="auto">
              <a:xfrm>
                <a:off x="3951288" y="5205413"/>
                <a:ext cx="282575" cy="1055688"/>
              </a:xfrm>
              <a:custGeom>
                <a:avLst/>
                <a:gdLst>
                  <a:gd name="T0" fmla="*/ 75 w 75"/>
                  <a:gd name="T1" fmla="*/ 268 h 281"/>
                  <a:gd name="T2" fmla="*/ 62 w 75"/>
                  <a:gd name="T3" fmla="*/ 281 h 281"/>
                  <a:gd name="T4" fmla="*/ 13 w 75"/>
                  <a:gd name="T5" fmla="*/ 281 h 281"/>
                  <a:gd name="T6" fmla="*/ 0 w 75"/>
                  <a:gd name="T7" fmla="*/ 268 h 281"/>
                  <a:gd name="T8" fmla="*/ 0 w 75"/>
                  <a:gd name="T9" fmla="*/ 13 h 281"/>
                  <a:gd name="T10" fmla="*/ 13 w 75"/>
                  <a:gd name="T11" fmla="*/ 0 h 281"/>
                  <a:gd name="T12" fmla="*/ 62 w 75"/>
                  <a:gd name="T13" fmla="*/ 0 h 281"/>
                  <a:gd name="T14" fmla="*/ 75 w 75"/>
                  <a:gd name="T15" fmla="*/ 13 h 281"/>
                  <a:gd name="T16" fmla="*/ 75 w 75"/>
                  <a:gd name="T17" fmla="*/ 26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281">
                    <a:moveTo>
                      <a:pt x="75" y="268"/>
                    </a:moveTo>
                    <a:cubicBezTo>
                      <a:pt x="75" y="275"/>
                      <a:pt x="69" y="281"/>
                      <a:pt x="62" y="281"/>
                    </a:cubicBezTo>
                    <a:cubicBezTo>
                      <a:pt x="13" y="281"/>
                      <a:pt x="13" y="281"/>
                      <a:pt x="13" y="281"/>
                    </a:cubicBezTo>
                    <a:cubicBezTo>
                      <a:pt x="6" y="281"/>
                      <a:pt x="0" y="275"/>
                      <a:pt x="0" y="26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9" y="0"/>
                      <a:pt x="75" y="6"/>
                      <a:pt x="75" y="13"/>
                    </a:cubicBezTo>
                    <a:lnTo>
                      <a:pt x="75" y="2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出自【趣你的PPT】(微信:qunideppt)：最优质的PPT资源库"/>
              <p:cNvSpPr/>
              <p:nvPr/>
            </p:nvSpPr>
            <p:spPr bwMode="auto">
              <a:xfrm>
                <a:off x="2760663" y="5116513"/>
                <a:ext cx="1063625" cy="682625"/>
              </a:xfrm>
              <a:custGeom>
                <a:avLst/>
                <a:gdLst>
                  <a:gd name="T0" fmla="*/ 14 w 283"/>
                  <a:gd name="T1" fmla="*/ 182 h 182"/>
                  <a:gd name="T2" fmla="*/ 5 w 283"/>
                  <a:gd name="T3" fmla="*/ 179 h 182"/>
                  <a:gd name="T4" fmla="*/ 5 w 283"/>
                  <a:gd name="T5" fmla="*/ 163 h 182"/>
                  <a:gd name="T6" fmla="*/ 140 w 283"/>
                  <a:gd name="T7" fmla="*/ 46 h 182"/>
                  <a:gd name="T8" fmla="*/ 154 w 283"/>
                  <a:gd name="T9" fmla="*/ 44 h 182"/>
                  <a:gd name="T10" fmla="*/ 162 w 283"/>
                  <a:gd name="T11" fmla="*/ 54 h 182"/>
                  <a:gd name="T12" fmla="*/ 162 w 283"/>
                  <a:gd name="T13" fmla="*/ 88 h 182"/>
                  <a:gd name="T14" fmla="*/ 259 w 283"/>
                  <a:gd name="T15" fmla="*/ 5 h 182"/>
                  <a:gd name="T16" fmla="*/ 278 w 283"/>
                  <a:gd name="T17" fmla="*/ 5 h 182"/>
                  <a:gd name="T18" fmla="*/ 278 w 283"/>
                  <a:gd name="T19" fmla="*/ 20 h 182"/>
                  <a:gd name="T20" fmla="*/ 158 w 283"/>
                  <a:gd name="T21" fmla="*/ 123 h 182"/>
                  <a:gd name="T22" fmla="*/ 144 w 283"/>
                  <a:gd name="T23" fmla="*/ 125 h 182"/>
                  <a:gd name="T24" fmla="*/ 136 w 283"/>
                  <a:gd name="T25" fmla="*/ 115 h 182"/>
                  <a:gd name="T26" fmla="*/ 136 w 283"/>
                  <a:gd name="T27" fmla="*/ 82 h 182"/>
                  <a:gd name="T28" fmla="*/ 23 w 283"/>
                  <a:gd name="T29" fmla="*/ 179 h 182"/>
                  <a:gd name="T30" fmla="*/ 14 w 283"/>
                  <a:gd name="T31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3" h="182">
                    <a:moveTo>
                      <a:pt x="14" y="182"/>
                    </a:moveTo>
                    <a:cubicBezTo>
                      <a:pt x="11" y="182"/>
                      <a:pt x="7" y="181"/>
                      <a:pt x="5" y="179"/>
                    </a:cubicBezTo>
                    <a:cubicBezTo>
                      <a:pt x="0" y="174"/>
                      <a:pt x="0" y="167"/>
                      <a:pt x="5" y="163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3" y="43"/>
                      <a:pt x="149" y="42"/>
                      <a:pt x="154" y="44"/>
                    </a:cubicBezTo>
                    <a:cubicBezTo>
                      <a:pt x="159" y="46"/>
                      <a:pt x="162" y="50"/>
                      <a:pt x="162" y="54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259" y="5"/>
                      <a:pt x="259" y="5"/>
                      <a:pt x="259" y="5"/>
                    </a:cubicBezTo>
                    <a:cubicBezTo>
                      <a:pt x="264" y="0"/>
                      <a:pt x="273" y="0"/>
                      <a:pt x="278" y="5"/>
                    </a:cubicBezTo>
                    <a:cubicBezTo>
                      <a:pt x="283" y="9"/>
                      <a:pt x="283" y="16"/>
                      <a:pt x="278" y="20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4" y="126"/>
                      <a:pt x="149" y="127"/>
                      <a:pt x="144" y="125"/>
                    </a:cubicBezTo>
                    <a:cubicBezTo>
                      <a:pt x="139" y="124"/>
                      <a:pt x="136" y="120"/>
                      <a:pt x="136" y="115"/>
                    </a:cubicBezTo>
                    <a:cubicBezTo>
                      <a:pt x="136" y="82"/>
                      <a:pt x="136" y="82"/>
                      <a:pt x="136" y="82"/>
                    </a:cubicBezTo>
                    <a:cubicBezTo>
                      <a:pt x="23" y="179"/>
                      <a:pt x="23" y="179"/>
                      <a:pt x="23" y="179"/>
                    </a:cubicBezTo>
                    <a:cubicBezTo>
                      <a:pt x="21" y="181"/>
                      <a:pt x="17" y="182"/>
                      <a:pt x="14" y="1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出自【趣你的PPT】(微信:qunideppt)：最优质的PPT资源库"/>
              <p:cNvSpPr/>
              <p:nvPr/>
            </p:nvSpPr>
            <p:spPr bwMode="auto">
              <a:xfrm>
                <a:off x="3635376" y="5032375"/>
                <a:ext cx="282575" cy="244475"/>
              </a:xfrm>
              <a:custGeom>
                <a:avLst/>
                <a:gdLst>
                  <a:gd name="T0" fmla="*/ 131 w 178"/>
                  <a:gd name="T1" fmla="*/ 154 h 154"/>
                  <a:gd name="T2" fmla="*/ 178 w 178"/>
                  <a:gd name="T3" fmla="*/ 0 h 154"/>
                  <a:gd name="T4" fmla="*/ 0 w 178"/>
                  <a:gd name="T5" fmla="*/ 43 h 154"/>
                  <a:gd name="T6" fmla="*/ 131 w 178"/>
                  <a:gd name="T7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54">
                    <a:moveTo>
                      <a:pt x="131" y="154"/>
                    </a:moveTo>
                    <a:lnTo>
                      <a:pt x="178" y="0"/>
                    </a:lnTo>
                    <a:lnTo>
                      <a:pt x="0" y="43"/>
                    </a:lnTo>
                    <a:lnTo>
                      <a:pt x="131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8" name="Group 47出自【趣你的PPT】(微信:qunideppt)：最优质的PPT资源库"/>
            <p:cNvGrpSpPr/>
            <p:nvPr/>
          </p:nvGrpSpPr>
          <p:grpSpPr>
            <a:xfrm>
              <a:off x="8776550" y="2881161"/>
              <a:ext cx="1123741" cy="1163100"/>
              <a:chOff x="8116888" y="4364038"/>
              <a:chExt cx="1314450" cy="1360488"/>
            </a:xfrm>
          </p:grpSpPr>
          <p:sp>
            <p:nvSpPr>
              <p:cNvPr id="36" name="出自【趣你的PPT】(微信:qunideppt)：最优质的PPT资源库"/>
              <p:cNvSpPr/>
              <p:nvPr/>
            </p:nvSpPr>
            <p:spPr bwMode="auto">
              <a:xfrm>
                <a:off x="8451851" y="4691063"/>
                <a:ext cx="652463" cy="728663"/>
              </a:xfrm>
              <a:custGeom>
                <a:avLst/>
                <a:gdLst>
                  <a:gd name="T0" fmla="*/ 174 w 174"/>
                  <a:gd name="T1" fmla="*/ 87 h 194"/>
                  <a:gd name="T2" fmla="*/ 87 w 174"/>
                  <a:gd name="T3" fmla="*/ 0 h 194"/>
                  <a:gd name="T4" fmla="*/ 0 w 174"/>
                  <a:gd name="T5" fmla="*/ 87 h 194"/>
                  <a:gd name="T6" fmla="*/ 47 w 174"/>
                  <a:gd name="T7" fmla="*/ 165 h 194"/>
                  <a:gd name="T8" fmla="*/ 47 w 174"/>
                  <a:gd name="T9" fmla="*/ 194 h 194"/>
                  <a:gd name="T10" fmla="*/ 127 w 174"/>
                  <a:gd name="T11" fmla="*/ 194 h 194"/>
                  <a:gd name="T12" fmla="*/ 127 w 174"/>
                  <a:gd name="T13" fmla="*/ 165 h 194"/>
                  <a:gd name="T14" fmla="*/ 174 w 174"/>
                  <a:gd name="T15" fmla="*/ 8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94">
                    <a:moveTo>
                      <a:pt x="174" y="87"/>
                    </a:moveTo>
                    <a:cubicBezTo>
                      <a:pt x="174" y="39"/>
                      <a:pt x="135" y="0"/>
                      <a:pt x="87" y="0"/>
                    </a:cubicBezTo>
                    <a:cubicBezTo>
                      <a:pt x="39" y="0"/>
                      <a:pt x="0" y="39"/>
                      <a:pt x="0" y="87"/>
                    </a:cubicBezTo>
                    <a:cubicBezTo>
                      <a:pt x="0" y="121"/>
                      <a:pt x="19" y="150"/>
                      <a:pt x="47" y="165"/>
                    </a:cubicBezTo>
                    <a:cubicBezTo>
                      <a:pt x="47" y="194"/>
                      <a:pt x="47" y="194"/>
                      <a:pt x="47" y="194"/>
                    </a:cubicBezTo>
                    <a:cubicBezTo>
                      <a:pt x="127" y="194"/>
                      <a:pt x="127" y="194"/>
                      <a:pt x="127" y="194"/>
                    </a:cubicBezTo>
                    <a:cubicBezTo>
                      <a:pt x="127" y="165"/>
                      <a:pt x="127" y="165"/>
                      <a:pt x="127" y="165"/>
                    </a:cubicBezTo>
                    <a:cubicBezTo>
                      <a:pt x="155" y="150"/>
                      <a:pt x="174" y="121"/>
                      <a:pt x="174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出自【趣你的PPT】(微信:qunideppt)：最优质的PPT资源库"/>
              <p:cNvSpPr/>
              <p:nvPr/>
            </p:nvSpPr>
            <p:spPr bwMode="auto">
              <a:xfrm>
                <a:off x="8628063" y="5454650"/>
                <a:ext cx="300038" cy="52388"/>
              </a:xfrm>
              <a:custGeom>
                <a:avLst/>
                <a:gdLst>
                  <a:gd name="T0" fmla="*/ 80 w 80"/>
                  <a:gd name="T1" fmla="*/ 7 h 14"/>
                  <a:gd name="T2" fmla="*/ 73 w 80"/>
                  <a:gd name="T3" fmla="*/ 14 h 14"/>
                  <a:gd name="T4" fmla="*/ 7 w 80"/>
                  <a:gd name="T5" fmla="*/ 14 h 14"/>
                  <a:gd name="T6" fmla="*/ 0 w 80"/>
                  <a:gd name="T7" fmla="*/ 7 h 14"/>
                  <a:gd name="T8" fmla="*/ 0 w 80"/>
                  <a:gd name="T9" fmla="*/ 7 h 14"/>
                  <a:gd name="T10" fmla="*/ 7 w 80"/>
                  <a:gd name="T11" fmla="*/ 0 h 14"/>
                  <a:gd name="T12" fmla="*/ 73 w 80"/>
                  <a:gd name="T13" fmla="*/ 0 h 14"/>
                  <a:gd name="T14" fmla="*/ 80 w 80"/>
                  <a:gd name="T1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4">
                    <a:moveTo>
                      <a:pt x="80" y="7"/>
                    </a:moveTo>
                    <a:cubicBezTo>
                      <a:pt x="80" y="11"/>
                      <a:pt x="77" y="14"/>
                      <a:pt x="73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3"/>
                      <a:pt x="8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出自【趣你的PPT】(微信:qunideppt)：最优质的PPT资源库"/>
              <p:cNvSpPr/>
              <p:nvPr/>
            </p:nvSpPr>
            <p:spPr bwMode="auto">
              <a:xfrm>
                <a:off x="8628063" y="5524500"/>
                <a:ext cx="300038" cy="53975"/>
              </a:xfrm>
              <a:custGeom>
                <a:avLst/>
                <a:gdLst>
                  <a:gd name="T0" fmla="*/ 80 w 80"/>
                  <a:gd name="T1" fmla="*/ 7 h 14"/>
                  <a:gd name="T2" fmla="*/ 73 w 80"/>
                  <a:gd name="T3" fmla="*/ 14 h 14"/>
                  <a:gd name="T4" fmla="*/ 7 w 80"/>
                  <a:gd name="T5" fmla="*/ 14 h 14"/>
                  <a:gd name="T6" fmla="*/ 0 w 80"/>
                  <a:gd name="T7" fmla="*/ 7 h 14"/>
                  <a:gd name="T8" fmla="*/ 0 w 80"/>
                  <a:gd name="T9" fmla="*/ 7 h 14"/>
                  <a:gd name="T10" fmla="*/ 7 w 80"/>
                  <a:gd name="T11" fmla="*/ 0 h 14"/>
                  <a:gd name="T12" fmla="*/ 73 w 80"/>
                  <a:gd name="T13" fmla="*/ 0 h 14"/>
                  <a:gd name="T14" fmla="*/ 80 w 80"/>
                  <a:gd name="T1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4">
                    <a:moveTo>
                      <a:pt x="80" y="7"/>
                    </a:moveTo>
                    <a:cubicBezTo>
                      <a:pt x="80" y="11"/>
                      <a:pt x="77" y="14"/>
                      <a:pt x="73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0" y="3"/>
                      <a:pt x="8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出自【趣你的PPT】(微信:qunideppt)：最优质的PPT资源库"/>
              <p:cNvSpPr/>
              <p:nvPr/>
            </p:nvSpPr>
            <p:spPr bwMode="auto">
              <a:xfrm>
                <a:off x="8661401" y="5595938"/>
                <a:ext cx="228600" cy="53975"/>
              </a:xfrm>
              <a:custGeom>
                <a:avLst/>
                <a:gdLst>
                  <a:gd name="T0" fmla="*/ 61 w 61"/>
                  <a:gd name="T1" fmla="*/ 7 h 14"/>
                  <a:gd name="T2" fmla="*/ 56 w 61"/>
                  <a:gd name="T3" fmla="*/ 14 h 14"/>
                  <a:gd name="T4" fmla="*/ 5 w 61"/>
                  <a:gd name="T5" fmla="*/ 14 h 14"/>
                  <a:gd name="T6" fmla="*/ 0 w 61"/>
                  <a:gd name="T7" fmla="*/ 7 h 14"/>
                  <a:gd name="T8" fmla="*/ 0 w 61"/>
                  <a:gd name="T9" fmla="*/ 7 h 14"/>
                  <a:gd name="T10" fmla="*/ 5 w 61"/>
                  <a:gd name="T11" fmla="*/ 0 h 14"/>
                  <a:gd name="T12" fmla="*/ 56 w 61"/>
                  <a:gd name="T13" fmla="*/ 0 h 14"/>
                  <a:gd name="T14" fmla="*/ 61 w 61"/>
                  <a:gd name="T1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4">
                    <a:moveTo>
                      <a:pt x="61" y="7"/>
                    </a:moveTo>
                    <a:cubicBezTo>
                      <a:pt x="61" y="11"/>
                      <a:pt x="59" y="14"/>
                      <a:pt x="5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9" y="0"/>
                      <a:pt x="61" y="3"/>
                      <a:pt x="6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出自【趣你的PPT】(微信:qunideppt)：最优质的PPT资源库"/>
              <p:cNvSpPr/>
              <p:nvPr/>
            </p:nvSpPr>
            <p:spPr bwMode="auto">
              <a:xfrm>
                <a:off x="8713788" y="5672138"/>
                <a:ext cx="120650" cy="52388"/>
              </a:xfrm>
              <a:custGeom>
                <a:avLst/>
                <a:gdLst>
                  <a:gd name="T0" fmla="*/ 32 w 32"/>
                  <a:gd name="T1" fmla="*/ 7 h 14"/>
                  <a:gd name="T2" fmla="*/ 30 w 32"/>
                  <a:gd name="T3" fmla="*/ 14 h 14"/>
                  <a:gd name="T4" fmla="*/ 3 w 32"/>
                  <a:gd name="T5" fmla="*/ 14 h 14"/>
                  <a:gd name="T6" fmla="*/ 0 w 32"/>
                  <a:gd name="T7" fmla="*/ 7 h 14"/>
                  <a:gd name="T8" fmla="*/ 0 w 32"/>
                  <a:gd name="T9" fmla="*/ 7 h 14"/>
                  <a:gd name="T10" fmla="*/ 3 w 32"/>
                  <a:gd name="T11" fmla="*/ 0 h 14"/>
                  <a:gd name="T12" fmla="*/ 30 w 32"/>
                  <a:gd name="T13" fmla="*/ 0 h 14"/>
                  <a:gd name="T14" fmla="*/ 32 w 32"/>
                  <a:gd name="T1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4">
                    <a:moveTo>
                      <a:pt x="32" y="7"/>
                    </a:moveTo>
                    <a:cubicBezTo>
                      <a:pt x="32" y="10"/>
                      <a:pt x="31" y="14"/>
                      <a:pt x="30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0" y="10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3"/>
                      <a:pt x="3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出自【趣你的PPT】(微信:qunideppt)：最优质的PPT资源库"/>
              <p:cNvSpPr/>
              <p:nvPr/>
            </p:nvSpPr>
            <p:spPr bwMode="auto">
              <a:xfrm>
                <a:off x="8740776" y="4364038"/>
                <a:ext cx="71438" cy="266700"/>
              </a:xfrm>
              <a:custGeom>
                <a:avLst/>
                <a:gdLst>
                  <a:gd name="T0" fmla="*/ 19 w 19"/>
                  <a:gd name="T1" fmla="*/ 63 h 71"/>
                  <a:gd name="T2" fmla="*/ 9 w 19"/>
                  <a:gd name="T3" fmla="*/ 71 h 71"/>
                  <a:gd name="T4" fmla="*/ 9 w 19"/>
                  <a:gd name="T5" fmla="*/ 71 h 71"/>
                  <a:gd name="T6" fmla="*/ 0 w 19"/>
                  <a:gd name="T7" fmla="*/ 63 h 71"/>
                  <a:gd name="T8" fmla="*/ 0 w 19"/>
                  <a:gd name="T9" fmla="*/ 8 h 71"/>
                  <a:gd name="T10" fmla="*/ 9 w 19"/>
                  <a:gd name="T11" fmla="*/ 0 h 71"/>
                  <a:gd name="T12" fmla="*/ 9 w 19"/>
                  <a:gd name="T13" fmla="*/ 0 h 71"/>
                  <a:gd name="T14" fmla="*/ 19 w 19"/>
                  <a:gd name="T15" fmla="*/ 8 h 71"/>
                  <a:gd name="T16" fmla="*/ 19 w 19"/>
                  <a:gd name="T17" fmla="*/ 6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71">
                    <a:moveTo>
                      <a:pt x="19" y="63"/>
                    </a:moveTo>
                    <a:cubicBezTo>
                      <a:pt x="19" y="67"/>
                      <a:pt x="15" y="71"/>
                      <a:pt x="9" y="71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4" y="71"/>
                      <a:pt x="0" y="67"/>
                      <a:pt x="0" y="6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9" y="4"/>
                      <a:pt x="19" y="8"/>
                    </a:cubicBez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出自【趣你的PPT】(微信:qunideppt)：最优质的PPT资源库"/>
              <p:cNvSpPr/>
              <p:nvPr/>
            </p:nvSpPr>
            <p:spPr bwMode="auto">
              <a:xfrm>
                <a:off x="8281988" y="4556125"/>
                <a:ext cx="217488" cy="217488"/>
              </a:xfrm>
              <a:custGeom>
                <a:avLst/>
                <a:gdLst>
                  <a:gd name="T0" fmla="*/ 55 w 58"/>
                  <a:gd name="T1" fmla="*/ 42 h 58"/>
                  <a:gd name="T2" fmla="*/ 54 w 58"/>
                  <a:gd name="T3" fmla="*/ 54 h 58"/>
                  <a:gd name="T4" fmla="*/ 54 w 58"/>
                  <a:gd name="T5" fmla="*/ 54 h 58"/>
                  <a:gd name="T6" fmla="*/ 42 w 58"/>
                  <a:gd name="T7" fmla="*/ 55 h 58"/>
                  <a:gd name="T8" fmla="*/ 3 w 58"/>
                  <a:gd name="T9" fmla="*/ 16 h 58"/>
                  <a:gd name="T10" fmla="*/ 4 w 58"/>
                  <a:gd name="T11" fmla="*/ 4 h 58"/>
                  <a:gd name="T12" fmla="*/ 4 w 58"/>
                  <a:gd name="T13" fmla="*/ 4 h 58"/>
                  <a:gd name="T14" fmla="*/ 16 w 58"/>
                  <a:gd name="T15" fmla="*/ 3 h 58"/>
                  <a:gd name="T16" fmla="*/ 55 w 58"/>
                  <a:gd name="T17" fmla="*/ 4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58">
                    <a:moveTo>
                      <a:pt x="55" y="42"/>
                    </a:moveTo>
                    <a:cubicBezTo>
                      <a:pt x="58" y="45"/>
                      <a:pt x="58" y="50"/>
                      <a:pt x="54" y="54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0" y="57"/>
                      <a:pt x="45" y="58"/>
                      <a:pt x="42" y="5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7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0"/>
                      <a:pt x="13" y="0"/>
                      <a:pt x="16" y="3"/>
                    </a:cubicBezTo>
                    <a:lnTo>
                      <a:pt x="55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出自【趣你的PPT】(微信:qunideppt)：最优质的PPT资源库"/>
              <p:cNvSpPr/>
              <p:nvPr/>
            </p:nvSpPr>
            <p:spPr bwMode="auto">
              <a:xfrm>
                <a:off x="9059863" y="4556125"/>
                <a:ext cx="217488" cy="217488"/>
              </a:xfrm>
              <a:custGeom>
                <a:avLst/>
                <a:gdLst>
                  <a:gd name="T0" fmla="*/ 16 w 58"/>
                  <a:gd name="T1" fmla="*/ 55 h 58"/>
                  <a:gd name="T2" fmla="*/ 4 w 58"/>
                  <a:gd name="T3" fmla="*/ 54 h 58"/>
                  <a:gd name="T4" fmla="*/ 4 w 58"/>
                  <a:gd name="T5" fmla="*/ 54 h 58"/>
                  <a:gd name="T6" fmla="*/ 3 w 58"/>
                  <a:gd name="T7" fmla="*/ 42 h 58"/>
                  <a:gd name="T8" fmla="*/ 42 w 58"/>
                  <a:gd name="T9" fmla="*/ 3 h 58"/>
                  <a:gd name="T10" fmla="*/ 54 w 58"/>
                  <a:gd name="T11" fmla="*/ 4 h 58"/>
                  <a:gd name="T12" fmla="*/ 54 w 58"/>
                  <a:gd name="T13" fmla="*/ 4 h 58"/>
                  <a:gd name="T14" fmla="*/ 55 w 58"/>
                  <a:gd name="T15" fmla="*/ 16 h 58"/>
                  <a:gd name="T16" fmla="*/ 16 w 58"/>
                  <a:gd name="T17" fmla="*/ 5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58">
                    <a:moveTo>
                      <a:pt x="16" y="55"/>
                    </a:moveTo>
                    <a:cubicBezTo>
                      <a:pt x="13" y="58"/>
                      <a:pt x="7" y="57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0" y="50"/>
                      <a:pt x="0" y="45"/>
                      <a:pt x="3" y="42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5" y="0"/>
                      <a:pt x="50" y="0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7" y="7"/>
                      <a:pt x="58" y="13"/>
                      <a:pt x="55" y="16"/>
                    </a:cubicBezTo>
                    <a:lnTo>
                      <a:pt x="16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出自【趣你的PPT】(微信:qunideppt)：最优质的PPT资源库"/>
              <p:cNvSpPr/>
              <p:nvPr/>
            </p:nvSpPr>
            <p:spPr bwMode="auto">
              <a:xfrm>
                <a:off x="9164638" y="5021263"/>
                <a:ext cx="266700" cy="68263"/>
              </a:xfrm>
              <a:custGeom>
                <a:avLst/>
                <a:gdLst>
                  <a:gd name="T0" fmla="*/ 8 w 71"/>
                  <a:gd name="T1" fmla="*/ 18 h 18"/>
                  <a:gd name="T2" fmla="*/ 0 w 71"/>
                  <a:gd name="T3" fmla="*/ 9 h 18"/>
                  <a:gd name="T4" fmla="*/ 0 w 71"/>
                  <a:gd name="T5" fmla="*/ 9 h 18"/>
                  <a:gd name="T6" fmla="*/ 8 w 71"/>
                  <a:gd name="T7" fmla="*/ 0 h 18"/>
                  <a:gd name="T8" fmla="*/ 63 w 71"/>
                  <a:gd name="T9" fmla="*/ 0 h 18"/>
                  <a:gd name="T10" fmla="*/ 71 w 71"/>
                  <a:gd name="T11" fmla="*/ 9 h 18"/>
                  <a:gd name="T12" fmla="*/ 71 w 71"/>
                  <a:gd name="T13" fmla="*/ 9 h 18"/>
                  <a:gd name="T14" fmla="*/ 63 w 71"/>
                  <a:gd name="T15" fmla="*/ 18 h 18"/>
                  <a:gd name="T16" fmla="*/ 8 w 71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71" y="4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14"/>
                      <a:pt x="68" y="18"/>
                      <a:pt x="63" y="18"/>
                    </a:cubicBez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出自【趣你的PPT】(微信:qunideppt)：最优质的PPT资源库"/>
              <p:cNvSpPr/>
              <p:nvPr/>
            </p:nvSpPr>
            <p:spPr bwMode="auto">
              <a:xfrm>
                <a:off x="8116888" y="5021263"/>
                <a:ext cx="266700" cy="68263"/>
              </a:xfrm>
              <a:custGeom>
                <a:avLst/>
                <a:gdLst>
                  <a:gd name="T0" fmla="*/ 63 w 71"/>
                  <a:gd name="T1" fmla="*/ 0 h 18"/>
                  <a:gd name="T2" fmla="*/ 71 w 71"/>
                  <a:gd name="T3" fmla="*/ 9 h 18"/>
                  <a:gd name="T4" fmla="*/ 71 w 71"/>
                  <a:gd name="T5" fmla="*/ 9 h 18"/>
                  <a:gd name="T6" fmla="*/ 63 w 71"/>
                  <a:gd name="T7" fmla="*/ 18 h 18"/>
                  <a:gd name="T8" fmla="*/ 8 w 71"/>
                  <a:gd name="T9" fmla="*/ 18 h 18"/>
                  <a:gd name="T10" fmla="*/ 0 w 71"/>
                  <a:gd name="T11" fmla="*/ 9 h 18"/>
                  <a:gd name="T12" fmla="*/ 0 w 71"/>
                  <a:gd name="T13" fmla="*/ 9 h 18"/>
                  <a:gd name="T14" fmla="*/ 8 w 71"/>
                  <a:gd name="T15" fmla="*/ 0 h 18"/>
                  <a:gd name="T16" fmla="*/ 63 w 71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8">
                    <a:moveTo>
                      <a:pt x="63" y="0"/>
                    </a:moveTo>
                    <a:cubicBezTo>
                      <a:pt x="68" y="0"/>
                      <a:pt x="71" y="4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14"/>
                      <a:pt x="68" y="18"/>
                      <a:pt x="63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出自【趣你的PPT】(微信:qunideppt)：最优质的PPT资源库"/>
              <p:cNvSpPr/>
              <p:nvPr/>
            </p:nvSpPr>
            <p:spPr bwMode="auto">
              <a:xfrm>
                <a:off x="9013826" y="5281613"/>
                <a:ext cx="211138" cy="220663"/>
              </a:xfrm>
              <a:custGeom>
                <a:avLst/>
                <a:gdLst>
                  <a:gd name="T0" fmla="*/ 53 w 56"/>
                  <a:gd name="T1" fmla="*/ 43 h 59"/>
                  <a:gd name="T2" fmla="*/ 52 w 56"/>
                  <a:gd name="T3" fmla="*/ 56 h 59"/>
                  <a:gd name="T4" fmla="*/ 52 w 56"/>
                  <a:gd name="T5" fmla="*/ 56 h 59"/>
                  <a:gd name="T6" fmla="*/ 40 w 56"/>
                  <a:gd name="T7" fmla="*/ 56 h 59"/>
                  <a:gd name="T8" fmla="*/ 3 w 56"/>
                  <a:gd name="T9" fmla="*/ 15 h 59"/>
                  <a:gd name="T10" fmla="*/ 4 w 56"/>
                  <a:gd name="T11" fmla="*/ 3 h 59"/>
                  <a:gd name="T12" fmla="*/ 4 w 56"/>
                  <a:gd name="T13" fmla="*/ 3 h 59"/>
                  <a:gd name="T14" fmla="*/ 16 w 56"/>
                  <a:gd name="T15" fmla="*/ 3 h 59"/>
                  <a:gd name="T16" fmla="*/ 53 w 56"/>
                  <a:gd name="T17" fmla="*/ 4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9">
                    <a:moveTo>
                      <a:pt x="53" y="43"/>
                    </a:moveTo>
                    <a:cubicBezTo>
                      <a:pt x="56" y="47"/>
                      <a:pt x="56" y="52"/>
                      <a:pt x="52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48" y="59"/>
                      <a:pt x="43" y="59"/>
                      <a:pt x="40" y="5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12"/>
                      <a:pt x="0" y="7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8" y="0"/>
                      <a:pt x="13" y="0"/>
                      <a:pt x="16" y="3"/>
                    </a:cubicBezTo>
                    <a:lnTo>
                      <a:pt x="53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出自【趣你的PPT】(微信:qunideppt)：最优质的PPT资源库"/>
              <p:cNvSpPr/>
              <p:nvPr/>
            </p:nvSpPr>
            <p:spPr bwMode="auto">
              <a:xfrm>
                <a:off x="8320088" y="5281613"/>
                <a:ext cx="214313" cy="220663"/>
              </a:xfrm>
              <a:custGeom>
                <a:avLst/>
                <a:gdLst>
                  <a:gd name="T0" fmla="*/ 16 w 57"/>
                  <a:gd name="T1" fmla="*/ 56 h 59"/>
                  <a:gd name="T2" fmla="*/ 4 w 57"/>
                  <a:gd name="T3" fmla="*/ 55 h 59"/>
                  <a:gd name="T4" fmla="*/ 4 w 57"/>
                  <a:gd name="T5" fmla="*/ 55 h 59"/>
                  <a:gd name="T6" fmla="*/ 3 w 57"/>
                  <a:gd name="T7" fmla="*/ 43 h 59"/>
                  <a:gd name="T8" fmla="*/ 40 w 57"/>
                  <a:gd name="T9" fmla="*/ 3 h 59"/>
                  <a:gd name="T10" fmla="*/ 52 w 57"/>
                  <a:gd name="T11" fmla="*/ 4 h 59"/>
                  <a:gd name="T12" fmla="*/ 52 w 57"/>
                  <a:gd name="T13" fmla="*/ 4 h 59"/>
                  <a:gd name="T14" fmla="*/ 54 w 57"/>
                  <a:gd name="T15" fmla="*/ 16 h 59"/>
                  <a:gd name="T16" fmla="*/ 16 w 57"/>
                  <a:gd name="T17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9">
                    <a:moveTo>
                      <a:pt x="16" y="56"/>
                    </a:moveTo>
                    <a:cubicBezTo>
                      <a:pt x="13" y="59"/>
                      <a:pt x="7" y="59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0" y="52"/>
                      <a:pt x="0" y="46"/>
                      <a:pt x="3" y="4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9" y="0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6" y="7"/>
                      <a:pt x="57" y="12"/>
                      <a:pt x="54" y="16"/>
                    </a:cubicBez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2" name="出自【趣你的PPT】(微信:qunideppt)：最优质的PPT资源库"/>
            <p:cNvSpPr/>
            <p:nvPr/>
          </p:nvSpPr>
          <p:spPr>
            <a:xfrm>
              <a:off x="1859028" y="5120761"/>
              <a:ext cx="2263030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itchFamily="2" charset="2"/>
                <a:buNone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点击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此处输入内容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出自【趣你的PPT】(微信:qunideppt)：最优质的PPT资源库"/>
            <p:cNvSpPr/>
            <p:nvPr/>
          </p:nvSpPr>
          <p:spPr>
            <a:xfrm>
              <a:off x="4108742" y="5120761"/>
              <a:ext cx="2263030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itchFamily="2" charset="2"/>
                <a:buNone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点击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此处输入内容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出自【趣你的PPT】(微信:qunideppt)：最优质的PPT资源库"/>
            <p:cNvSpPr/>
            <p:nvPr/>
          </p:nvSpPr>
          <p:spPr>
            <a:xfrm>
              <a:off x="6358456" y="5120761"/>
              <a:ext cx="2263030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itchFamily="2" charset="2"/>
                <a:buNone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点击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此处输入内容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出自【趣你的PPT】(微信:qunideppt)：最优质的PPT资源库"/>
            <p:cNvSpPr/>
            <p:nvPr/>
          </p:nvSpPr>
          <p:spPr>
            <a:xfrm>
              <a:off x="8608170" y="5120761"/>
              <a:ext cx="2263030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itchFamily="2" charset="2"/>
                <a:buNone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点击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此处输入内容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58" name="矩形 57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62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>
            <a:off x="7242629" y="1853822"/>
            <a:ext cx="4949371" cy="15085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4306623" y="3763472"/>
            <a:ext cx="1508504" cy="1508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4306623" y="1853822"/>
            <a:ext cx="1508504" cy="1508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>
            <a:off x="6498770" y="1853822"/>
            <a:ext cx="1508504" cy="1508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6498770" y="3763472"/>
            <a:ext cx="1508504" cy="1508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>
            <a:off x="0" y="1853822"/>
            <a:ext cx="4949371" cy="1508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出自【趣你的PPT】(微信:qunideppt)：最优质的PPT资源库"/>
          <p:cNvSpPr/>
          <p:nvPr/>
        </p:nvSpPr>
        <p:spPr>
          <a:xfrm>
            <a:off x="0" y="3773980"/>
            <a:ext cx="4949371" cy="15085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出自【趣你的PPT】(微信:qunideppt)：最优质的PPT资源库"/>
          <p:cNvSpPr/>
          <p:nvPr/>
        </p:nvSpPr>
        <p:spPr>
          <a:xfrm>
            <a:off x="7242628" y="3763472"/>
            <a:ext cx="4949371" cy="1508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出自【趣你的PPT】(微信:qunideppt)：最优质的PPT资源库"/>
          <p:cNvSpPr txBox="1"/>
          <p:nvPr/>
        </p:nvSpPr>
        <p:spPr>
          <a:xfrm>
            <a:off x="4703245" y="1889204"/>
            <a:ext cx="715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latin typeface="Impact" panose="020B0806030902050204" pitchFamily="34" charset="0"/>
              </a:rPr>
              <a:t>S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6743106" y="1946354"/>
            <a:ext cx="1019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latin typeface="Impact" panose="020B0806030902050204" pitchFamily="34" charset="0"/>
              </a:rPr>
              <a:t>W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6880164" y="3856004"/>
            <a:ext cx="745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latin typeface="Impact" panose="020B0806030902050204" pitchFamily="34" charset="0"/>
              </a:rPr>
              <a:t>O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4764162" y="3856004"/>
            <a:ext cx="6575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</a:rPr>
              <a:t>T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9" name="出自【趣你的PPT】(微信:qunideppt)：最优质的PPT资源库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18" y="2710569"/>
            <a:ext cx="1469135" cy="1475132"/>
          </a:xfrm>
          <a:prstGeom prst="rect">
            <a:avLst/>
          </a:prstGeom>
        </p:spPr>
      </p:pic>
      <p:sp>
        <p:nvSpPr>
          <p:cNvPr id="30" name="出自【趣你的PPT】(微信:qunideppt)：最优质的PPT资源库"/>
          <p:cNvSpPr txBox="1"/>
          <p:nvPr/>
        </p:nvSpPr>
        <p:spPr>
          <a:xfrm>
            <a:off x="589851" y="2177361"/>
            <a:ext cx="353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出自【趣你的PPT】(微信:qunideppt)：最优质的PPT资源库"/>
          <p:cNvSpPr txBox="1"/>
          <p:nvPr/>
        </p:nvSpPr>
        <p:spPr>
          <a:xfrm>
            <a:off x="436729" y="4036394"/>
            <a:ext cx="3621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8200473" y="4078597"/>
            <a:ext cx="364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8214540" y="2233631"/>
            <a:ext cx="3631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</a:t>
            </a:r>
            <a:r>
              <a:rPr lang="zh-CN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 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6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 rot="8100000" flipH="1" flipV="1">
            <a:off x="7208088" y="3213671"/>
            <a:ext cx="3244217" cy="1627950"/>
          </a:xfrm>
          <a:custGeom>
            <a:avLst/>
            <a:gdLst>
              <a:gd name="connsiteX0" fmla="*/ 2309584 w 3079921"/>
              <a:gd name="connsiteY0" fmla="*/ 4010 h 1545506"/>
              <a:gd name="connsiteX1" fmla="*/ 3079921 w 3079921"/>
              <a:gd name="connsiteY1" fmla="*/ 774348 h 1545506"/>
              <a:gd name="connsiteX2" fmla="*/ 2309584 w 3079921"/>
              <a:gd name="connsiteY2" fmla="*/ 1544685 h 1545506"/>
              <a:gd name="connsiteX3" fmla="*/ 1545506 w 3079921"/>
              <a:gd name="connsiteY3" fmla="*/ 1544685 h 1545506"/>
              <a:gd name="connsiteX4" fmla="*/ 1545506 w 3079921"/>
              <a:gd name="connsiteY4" fmla="*/ 1545506 h 1545506"/>
              <a:gd name="connsiteX5" fmla="*/ 0 w 3079921"/>
              <a:gd name="connsiteY5" fmla="*/ 1545506 h 1545506"/>
              <a:gd name="connsiteX6" fmla="*/ 0 w 3079921"/>
              <a:gd name="connsiteY6" fmla="*/ 0 h 1545506"/>
              <a:gd name="connsiteX7" fmla="*/ 1545506 w 3079921"/>
              <a:gd name="connsiteY7" fmla="*/ 0 h 1545506"/>
              <a:gd name="connsiteX8" fmla="*/ 1545506 w 3079921"/>
              <a:gd name="connsiteY8" fmla="*/ 4010 h 154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9921" h="1545506">
                <a:moveTo>
                  <a:pt x="2309584" y="4010"/>
                </a:moveTo>
                <a:lnTo>
                  <a:pt x="3079921" y="774348"/>
                </a:lnTo>
                <a:lnTo>
                  <a:pt x="2309584" y="1544685"/>
                </a:lnTo>
                <a:lnTo>
                  <a:pt x="1545506" y="1544685"/>
                </a:lnTo>
                <a:lnTo>
                  <a:pt x="1545506" y="1545506"/>
                </a:lnTo>
                <a:lnTo>
                  <a:pt x="0" y="1545506"/>
                </a:lnTo>
                <a:lnTo>
                  <a:pt x="0" y="0"/>
                </a:lnTo>
                <a:lnTo>
                  <a:pt x="1545506" y="0"/>
                </a:lnTo>
                <a:lnTo>
                  <a:pt x="1545506" y="401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 rot="18900000" flipV="1">
            <a:off x="6384487" y="2597960"/>
            <a:ext cx="1627950" cy="1878074"/>
          </a:xfrm>
          <a:custGeom>
            <a:avLst/>
            <a:gdLst>
              <a:gd name="connsiteX0" fmla="*/ 0 w 1554480"/>
              <a:gd name="connsiteY0" fmla="*/ 1793316 h 1793316"/>
              <a:gd name="connsiteX1" fmla="*/ 0 w 1554480"/>
              <a:gd name="connsiteY1" fmla="*/ 238836 h 1793316"/>
              <a:gd name="connsiteX2" fmla="*/ 600032 w 1554480"/>
              <a:gd name="connsiteY2" fmla="*/ 238836 h 1793316"/>
              <a:gd name="connsiteX3" fmla="*/ 777240 w 1554480"/>
              <a:gd name="connsiteY3" fmla="*/ 0 h 1793316"/>
              <a:gd name="connsiteX4" fmla="*/ 954448 w 1554480"/>
              <a:gd name="connsiteY4" fmla="*/ 238836 h 1793316"/>
              <a:gd name="connsiteX5" fmla="*/ 1554480 w 1554480"/>
              <a:gd name="connsiteY5" fmla="*/ 238836 h 1793316"/>
              <a:gd name="connsiteX6" fmla="*/ 1554480 w 1554480"/>
              <a:gd name="connsiteY6" fmla="*/ 1793316 h 179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480" h="1793316">
                <a:moveTo>
                  <a:pt x="0" y="1793316"/>
                </a:moveTo>
                <a:lnTo>
                  <a:pt x="0" y="238836"/>
                </a:lnTo>
                <a:lnTo>
                  <a:pt x="600032" y="238836"/>
                </a:lnTo>
                <a:lnTo>
                  <a:pt x="777240" y="0"/>
                </a:lnTo>
                <a:lnTo>
                  <a:pt x="954448" y="238836"/>
                </a:lnTo>
                <a:lnTo>
                  <a:pt x="1554480" y="238836"/>
                </a:lnTo>
                <a:lnTo>
                  <a:pt x="1554480" y="179331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rot="13500000" flipV="1">
            <a:off x="5235759" y="3571613"/>
            <a:ext cx="1627950" cy="1878074"/>
          </a:xfrm>
          <a:custGeom>
            <a:avLst/>
            <a:gdLst>
              <a:gd name="connsiteX0" fmla="*/ 0 w 1554480"/>
              <a:gd name="connsiteY0" fmla="*/ 1793316 h 1793316"/>
              <a:gd name="connsiteX1" fmla="*/ 0 w 1554480"/>
              <a:gd name="connsiteY1" fmla="*/ 238836 h 1793316"/>
              <a:gd name="connsiteX2" fmla="*/ 600032 w 1554480"/>
              <a:gd name="connsiteY2" fmla="*/ 238836 h 1793316"/>
              <a:gd name="connsiteX3" fmla="*/ 777240 w 1554480"/>
              <a:gd name="connsiteY3" fmla="*/ 0 h 1793316"/>
              <a:gd name="connsiteX4" fmla="*/ 954448 w 1554480"/>
              <a:gd name="connsiteY4" fmla="*/ 238836 h 1793316"/>
              <a:gd name="connsiteX5" fmla="*/ 1554480 w 1554480"/>
              <a:gd name="connsiteY5" fmla="*/ 238836 h 1793316"/>
              <a:gd name="connsiteX6" fmla="*/ 1554480 w 1554480"/>
              <a:gd name="connsiteY6" fmla="*/ 1793316 h 179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480" h="1793316">
                <a:moveTo>
                  <a:pt x="0" y="1793316"/>
                </a:moveTo>
                <a:lnTo>
                  <a:pt x="0" y="238836"/>
                </a:lnTo>
                <a:lnTo>
                  <a:pt x="600032" y="238836"/>
                </a:lnTo>
                <a:lnTo>
                  <a:pt x="777240" y="0"/>
                </a:lnTo>
                <a:lnTo>
                  <a:pt x="954448" y="238836"/>
                </a:lnTo>
                <a:lnTo>
                  <a:pt x="1554480" y="238836"/>
                </a:lnTo>
                <a:lnTo>
                  <a:pt x="1554480" y="1793316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rot="18900000" flipV="1">
            <a:off x="4087030" y="2597960"/>
            <a:ext cx="1627950" cy="1878074"/>
          </a:xfrm>
          <a:custGeom>
            <a:avLst/>
            <a:gdLst>
              <a:gd name="connsiteX0" fmla="*/ 0 w 1554480"/>
              <a:gd name="connsiteY0" fmla="*/ 1793316 h 1793316"/>
              <a:gd name="connsiteX1" fmla="*/ 0 w 1554480"/>
              <a:gd name="connsiteY1" fmla="*/ 238836 h 1793316"/>
              <a:gd name="connsiteX2" fmla="*/ 600032 w 1554480"/>
              <a:gd name="connsiteY2" fmla="*/ 238836 h 1793316"/>
              <a:gd name="connsiteX3" fmla="*/ 777240 w 1554480"/>
              <a:gd name="connsiteY3" fmla="*/ 0 h 1793316"/>
              <a:gd name="connsiteX4" fmla="*/ 954448 w 1554480"/>
              <a:gd name="connsiteY4" fmla="*/ 238836 h 1793316"/>
              <a:gd name="connsiteX5" fmla="*/ 1554480 w 1554480"/>
              <a:gd name="connsiteY5" fmla="*/ 238836 h 1793316"/>
              <a:gd name="connsiteX6" fmla="*/ 1554480 w 1554480"/>
              <a:gd name="connsiteY6" fmla="*/ 1793316 h 179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480" h="1793316">
                <a:moveTo>
                  <a:pt x="0" y="1793316"/>
                </a:moveTo>
                <a:lnTo>
                  <a:pt x="0" y="238836"/>
                </a:lnTo>
                <a:lnTo>
                  <a:pt x="600032" y="238836"/>
                </a:lnTo>
                <a:lnTo>
                  <a:pt x="777240" y="0"/>
                </a:lnTo>
                <a:lnTo>
                  <a:pt x="954448" y="238836"/>
                </a:lnTo>
                <a:lnTo>
                  <a:pt x="1554480" y="238836"/>
                </a:lnTo>
                <a:lnTo>
                  <a:pt x="1554480" y="179331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rot="13500000" flipV="1">
            <a:off x="2938303" y="3571613"/>
            <a:ext cx="1627950" cy="1878074"/>
          </a:xfrm>
          <a:custGeom>
            <a:avLst/>
            <a:gdLst>
              <a:gd name="connsiteX0" fmla="*/ 0 w 1554480"/>
              <a:gd name="connsiteY0" fmla="*/ 1793316 h 1793316"/>
              <a:gd name="connsiteX1" fmla="*/ 0 w 1554480"/>
              <a:gd name="connsiteY1" fmla="*/ 238836 h 1793316"/>
              <a:gd name="connsiteX2" fmla="*/ 600032 w 1554480"/>
              <a:gd name="connsiteY2" fmla="*/ 238836 h 1793316"/>
              <a:gd name="connsiteX3" fmla="*/ 777240 w 1554480"/>
              <a:gd name="connsiteY3" fmla="*/ 0 h 1793316"/>
              <a:gd name="connsiteX4" fmla="*/ 954448 w 1554480"/>
              <a:gd name="connsiteY4" fmla="*/ 238836 h 1793316"/>
              <a:gd name="connsiteX5" fmla="*/ 1554480 w 1554480"/>
              <a:gd name="connsiteY5" fmla="*/ 238836 h 1793316"/>
              <a:gd name="connsiteX6" fmla="*/ 1554480 w 1554480"/>
              <a:gd name="connsiteY6" fmla="*/ 1793316 h 179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480" h="1793316">
                <a:moveTo>
                  <a:pt x="0" y="1793316"/>
                </a:moveTo>
                <a:lnTo>
                  <a:pt x="0" y="238836"/>
                </a:lnTo>
                <a:lnTo>
                  <a:pt x="600032" y="238836"/>
                </a:lnTo>
                <a:lnTo>
                  <a:pt x="777240" y="0"/>
                </a:lnTo>
                <a:lnTo>
                  <a:pt x="954448" y="238836"/>
                </a:lnTo>
                <a:lnTo>
                  <a:pt x="1554480" y="238836"/>
                </a:lnTo>
                <a:lnTo>
                  <a:pt x="1554480" y="1793316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 rot="18900000" flipV="1">
            <a:off x="1789573" y="2597959"/>
            <a:ext cx="1627950" cy="1878074"/>
          </a:xfrm>
          <a:custGeom>
            <a:avLst/>
            <a:gdLst>
              <a:gd name="connsiteX0" fmla="*/ 0 w 1554480"/>
              <a:gd name="connsiteY0" fmla="*/ 1793316 h 1793316"/>
              <a:gd name="connsiteX1" fmla="*/ 0 w 1554480"/>
              <a:gd name="connsiteY1" fmla="*/ 238836 h 1793316"/>
              <a:gd name="connsiteX2" fmla="*/ 600032 w 1554480"/>
              <a:gd name="connsiteY2" fmla="*/ 238836 h 1793316"/>
              <a:gd name="connsiteX3" fmla="*/ 777240 w 1554480"/>
              <a:gd name="connsiteY3" fmla="*/ 0 h 1793316"/>
              <a:gd name="connsiteX4" fmla="*/ 954448 w 1554480"/>
              <a:gd name="connsiteY4" fmla="*/ 238836 h 1793316"/>
              <a:gd name="connsiteX5" fmla="*/ 1554480 w 1554480"/>
              <a:gd name="connsiteY5" fmla="*/ 238836 h 1793316"/>
              <a:gd name="connsiteX6" fmla="*/ 1554480 w 1554480"/>
              <a:gd name="connsiteY6" fmla="*/ 1793316 h 179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480" h="1793316">
                <a:moveTo>
                  <a:pt x="0" y="1793316"/>
                </a:moveTo>
                <a:lnTo>
                  <a:pt x="0" y="238836"/>
                </a:lnTo>
                <a:lnTo>
                  <a:pt x="600032" y="238836"/>
                </a:lnTo>
                <a:lnTo>
                  <a:pt x="777240" y="0"/>
                </a:lnTo>
                <a:lnTo>
                  <a:pt x="954448" y="238836"/>
                </a:lnTo>
                <a:lnTo>
                  <a:pt x="1554480" y="238836"/>
                </a:lnTo>
                <a:lnTo>
                  <a:pt x="1554480" y="179331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14" name="出自【趣你的PPT】(微信:qunideppt)：最优质的PPT资源库"/>
          <p:cNvSpPr txBox="1">
            <a:spLocks/>
          </p:cNvSpPr>
          <p:nvPr/>
        </p:nvSpPr>
        <p:spPr>
          <a:xfrm>
            <a:off x="1862791" y="1961576"/>
            <a:ext cx="1428721" cy="43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 smtClean="0">
              <a:solidFill>
                <a:prstClr val="white"/>
              </a:solidFill>
            </a:endParaRPr>
          </a:p>
        </p:txBody>
      </p:sp>
      <p:sp>
        <p:nvSpPr>
          <p:cNvPr id="15" name="出自【趣你的PPT】(微信:qunideppt)：最优质的PPT资源库"/>
          <p:cNvSpPr txBox="1">
            <a:spLocks/>
          </p:cNvSpPr>
          <p:nvPr/>
        </p:nvSpPr>
        <p:spPr>
          <a:xfrm>
            <a:off x="2992193" y="5852774"/>
            <a:ext cx="1428721" cy="43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 smtClean="0">
              <a:solidFill>
                <a:prstClr val="white"/>
              </a:solidFill>
            </a:endParaRPr>
          </a:p>
        </p:txBody>
      </p:sp>
      <p:sp>
        <p:nvSpPr>
          <p:cNvPr id="16" name="出自【趣你的PPT】(微信:qunideppt)：最优质的PPT资源库"/>
          <p:cNvSpPr txBox="1">
            <a:spLocks/>
          </p:cNvSpPr>
          <p:nvPr/>
        </p:nvSpPr>
        <p:spPr>
          <a:xfrm>
            <a:off x="5304747" y="5852774"/>
            <a:ext cx="1428721" cy="43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 smtClean="0">
              <a:solidFill>
                <a:prstClr val="white"/>
              </a:solidFill>
            </a:endParaRPr>
          </a:p>
        </p:txBody>
      </p:sp>
      <p:sp>
        <p:nvSpPr>
          <p:cNvPr id="17" name="出自【趣你的PPT】(微信:qunideppt)：最优质的PPT资源库"/>
          <p:cNvSpPr txBox="1">
            <a:spLocks/>
          </p:cNvSpPr>
          <p:nvPr/>
        </p:nvSpPr>
        <p:spPr>
          <a:xfrm>
            <a:off x="7595223" y="5852774"/>
            <a:ext cx="1428721" cy="43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 smtClean="0">
              <a:solidFill>
                <a:prstClr val="white"/>
              </a:solidFill>
            </a:endParaRPr>
          </a:p>
        </p:txBody>
      </p:sp>
      <p:sp>
        <p:nvSpPr>
          <p:cNvPr id="18" name="出自【趣你的PPT】(微信:qunideppt)：最优质的PPT资源库"/>
          <p:cNvSpPr txBox="1">
            <a:spLocks/>
          </p:cNvSpPr>
          <p:nvPr/>
        </p:nvSpPr>
        <p:spPr>
          <a:xfrm>
            <a:off x="6432111" y="1975349"/>
            <a:ext cx="1428721" cy="43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 smtClean="0">
              <a:solidFill>
                <a:prstClr val="white"/>
              </a:solidFill>
            </a:endParaRPr>
          </a:p>
        </p:txBody>
      </p:sp>
      <p:sp>
        <p:nvSpPr>
          <p:cNvPr id="19" name="出自【趣你的PPT】(微信:qunideppt)：最优质的PPT资源库"/>
          <p:cNvSpPr txBox="1">
            <a:spLocks/>
          </p:cNvSpPr>
          <p:nvPr/>
        </p:nvSpPr>
        <p:spPr>
          <a:xfrm>
            <a:off x="4145096" y="1969235"/>
            <a:ext cx="1428721" cy="43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 smtClean="0">
              <a:solidFill>
                <a:prstClr val="white"/>
              </a:solidFill>
            </a:endParaRPr>
          </a:p>
        </p:txBody>
      </p:sp>
      <p:sp>
        <p:nvSpPr>
          <p:cNvPr id="24" name="出自【趣你的PPT】(微信:qunideppt)：最优质的PPT资源库"/>
          <p:cNvSpPr>
            <a:spLocks/>
          </p:cNvSpPr>
          <p:nvPr/>
        </p:nvSpPr>
        <p:spPr bwMode="auto">
          <a:xfrm>
            <a:off x="2153834" y="3113526"/>
            <a:ext cx="522395" cy="52150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出自【趣你的PPT】(微信:qunideppt)：最优质的PPT资源库"/>
          <p:cNvSpPr>
            <a:spLocks/>
          </p:cNvSpPr>
          <p:nvPr/>
        </p:nvSpPr>
        <p:spPr bwMode="auto">
          <a:xfrm>
            <a:off x="8256351" y="4130830"/>
            <a:ext cx="521503" cy="472473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6" name="Group 25出自【趣你的PPT】(微信:qunideppt)：最优质的PPT资源库"/>
          <p:cNvGrpSpPr/>
          <p:nvPr/>
        </p:nvGrpSpPr>
        <p:grpSpPr>
          <a:xfrm>
            <a:off x="3470241" y="4436212"/>
            <a:ext cx="391350" cy="522395"/>
            <a:chOff x="1152558" y="4194035"/>
            <a:chExt cx="420528" cy="561343"/>
          </a:xfrm>
          <a:solidFill>
            <a:schemeClr val="bg1"/>
          </a:solidFill>
        </p:grpSpPr>
        <p:sp>
          <p:nvSpPr>
            <p:cNvPr id="2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1256971" y="4299406"/>
              <a:ext cx="210743" cy="2107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1152558" y="4194035"/>
              <a:ext cx="420528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9" name="出自【趣你的PPT】(微信:qunideppt)：最优质的PPT资源库"/>
          <p:cNvSpPr>
            <a:spLocks/>
          </p:cNvSpPr>
          <p:nvPr/>
        </p:nvSpPr>
        <p:spPr bwMode="auto">
          <a:xfrm>
            <a:off x="6967288" y="3087523"/>
            <a:ext cx="358366" cy="5223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出自【趣你的PPT】(微信:qunideppt)：最优质的PPT资源库"/>
          <p:cNvSpPr>
            <a:spLocks/>
          </p:cNvSpPr>
          <p:nvPr/>
        </p:nvSpPr>
        <p:spPr bwMode="auto">
          <a:xfrm>
            <a:off x="4535990" y="3086456"/>
            <a:ext cx="521502" cy="505456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出自【趣你的PPT】(微信:qunideppt)：最优质的PPT资源库"/>
          <p:cNvSpPr>
            <a:spLocks/>
          </p:cNvSpPr>
          <p:nvPr/>
        </p:nvSpPr>
        <p:spPr bwMode="auto">
          <a:xfrm>
            <a:off x="5716302" y="4439273"/>
            <a:ext cx="521503" cy="457318"/>
          </a:xfrm>
          <a:custGeom>
            <a:avLst/>
            <a:gdLst>
              <a:gd name="T0" fmla="+- 0 10800 597"/>
              <a:gd name="T1" fmla="*/ T0 w 20407"/>
              <a:gd name="T2" fmla="+- 0 11028 672"/>
              <a:gd name="T3" fmla="*/ 11028 h 20712"/>
              <a:gd name="T4" fmla="+- 0 10800 597"/>
              <a:gd name="T5" fmla="*/ T4 w 20407"/>
              <a:gd name="T6" fmla="+- 0 11028 672"/>
              <a:gd name="T7" fmla="*/ 11028 h 20712"/>
              <a:gd name="T8" fmla="+- 0 10800 597"/>
              <a:gd name="T9" fmla="*/ T8 w 20407"/>
              <a:gd name="T10" fmla="+- 0 11028 672"/>
              <a:gd name="T11" fmla="*/ 11028 h 20712"/>
              <a:gd name="T12" fmla="+- 0 10800 597"/>
              <a:gd name="T13" fmla="*/ T12 w 20407"/>
              <a:gd name="T14" fmla="+- 0 11028 672"/>
              <a:gd name="T15" fmla="*/ 11028 h 207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407" h="20712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出自【趣你的PPT】(微信:qunideppt)：最优质的PPT资源库"/>
          <p:cNvSpPr>
            <a:spLocks/>
          </p:cNvSpPr>
          <p:nvPr/>
        </p:nvSpPr>
        <p:spPr bwMode="auto">
          <a:xfrm>
            <a:off x="1472770" y="1759899"/>
            <a:ext cx="2017283" cy="3336114"/>
          </a:xfrm>
          <a:custGeom>
            <a:avLst/>
            <a:gdLst>
              <a:gd name="T0" fmla="*/ 966 w 1077"/>
              <a:gd name="T1" fmla="*/ 315 h 1781"/>
              <a:gd name="T2" fmla="*/ 793 w 1077"/>
              <a:gd name="T3" fmla="*/ 486 h 1781"/>
              <a:gd name="T4" fmla="*/ 650 w 1077"/>
              <a:gd name="T5" fmla="*/ 297 h 1781"/>
              <a:gd name="T6" fmla="*/ 625 w 1077"/>
              <a:gd name="T7" fmla="*/ 266 h 1781"/>
              <a:gd name="T8" fmla="*/ 632 w 1077"/>
              <a:gd name="T9" fmla="*/ 236 h 1781"/>
              <a:gd name="T10" fmla="*/ 682 w 1077"/>
              <a:gd name="T11" fmla="*/ 187 h 1781"/>
              <a:gd name="T12" fmla="*/ 698 w 1077"/>
              <a:gd name="T13" fmla="*/ 150 h 1781"/>
              <a:gd name="T14" fmla="*/ 665 w 1077"/>
              <a:gd name="T15" fmla="*/ 82 h 1781"/>
              <a:gd name="T16" fmla="*/ 661 w 1077"/>
              <a:gd name="T17" fmla="*/ 50 h 1781"/>
              <a:gd name="T18" fmla="*/ 627 w 1077"/>
              <a:gd name="T19" fmla="*/ 24 h 1781"/>
              <a:gd name="T20" fmla="*/ 576 w 1077"/>
              <a:gd name="T21" fmla="*/ 3 h 1781"/>
              <a:gd name="T22" fmla="*/ 492 w 1077"/>
              <a:gd name="T23" fmla="*/ 48 h 1781"/>
              <a:gd name="T24" fmla="*/ 471 w 1077"/>
              <a:gd name="T25" fmla="*/ 119 h 1781"/>
              <a:gd name="T26" fmla="*/ 513 w 1077"/>
              <a:gd name="T27" fmla="*/ 199 h 1781"/>
              <a:gd name="T28" fmla="*/ 495 w 1077"/>
              <a:gd name="T29" fmla="*/ 223 h 1781"/>
              <a:gd name="T30" fmla="*/ 386 w 1077"/>
              <a:gd name="T31" fmla="*/ 230 h 1781"/>
              <a:gd name="T32" fmla="*/ 106 w 1077"/>
              <a:gd name="T33" fmla="*/ 313 h 1781"/>
              <a:gd name="T34" fmla="*/ 60 w 1077"/>
              <a:gd name="T35" fmla="*/ 630 h 1781"/>
              <a:gd name="T36" fmla="*/ 138 w 1077"/>
              <a:gd name="T37" fmla="*/ 599 h 1781"/>
              <a:gd name="T38" fmla="*/ 169 w 1077"/>
              <a:gd name="T39" fmla="*/ 527 h 1781"/>
              <a:gd name="T40" fmla="*/ 176 w 1077"/>
              <a:gd name="T41" fmla="*/ 406 h 1781"/>
              <a:gd name="T42" fmla="*/ 220 w 1077"/>
              <a:gd name="T43" fmla="*/ 373 h 1781"/>
              <a:gd name="T44" fmla="*/ 308 w 1077"/>
              <a:gd name="T45" fmla="*/ 360 h 1781"/>
              <a:gd name="T46" fmla="*/ 317 w 1077"/>
              <a:gd name="T47" fmla="*/ 358 h 1781"/>
              <a:gd name="T48" fmla="*/ 256 w 1077"/>
              <a:gd name="T49" fmla="*/ 760 h 1781"/>
              <a:gd name="T50" fmla="*/ 254 w 1077"/>
              <a:gd name="T51" fmla="*/ 794 h 1781"/>
              <a:gd name="T52" fmla="*/ 261 w 1077"/>
              <a:gd name="T53" fmla="*/ 896 h 1781"/>
              <a:gd name="T54" fmla="*/ 123 w 1077"/>
              <a:gd name="T55" fmla="*/ 1406 h 1781"/>
              <a:gd name="T56" fmla="*/ 47 w 1077"/>
              <a:gd name="T57" fmla="*/ 1578 h 1781"/>
              <a:gd name="T58" fmla="*/ 4 w 1077"/>
              <a:gd name="T59" fmla="*/ 1633 h 1781"/>
              <a:gd name="T60" fmla="*/ 56 w 1077"/>
              <a:gd name="T61" fmla="*/ 1688 h 1781"/>
              <a:gd name="T62" fmla="*/ 104 w 1077"/>
              <a:gd name="T63" fmla="*/ 1714 h 1781"/>
              <a:gd name="T64" fmla="*/ 122 w 1077"/>
              <a:gd name="T65" fmla="*/ 1741 h 1781"/>
              <a:gd name="T66" fmla="*/ 174 w 1077"/>
              <a:gd name="T67" fmla="*/ 1703 h 1781"/>
              <a:gd name="T68" fmla="*/ 161 w 1077"/>
              <a:gd name="T69" fmla="*/ 1636 h 1781"/>
              <a:gd name="T70" fmla="*/ 323 w 1077"/>
              <a:gd name="T71" fmla="*/ 1294 h 1781"/>
              <a:gd name="T72" fmla="*/ 385 w 1077"/>
              <a:gd name="T73" fmla="*/ 1152 h 1781"/>
              <a:gd name="T74" fmla="*/ 481 w 1077"/>
              <a:gd name="T75" fmla="*/ 943 h 1781"/>
              <a:gd name="T76" fmla="*/ 699 w 1077"/>
              <a:gd name="T77" fmla="*/ 879 h 1781"/>
              <a:gd name="T78" fmla="*/ 682 w 1077"/>
              <a:gd name="T79" fmla="*/ 976 h 1781"/>
              <a:gd name="T80" fmla="*/ 632 w 1077"/>
              <a:gd name="T81" fmla="*/ 1141 h 1781"/>
              <a:gd name="T82" fmla="*/ 618 w 1077"/>
              <a:gd name="T83" fmla="*/ 1225 h 1781"/>
              <a:gd name="T84" fmla="*/ 670 w 1077"/>
              <a:gd name="T85" fmla="*/ 1269 h 1781"/>
              <a:gd name="T86" fmla="*/ 795 w 1077"/>
              <a:gd name="T87" fmla="*/ 1285 h 1781"/>
              <a:gd name="T88" fmla="*/ 830 w 1077"/>
              <a:gd name="T89" fmla="*/ 1219 h 1781"/>
              <a:gd name="T90" fmla="*/ 746 w 1077"/>
              <a:gd name="T91" fmla="*/ 1165 h 1781"/>
              <a:gd name="T92" fmla="*/ 840 w 1077"/>
              <a:gd name="T93" fmla="*/ 864 h 1781"/>
              <a:gd name="T94" fmla="*/ 831 w 1077"/>
              <a:gd name="T95" fmla="*/ 762 h 1781"/>
              <a:gd name="T96" fmla="*/ 507 w 1077"/>
              <a:gd name="T97" fmla="*/ 757 h 1781"/>
              <a:gd name="T98" fmla="*/ 508 w 1077"/>
              <a:gd name="T99" fmla="*/ 758 h 1781"/>
              <a:gd name="T100" fmla="*/ 560 w 1077"/>
              <a:gd name="T101" fmla="*/ 658 h 1781"/>
              <a:gd name="T102" fmla="*/ 607 w 1077"/>
              <a:gd name="T103" fmla="*/ 511 h 1781"/>
              <a:gd name="T104" fmla="*/ 643 w 1077"/>
              <a:gd name="T105" fmla="*/ 449 h 1781"/>
              <a:gd name="T106" fmla="*/ 784 w 1077"/>
              <a:gd name="T107" fmla="*/ 596 h 1781"/>
              <a:gd name="T108" fmla="*/ 836 w 1077"/>
              <a:gd name="T109" fmla="*/ 566 h 1781"/>
              <a:gd name="T110" fmla="*/ 999 w 1077"/>
              <a:gd name="T111" fmla="*/ 402 h 1781"/>
              <a:gd name="T112" fmla="*/ 1042 w 1077"/>
              <a:gd name="T113" fmla="*/ 374 h 1781"/>
              <a:gd name="T114" fmla="*/ 1033 w 1077"/>
              <a:gd name="T115" fmla="*/ 280 h 1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77" h="1781">
                <a:moveTo>
                  <a:pt x="1033" y="280"/>
                </a:moveTo>
                <a:cubicBezTo>
                  <a:pt x="1018" y="287"/>
                  <a:pt x="970" y="303"/>
                  <a:pt x="966" y="315"/>
                </a:cubicBezTo>
                <a:cubicBezTo>
                  <a:pt x="962" y="326"/>
                  <a:pt x="967" y="350"/>
                  <a:pt x="951" y="359"/>
                </a:cubicBezTo>
                <a:cubicBezTo>
                  <a:pt x="936" y="368"/>
                  <a:pt x="803" y="466"/>
                  <a:pt x="793" y="486"/>
                </a:cubicBezTo>
                <a:cubicBezTo>
                  <a:pt x="793" y="486"/>
                  <a:pt x="745" y="390"/>
                  <a:pt x="717" y="375"/>
                </a:cubicBezTo>
                <a:cubicBezTo>
                  <a:pt x="717" y="375"/>
                  <a:pt x="708" y="301"/>
                  <a:pt x="650" y="297"/>
                </a:cubicBezTo>
                <a:cubicBezTo>
                  <a:pt x="629" y="296"/>
                  <a:pt x="617" y="294"/>
                  <a:pt x="609" y="291"/>
                </a:cubicBezTo>
                <a:cubicBezTo>
                  <a:pt x="625" y="266"/>
                  <a:pt x="625" y="266"/>
                  <a:pt x="625" y="266"/>
                </a:cubicBezTo>
                <a:cubicBezTo>
                  <a:pt x="609" y="266"/>
                  <a:pt x="609" y="266"/>
                  <a:pt x="609" y="266"/>
                </a:cubicBezTo>
                <a:cubicBezTo>
                  <a:pt x="617" y="253"/>
                  <a:pt x="628" y="236"/>
                  <a:pt x="632" y="236"/>
                </a:cubicBezTo>
                <a:cubicBezTo>
                  <a:pt x="637" y="235"/>
                  <a:pt x="674" y="230"/>
                  <a:pt x="679" y="228"/>
                </a:cubicBezTo>
                <a:cubicBezTo>
                  <a:pt x="683" y="225"/>
                  <a:pt x="687" y="201"/>
                  <a:pt x="682" y="187"/>
                </a:cubicBezTo>
                <a:cubicBezTo>
                  <a:pt x="677" y="173"/>
                  <a:pt x="687" y="159"/>
                  <a:pt x="687" y="159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84" y="128"/>
                  <a:pt x="676" y="117"/>
                </a:cubicBezTo>
                <a:cubicBezTo>
                  <a:pt x="667" y="106"/>
                  <a:pt x="669" y="92"/>
                  <a:pt x="665" y="82"/>
                </a:cubicBezTo>
                <a:cubicBezTo>
                  <a:pt x="661" y="72"/>
                  <a:pt x="672" y="65"/>
                  <a:pt x="672" y="65"/>
                </a:cubicBezTo>
                <a:cubicBezTo>
                  <a:pt x="672" y="65"/>
                  <a:pt x="668" y="55"/>
                  <a:pt x="661" y="50"/>
                </a:cubicBezTo>
                <a:cubicBezTo>
                  <a:pt x="653" y="46"/>
                  <a:pt x="666" y="44"/>
                  <a:pt x="649" y="36"/>
                </a:cubicBezTo>
                <a:cubicBezTo>
                  <a:pt x="632" y="28"/>
                  <a:pt x="641" y="32"/>
                  <a:pt x="627" y="24"/>
                </a:cubicBezTo>
                <a:cubicBezTo>
                  <a:pt x="612" y="16"/>
                  <a:pt x="634" y="21"/>
                  <a:pt x="612" y="16"/>
                </a:cubicBezTo>
                <a:cubicBezTo>
                  <a:pt x="591" y="11"/>
                  <a:pt x="579" y="3"/>
                  <a:pt x="576" y="3"/>
                </a:cubicBezTo>
                <a:cubicBezTo>
                  <a:pt x="573" y="3"/>
                  <a:pt x="582" y="6"/>
                  <a:pt x="573" y="3"/>
                </a:cubicBezTo>
                <a:cubicBezTo>
                  <a:pt x="563" y="0"/>
                  <a:pt x="498" y="33"/>
                  <a:pt x="492" y="48"/>
                </a:cubicBezTo>
                <a:cubicBezTo>
                  <a:pt x="485" y="64"/>
                  <a:pt x="475" y="83"/>
                  <a:pt x="475" y="83"/>
                </a:cubicBezTo>
                <a:cubicBezTo>
                  <a:pt x="475" y="83"/>
                  <a:pt x="469" y="104"/>
                  <a:pt x="471" y="119"/>
                </a:cubicBezTo>
                <a:cubicBezTo>
                  <a:pt x="474" y="134"/>
                  <a:pt x="484" y="147"/>
                  <a:pt x="488" y="152"/>
                </a:cubicBezTo>
                <a:cubicBezTo>
                  <a:pt x="491" y="156"/>
                  <a:pt x="508" y="184"/>
                  <a:pt x="513" y="199"/>
                </a:cubicBezTo>
                <a:cubicBezTo>
                  <a:pt x="517" y="212"/>
                  <a:pt x="521" y="228"/>
                  <a:pt x="506" y="235"/>
                </a:cubicBezTo>
                <a:cubicBezTo>
                  <a:pt x="495" y="223"/>
                  <a:pt x="495" y="223"/>
                  <a:pt x="495" y="223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54" y="233"/>
                  <a:pt x="427" y="222"/>
                  <a:pt x="386" y="230"/>
                </a:cubicBezTo>
                <a:cubicBezTo>
                  <a:pt x="333" y="241"/>
                  <a:pt x="313" y="257"/>
                  <a:pt x="281" y="265"/>
                </a:cubicBezTo>
                <a:cubicBezTo>
                  <a:pt x="249" y="272"/>
                  <a:pt x="128" y="293"/>
                  <a:pt x="106" y="313"/>
                </a:cubicBezTo>
                <a:cubicBezTo>
                  <a:pt x="84" y="332"/>
                  <a:pt x="76" y="418"/>
                  <a:pt x="82" y="553"/>
                </a:cubicBezTo>
                <a:cubicBezTo>
                  <a:pt x="82" y="553"/>
                  <a:pt x="62" y="616"/>
                  <a:pt x="60" y="630"/>
                </a:cubicBezTo>
                <a:cubicBezTo>
                  <a:pt x="59" y="644"/>
                  <a:pt x="67" y="703"/>
                  <a:pt x="139" y="690"/>
                </a:cubicBezTo>
                <a:cubicBezTo>
                  <a:pt x="203" y="679"/>
                  <a:pt x="151" y="622"/>
                  <a:pt x="138" y="599"/>
                </a:cubicBezTo>
                <a:cubicBezTo>
                  <a:pt x="146" y="594"/>
                  <a:pt x="154" y="590"/>
                  <a:pt x="154" y="590"/>
                </a:cubicBezTo>
                <a:cubicBezTo>
                  <a:pt x="154" y="590"/>
                  <a:pt x="168" y="554"/>
                  <a:pt x="169" y="527"/>
                </a:cubicBezTo>
                <a:cubicBezTo>
                  <a:pt x="169" y="510"/>
                  <a:pt x="174" y="454"/>
                  <a:pt x="176" y="409"/>
                </a:cubicBezTo>
                <a:cubicBezTo>
                  <a:pt x="176" y="408"/>
                  <a:pt x="176" y="407"/>
                  <a:pt x="176" y="406"/>
                </a:cubicBezTo>
                <a:cubicBezTo>
                  <a:pt x="178" y="394"/>
                  <a:pt x="179" y="384"/>
                  <a:pt x="180" y="378"/>
                </a:cubicBezTo>
                <a:cubicBezTo>
                  <a:pt x="190" y="376"/>
                  <a:pt x="204" y="375"/>
                  <a:pt x="220" y="373"/>
                </a:cubicBezTo>
                <a:cubicBezTo>
                  <a:pt x="224" y="373"/>
                  <a:pt x="229" y="373"/>
                  <a:pt x="234" y="372"/>
                </a:cubicBezTo>
                <a:cubicBezTo>
                  <a:pt x="265" y="370"/>
                  <a:pt x="294" y="364"/>
                  <a:pt x="308" y="360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311" y="360"/>
                  <a:pt x="314" y="359"/>
                  <a:pt x="317" y="358"/>
                </a:cubicBezTo>
                <a:cubicBezTo>
                  <a:pt x="317" y="360"/>
                  <a:pt x="319" y="371"/>
                  <a:pt x="322" y="385"/>
                </a:cubicBezTo>
                <a:cubicBezTo>
                  <a:pt x="310" y="466"/>
                  <a:pt x="270" y="740"/>
                  <a:pt x="256" y="760"/>
                </a:cubicBezTo>
                <a:cubicBezTo>
                  <a:pt x="240" y="784"/>
                  <a:pt x="232" y="799"/>
                  <a:pt x="232" y="799"/>
                </a:cubicBezTo>
                <a:cubicBezTo>
                  <a:pt x="232" y="799"/>
                  <a:pt x="242" y="797"/>
                  <a:pt x="254" y="794"/>
                </a:cubicBezTo>
                <a:cubicBezTo>
                  <a:pt x="250" y="811"/>
                  <a:pt x="249" y="832"/>
                  <a:pt x="252" y="861"/>
                </a:cubicBezTo>
                <a:cubicBezTo>
                  <a:pt x="252" y="861"/>
                  <a:pt x="254" y="876"/>
                  <a:pt x="261" y="896"/>
                </a:cubicBezTo>
                <a:cubicBezTo>
                  <a:pt x="247" y="979"/>
                  <a:pt x="227" y="1177"/>
                  <a:pt x="200" y="1256"/>
                </a:cubicBezTo>
                <a:cubicBezTo>
                  <a:pt x="174" y="1282"/>
                  <a:pt x="141" y="1326"/>
                  <a:pt x="123" y="1406"/>
                </a:cubicBezTo>
                <a:cubicBezTo>
                  <a:pt x="123" y="1406"/>
                  <a:pt x="123" y="1406"/>
                  <a:pt x="123" y="1406"/>
                </a:cubicBezTo>
                <a:cubicBezTo>
                  <a:pt x="86" y="1483"/>
                  <a:pt x="47" y="1577"/>
                  <a:pt x="47" y="1578"/>
                </a:cubicBezTo>
                <a:cubicBezTo>
                  <a:pt x="25" y="1596"/>
                  <a:pt x="10" y="1604"/>
                  <a:pt x="5" y="1627"/>
                </a:cubicBezTo>
                <a:cubicBezTo>
                  <a:pt x="4" y="1630"/>
                  <a:pt x="4" y="1631"/>
                  <a:pt x="4" y="1633"/>
                </a:cubicBezTo>
                <a:cubicBezTo>
                  <a:pt x="0" y="1665"/>
                  <a:pt x="0" y="1665"/>
                  <a:pt x="0" y="1665"/>
                </a:cubicBezTo>
                <a:cubicBezTo>
                  <a:pt x="0" y="1665"/>
                  <a:pt x="44" y="1698"/>
                  <a:pt x="56" y="1688"/>
                </a:cubicBezTo>
                <a:cubicBezTo>
                  <a:pt x="64" y="1682"/>
                  <a:pt x="74" y="1683"/>
                  <a:pt x="85" y="1692"/>
                </a:cubicBezTo>
                <a:cubicBezTo>
                  <a:pt x="91" y="1698"/>
                  <a:pt x="97" y="1705"/>
                  <a:pt x="104" y="1714"/>
                </a:cubicBezTo>
                <a:cubicBezTo>
                  <a:pt x="105" y="1715"/>
                  <a:pt x="105" y="1716"/>
                  <a:pt x="106" y="1717"/>
                </a:cubicBezTo>
                <a:cubicBezTo>
                  <a:pt x="111" y="1724"/>
                  <a:pt x="116" y="1731"/>
                  <a:pt x="122" y="1741"/>
                </a:cubicBezTo>
                <a:cubicBezTo>
                  <a:pt x="122" y="1741"/>
                  <a:pt x="153" y="1781"/>
                  <a:pt x="193" y="1765"/>
                </a:cubicBezTo>
                <a:cubicBezTo>
                  <a:pt x="193" y="1765"/>
                  <a:pt x="208" y="1732"/>
                  <a:pt x="174" y="1703"/>
                </a:cubicBezTo>
                <a:cubicBezTo>
                  <a:pt x="147" y="1680"/>
                  <a:pt x="145" y="1650"/>
                  <a:pt x="148" y="1630"/>
                </a:cubicBezTo>
                <a:cubicBezTo>
                  <a:pt x="161" y="1636"/>
                  <a:pt x="161" y="1636"/>
                  <a:pt x="161" y="1636"/>
                </a:cubicBezTo>
                <a:cubicBezTo>
                  <a:pt x="161" y="1636"/>
                  <a:pt x="161" y="1636"/>
                  <a:pt x="170" y="1587"/>
                </a:cubicBezTo>
                <a:cubicBezTo>
                  <a:pt x="179" y="1539"/>
                  <a:pt x="301" y="1314"/>
                  <a:pt x="323" y="1294"/>
                </a:cubicBezTo>
                <a:cubicBezTo>
                  <a:pt x="336" y="1282"/>
                  <a:pt x="352" y="1230"/>
                  <a:pt x="365" y="1185"/>
                </a:cubicBezTo>
                <a:cubicBezTo>
                  <a:pt x="372" y="1176"/>
                  <a:pt x="379" y="1165"/>
                  <a:pt x="385" y="1152"/>
                </a:cubicBezTo>
                <a:cubicBezTo>
                  <a:pt x="404" y="1111"/>
                  <a:pt x="437" y="960"/>
                  <a:pt x="437" y="960"/>
                </a:cubicBezTo>
                <a:cubicBezTo>
                  <a:pt x="437" y="960"/>
                  <a:pt x="470" y="949"/>
                  <a:pt x="481" y="943"/>
                </a:cubicBezTo>
                <a:cubicBezTo>
                  <a:pt x="492" y="938"/>
                  <a:pt x="508" y="937"/>
                  <a:pt x="573" y="923"/>
                </a:cubicBezTo>
                <a:cubicBezTo>
                  <a:pt x="637" y="908"/>
                  <a:pt x="699" y="879"/>
                  <a:pt x="699" y="879"/>
                </a:cubicBezTo>
                <a:cubicBezTo>
                  <a:pt x="699" y="879"/>
                  <a:pt x="679" y="928"/>
                  <a:pt x="681" y="965"/>
                </a:cubicBezTo>
                <a:cubicBezTo>
                  <a:pt x="681" y="969"/>
                  <a:pt x="682" y="972"/>
                  <a:pt x="682" y="976"/>
                </a:cubicBezTo>
                <a:cubicBezTo>
                  <a:pt x="673" y="1023"/>
                  <a:pt x="663" y="1072"/>
                  <a:pt x="657" y="1085"/>
                </a:cubicBezTo>
                <a:cubicBezTo>
                  <a:pt x="645" y="1110"/>
                  <a:pt x="632" y="1141"/>
                  <a:pt x="632" y="1141"/>
                </a:cubicBezTo>
                <a:cubicBezTo>
                  <a:pt x="632" y="1141"/>
                  <a:pt x="639" y="1142"/>
                  <a:pt x="649" y="1143"/>
                </a:cubicBezTo>
                <a:cubicBezTo>
                  <a:pt x="633" y="1177"/>
                  <a:pt x="615" y="1211"/>
                  <a:pt x="618" y="1225"/>
                </a:cubicBezTo>
                <a:cubicBezTo>
                  <a:pt x="614" y="1247"/>
                  <a:pt x="614" y="1247"/>
                  <a:pt x="614" y="1247"/>
                </a:cubicBezTo>
                <a:cubicBezTo>
                  <a:pt x="670" y="1269"/>
                  <a:pt x="670" y="1269"/>
                  <a:pt x="670" y="1269"/>
                </a:cubicBezTo>
                <a:cubicBezTo>
                  <a:pt x="670" y="1269"/>
                  <a:pt x="694" y="1263"/>
                  <a:pt x="728" y="1274"/>
                </a:cubicBezTo>
                <a:cubicBezTo>
                  <a:pt x="752" y="1285"/>
                  <a:pt x="777" y="1293"/>
                  <a:pt x="795" y="1285"/>
                </a:cubicBezTo>
                <a:cubicBezTo>
                  <a:pt x="825" y="1273"/>
                  <a:pt x="867" y="1244"/>
                  <a:pt x="867" y="1226"/>
                </a:cubicBezTo>
                <a:cubicBezTo>
                  <a:pt x="867" y="1208"/>
                  <a:pt x="855" y="1215"/>
                  <a:pt x="830" y="1219"/>
                </a:cubicBezTo>
                <a:cubicBezTo>
                  <a:pt x="806" y="1223"/>
                  <a:pt x="766" y="1195"/>
                  <a:pt x="753" y="1179"/>
                </a:cubicBezTo>
                <a:cubicBezTo>
                  <a:pt x="750" y="1176"/>
                  <a:pt x="748" y="1171"/>
                  <a:pt x="746" y="1165"/>
                </a:cubicBezTo>
                <a:cubicBezTo>
                  <a:pt x="753" y="1179"/>
                  <a:pt x="766" y="1180"/>
                  <a:pt x="766" y="1180"/>
                </a:cubicBezTo>
                <a:cubicBezTo>
                  <a:pt x="766" y="1180"/>
                  <a:pt x="817" y="952"/>
                  <a:pt x="840" y="864"/>
                </a:cubicBezTo>
                <a:cubicBezTo>
                  <a:pt x="840" y="864"/>
                  <a:pt x="840" y="864"/>
                  <a:pt x="840" y="864"/>
                </a:cubicBezTo>
                <a:cubicBezTo>
                  <a:pt x="856" y="847"/>
                  <a:pt x="886" y="780"/>
                  <a:pt x="831" y="762"/>
                </a:cubicBezTo>
                <a:cubicBezTo>
                  <a:pt x="777" y="744"/>
                  <a:pt x="577" y="746"/>
                  <a:pt x="521" y="760"/>
                </a:cubicBezTo>
                <a:cubicBezTo>
                  <a:pt x="514" y="762"/>
                  <a:pt x="510" y="761"/>
                  <a:pt x="507" y="757"/>
                </a:cubicBezTo>
                <a:cubicBezTo>
                  <a:pt x="508" y="757"/>
                  <a:pt x="508" y="757"/>
                  <a:pt x="508" y="757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6" y="738"/>
                  <a:pt x="536" y="738"/>
                  <a:pt x="536" y="738"/>
                </a:cubicBezTo>
                <a:cubicBezTo>
                  <a:pt x="536" y="738"/>
                  <a:pt x="543" y="691"/>
                  <a:pt x="560" y="658"/>
                </a:cubicBezTo>
                <a:cubicBezTo>
                  <a:pt x="576" y="625"/>
                  <a:pt x="599" y="520"/>
                  <a:pt x="607" y="511"/>
                </a:cubicBezTo>
                <a:cubicBezTo>
                  <a:pt x="607" y="511"/>
                  <a:pt x="607" y="511"/>
                  <a:pt x="607" y="511"/>
                </a:cubicBezTo>
                <a:cubicBezTo>
                  <a:pt x="611" y="506"/>
                  <a:pt x="615" y="500"/>
                  <a:pt x="620" y="491"/>
                </a:cubicBezTo>
                <a:cubicBezTo>
                  <a:pt x="634" y="465"/>
                  <a:pt x="643" y="449"/>
                  <a:pt x="643" y="449"/>
                </a:cubicBezTo>
                <a:cubicBezTo>
                  <a:pt x="643" y="449"/>
                  <a:pt x="695" y="520"/>
                  <a:pt x="715" y="529"/>
                </a:cubicBezTo>
                <a:cubicBezTo>
                  <a:pt x="734" y="537"/>
                  <a:pt x="767" y="599"/>
                  <a:pt x="784" y="596"/>
                </a:cubicBezTo>
                <a:cubicBezTo>
                  <a:pt x="795" y="594"/>
                  <a:pt x="812" y="585"/>
                  <a:pt x="836" y="566"/>
                </a:cubicBezTo>
                <a:cubicBezTo>
                  <a:pt x="836" y="566"/>
                  <a:pt x="836" y="566"/>
                  <a:pt x="836" y="566"/>
                </a:cubicBezTo>
                <a:cubicBezTo>
                  <a:pt x="872" y="554"/>
                  <a:pt x="1000" y="429"/>
                  <a:pt x="1013" y="425"/>
                </a:cubicBezTo>
                <a:cubicBezTo>
                  <a:pt x="1019" y="423"/>
                  <a:pt x="1010" y="412"/>
                  <a:pt x="999" y="402"/>
                </a:cubicBezTo>
                <a:cubicBezTo>
                  <a:pt x="1000" y="401"/>
                  <a:pt x="1000" y="401"/>
                  <a:pt x="1001" y="401"/>
                </a:cubicBezTo>
                <a:cubicBezTo>
                  <a:pt x="1016" y="396"/>
                  <a:pt x="1030" y="394"/>
                  <a:pt x="1042" y="374"/>
                </a:cubicBezTo>
                <a:cubicBezTo>
                  <a:pt x="1054" y="355"/>
                  <a:pt x="1077" y="306"/>
                  <a:pt x="1072" y="296"/>
                </a:cubicBezTo>
                <a:cubicBezTo>
                  <a:pt x="1067" y="287"/>
                  <a:pt x="1047" y="274"/>
                  <a:pt x="1033" y="28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出自【趣你的PPT】(微信:qunideppt)：最优质的PPT资源库"/>
          <p:cNvSpPr>
            <a:spLocks noChangeArrowheads="1"/>
          </p:cNvSpPr>
          <p:nvPr/>
        </p:nvSpPr>
        <p:spPr bwMode="gray">
          <a:xfrm>
            <a:off x="2056920" y="4586973"/>
            <a:ext cx="3759233" cy="1351964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" name="出自【趣你的PPT】(微信:qunideppt)：最优质的PPT资源库"/>
          <p:cNvSpPr>
            <a:spLocks noChangeArrowheads="1"/>
          </p:cNvSpPr>
          <p:nvPr/>
        </p:nvSpPr>
        <p:spPr bwMode="gray">
          <a:xfrm>
            <a:off x="2056920" y="4596269"/>
            <a:ext cx="3768535" cy="668014"/>
          </a:xfrm>
          <a:prstGeom prst="ellipse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6" name="出自【趣你的PPT】(微信:qunideppt)：最优质的PPT资源库"/>
          <p:cNvSpPr>
            <a:spLocks noChangeArrowheads="1"/>
          </p:cNvSpPr>
          <p:nvPr/>
        </p:nvSpPr>
        <p:spPr bwMode="gray">
          <a:xfrm>
            <a:off x="2696768" y="4072167"/>
            <a:ext cx="3119385" cy="1158085"/>
          </a:xfrm>
          <a:prstGeom prst="can">
            <a:avLst>
              <a:gd name="adj" fmla="val 500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7" name="出自【趣你的PPT】(微信:qunideppt)：最优质的PPT资源库"/>
          <p:cNvSpPr>
            <a:spLocks noChangeArrowheads="1"/>
          </p:cNvSpPr>
          <p:nvPr/>
        </p:nvSpPr>
        <p:spPr bwMode="gray">
          <a:xfrm>
            <a:off x="2696768" y="4078815"/>
            <a:ext cx="3119385" cy="573059"/>
          </a:xfrm>
          <a:prstGeom prst="ellipse">
            <a:avLst/>
          </a:prstGeom>
          <a:solidFill>
            <a:srgbClr val="A2CD85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" name="出自【趣你的PPT】(微信:qunideppt)：最优质的PPT资源库"/>
          <p:cNvSpPr>
            <a:spLocks noChangeArrowheads="1"/>
          </p:cNvSpPr>
          <p:nvPr/>
        </p:nvSpPr>
        <p:spPr bwMode="gray">
          <a:xfrm>
            <a:off x="3243908" y="3551213"/>
            <a:ext cx="2572245" cy="1094035"/>
          </a:xfrm>
          <a:prstGeom prst="can">
            <a:avLst>
              <a:gd name="adj" fmla="val 47144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2" name="出自【趣你的PPT】(微信:qunideppt)：最优质的PPT资源库"/>
          <p:cNvSpPr>
            <a:spLocks noChangeArrowheads="1"/>
          </p:cNvSpPr>
          <p:nvPr/>
        </p:nvSpPr>
        <p:spPr bwMode="gray">
          <a:xfrm>
            <a:off x="3238593" y="3556530"/>
            <a:ext cx="2577560" cy="509132"/>
          </a:xfrm>
          <a:prstGeom prst="ellipse">
            <a:avLst/>
          </a:prstGeom>
          <a:solidFill>
            <a:srgbClr val="9DC3E6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6" name="出自【趣你的PPT】(微信:qunideppt)：最优质的PPT资源库"/>
          <p:cNvSpPr>
            <a:spLocks noChangeArrowheads="1"/>
          </p:cNvSpPr>
          <p:nvPr/>
        </p:nvSpPr>
        <p:spPr bwMode="gray">
          <a:xfrm>
            <a:off x="3759644" y="3107941"/>
            <a:ext cx="2056509" cy="896693"/>
          </a:xfrm>
          <a:prstGeom prst="can">
            <a:avLst>
              <a:gd name="adj" fmla="val 400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7" name="出自【趣你的PPT】(微信:qunideppt)：最优质的PPT资源库"/>
          <p:cNvSpPr>
            <a:spLocks noChangeArrowheads="1"/>
          </p:cNvSpPr>
          <p:nvPr/>
        </p:nvSpPr>
        <p:spPr bwMode="gray">
          <a:xfrm>
            <a:off x="3768943" y="3107941"/>
            <a:ext cx="2047210" cy="358677"/>
          </a:xfrm>
          <a:prstGeom prst="ellipse">
            <a:avLst/>
          </a:prstGeom>
          <a:solidFill>
            <a:srgbClr val="A2CD85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68" name="Group 67出自【趣你的PPT】(微信:qunideppt)：最优质的PPT资源库"/>
          <p:cNvGrpSpPr/>
          <p:nvPr/>
        </p:nvGrpSpPr>
        <p:grpSpPr>
          <a:xfrm>
            <a:off x="7248435" y="1984154"/>
            <a:ext cx="2583542" cy="882494"/>
            <a:chOff x="1146629" y="1834924"/>
            <a:chExt cx="2583542" cy="882494"/>
          </a:xfrm>
        </p:grpSpPr>
        <p:sp>
          <p:nvSpPr>
            <p:cNvPr id="69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70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70出自【趣你的PPT】(微信:qunideppt)：最优质的PPT资源库"/>
          <p:cNvGrpSpPr/>
          <p:nvPr/>
        </p:nvGrpSpPr>
        <p:grpSpPr>
          <a:xfrm>
            <a:off x="7248435" y="3291277"/>
            <a:ext cx="2583542" cy="882494"/>
            <a:chOff x="1146629" y="1834924"/>
            <a:chExt cx="2583542" cy="882494"/>
          </a:xfrm>
        </p:grpSpPr>
        <p:sp>
          <p:nvSpPr>
            <p:cNvPr id="72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73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73出自【趣你的PPT】(微信:qunideppt)：最优质的PPT资源库"/>
          <p:cNvGrpSpPr/>
          <p:nvPr/>
        </p:nvGrpSpPr>
        <p:grpSpPr>
          <a:xfrm>
            <a:off x="7248435" y="4598399"/>
            <a:ext cx="2583542" cy="882494"/>
            <a:chOff x="1146629" y="1834924"/>
            <a:chExt cx="2583542" cy="882494"/>
          </a:xfrm>
        </p:grpSpPr>
        <p:sp>
          <p:nvSpPr>
            <p:cNvPr id="75" name="出自【趣你的PPT】(微信:qunideppt)：最优质的PPT资源库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点击添加标题</a:t>
              </a:r>
            </a:p>
          </p:txBody>
        </p:sp>
        <p:sp>
          <p:nvSpPr>
            <p:cNvPr id="76" name="出自【趣你的PPT】(微信:qunideppt)：最优质的PPT资源库"/>
            <p:cNvSpPr txBox="1"/>
            <p:nvPr/>
          </p:nvSpPr>
          <p:spPr>
            <a:xfrm>
              <a:off x="1146629" y="2130334"/>
              <a:ext cx="2583542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4062" y="222848"/>
            <a:ext cx="2330311" cy="523341"/>
            <a:chOff x="684062" y="222848"/>
            <a:chExt cx="2330311" cy="52334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6549">
              <a:off x="690241" y="216669"/>
              <a:ext cx="451068" cy="463426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83048" y="37685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9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965"/>
      </a:accent1>
      <a:accent2>
        <a:srgbClr val="A8D08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1717</Words>
  <Application>Microsoft Office PowerPoint</Application>
  <PresentationFormat>宽屏</PresentationFormat>
  <Paragraphs>261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Gill Sans</vt:lpstr>
      <vt:lpstr>Lato</vt:lpstr>
      <vt:lpstr>Lato Light</vt:lpstr>
      <vt:lpstr>Lato Regular</vt:lpstr>
      <vt:lpstr>linea-ecommerce-10</vt:lpstr>
      <vt:lpstr>MS PGothic</vt:lpstr>
      <vt:lpstr>Roboto Condensed Light</vt:lpstr>
      <vt:lpstr>SF UI Display Thin</vt:lpstr>
      <vt:lpstr>汉仪乐喵体简</vt:lpstr>
      <vt:lpstr>SimSun</vt:lpstr>
      <vt:lpstr>SimSun</vt:lpstr>
      <vt:lpstr>微软雅黑</vt:lpstr>
      <vt:lpstr>Arial</vt:lpstr>
      <vt:lpstr>Calibri</vt:lpstr>
      <vt:lpstr>Calibri Light</vt:lpstr>
      <vt:lpstr>Century Gothic</vt:lpstr>
      <vt:lpstr>Impact</vt:lpstr>
      <vt:lpstr>Myriad Pro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微软用户</cp:lastModifiedBy>
  <cp:revision>17</cp:revision>
  <dcterms:created xsi:type="dcterms:W3CDTF">2017-08-13T06:04:13Z</dcterms:created>
  <dcterms:modified xsi:type="dcterms:W3CDTF">2017-11-01T04:05:39Z</dcterms:modified>
</cp:coreProperties>
</file>