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330" r:id="rId3"/>
    <p:sldId id="340" r:id="rId5"/>
    <p:sldId id="286" r:id="rId6"/>
    <p:sldId id="287" r:id="rId7"/>
    <p:sldId id="261" r:id="rId8"/>
    <p:sldId id="285" r:id="rId9"/>
    <p:sldId id="338" r:id="rId10"/>
    <p:sldId id="288" r:id="rId11"/>
    <p:sldId id="291" r:id="rId12"/>
    <p:sldId id="335" r:id="rId13"/>
    <p:sldId id="334" r:id="rId14"/>
    <p:sldId id="341" r:id="rId15"/>
    <p:sldId id="272" r:id="rId16"/>
    <p:sldId id="336" r:id="rId17"/>
    <p:sldId id="337" r:id="rId18"/>
    <p:sldId id="339" r:id="rId19"/>
    <p:sldId id="305" r:id="rId20"/>
  </p:sldIdLst>
  <p:sldSz cx="12192000" cy="6858000"/>
  <p:notesSz cx="6858000" cy="9144000"/>
  <p:embeddedFontLst>
    <p:embeddedFont>
      <p:font typeface="汉仪雅酷黑 75W" panose="020B0804020202020204" pitchFamily="34" charset="-122"/>
      <p:bold r:id="rId24"/>
    </p:embeddedFont>
    <p:embeddedFont>
      <p:font typeface="汉仪雅酷黑 65W" panose="020B0604020202020204" pitchFamily="34" charset="-122"/>
      <p:regular r:id="rId25"/>
    </p:embeddedFont>
    <p:embeddedFont>
      <p:font typeface="黑体" panose="02010609060101010101" charset="-122"/>
      <p:regular r:id="rId26"/>
    </p:embeddedFont>
    <p:embeddedFont>
      <p:font typeface="思源黑体 CN Bold" panose="020B0800000000000000" pitchFamily="34" charset="-122"/>
      <p:bold r:id="rId27"/>
    </p:embeddedFont>
    <p:embeddedFont>
      <p:font typeface="等线 Light" panose="02010600030101010101" charset="-122"/>
      <p:regular r:id="rId28"/>
    </p:embeddedFont>
    <p:embeddedFont>
      <p:font typeface="等线" panose="02010600030101010101" charset="-122"/>
      <p:regular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D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171" autoAdjust="0"/>
  </p:normalViewPr>
  <p:slideViewPr>
    <p:cSldViewPr snapToGrid="0" showGuides="1">
      <p:cViewPr>
        <p:scale>
          <a:sx n="150" d="100"/>
          <a:sy n="150" d="100"/>
        </p:scale>
        <p:origin x="108" y="-18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gs" Target="tags/tag197.xml"/><Relationship Id="rId3" Type="http://schemas.openxmlformats.org/officeDocument/2006/relationships/slide" Target="slides/slide1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BAB80-E84D-463C-8A88-3BE52636BB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820DD0-55EA-4EEC-8C3D-4354860CA3B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75164-B7C2-4760-B2F5-2166BAE5B59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9D1B-B8DA-46F7-80CD-6659B9EEF8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56C9-5C48-4227-8353-61D36AAEC5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9D1B-B8DA-46F7-80CD-6659B9EEF8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56C9-5C48-4227-8353-61D36AAEC5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9D1B-B8DA-46F7-80CD-6659B9EEF8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56C9-5C48-4227-8353-61D36AAEC5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9D1B-B8DA-46F7-80CD-6659B9EEF8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56C9-5C48-4227-8353-61D36AAEC5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9D1B-B8DA-46F7-80CD-6659B9EEF8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56C9-5C48-4227-8353-61D36AAEC5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9D1B-B8DA-46F7-80CD-6659B9EEF8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56C9-5C48-4227-8353-61D36AAEC5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9D1B-B8DA-46F7-80CD-6659B9EEF8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56C9-5C48-4227-8353-61D36AAEC5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9D1B-B8DA-46F7-80CD-6659B9EEF8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56C9-5C48-4227-8353-61D36AAEC5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9D1B-B8DA-46F7-80CD-6659B9EEF8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56C9-5C48-4227-8353-61D36AAEC5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9D1B-B8DA-46F7-80CD-6659B9EEF8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56C9-5C48-4227-8353-61D36AAEC5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9D1B-B8DA-46F7-80CD-6659B9EEF8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56C9-5C48-4227-8353-61D36AAEC5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B9D1B-B8DA-46F7-80CD-6659B9EEF8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856C9-5C48-4227-8353-61D36AAEC51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5.png"/><Relationship Id="rId7" Type="http://schemas.openxmlformats.org/officeDocument/2006/relationships/image" Target="../media/image4.png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8.png"/><Relationship Id="rId10" Type="http://schemas.openxmlformats.org/officeDocument/2006/relationships/image" Target="../media/image7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1.xml"/><Relationship Id="rId7" Type="http://schemas.openxmlformats.org/officeDocument/2006/relationships/tags" Target="../tags/tag130.xml"/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tags" Target="../tags/tag124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40.xml"/><Relationship Id="rId8" Type="http://schemas.openxmlformats.org/officeDocument/2006/relationships/tags" Target="../tags/tag139.xml"/><Relationship Id="rId7" Type="http://schemas.openxmlformats.org/officeDocument/2006/relationships/tags" Target="../tags/tag138.xml"/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145.xml"/><Relationship Id="rId13" Type="http://schemas.openxmlformats.org/officeDocument/2006/relationships/tags" Target="../tags/tag144.xml"/><Relationship Id="rId12" Type="http://schemas.openxmlformats.org/officeDocument/2006/relationships/tags" Target="../tags/tag143.xml"/><Relationship Id="rId11" Type="http://schemas.openxmlformats.org/officeDocument/2006/relationships/tags" Target="../tags/tag142.xml"/><Relationship Id="rId10" Type="http://schemas.openxmlformats.org/officeDocument/2006/relationships/tags" Target="../tags/tag141.xml"/><Relationship Id="rId1" Type="http://schemas.openxmlformats.org/officeDocument/2006/relationships/tags" Target="../tags/tag132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54.xml"/><Relationship Id="rId8" Type="http://schemas.openxmlformats.org/officeDocument/2006/relationships/tags" Target="../tags/tag153.xml"/><Relationship Id="rId7" Type="http://schemas.openxmlformats.org/officeDocument/2006/relationships/tags" Target="../tags/tag152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tags" Target="../tags/tag149.xml"/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57.xml"/><Relationship Id="rId11" Type="http://schemas.openxmlformats.org/officeDocument/2006/relationships/tags" Target="../tags/tag156.xml"/><Relationship Id="rId10" Type="http://schemas.openxmlformats.org/officeDocument/2006/relationships/tags" Target="../tags/tag155.xml"/><Relationship Id="rId1" Type="http://schemas.openxmlformats.org/officeDocument/2006/relationships/tags" Target="../tags/tag146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65.xml"/><Relationship Id="rId7" Type="http://schemas.openxmlformats.org/officeDocument/2006/relationships/tags" Target="../tags/tag164.xml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" Type="http://schemas.openxmlformats.org/officeDocument/2006/relationships/tags" Target="../tags/tag158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74.xml"/><Relationship Id="rId8" Type="http://schemas.openxmlformats.org/officeDocument/2006/relationships/tags" Target="../tags/tag173.xml"/><Relationship Id="rId7" Type="http://schemas.openxmlformats.org/officeDocument/2006/relationships/tags" Target="../tags/tag172.xml"/><Relationship Id="rId6" Type="http://schemas.openxmlformats.org/officeDocument/2006/relationships/tags" Target="../tags/tag171.xml"/><Relationship Id="rId5" Type="http://schemas.openxmlformats.org/officeDocument/2006/relationships/tags" Target="../tags/tag170.xml"/><Relationship Id="rId4" Type="http://schemas.openxmlformats.org/officeDocument/2006/relationships/tags" Target="../tags/tag169.xml"/><Relationship Id="rId3" Type="http://schemas.openxmlformats.org/officeDocument/2006/relationships/tags" Target="../tags/tag168.xml"/><Relationship Id="rId2" Type="http://schemas.openxmlformats.org/officeDocument/2006/relationships/tags" Target="../tags/tag167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75.xml"/><Relationship Id="rId1" Type="http://schemas.openxmlformats.org/officeDocument/2006/relationships/tags" Target="../tags/tag166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84.xml"/><Relationship Id="rId8" Type="http://schemas.openxmlformats.org/officeDocument/2006/relationships/tags" Target="../tags/tag183.xml"/><Relationship Id="rId7" Type="http://schemas.openxmlformats.org/officeDocument/2006/relationships/tags" Target="../tags/tag182.xml"/><Relationship Id="rId6" Type="http://schemas.openxmlformats.org/officeDocument/2006/relationships/tags" Target="../tags/tag181.xml"/><Relationship Id="rId5" Type="http://schemas.openxmlformats.org/officeDocument/2006/relationships/tags" Target="../tags/tag180.xml"/><Relationship Id="rId4" Type="http://schemas.openxmlformats.org/officeDocument/2006/relationships/tags" Target="../tags/tag179.xml"/><Relationship Id="rId3" Type="http://schemas.openxmlformats.org/officeDocument/2006/relationships/tags" Target="../tags/tag178.xml"/><Relationship Id="rId2" Type="http://schemas.openxmlformats.org/officeDocument/2006/relationships/tags" Target="../tags/tag177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86.xml"/><Relationship Id="rId10" Type="http://schemas.openxmlformats.org/officeDocument/2006/relationships/tags" Target="../tags/tag185.xml"/><Relationship Id="rId1" Type="http://schemas.openxmlformats.org/officeDocument/2006/relationships/tags" Target="../tags/tag176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95.xml"/><Relationship Id="rId8" Type="http://schemas.openxmlformats.org/officeDocument/2006/relationships/tags" Target="../tags/tag194.xml"/><Relationship Id="rId7" Type="http://schemas.openxmlformats.org/officeDocument/2006/relationships/tags" Target="../tags/tag193.xml"/><Relationship Id="rId6" Type="http://schemas.openxmlformats.org/officeDocument/2006/relationships/tags" Target="../tags/tag192.xml"/><Relationship Id="rId5" Type="http://schemas.openxmlformats.org/officeDocument/2006/relationships/tags" Target="../tags/tag191.xml"/><Relationship Id="rId4" Type="http://schemas.openxmlformats.org/officeDocument/2006/relationships/tags" Target="../tags/tag190.xml"/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96.xml"/><Relationship Id="rId1" Type="http://schemas.openxmlformats.org/officeDocument/2006/relationships/tags" Target="../tags/tag18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15.xml"/><Relationship Id="rId11" Type="http://schemas.openxmlformats.org/officeDocument/2006/relationships/tags" Target="../tags/tag14.xml"/><Relationship Id="rId10" Type="http://schemas.openxmlformats.org/officeDocument/2006/relationships/tags" Target="../tags/tag13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25.xml"/><Relationship Id="rId1" Type="http://schemas.openxmlformats.org/officeDocument/2006/relationships/tags" Target="../tags/tag16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tags" Target="../tags/tag26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50.xml"/><Relationship Id="rId8" Type="http://schemas.openxmlformats.org/officeDocument/2006/relationships/tags" Target="../tags/tag49.xml"/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55.xml"/><Relationship Id="rId13" Type="http://schemas.openxmlformats.org/officeDocument/2006/relationships/tags" Target="../tags/tag54.xml"/><Relationship Id="rId12" Type="http://schemas.openxmlformats.org/officeDocument/2006/relationships/tags" Target="../tags/tag53.xml"/><Relationship Id="rId11" Type="http://schemas.openxmlformats.org/officeDocument/2006/relationships/tags" Target="../tags/tag52.xml"/><Relationship Id="rId10" Type="http://schemas.openxmlformats.org/officeDocument/2006/relationships/tags" Target="../tags/tag51.xml"/><Relationship Id="rId1" Type="http://schemas.openxmlformats.org/officeDocument/2006/relationships/tags" Target="../tags/tag4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tags" Target="../tags/tag63.xml"/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71.xml"/><Relationship Id="rId15" Type="http://schemas.openxmlformats.org/officeDocument/2006/relationships/tags" Target="../tags/tag70.xml"/><Relationship Id="rId14" Type="http://schemas.openxmlformats.org/officeDocument/2006/relationships/tags" Target="../tags/tag69.xml"/><Relationship Id="rId13" Type="http://schemas.openxmlformats.org/officeDocument/2006/relationships/tags" Target="../tags/tag68.xml"/><Relationship Id="rId12" Type="http://schemas.openxmlformats.org/officeDocument/2006/relationships/tags" Target="../tags/tag67.xml"/><Relationship Id="rId11" Type="http://schemas.openxmlformats.org/officeDocument/2006/relationships/tags" Target="../tags/tag66.xml"/><Relationship Id="rId10" Type="http://schemas.openxmlformats.org/officeDocument/2006/relationships/tags" Target="../tags/tag65.xml"/><Relationship Id="rId1" Type="http://schemas.openxmlformats.org/officeDocument/2006/relationships/tags" Target="../tags/tag56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8" Type="http://schemas.openxmlformats.org/officeDocument/2006/relationships/tags" Target="../tags/tag79.xml"/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89.xml"/><Relationship Id="rId17" Type="http://schemas.openxmlformats.org/officeDocument/2006/relationships/tags" Target="../tags/tag88.xml"/><Relationship Id="rId16" Type="http://schemas.openxmlformats.org/officeDocument/2006/relationships/tags" Target="../tags/tag87.xml"/><Relationship Id="rId15" Type="http://schemas.openxmlformats.org/officeDocument/2006/relationships/tags" Target="../tags/tag86.xml"/><Relationship Id="rId14" Type="http://schemas.openxmlformats.org/officeDocument/2006/relationships/tags" Target="../tags/tag85.xml"/><Relationship Id="rId13" Type="http://schemas.openxmlformats.org/officeDocument/2006/relationships/tags" Target="../tags/tag84.xml"/><Relationship Id="rId12" Type="http://schemas.openxmlformats.org/officeDocument/2006/relationships/tags" Target="../tags/tag83.xml"/><Relationship Id="rId11" Type="http://schemas.openxmlformats.org/officeDocument/2006/relationships/tags" Target="../tags/tag82.xml"/><Relationship Id="rId10" Type="http://schemas.openxmlformats.org/officeDocument/2006/relationships/tags" Target="../tags/tag81.xml"/><Relationship Id="rId1" Type="http://schemas.openxmlformats.org/officeDocument/2006/relationships/tags" Target="../tags/tag7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1" Type="http://schemas.openxmlformats.org/officeDocument/2006/relationships/slideLayout" Target="../slideLayouts/slideLayout2.xml"/><Relationship Id="rId20" Type="http://schemas.openxmlformats.org/officeDocument/2006/relationships/tags" Target="../tags/tag109.xml"/><Relationship Id="rId2" Type="http://schemas.openxmlformats.org/officeDocument/2006/relationships/tags" Target="../tags/tag91.xml"/><Relationship Id="rId19" Type="http://schemas.openxmlformats.org/officeDocument/2006/relationships/tags" Target="../tags/tag108.xml"/><Relationship Id="rId18" Type="http://schemas.openxmlformats.org/officeDocument/2006/relationships/tags" Target="../tags/tag107.xml"/><Relationship Id="rId17" Type="http://schemas.openxmlformats.org/officeDocument/2006/relationships/tags" Target="../tags/tag106.xml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tags" Target="../tags/tag100.xml"/><Relationship Id="rId10" Type="http://schemas.openxmlformats.org/officeDocument/2006/relationships/tags" Target="../tags/tag99.xml"/><Relationship Id="rId1" Type="http://schemas.openxmlformats.org/officeDocument/2006/relationships/tags" Target="../tags/tag9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18.xml"/><Relationship Id="rId8" Type="http://schemas.openxmlformats.org/officeDocument/2006/relationships/tags" Target="../tags/tag117.xml"/><Relationship Id="rId7" Type="http://schemas.openxmlformats.org/officeDocument/2006/relationships/tags" Target="../tags/tag116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23.xml"/><Relationship Id="rId13" Type="http://schemas.openxmlformats.org/officeDocument/2006/relationships/tags" Target="../tags/tag122.xml"/><Relationship Id="rId12" Type="http://schemas.openxmlformats.org/officeDocument/2006/relationships/tags" Target="../tags/tag121.xml"/><Relationship Id="rId11" Type="http://schemas.openxmlformats.org/officeDocument/2006/relationships/tags" Target="../tags/tag120.xml"/><Relationship Id="rId10" Type="http://schemas.openxmlformats.org/officeDocument/2006/relationships/tags" Target="../tags/tag119.xml"/><Relationship Id="rId1" Type="http://schemas.openxmlformats.org/officeDocument/2006/relationships/tags" Target="../tags/tag1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雅酷黑 75W" panose="020B0804020202020204" pitchFamily="34" charset="-122"/>
              <a:ea typeface="汉仪雅酷黑 75W" panose="020B0804020202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280227" y="374939"/>
            <a:ext cx="5646057" cy="61105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雅酷黑 75W" panose="020B0804020202020204" pitchFamily="34" charset="-122"/>
              <a:ea typeface="汉仪雅酷黑 75W" panose="020B0804020202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432627" y="527339"/>
            <a:ext cx="5348516" cy="5815404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雅酷黑 75W" panose="020B0804020202020204" pitchFamily="34" charset="-122"/>
              <a:ea typeface="汉仪雅酷黑 75W" panose="020B0804020202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287486" y="2559890"/>
            <a:ext cx="5631538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500"/>
              </a:lnSpc>
            </a:pPr>
            <a:r>
              <a:rPr lang="zh-CN" altLang="en-US" sz="62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</a:rPr>
              <a:t>圆环关系图</a:t>
            </a:r>
            <a:endParaRPr lang="en-US" altLang="zh-CN" sz="6200" dirty="0">
              <a:solidFill>
                <a:schemeClr val="tx1">
                  <a:lumMod val="85000"/>
                  <a:lumOff val="15000"/>
                </a:schemeClr>
              </a:solidFill>
              <a:latin typeface="汉仪雅酷黑 75W" panose="020B0804020202020204" pitchFamily="34" charset="-122"/>
              <a:ea typeface="汉仪雅酷黑 75W" panose="020B0804020202020204" pitchFamily="34" charset="-122"/>
            </a:endParaRPr>
          </a:p>
          <a:p>
            <a:pPr algn="ctr">
              <a:lnSpc>
                <a:spcPts val="7500"/>
              </a:lnSpc>
            </a:pPr>
            <a:r>
              <a:rPr lang="en-US" altLang="zh-CN" sz="62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</a:rPr>
              <a:t>PPT</a:t>
            </a:r>
            <a:r>
              <a:rPr lang="zh-CN" altLang="en-US" sz="62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</a:rPr>
              <a:t>信息图表</a:t>
            </a:r>
            <a:endParaRPr lang="zh-CN" altLang="en-US" sz="62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汉仪雅酷黑 75W" panose="020B0804020202020204" pitchFamily="34" charset="-122"/>
              <a:ea typeface="汉仪雅酷黑 75W" panose="020B0804020202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655989" y="4810953"/>
            <a:ext cx="4896798" cy="533581"/>
            <a:chOff x="3655989" y="4760153"/>
            <a:chExt cx="4896798" cy="533581"/>
          </a:xfrm>
        </p:grpSpPr>
        <p:sp>
          <p:nvSpPr>
            <p:cNvPr id="25" name="矩形: 圆角 24"/>
            <p:cNvSpPr/>
            <p:nvPr>
              <p:custDataLst>
                <p:tags r:id="rId1"/>
              </p:custDataLst>
            </p:nvPr>
          </p:nvSpPr>
          <p:spPr>
            <a:xfrm>
              <a:off x="3713526" y="4800300"/>
              <a:ext cx="4781725" cy="453287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</a:endParaRPr>
            </a:p>
          </p:txBody>
        </p:sp>
        <p:sp>
          <p:nvSpPr>
            <p:cNvPr id="26" name="矩形: 圆角 25"/>
            <p:cNvSpPr/>
            <p:nvPr>
              <p:custDataLst>
                <p:tags r:id="rId2"/>
              </p:custDataLst>
            </p:nvPr>
          </p:nvSpPr>
          <p:spPr>
            <a:xfrm>
              <a:off x="3655989" y="4760153"/>
              <a:ext cx="4896798" cy="533581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3"/>
              </p:custDataLst>
            </p:nvPr>
          </p:nvSpPr>
          <p:spPr>
            <a:xfrm>
              <a:off x="3723051" y="4836413"/>
              <a:ext cx="4764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雅酷黑 75W" panose="020B0804020202020204" pitchFamily="34" charset="-122"/>
                  <a:ea typeface="汉仪雅酷黑 75W" panose="020B0804020202020204" pitchFamily="34" charset="-122"/>
                </a:rPr>
                <a:t>架构齐全</a:t>
              </a:r>
              <a:r>
                <a:rPr lang="en-US" altLang="zh-CN" sz="2000" dirty="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雅酷黑 75W" panose="020B0804020202020204" pitchFamily="34" charset="-122"/>
                  <a:ea typeface="汉仪雅酷黑 75W" panose="020B0804020202020204" pitchFamily="34" charset="-122"/>
                </a:rPr>
                <a:t>/A4</a:t>
              </a:r>
              <a:r>
                <a:rPr lang="zh-CN" altLang="en-US" sz="2000" dirty="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雅酷黑 75W" panose="020B0804020202020204" pitchFamily="34" charset="-122"/>
                  <a:ea typeface="汉仪雅酷黑 75W" panose="020B0804020202020204" pitchFamily="34" charset="-122"/>
                </a:rPr>
                <a:t>打印</a:t>
              </a:r>
              <a:r>
                <a:rPr lang="en-US" altLang="zh-CN" sz="2000" dirty="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雅酷黑 75W" panose="020B0804020202020204" pitchFamily="34" charset="-122"/>
                  <a:ea typeface="汉仪雅酷黑 75W" panose="020B0804020202020204" pitchFamily="34" charset="-122"/>
                </a:rPr>
                <a:t>/</a:t>
              </a:r>
              <a:r>
                <a:rPr lang="zh-CN" altLang="en-US" sz="2000" dirty="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雅酷黑 75W" panose="020B0804020202020204" pitchFamily="34" charset="-122"/>
                  <a:ea typeface="汉仪雅酷黑 75W" panose="020B0804020202020204" pitchFamily="34" charset="-122"/>
                </a:rPr>
                <a:t>所有图形可一键变色</a:t>
              </a:r>
              <a:endParaRPr lang="zh-CN" altLang="en-US" sz="20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雅酷黑 75W" panose="020B0804020202020204" pitchFamily="34" charset="-122"/>
                <a:ea typeface="汉仪雅酷黑 75W" panose="020B0804020202020204" pitchFamily="34" charset="-122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4175760" y="1452161"/>
            <a:ext cx="38549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200"/>
              </a:lnSpc>
            </a:pPr>
            <a:r>
              <a:rPr lang="zh-CN" altLang="en-US" sz="6000" b="1" dirty="0">
                <a:solidFill>
                  <a:schemeClr val="accent5"/>
                </a:solidFill>
                <a:effectLst/>
                <a:latin typeface="汉仪雅酷黑 75W" panose="020B0804020202020204" pitchFamily="34" charset="-122"/>
                <a:ea typeface="汉仪雅酷黑 75W" panose="020B0804020202020204" pitchFamily="34" charset="-122"/>
              </a:rPr>
              <a:t>一键改色</a:t>
            </a:r>
            <a:endParaRPr lang="en-US" altLang="zh-CN" sz="6000" b="1" dirty="0">
              <a:solidFill>
                <a:schemeClr val="accent5"/>
              </a:solidFill>
              <a:effectLst/>
              <a:latin typeface="汉仪雅酷黑 75W" panose="020B0804020202020204" pitchFamily="34" charset="-122"/>
              <a:ea typeface="汉仪雅酷黑 75W" panose="020B0804020202020204" pitchFamily="34" charset="-122"/>
            </a:endParaRPr>
          </a:p>
        </p:txBody>
      </p:sp>
      <p:pic>
        <p:nvPicPr>
          <p:cNvPr id="19" name="图片 18" descr="日程表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" t="1747" r="1074" b="5714"/>
          <a:stretch>
            <a:fillRect/>
          </a:stretch>
        </p:blipFill>
        <p:spPr>
          <a:xfrm>
            <a:off x="9140701" y="1914174"/>
            <a:ext cx="2785835" cy="1481958"/>
          </a:xfrm>
          <a:custGeom>
            <a:avLst/>
            <a:gdLst>
              <a:gd name="connsiteX0" fmla="*/ 0 w 2785835"/>
              <a:gd name="connsiteY0" fmla="*/ 0 h 1481958"/>
              <a:gd name="connsiteX1" fmla="*/ 2785835 w 2785835"/>
              <a:gd name="connsiteY1" fmla="*/ 0 h 1481958"/>
              <a:gd name="connsiteX2" fmla="*/ 2785835 w 2785835"/>
              <a:gd name="connsiteY2" fmla="*/ 1481958 h 1481958"/>
              <a:gd name="connsiteX3" fmla="*/ 0 w 2785835"/>
              <a:gd name="connsiteY3" fmla="*/ 1481958 h 1481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5835" h="1481958">
                <a:moveTo>
                  <a:pt x="0" y="0"/>
                </a:moveTo>
                <a:lnTo>
                  <a:pt x="2785835" y="0"/>
                </a:lnTo>
                <a:lnTo>
                  <a:pt x="2785835" y="1481958"/>
                </a:lnTo>
                <a:lnTo>
                  <a:pt x="0" y="1481958"/>
                </a:lnTo>
                <a:close/>
              </a:path>
            </a:pathLst>
          </a:custGeom>
        </p:spPr>
      </p:pic>
      <p:pic>
        <p:nvPicPr>
          <p:cNvPr id="13" name="图片 12" descr="图示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" t="3677" r="1783" b="5123"/>
          <a:stretch>
            <a:fillRect/>
          </a:stretch>
        </p:blipFill>
        <p:spPr>
          <a:xfrm>
            <a:off x="265465" y="1914174"/>
            <a:ext cx="2785835" cy="1481958"/>
          </a:xfrm>
          <a:custGeom>
            <a:avLst/>
            <a:gdLst>
              <a:gd name="connsiteX0" fmla="*/ 0 w 2785835"/>
              <a:gd name="connsiteY0" fmla="*/ 0 h 1481958"/>
              <a:gd name="connsiteX1" fmla="*/ 2785835 w 2785835"/>
              <a:gd name="connsiteY1" fmla="*/ 0 h 1481958"/>
              <a:gd name="connsiteX2" fmla="*/ 2785835 w 2785835"/>
              <a:gd name="connsiteY2" fmla="*/ 1481958 h 1481958"/>
              <a:gd name="connsiteX3" fmla="*/ 0 w 2785835"/>
              <a:gd name="connsiteY3" fmla="*/ 1481958 h 1481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5835" h="1481958">
                <a:moveTo>
                  <a:pt x="0" y="0"/>
                </a:moveTo>
                <a:lnTo>
                  <a:pt x="2785835" y="0"/>
                </a:lnTo>
                <a:lnTo>
                  <a:pt x="2785835" y="1481958"/>
                </a:lnTo>
                <a:lnTo>
                  <a:pt x="0" y="1481958"/>
                </a:lnTo>
                <a:close/>
              </a:path>
            </a:pathLst>
          </a:custGeom>
        </p:spPr>
      </p:pic>
      <p:pic>
        <p:nvPicPr>
          <p:cNvPr id="17" name="图片 16" descr="图示, 示意图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" t="4248" r="1621" b="4248"/>
          <a:stretch>
            <a:fillRect/>
          </a:stretch>
        </p:blipFill>
        <p:spPr>
          <a:xfrm>
            <a:off x="9140700" y="372461"/>
            <a:ext cx="2785835" cy="1481958"/>
          </a:xfrm>
          <a:custGeom>
            <a:avLst/>
            <a:gdLst>
              <a:gd name="connsiteX0" fmla="*/ 0 w 2785835"/>
              <a:gd name="connsiteY0" fmla="*/ 0 h 1481958"/>
              <a:gd name="connsiteX1" fmla="*/ 2785835 w 2785835"/>
              <a:gd name="connsiteY1" fmla="*/ 0 h 1481958"/>
              <a:gd name="connsiteX2" fmla="*/ 2785835 w 2785835"/>
              <a:gd name="connsiteY2" fmla="*/ 1481958 h 1481958"/>
              <a:gd name="connsiteX3" fmla="*/ 0 w 2785835"/>
              <a:gd name="connsiteY3" fmla="*/ 1481958 h 1481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5835" h="1481958">
                <a:moveTo>
                  <a:pt x="0" y="0"/>
                </a:moveTo>
                <a:lnTo>
                  <a:pt x="2785835" y="0"/>
                </a:lnTo>
                <a:lnTo>
                  <a:pt x="2785835" y="1481958"/>
                </a:lnTo>
                <a:lnTo>
                  <a:pt x="0" y="1481958"/>
                </a:lnTo>
                <a:close/>
              </a:path>
            </a:pathLst>
          </a:custGeom>
        </p:spPr>
      </p:pic>
      <p:pic>
        <p:nvPicPr>
          <p:cNvPr id="20" name="图片 19" descr="日程表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" t="5238" r="5174" b="8233"/>
          <a:stretch>
            <a:fillRect/>
          </a:stretch>
        </p:blipFill>
        <p:spPr>
          <a:xfrm>
            <a:off x="9140700" y="3455887"/>
            <a:ext cx="2785835" cy="1481958"/>
          </a:xfrm>
          <a:custGeom>
            <a:avLst/>
            <a:gdLst>
              <a:gd name="connsiteX0" fmla="*/ 0 w 2785835"/>
              <a:gd name="connsiteY0" fmla="*/ 0 h 1481958"/>
              <a:gd name="connsiteX1" fmla="*/ 2785835 w 2785835"/>
              <a:gd name="connsiteY1" fmla="*/ 0 h 1481958"/>
              <a:gd name="connsiteX2" fmla="*/ 2785835 w 2785835"/>
              <a:gd name="connsiteY2" fmla="*/ 1481958 h 1481958"/>
              <a:gd name="connsiteX3" fmla="*/ 0 w 2785835"/>
              <a:gd name="connsiteY3" fmla="*/ 1481958 h 1481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5835" h="1481958">
                <a:moveTo>
                  <a:pt x="0" y="0"/>
                </a:moveTo>
                <a:lnTo>
                  <a:pt x="2785835" y="0"/>
                </a:lnTo>
                <a:lnTo>
                  <a:pt x="2785835" y="1481958"/>
                </a:lnTo>
                <a:lnTo>
                  <a:pt x="0" y="1481958"/>
                </a:lnTo>
                <a:close/>
              </a:path>
            </a:pathLst>
          </a:custGeom>
        </p:spPr>
      </p:pic>
      <p:pic>
        <p:nvPicPr>
          <p:cNvPr id="12" name="图片 11" descr="图示&#10;&#10;低可信度描述已自动生成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" t="4518" r="1475" b="3701"/>
          <a:stretch>
            <a:fillRect/>
          </a:stretch>
        </p:blipFill>
        <p:spPr>
          <a:xfrm>
            <a:off x="265464" y="372461"/>
            <a:ext cx="2785835" cy="1481958"/>
          </a:xfrm>
          <a:custGeom>
            <a:avLst/>
            <a:gdLst>
              <a:gd name="connsiteX0" fmla="*/ 0 w 2785835"/>
              <a:gd name="connsiteY0" fmla="*/ 0 h 1481958"/>
              <a:gd name="connsiteX1" fmla="*/ 2785835 w 2785835"/>
              <a:gd name="connsiteY1" fmla="*/ 0 h 1481958"/>
              <a:gd name="connsiteX2" fmla="*/ 2785835 w 2785835"/>
              <a:gd name="connsiteY2" fmla="*/ 1481958 h 1481958"/>
              <a:gd name="connsiteX3" fmla="*/ 0 w 2785835"/>
              <a:gd name="connsiteY3" fmla="*/ 1481958 h 1481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5835" h="1481958">
                <a:moveTo>
                  <a:pt x="0" y="0"/>
                </a:moveTo>
                <a:lnTo>
                  <a:pt x="2785835" y="0"/>
                </a:lnTo>
                <a:lnTo>
                  <a:pt x="2785835" y="1481958"/>
                </a:lnTo>
                <a:lnTo>
                  <a:pt x="0" y="1481958"/>
                </a:lnTo>
                <a:close/>
              </a:path>
            </a:pathLst>
          </a:custGeom>
        </p:spPr>
      </p:pic>
      <p:pic>
        <p:nvPicPr>
          <p:cNvPr id="35" name="图片 34" descr="图示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" t="8442" r="4848" b="6156"/>
          <a:stretch>
            <a:fillRect/>
          </a:stretch>
        </p:blipFill>
        <p:spPr>
          <a:xfrm>
            <a:off x="9140700" y="4997600"/>
            <a:ext cx="2785835" cy="1481958"/>
          </a:xfrm>
          <a:custGeom>
            <a:avLst/>
            <a:gdLst>
              <a:gd name="connsiteX0" fmla="*/ 0 w 2785835"/>
              <a:gd name="connsiteY0" fmla="*/ 0 h 1481958"/>
              <a:gd name="connsiteX1" fmla="*/ 2785835 w 2785835"/>
              <a:gd name="connsiteY1" fmla="*/ 0 h 1481958"/>
              <a:gd name="connsiteX2" fmla="*/ 2785835 w 2785835"/>
              <a:gd name="connsiteY2" fmla="*/ 1481958 h 1481958"/>
              <a:gd name="connsiteX3" fmla="*/ 0 w 2785835"/>
              <a:gd name="connsiteY3" fmla="*/ 1481958 h 1481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5835" h="1481958">
                <a:moveTo>
                  <a:pt x="0" y="0"/>
                </a:moveTo>
                <a:lnTo>
                  <a:pt x="2785835" y="0"/>
                </a:lnTo>
                <a:lnTo>
                  <a:pt x="2785835" y="1481958"/>
                </a:lnTo>
                <a:lnTo>
                  <a:pt x="0" y="1481958"/>
                </a:lnTo>
                <a:close/>
              </a:path>
            </a:pathLst>
          </a:custGeom>
        </p:spPr>
      </p:pic>
      <p:pic>
        <p:nvPicPr>
          <p:cNvPr id="14" name="图片 13" descr="文本&#10;&#10;低可信度描述已自动生成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" r="136" b="2765"/>
          <a:stretch>
            <a:fillRect/>
          </a:stretch>
        </p:blipFill>
        <p:spPr>
          <a:xfrm>
            <a:off x="266302" y="3455887"/>
            <a:ext cx="2784997" cy="1481958"/>
          </a:xfrm>
          <a:custGeom>
            <a:avLst/>
            <a:gdLst>
              <a:gd name="connsiteX0" fmla="*/ 0 w 2784997"/>
              <a:gd name="connsiteY0" fmla="*/ 0 h 1481958"/>
              <a:gd name="connsiteX1" fmla="*/ 2784997 w 2784997"/>
              <a:gd name="connsiteY1" fmla="*/ 0 h 1481958"/>
              <a:gd name="connsiteX2" fmla="*/ 2784997 w 2784997"/>
              <a:gd name="connsiteY2" fmla="*/ 1481958 h 1481958"/>
              <a:gd name="connsiteX3" fmla="*/ 0 w 2784997"/>
              <a:gd name="connsiteY3" fmla="*/ 1481958 h 1481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997" h="1481958">
                <a:moveTo>
                  <a:pt x="0" y="0"/>
                </a:moveTo>
                <a:lnTo>
                  <a:pt x="2784997" y="0"/>
                </a:lnTo>
                <a:lnTo>
                  <a:pt x="2784997" y="1481958"/>
                </a:lnTo>
                <a:lnTo>
                  <a:pt x="0" y="1481958"/>
                </a:lnTo>
                <a:close/>
              </a:path>
            </a:pathLst>
          </a:custGeom>
        </p:spPr>
      </p:pic>
      <p:pic>
        <p:nvPicPr>
          <p:cNvPr id="16" name="图片 15" descr="文本, 日程表&#10;&#10;描述已自动生成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" t="6703" r="2468" b="3315"/>
          <a:stretch>
            <a:fillRect/>
          </a:stretch>
        </p:blipFill>
        <p:spPr>
          <a:xfrm>
            <a:off x="265465" y="4997600"/>
            <a:ext cx="2785835" cy="1481958"/>
          </a:xfrm>
          <a:custGeom>
            <a:avLst/>
            <a:gdLst>
              <a:gd name="connsiteX0" fmla="*/ 0 w 2785835"/>
              <a:gd name="connsiteY0" fmla="*/ 0 h 1481958"/>
              <a:gd name="connsiteX1" fmla="*/ 2785835 w 2785835"/>
              <a:gd name="connsiteY1" fmla="*/ 0 h 1481958"/>
              <a:gd name="connsiteX2" fmla="*/ 2785835 w 2785835"/>
              <a:gd name="connsiteY2" fmla="*/ 1481958 h 1481958"/>
              <a:gd name="connsiteX3" fmla="*/ 0 w 2785835"/>
              <a:gd name="connsiteY3" fmla="*/ 1481958 h 1481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5835" h="1481958">
                <a:moveTo>
                  <a:pt x="0" y="0"/>
                </a:moveTo>
                <a:lnTo>
                  <a:pt x="2785835" y="0"/>
                </a:lnTo>
                <a:lnTo>
                  <a:pt x="2785835" y="1481958"/>
                </a:lnTo>
                <a:lnTo>
                  <a:pt x="0" y="148195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组合 171"/>
          <p:cNvGrpSpPr/>
          <p:nvPr/>
        </p:nvGrpSpPr>
        <p:grpSpPr>
          <a:xfrm>
            <a:off x="2480206" y="1608466"/>
            <a:ext cx="7385919" cy="4302020"/>
            <a:chOff x="2480206" y="1608466"/>
            <a:chExt cx="7385919" cy="4302020"/>
          </a:xfrm>
        </p:grpSpPr>
        <p:grpSp>
          <p:nvGrpSpPr>
            <p:cNvPr id="156" name="组合 155"/>
            <p:cNvGrpSpPr/>
            <p:nvPr/>
          </p:nvGrpSpPr>
          <p:grpSpPr>
            <a:xfrm>
              <a:off x="2480206" y="1608466"/>
              <a:ext cx="7385919" cy="4302020"/>
              <a:chOff x="2480206" y="1608466"/>
              <a:chExt cx="7385919" cy="4302020"/>
            </a:xfrm>
          </p:grpSpPr>
          <p:sp>
            <p:nvSpPr>
              <p:cNvPr id="4" name="任意多边形: 形状 3"/>
              <p:cNvSpPr/>
              <p:nvPr/>
            </p:nvSpPr>
            <p:spPr>
              <a:xfrm>
                <a:off x="6327029" y="3658367"/>
                <a:ext cx="836026" cy="1168443"/>
              </a:xfrm>
              <a:custGeom>
                <a:avLst/>
                <a:gdLst>
                  <a:gd name="connsiteX0" fmla="*/ 432141 w 836026"/>
                  <a:gd name="connsiteY0" fmla="*/ 1168443 h 1168443"/>
                  <a:gd name="connsiteX1" fmla="*/ 0 w 836026"/>
                  <a:gd name="connsiteY1" fmla="*/ 1166781 h 1168443"/>
                  <a:gd name="connsiteX2" fmla="*/ 0 w 836026"/>
                  <a:gd name="connsiteY2" fmla="*/ 1116919 h 1168443"/>
                  <a:gd name="connsiteX3" fmla="*/ 412196 w 836026"/>
                  <a:gd name="connsiteY3" fmla="*/ 76456 h 1168443"/>
                  <a:gd name="connsiteX4" fmla="*/ 417182 w 836026"/>
                  <a:gd name="connsiteY4" fmla="*/ 69807 h 1168443"/>
                  <a:gd name="connsiteX5" fmla="*/ 432141 w 836026"/>
                  <a:gd name="connsiteY5" fmla="*/ 43214 h 1168443"/>
                  <a:gd name="connsiteX6" fmla="*/ 455410 w 836026"/>
                  <a:gd name="connsiteY6" fmla="*/ 0 h 1168443"/>
                  <a:gd name="connsiteX7" fmla="*/ 836027 w 836026"/>
                  <a:gd name="connsiteY7" fmla="*/ 204436 h 1168443"/>
                  <a:gd name="connsiteX8" fmla="*/ 812757 w 836026"/>
                  <a:gd name="connsiteY8" fmla="*/ 247650 h 1168443"/>
                  <a:gd name="connsiteX9" fmla="*/ 787826 w 836026"/>
                  <a:gd name="connsiteY9" fmla="*/ 292526 h 1168443"/>
                  <a:gd name="connsiteX10" fmla="*/ 776192 w 836026"/>
                  <a:gd name="connsiteY10" fmla="*/ 310809 h 1168443"/>
                  <a:gd name="connsiteX11" fmla="*/ 435465 w 836026"/>
                  <a:gd name="connsiteY11" fmla="*/ 1116919 h 1168443"/>
                  <a:gd name="connsiteX12" fmla="*/ 432141 w 836026"/>
                  <a:gd name="connsiteY12" fmla="*/ 1168443 h 1168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36026" h="1168443">
                    <a:moveTo>
                      <a:pt x="432141" y="1168443"/>
                    </a:moveTo>
                    <a:lnTo>
                      <a:pt x="0" y="1166781"/>
                    </a:lnTo>
                    <a:lnTo>
                      <a:pt x="0" y="1116919"/>
                    </a:lnTo>
                    <a:cubicBezTo>
                      <a:pt x="1662" y="757909"/>
                      <a:pt x="257622" y="310809"/>
                      <a:pt x="412196" y="76456"/>
                    </a:cubicBezTo>
                    <a:lnTo>
                      <a:pt x="417182" y="69807"/>
                    </a:lnTo>
                    <a:cubicBezTo>
                      <a:pt x="422169" y="61497"/>
                      <a:pt x="427155" y="53187"/>
                      <a:pt x="432141" y="43214"/>
                    </a:cubicBezTo>
                    <a:lnTo>
                      <a:pt x="455410" y="0"/>
                    </a:lnTo>
                    <a:lnTo>
                      <a:pt x="836027" y="204436"/>
                    </a:lnTo>
                    <a:lnTo>
                      <a:pt x="812757" y="247650"/>
                    </a:lnTo>
                    <a:cubicBezTo>
                      <a:pt x="804447" y="262609"/>
                      <a:pt x="796137" y="277568"/>
                      <a:pt x="787826" y="292526"/>
                    </a:cubicBezTo>
                    <a:cubicBezTo>
                      <a:pt x="786164" y="294188"/>
                      <a:pt x="782840" y="300837"/>
                      <a:pt x="776192" y="310809"/>
                    </a:cubicBezTo>
                    <a:cubicBezTo>
                      <a:pt x="563446" y="636577"/>
                      <a:pt x="435465" y="939076"/>
                      <a:pt x="435465" y="1116919"/>
                    </a:cubicBezTo>
                    <a:lnTo>
                      <a:pt x="432141" y="1168443"/>
                    </a:lnTo>
                    <a:close/>
                  </a:path>
                </a:pathLst>
              </a:custGeom>
              <a:solidFill>
                <a:schemeClr val="accent4"/>
              </a:solidFill>
              <a:ln w="165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15" name="任意多边形: 形状 14"/>
              <p:cNvSpPr/>
              <p:nvPr/>
            </p:nvSpPr>
            <p:spPr>
              <a:xfrm>
                <a:off x="5098751" y="3660029"/>
                <a:ext cx="834364" cy="1166781"/>
              </a:xfrm>
              <a:custGeom>
                <a:avLst/>
                <a:gdLst>
                  <a:gd name="connsiteX0" fmla="*/ 402223 w 834364"/>
                  <a:gd name="connsiteY0" fmla="*/ 1166781 h 1166781"/>
                  <a:gd name="connsiteX1" fmla="*/ 402223 w 834364"/>
                  <a:gd name="connsiteY1" fmla="*/ 1116919 h 1166781"/>
                  <a:gd name="connsiteX2" fmla="*/ 61497 w 834364"/>
                  <a:gd name="connsiteY2" fmla="*/ 312471 h 1166781"/>
                  <a:gd name="connsiteX3" fmla="*/ 48200 w 834364"/>
                  <a:gd name="connsiteY3" fmla="*/ 290864 h 1166781"/>
                  <a:gd name="connsiteX4" fmla="*/ 23269 w 834364"/>
                  <a:gd name="connsiteY4" fmla="*/ 245988 h 1166781"/>
                  <a:gd name="connsiteX5" fmla="*/ 0 w 834364"/>
                  <a:gd name="connsiteY5" fmla="*/ 202774 h 1166781"/>
                  <a:gd name="connsiteX6" fmla="*/ 380616 w 834364"/>
                  <a:gd name="connsiteY6" fmla="*/ 0 h 1166781"/>
                  <a:gd name="connsiteX7" fmla="*/ 403886 w 834364"/>
                  <a:gd name="connsiteY7" fmla="*/ 43214 h 1166781"/>
                  <a:gd name="connsiteX8" fmla="*/ 418844 w 834364"/>
                  <a:gd name="connsiteY8" fmla="*/ 68145 h 1166781"/>
                  <a:gd name="connsiteX9" fmla="*/ 423831 w 834364"/>
                  <a:gd name="connsiteY9" fmla="*/ 74794 h 1166781"/>
                  <a:gd name="connsiteX10" fmla="*/ 834364 w 834364"/>
                  <a:gd name="connsiteY10" fmla="*/ 1113594 h 1166781"/>
                  <a:gd name="connsiteX11" fmla="*/ 834364 w 834364"/>
                  <a:gd name="connsiteY11" fmla="*/ 1163457 h 1166781"/>
                  <a:gd name="connsiteX12" fmla="*/ 402223 w 834364"/>
                  <a:gd name="connsiteY12" fmla="*/ 1166781 h 1166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34364" h="1166781">
                    <a:moveTo>
                      <a:pt x="402223" y="1166781"/>
                    </a:moveTo>
                    <a:lnTo>
                      <a:pt x="402223" y="1116919"/>
                    </a:lnTo>
                    <a:cubicBezTo>
                      <a:pt x="402223" y="939076"/>
                      <a:pt x="274243" y="638239"/>
                      <a:pt x="61497" y="312471"/>
                    </a:cubicBezTo>
                    <a:cubicBezTo>
                      <a:pt x="54849" y="300837"/>
                      <a:pt x="49862" y="294189"/>
                      <a:pt x="48200" y="290864"/>
                    </a:cubicBezTo>
                    <a:cubicBezTo>
                      <a:pt x="39890" y="277568"/>
                      <a:pt x="31579" y="262609"/>
                      <a:pt x="23269" y="245988"/>
                    </a:cubicBezTo>
                    <a:lnTo>
                      <a:pt x="0" y="202774"/>
                    </a:lnTo>
                    <a:lnTo>
                      <a:pt x="380616" y="0"/>
                    </a:lnTo>
                    <a:lnTo>
                      <a:pt x="403886" y="43214"/>
                    </a:lnTo>
                    <a:cubicBezTo>
                      <a:pt x="408872" y="51525"/>
                      <a:pt x="413858" y="59835"/>
                      <a:pt x="418844" y="68145"/>
                    </a:cubicBezTo>
                    <a:lnTo>
                      <a:pt x="423831" y="74794"/>
                    </a:lnTo>
                    <a:cubicBezTo>
                      <a:pt x="576742" y="309147"/>
                      <a:pt x="834364" y="756247"/>
                      <a:pt x="834364" y="1113594"/>
                    </a:cubicBezTo>
                    <a:lnTo>
                      <a:pt x="834364" y="1163457"/>
                    </a:lnTo>
                    <a:lnTo>
                      <a:pt x="402223" y="1166781"/>
                    </a:lnTo>
                    <a:close/>
                  </a:path>
                </a:pathLst>
              </a:custGeom>
              <a:solidFill>
                <a:schemeClr val="accent2"/>
              </a:solidFill>
              <a:ln w="165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16" name="任意多边形: 形状 15"/>
              <p:cNvSpPr/>
              <p:nvPr/>
            </p:nvSpPr>
            <p:spPr>
              <a:xfrm>
                <a:off x="5397926" y="3824575"/>
                <a:ext cx="383940" cy="892537"/>
              </a:xfrm>
              <a:custGeom>
                <a:avLst/>
                <a:gdLst>
                  <a:gd name="connsiteX0" fmla="*/ 383941 w 383940"/>
                  <a:gd name="connsiteY0" fmla="*/ 892538 h 892537"/>
                  <a:gd name="connsiteX1" fmla="*/ 34904 w 383940"/>
                  <a:gd name="connsiteY1" fmla="*/ 61497 h 892537"/>
                  <a:gd name="connsiteX2" fmla="*/ 23269 w 383940"/>
                  <a:gd name="connsiteY2" fmla="*/ 43214 h 892537"/>
                  <a:gd name="connsiteX3" fmla="*/ 0 w 383940"/>
                  <a:gd name="connsiteY3" fmla="*/ 0 h 892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3940" h="892537">
                    <a:moveTo>
                      <a:pt x="383941" y="892538"/>
                    </a:moveTo>
                    <a:cubicBezTo>
                      <a:pt x="383941" y="706385"/>
                      <a:pt x="252636" y="395575"/>
                      <a:pt x="34904" y="61497"/>
                    </a:cubicBezTo>
                    <a:cubicBezTo>
                      <a:pt x="28255" y="51524"/>
                      <a:pt x="24931" y="44876"/>
                      <a:pt x="23269" y="43214"/>
                    </a:cubicBezTo>
                    <a:cubicBezTo>
                      <a:pt x="14959" y="29918"/>
                      <a:pt x="8310" y="16621"/>
                      <a:pt x="0" y="0"/>
                    </a:cubicBezTo>
                  </a:path>
                </a:pathLst>
              </a:custGeom>
              <a:noFill/>
              <a:ln w="165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grpSp>
            <p:nvGrpSpPr>
              <p:cNvPr id="22" name="图形 6"/>
              <p:cNvGrpSpPr/>
              <p:nvPr/>
            </p:nvGrpSpPr>
            <p:grpSpPr>
              <a:xfrm>
                <a:off x="5472719" y="5066149"/>
                <a:ext cx="1316367" cy="844337"/>
                <a:chOff x="5472719" y="5066149"/>
                <a:chExt cx="1316367" cy="844337"/>
              </a:xfrm>
              <a:solidFill>
                <a:schemeClr val="accent3"/>
              </a:solidFill>
            </p:grpSpPr>
            <p:sp>
              <p:nvSpPr>
                <p:cNvPr id="23" name="任意多边形: 形状 22"/>
                <p:cNvSpPr/>
                <p:nvPr/>
              </p:nvSpPr>
              <p:spPr>
                <a:xfrm>
                  <a:off x="5472719" y="5066149"/>
                  <a:ext cx="1316367" cy="234353"/>
                </a:xfrm>
                <a:custGeom>
                  <a:avLst/>
                  <a:gdLst>
                    <a:gd name="connsiteX0" fmla="*/ 1256533 w 1316367"/>
                    <a:gd name="connsiteY0" fmla="*/ 234354 h 234353"/>
                    <a:gd name="connsiteX1" fmla="*/ 59835 w 1316367"/>
                    <a:gd name="connsiteY1" fmla="*/ 234354 h 234353"/>
                    <a:gd name="connsiteX2" fmla="*/ 0 w 1316367"/>
                    <a:gd name="connsiteY2" fmla="*/ 174519 h 234353"/>
                    <a:gd name="connsiteX3" fmla="*/ 0 w 1316367"/>
                    <a:gd name="connsiteY3" fmla="*/ 59835 h 234353"/>
                    <a:gd name="connsiteX4" fmla="*/ 59835 w 1316367"/>
                    <a:gd name="connsiteY4" fmla="*/ 0 h 234353"/>
                    <a:gd name="connsiteX5" fmla="*/ 1256533 w 1316367"/>
                    <a:gd name="connsiteY5" fmla="*/ 0 h 234353"/>
                    <a:gd name="connsiteX6" fmla="*/ 1316368 w 1316367"/>
                    <a:gd name="connsiteY6" fmla="*/ 59835 h 234353"/>
                    <a:gd name="connsiteX7" fmla="*/ 1316368 w 1316367"/>
                    <a:gd name="connsiteY7" fmla="*/ 174519 h 234353"/>
                    <a:gd name="connsiteX8" fmla="*/ 1256533 w 1316367"/>
                    <a:gd name="connsiteY8" fmla="*/ 234354 h 234353"/>
                    <a:gd name="connsiteX9" fmla="*/ 59835 w 1316367"/>
                    <a:gd name="connsiteY9" fmla="*/ 34904 h 234353"/>
                    <a:gd name="connsiteX10" fmla="*/ 33242 w 1316367"/>
                    <a:gd name="connsiteY10" fmla="*/ 61497 h 234353"/>
                    <a:gd name="connsiteX11" fmla="*/ 33242 w 1316367"/>
                    <a:gd name="connsiteY11" fmla="*/ 176181 h 234353"/>
                    <a:gd name="connsiteX12" fmla="*/ 59835 w 1316367"/>
                    <a:gd name="connsiteY12" fmla="*/ 202774 h 234353"/>
                    <a:gd name="connsiteX13" fmla="*/ 1256533 w 1316367"/>
                    <a:gd name="connsiteY13" fmla="*/ 202774 h 234353"/>
                    <a:gd name="connsiteX14" fmla="*/ 1283126 w 1316367"/>
                    <a:gd name="connsiteY14" fmla="*/ 176181 h 234353"/>
                    <a:gd name="connsiteX15" fmla="*/ 1283126 w 1316367"/>
                    <a:gd name="connsiteY15" fmla="*/ 61497 h 234353"/>
                    <a:gd name="connsiteX16" fmla="*/ 1256533 w 1316367"/>
                    <a:gd name="connsiteY16" fmla="*/ 34904 h 234353"/>
                    <a:gd name="connsiteX17" fmla="*/ 59835 w 1316367"/>
                    <a:gd name="connsiteY17" fmla="*/ 34904 h 234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316367" h="234353">
                      <a:moveTo>
                        <a:pt x="1256533" y="234354"/>
                      </a:moveTo>
                      <a:lnTo>
                        <a:pt x="59835" y="234354"/>
                      </a:lnTo>
                      <a:cubicBezTo>
                        <a:pt x="26593" y="234354"/>
                        <a:pt x="0" y="207760"/>
                        <a:pt x="0" y="174519"/>
                      </a:cubicBezTo>
                      <a:lnTo>
                        <a:pt x="0" y="59835"/>
                      </a:lnTo>
                      <a:cubicBezTo>
                        <a:pt x="0" y="26593"/>
                        <a:pt x="26593" y="0"/>
                        <a:pt x="59835" y="0"/>
                      </a:cubicBezTo>
                      <a:lnTo>
                        <a:pt x="1256533" y="0"/>
                      </a:lnTo>
                      <a:cubicBezTo>
                        <a:pt x="1289775" y="0"/>
                        <a:pt x="1316368" y="26593"/>
                        <a:pt x="1316368" y="59835"/>
                      </a:cubicBezTo>
                      <a:lnTo>
                        <a:pt x="1316368" y="174519"/>
                      </a:lnTo>
                      <a:cubicBezTo>
                        <a:pt x="1316368" y="207760"/>
                        <a:pt x="1289775" y="234354"/>
                        <a:pt x="1256533" y="234354"/>
                      </a:cubicBezTo>
                      <a:close/>
                      <a:moveTo>
                        <a:pt x="59835" y="34904"/>
                      </a:moveTo>
                      <a:cubicBezTo>
                        <a:pt x="44876" y="34904"/>
                        <a:pt x="33242" y="46538"/>
                        <a:pt x="33242" y="61497"/>
                      </a:cubicBezTo>
                      <a:lnTo>
                        <a:pt x="33242" y="176181"/>
                      </a:lnTo>
                      <a:cubicBezTo>
                        <a:pt x="33242" y="191139"/>
                        <a:pt x="44876" y="202774"/>
                        <a:pt x="59835" y="202774"/>
                      </a:cubicBezTo>
                      <a:lnTo>
                        <a:pt x="1256533" y="202774"/>
                      </a:lnTo>
                      <a:cubicBezTo>
                        <a:pt x="1271492" y="202774"/>
                        <a:pt x="1283126" y="191139"/>
                        <a:pt x="1283126" y="176181"/>
                      </a:cubicBezTo>
                      <a:lnTo>
                        <a:pt x="1283126" y="61497"/>
                      </a:lnTo>
                      <a:cubicBezTo>
                        <a:pt x="1283126" y="46538"/>
                        <a:pt x="1271492" y="34904"/>
                        <a:pt x="1256533" y="34904"/>
                      </a:cubicBezTo>
                      <a:lnTo>
                        <a:pt x="59835" y="34904"/>
                      </a:lnTo>
                      <a:close/>
                    </a:path>
                  </a:pathLst>
                </a:custGeom>
                <a:grpFill/>
                <a:ln w="165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24" name="任意多边形: 形状 23"/>
                <p:cNvSpPr/>
                <p:nvPr/>
              </p:nvSpPr>
              <p:spPr>
                <a:xfrm>
                  <a:off x="5628955" y="5267261"/>
                  <a:ext cx="1000572" cy="453747"/>
                </a:xfrm>
                <a:custGeom>
                  <a:avLst/>
                  <a:gdLst>
                    <a:gd name="connsiteX0" fmla="*/ 862620 w 1000572"/>
                    <a:gd name="connsiteY0" fmla="*/ 453748 h 453747"/>
                    <a:gd name="connsiteX1" fmla="*/ 139615 w 1000572"/>
                    <a:gd name="connsiteY1" fmla="*/ 453748 h 453747"/>
                    <a:gd name="connsiteX2" fmla="*/ 41552 w 1000572"/>
                    <a:gd name="connsiteY2" fmla="*/ 365658 h 453747"/>
                    <a:gd name="connsiteX3" fmla="*/ 0 w 1000572"/>
                    <a:gd name="connsiteY3" fmla="*/ 0 h 453747"/>
                    <a:gd name="connsiteX4" fmla="*/ 1000573 w 1000572"/>
                    <a:gd name="connsiteY4" fmla="*/ 0 h 453747"/>
                    <a:gd name="connsiteX5" fmla="*/ 959021 w 1000572"/>
                    <a:gd name="connsiteY5" fmla="*/ 365658 h 453747"/>
                    <a:gd name="connsiteX6" fmla="*/ 862620 w 1000572"/>
                    <a:gd name="connsiteY6" fmla="*/ 453748 h 453747"/>
                    <a:gd name="connsiteX7" fmla="*/ 38228 w 1000572"/>
                    <a:gd name="connsiteY7" fmla="*/ 33242 h 453747"/>
                    <a:gd name="connsiteX8" fmla="*/ 74794 w 1000572"/>
                    <a:gd name="connsiteY8" fmla="*/ 362334 h 453747"/>
                    <a:gd name="connsiteX9" fmla="*/ 139615 w 1000572"/>
                    <a:gd name="connsiteY9" fmla="*/ 420506 h 453747"/>
                    <a:gd name="connsiteX10" fmla="*/ 862620 w 1000572"/>
                    <a:gd name="connsiteY10" fmla="*/ 420506 h 453747"/>
                    <a:gd name="connsiteX11" fmla="*/ 927441 w 1000572"/>
                    <a:gd name="connsiteY11" fmla="*/ 362334 h 453747"/>
                    <a:gd name="connsiteX12" fmla="*/ 964007 w 1000572"/>
                    <a:gd name="connsiteY12" fmla="*/ 33242 h 453747"/>
                    <a:gd name="connsiteX13" fmla="*/ 38228 w 1000572"/>
                    <a:gd name="connsiteY13" fmla="*/ 33242 h 453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00572" h="453747">
                      <a:moveTo>
                        <a:pt x="862620" y="453748"/>
                      </a:moveTo>
                      <a:lnTo>
                        <a:pt x="139615" y="453748"/>
                      </a:lnTo>
                      <a:cubicBezTo>
                        <a:pt x="89753" y="453748"/>
                        <a:pt x="46538" y="415520"/>
                        <a:pt x="41552" y="365658"/>
                      </a:cubicBezTo>
                      <a:lnTo>
                        <a:pt x="0" y="0"/>
                      </a:lnTo>
                      <a:lnTo>
                        <a:pt x="1000573" y="0"/>
                      </a:lnTo>
                      <a:lnTo>
                        <a:pt x="959021" y="365658"/>
                      </a:lnTo>
                      <a:cubicBezTo>
                        <a:pt x="955696" y="415520"/>
                        <a:pt x="912482" y="453748"/>
                        <a:pt x="862620" y="453748"/>
                      </a:cubicBezTo>
                      <a:close/>
                      <a:moveTo>
                        <a:pt x="38228" y="33242"/>
                      </a:moveTo>
                      <a:lnTo>
                        <a:pt x="74794" y="362334"/>
                      </a:lnTo>
                      <a:cubicBezTo>
                        <a:pt x="78118" y="395575"/>
                        <a:pt x="106373" y="420506"/>
                        <a:pt x="139615" y="420506"/>
                      </a:cubicBezTo>
                      <a:lnTo>
                        <a:pt x="862620" y="420506"/>
                      </a:lnTo>
                      <a:cubicBezTo>
                        <a:pt x="895862" y="420506"/>
                        <a:pt x="924117" y="395575"/>
                        <a:pt x="927441" y="362334"/>
                      </a:cubicBezTo>
                      <a:lnTo>
                        <a:pt x="964007" y="33242"/>
                      </a:lnTo>
                      <a:lnTo>
                        <a:pt x="38228" y="33242"/>
                      </a:lnTo>
                      <a:close/>
                    </a:path>
                  </a:pathLst>
                </a:custGeom>
                <a:grpFill/>
                <a:ln w="165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25" name="任意多边形: 形状 24"/>
                <p:cNvSpPr/>
                <p:nvPr/>
              </p:nvSpPr>
              <p:spPr>
                <a:xfrm>
                  <a:off x="5738652" y="5686106"/>
                  <a:ext cx="782840" cy="224380"/>
                </a:xfrm>
                <a:custGeom>
                  <a:avLst/>
                  <a:gdLst>
                    <a:gd name="connsiteX0" fmla="*/ 586715 w 782840"/>
                    <a:gd name="connsiteY0" fmla="*/ 224381 h 224380"/>
                    <a:gd name="connsiteX1" fmla="*/ 196126 w 782840"/>
                    <a:gd name="connsiteY1" fmla="*/ 224381 h 224380"/>
                    <a:gd name="connsiteX2" fmla="*/ 0 w 782840"/>
                    <a:gd name="connsiteY2" fmla="*/ 0 h 224380"/>
                    <a:gd name="connsiteX3" fmla="*/ 782840 w 782840"/>
                    <a:gd name="connsiteY3" fmla="*/ 0 h 224380"/>
                    <a:gd name="connsiteX4" fmla="*/ 586715 w 782840"/>
                    <a:gd name="connsiteY4" fmla="*/ 224381 h 224380"/>
                    <a:gd name="connsiteX5" fmla="*/ 211084 w 782840"/>
                    <a:gd name="connsiteY5" fmla="*/ 191139 h 224380"/>
                    <a:gd name="connsiteX6" fmla="*/ 571756 w 782840"/>
                    <a:gd name="connsiteY6" fmla="*/ 191139 h 224380"/>
                    <a:gd name="connsiteX7" fmla="*/ 709708 w 782840"/>
                    <a:gd name="connsiteY7" fmla="*/ 33242 h 224380"/>
                    <a:gd name="connsiteX8" fmla="*/ 73131 w 782840"/>
                    <a:gd name="connsiteY8" fmla="*/ 33242 h 224380"/>
                    <a:gd name="connsiteX9" fmla="*/ 211084 w 782840"/>
                    <a:gd name="connsiteY9" fmla="*/ 191139 h 224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82840" h="224380">
                      <a:moveTo>
                        <a:pt x="586715" y="224381"/>
                      </a:moveTo>
                      <a:lnTo>
                        <a:pt x="196126" y="224381"/>
                      </a:lnTo>
                      <a:lnTo>
                        <a:pt x="0" y="0"/>
                      </a:lnTo>
                      <a:lnTo>
                        <a:pt x="782840" y="0"/>
                      </a:lnTo>
                      <a:lnTo>
                        <a:pt x="586715" y="224381"/>
                      </a:lnTo>
                      <a:close/>
                      <a:moveTo>
                        <a:pt x="211084" y="191139"/>
                      </a:moveTo>
                      <a:lnTo>
                        <a:pt x="571756" y="191139"/>
                      </a:lnTo>
                      <a:lnTo>
                        <a:pt x="709708" y="33242"/>
                      </a:lnTo>
                      <a:lnTo>
                        <a:pt x="73131" y="33242"/>
                      </a:lnTo>
                      <a:lnTo>
                        <a:pt x="211084" y="191139"/>
                      </a:lnTo>
                      <a:close/>
                    </a:path>
                  </a:pathLst>
                </a:custGeom>
                <a:grpFill/>
                <a:ln w="165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sp>
            <p:nvSpPr>
              <p:cNvPr id="27" name="任意多边形: 形状 26"/>
              <p:cNvSpPr/>
              <p:nvPr/>
            </p:nvSpPr>
            <p:spPr>
              <a:xfrm>
                <a:off x="6190738" y="2227315"/>
                <a:ext cx="1084077" cy="1361244"/>
              </a:xfrm>
              <a:custGeom>
                <a:avLst/>
                <a:gdLst>
                  <a:gd name="connsiteX0" fmla="*/ 1062070 w 1084077"/>
                  <a:gd name="connsiteY0" fmla="*/ 1361245 h 1361244"/>
                  <a:gd name="connsiteX1" fmla="*/ 634915 w 1084077"/>
                  <a:gd name="connsiteY1" fmla="*/ 1294761 h 1361244"/>
                  <a:gd name="connsiteX2" fmla="*/ 643225 w 1084077"/>
                  <a:gd name="connsiteY2" fmla="*/ 1244899 h 1361244"/>
                  <a:gd name="connsiteX3" fmla="*/ 651536 w 1084077"/>
                  <a:gd name="connsiteY3" fmla="*/ 1111933 h 1361244"/>
                  <a:gd name="connsiteX4" fmla="*/ 49862 w 1084077"/>
                  <a:gd name="connsiteY4" fmla="*/ 433803 h 1361244"/>
                  <a:gd name="connsiteX5" fmla="*/ 0 w 1084077"/>
                  <a:gd name="connsiteY5" fmla="*/ 427155 h 1361244"/>
                  <a:gd name="connsiteX6" fmla="*/ 63159 w 1084077"/>
                  <a:gd name="connsiteY6" fmla="*/ 0 h 1361244"/>
                  <a:gd name="connsiteX7" fmla="*/ 113022 w 1084077"/>
                  <a:gd name="connsiteY7" fmla="*/ 6648 h 1361244"/>
                  <a:gd name="connsiteX8" fmla="*/ 1083677 w 1084077"/>
                  <a:gd name="connsiteY8" fmla="*/ 1096974 h 1361244"/>
                  <a:gd name="connsiteX9" fmla="*/ 1070380 w 1084077"/>
                  <a:gd name="connsiteY9" fmla="*/ 1309720 h 1361244"/>
                  <a:gd name="connsiteX10" fmla="*/ 1062070 w 1084077"/>
                  <a:gd name="connsiteY10" fmla="*/ 1361245 h 1361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84077" h="1361244">
                    <a:moveTo>
                      <a:pt x="1062070" y="1361245"/>
                    </a:moveTo>
                    <a:lnTo>
                      <a:pt x="634915" y="1294761"/>
                    </a:lnTo>
                    <a:lnTo>
                      <a:pt x="643225" y="1244899"/>
                    </a:lnTo>
                    <a:cubicBezTo>
                      <a:pt x="649874" y="1201685"/>
                      <a:pt x="653198" y="1156809"/>
                      <a:pt x="651536" y="1111933"/>
                    </a:cubicBezTo>
                    <a:cubicBezTo>
                      <a:pt x="639901" y="769544"/>
                      <a:pt x="387265" y="483666"/>
                      <a:pt x="49862" y="433803"/>
                    </a:cubicBezTo>
                    <a:lnTo>
                      <a:pt x="0" y="427155"/>
                    </a:lnTo>
                    <a:lnTo>
                      <a:pt x="63159" y="0"/>
                    </a:lnTo>
                    <a:lnTo>
                      <a:pt x="113022" y="6648"/>
                    </a:lnTo>
                    <a:cubicBezTo>
                      <a:pt x="656522" y="88090"/>
                      <a:pt x="1065394" y="546825"/>
                      <a:pt x="1083677" y="1096974"/>
                    </a:cubicBezTo>
                    <a:cubicBezTo>
                      <a:pt x="1085339" y="1168443"/>
                      <a:pt x="1082014" y="1239913"/>
                      <a:pt x="1070380" y="1309720"/>
                    </a:cubicBezTo>
                    <a:lnTo>
                      <a:pt x="1062070" y="1361245"/>
                    </a:lnTo>
                    <a:close/>
                  </a:path>
                </a:pathLst>
              </a:custGeom>
              <a:solidFill>
                <a:schemeClr val="accent5"/>
              </a:solidFill>
              <a:ln w="165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28" name="任意多边形: 形状 27"/>
              <p:cNvSpPr/>
              <p:nvPr/>
            </p:nvSpPr>
            <p:spPr>
              <a:xfrm>
                <a:off x="6288801" y="2501558"/>
                <a:ext cx="733393" cy="983952"/>
              </a:xfrm>
              <a:custGeom>
                <a:avLst/>
                <a:gdLst>
                  <a:gd name="connsiteX0" fmla="*/ 0 w 733393"/>
                  <a:gd name="connsiteY0" fmla="*/ 0 h 983952"/>
                  <a:gd name="connsiteX1" fmla="*/ 732978 w 733393"/>
                  <a:gd name="connsiteY1" fmla="*/ 822730 h 983952"/>
                  <a:gd name="connsiteX2" fmla="*/ 723005 w 733393"/>
                  <a:gd name="connsiteY2" fmla="*/ 983952 h 98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3393" h="983952">
                    <a:moveTo>
                      <a:pt x="0" y="0"/>
                    </a:moveTo>
                    <a:cubicBezTo>
                      <a:pt x="410534" y="61497"/>
                      <a:pt x="718019" y="407210"/>
                      <a:pt x="732978" y="822730"/>
                    </a:cubicBezTo>
                    <a:cubicBezTo>
                      <a:pt x="734639" y="877579"/>
                      <a:pt x="731315" y="930766"/>
                      <a:pt x="723005" y="983952"/>
                    </a:cubicBezTo>
                  </a:path>
                </a:pathLst>
              </a:custGeom>
              <a:noFill/>
              <a:ln w="165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36" name="任意多边形: 形状 35"/>
              <p:cNvSpPr/>
              <p:nvPr/>
            </p:nvSpPr>
            <p:spPr>
              <a:xfrm>
                <a:off x="4987077" y="2230639"/>
                <a:ext cx="1069032" cy="1357920"/>
              </a:xfrm>
              <a:custGeom>
                <a:avLst/>
                <a:gdLst>
                  <a:gd name="connsiteX0" fmla="*/ 21922 w 1069032"/>
                  <a:gd name="connsiteY0" fmla="*/ 1357920 h 1357920"/>
                  <a:gd name="connsiteX1" fmla="*/ 13612 w 1069032"/>
                  <a:gd name="connsiteY1" fmla="*/ 1308058 h 1357920"/>
                  <a:gd name="connsiteX2" fmla="*/ 315 w 1069032"/>
                  <a:gd name="connsiteY2" fmla="*/ 1095312 h 1357920"/>
                  <a:gd name="connsiteX3" fmla="*/ 281207 w 1069032"/>
                  <a:gd name="connsiteY3" fmla="*/ 380617 h 1357920"/>
                  <a:gd name="connsiteX4" fmla="*/ 947701 w 1069032"/>
                  <a:gd name="connsiteY4" fmla="*/ 8310 h 1357920"/>
                  <a:gd name="connsiteX5" fmla="*/ 997563 w 1069032"/>
                  <a:gd name="connsiteY5" fmla="*/ 0 h 1357920"/>
                  <a:gd name="connsiteX6" fmla="*/ 1069033 w 1069032"/>
                  <a:gd name="connsiteY6" fmla="*/ 425493 h 1357920"/>
                  <a:gd name="connsiteX7" fmla="*/ 1019170 w 1069032"/>
                  <a:gd name="connsiteY7" fmla="*/ 433803 h 1357920"/>
                  <a:gd name="connsiteX8" fmla="*/ 432456 w 1069032"/>
                  <a:gd name="connsiteY8" fmla="*/ 1108608 h 1357920"/>
                  <a:gd name="connsiteX9" fmla="*/ 440766 w 1069032"/>
                  <a:gd name="connsiteY9" fmla="*/ 1241575 h 1357920"/>
                  <a:gd name="connsiteX10" fmla="*/ 449077 w 1069032"/>
                  <a:gd name="connsiteY10" fmla="*/ 1291437 h 1357920"/>
                  <a:gd name="connsiteX11" fmla="*/ 21922 w 1069032"/>
                  <a:gd name="connsiteY11" fmla="*/ 1357920 h 135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69032" h="1357920">
                    <a:moveTo>
                      <a:pt x="21922" y="1357920"/>
                    </a:moveTo>
                    <a:lnTo>
                      <a:pt x="13612" y="1308058"/>
                    </a:lnTo>
                    <a:cubicBezTo>
                      <a:pt x="3639" y="1238250"/>
                      <a:pt x="-1347" y="1166781"/>
                      <a:pt x="315" y="1095312"/>
                    </a:cubicBezTo>
                    <a:cubicBezTo>
                      <a:pt x="8625" y="831041"/>
                      <a:pt x="108350" y="576742"/>
                      <a:pt x="281207" y="380617"/>
                    </a:cubicBezTo>
                    <a:cubicBezTo>
                      <a:pt x="452401" y="184491"/>
                      <a:pt x="688416" y="53187"/>
                      <a:pt x="947701" y="8310"/>
                    </a:cubicBezTo>
                    <a:lnTo>
                      <a:pt x="997563" y="0"/>
                    </a:lnTo>
                    <a:lnTo>
                      <a:pt x="1069033" y="425493"/>
                    </a:lnTo>
                    <a:lnTo>
                      <a:pt x="1019170" y="433803"/>
                    </a:lnTo>
                    <a:cubicBezTo>
                      <a:pt x="685092" y="490314"/>
                      <a:pt x="444090" y="767881"/>
                      <a:pt x="432456" y="1108608"/>
                    </a:cubicBezTo>
                    <a:cubicBezTo>
                      <a:pt x="430794" y="1153484"/>
                      <a:pt x="434118" y="1198361"/>
                      <a:pt x="440766" y="1241575"/>
                    </a:cubicBezTo>
                    <a:lnTo>
                      <a:pt x="449077" y="1291437"/>
                    </a:lnTo>
                    <a:lnTo>
                      <a:pt x="21922" y="1357920"/>
                    </a:lnTo>
                    <a:close/>
                  </a:path>
                </a:pathLst>
              </a:custGeom>
              <a:solidFill>
                <a:schemeClr val="accent1"/>
              </a:solidFill>
              <a:ln w="165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grpSp>
            <p:nvGrpSpPr>
              <p:cNvPr id="143" name="组合 142"/>
              <p:cNvGrpSpPr/>
              <p:nvPr/>
            </p:nvGrpSpPr>
            <p:grpSpPr>
              <a:xfrm>
                <a:off x="6459563" y="1743217"/>
                <a:ext cx="3406562" cy="1753928"/>
                <a:chOff x="6459563" y="1743217"/>
                <a:chExt cx="3406562" cy="1753928"/>
              </a:xfrm>
              <a:solidFill>
                <a:schemeClr val="accent5"/>
              </a:solidFill>
            </p:grpSpPr>
            <p:sp>
              <p:nvSpPr>
                <p:cNvPr id="49" name="任意多边形: 形状 48"/>
                <p:cNvSpPr/>
                <p:nvPr/>
              </p:nvSpPr>
              <p:spPr>
                <a:xfrm>
                  <a:off x="6459563" y="1743217"/>
                  <a:ext cx="1309474" cy="1753928"/>
                </a:xfrm>
                <a:custGeom>
                  <a:avLst/>
                  <a:gdLst>
                    <a:gd name="connsiteX0" fmla="*/ 1283559 w 1309474"/>
                    <a:gd name="connsiteY0" fmla="*/ 1753928 h 1753928"/>
                    <a:gd name="connsiteX1" fmla="*/ 1283559 w 1309474"/>
                    <a:gd name="connsiteY1" fmla="*/ 1753928 h 1753928"/>
                    <a:gd name="connsiteX2" fmla="*/ 1275248 w 1309474"/>
                    <a:gd name="connsiteY2" fmla="*/ 1743956 h 1753928"/>
                    <a:gd name="connsiteX3" fmla="*/ 1291869 w 1309474"/>
                    <a:gd name="connsiteY3" fmla="*/ 1461402 h 1753928"/>
                    <a:gd name="connsiteX4" fmla="*/ 7081 w 1309474"/>
                    <a:gd name="connsiteY4" fmla="*/ 17053 h 1753928"/>
                    <a:gd name="connsiteX5" fmla="*/ 432 w 1309474"/>
                    <a:gd name="connsiteY5" fmla="*/ 7081 h 1753928"/>
                    <a:gd name="connsiteX6" fmla="*/ 10405 w 1309474"/>
                    <a:gd name="connsiteY6" fmla="*/ 432 h 1753928"/>
                    <a:gd name="connsiteX7" fmla="*/ 1308490 w 1309474"/>
                    <a:gd name="connsiteY7" fmla="*/ 1459740 h 1753928"/>
                    <a:gd name="connsiteX8" fmla="*/ 1291869 w 1309474"/>
                    <a:gd name="connsiteY8" fmla="*/ 1745618 h 1753928"/>
                    <a:gd name="connsiteX9" fmla="*/ 1283559 w 1309474"/>
                    <a:gd name="connsiteY9" fmla="*/ 1753928 h 1753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09474" h="1753928">
                      <a:moveTo>
                        <a:pt x="1283559" y="1753928"/>
                      </a:moveTo>
                      <a:cubicBezTo>
                        <a:pt x="1283559" y="1753928"/>
                        <a:pt x="1281897" y="1753928"/>
                        <a:pt x="1283559" y="1753928"/>
                      </a:cubicBezTo>
                      <a:cubicBezTo>
                        <a:pt x="1278572" y="1753928"/>
                        <a:pt x="1275248" y="1748942"/>
                        <a:pt x="1275248" y="1743956"/>
                      </a:cubicBezTo>
                      <a:cubicBezTo>
                        <a:pt x="1290207" y="1650879"/>
                        <a:pt x="1295193" y="1556140"/>
                        <a:pt x="1291869" y="1461402"/>
                      </a:cubicBezTo>
                      <a:cubicBezTo>
                        <a:pt x="1266938" y="731748"/>
                        <a:pt x="726762" y="123426"/>
                        <a:pt x="7081" y="17053"/>
                      </a:cubicBezTo>
                      <a:cubicBezTo>
                        <a:pt x="2094" y="17053"/>
                        <a:pt x="-1230" y="12067"/>
                        <a:pt x="432" y="7081"/>
                      </a:cubicBezTo>
                      <a:cubicBezTo>
                        <a:pt x="432" y="2094"/>
                        <a:pt x="5419" y="-1230"/>
                        <a:pt x="10405" y="432"/>
                      </a:cubicBezTo>
                      <a:cubicBezTo>
                        <a:pt x="738396" y="108468"/>
                        <a:pt x="1283559" y="721776"/>
                        <a:pt x="1308490" y="1459740"/>
                      </a:cubicBezTo>
                      <a:cubicBezTo>
                        <a:pt x="1311814" y="1556140"/>
                        <a:pt x="1306828" y="1650879"/>
                        <a:pt x="1291869" y="1745618"/>
                      </a:cubicBezTo>
                      <a:cubicBezTo>
                        <a:pt x="1290207" y="1750604"/>
                        <a:pt x="1286883" y="1753928"/>
                        <a:pt x="1283559" y="1753928"/>
                      </a:cubicBezTo>
                      <a:close/>
                    </a:path>
                  </a:pathLst>
                </a:custGeom>
                <a:grpFill/>
                <a:ln w="19050" cap="flat">
                  <a:solidFill>
                    <a:schemeClr val="accent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55" name="任意多边形: 形状 54"/>
                <p:cNvSpPr/>
                <p:nvPr/>
              </p:nvSpPr>
              <p:spPr>
                <a:xfrm>
                  <a:off x="7398238" y="1982989"/>
                  <a:ext cx="2467887" cy="307485"/>
                </a:xfrm>
                <a:custGeom>
                  <a:avLst/>
                  <a:gdLst>
                    <a:gd name="connsiteX0" fmla="*/ 9141 w 2126632"/>
                    <a:gd name="connsiteY0" fmla="*/ 307485 h 307485"/>
                    <a:gd name="connsiteX1" fmla="*/ 2493 w 2126632"/>
                    <a:gd name="connsiteY1" fmla="*/ 304161 h 307485"/>
                    <a:gd name="connsiteX2" fmla="*/ 2493 w 2126632"/>
                    <a:gd name="connsiteY2" fmla="*/ 292526 h 307485"/>
                    <a:gd name="connsiteX3" fmla="*/ 324937 w 2126632"/>
                    <a:gd name="connsiteY3" fmla="*/ 0 h 307485"/>
                    <a:gd name="connsiteX4" fmla="*/ 2118322 w 2126632"/>
                    <a:gd name="connsiteY4" fmla="*/ 0 h 307485"/>
                    <a:gd name="connsiteX5" fmla="*/ 2126632 w 2126632"/>
                    <a:gd name="connsiteY5" fmla="*/ 8310 h 307485"/>
                    <a:gd name="connsiteX6" fmla="*/ 2118322 w 2126632"/>
                    <a:gd name="connsiteY6" fmla="*/ 16621 h 307485"/>
                    <a:gd name="connsiteX7" fmla="*/ 331585 w 2126632"/>
                    <a:gd name="connsiteY7" fmla="*/ 16621 h 307485"/>
                    <a:gd name="connsiteX8" fmla="*/ 14128 w 2126632"/>
                    <a:gd name="connsiteY8" fmla="*/ 304161 h 307485"/>
                    <a:gd name="connsiteX9" fmla="*/ 9141 w 2126632"/>
                    <a:gd name="connsiteY9" fmla="*/ 307485 h 3074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126632" h="307485">
                      <a:moveTo>
                        <a:pt x="9141" y="307485"/>
                      </a:moveTo>
                      <a:cubicBezTo>
                        <a:pt x="7479" y="307485"/>
                        <a:pt x="4155" y="305823"/>
                        <a:pt x="2493" y="304161"/>
                      </a:cubicBezTo>
                      <a:cubicBezTo>
                        <a:pt x="-831" y="300837"/>
                        <a:pt x="-831" y="295851"/>
                        <a:pt x="2493" y="292526"/>
                      </a:cubicBezTo>
                      <a:lnTo>
                        <a:pt x="324937" y="0"/>
                      </a:lnTo>
                      <a:lnTo>
                        <a:pt x="2118322" y="0"/>
                      </a:lnTo>
                      <a:cubicBezTo>
                        <a:pt x="2123308" y="0"/>
                        <a:pt x="2126632" y="3324"/>
                        <a:pt x="2126632" y="8310"/>
                      </a:cubicBezTo>
                      <a:cubicBezTo>
                        <a:pt x="2126632" y="13297"/>
                        <a:pt x="2123308" y="16621"/>
                        <a:pt x="2118322" y="16621"/>
                      </a:cubicBezTo>
                      <a:lnTo>
                        <a:pt x="331585" y="16621"/>
                      </a:lnTo>
                      <a:lnTo>
                        <a:pt x="14128" y="304161"/>
                      </a:lnTo>
                      <a:cubicBezTo>
                        <a:pt x="12466" y="305823"/>
                        <a:pt x="10804" y="307485"/>
                        <a:pt x="9141" y="307485"/>
                      </a:cubicBezTo>
                      <a:close/>
                    </a:path>
                  </a:pathLst>
                </a:custGeom>
                <a:grpFill/>
                <a:ln w="19050" cap="flat">
                  <a:solidFill>
                    <a:schemeClr val="accent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144" name="组合 143"/>
              <p:cNvGrpSpPr/>
              <p:nvPr/>
            </p:nvGrpSpPr>
            <p:grpSpPr>
              <a:xfrm>
                <a:off x="7214580" y="3935282"/>
                <a:ext cx="2378262" cy="1026156"/>
                <a:chOff x="7214580" y="3935282"/>
                <a:chExt cx="2378262" cy="1026156"/>
              </a:xfrm>
              <a:solidFill>
                <a:schemeClr val="accent4"/>
              </a:solidFill>
            </p:grpSpPr>
            <p:sp>
              <p:nvSpPr>
                <p:cNvPr id="72" name="任意多边形: 形状 71"/>
                <p:cNvSpPr/>
                <p:nvPr/>
              </p:nvSpPr>
              <p:spPr>
                <a:xfrm>
                  <a:off x="7214580" y="3935282"/>
                  <a:ext cx="449413" cy="1026156"/>
                </a:xfrm>
                <a:custGeom>
                  <a:avLst/>
                  <a:gdLst>
                    <a:gd name="connsiteX0" fmla="*/ 8310 w 449413"/>
                    <a:gd name="connsiteY0" fmla="*/ 1026156 h 1026156"/>
                    <a:gd name="connsiteX1" fmla="*/ 8310 w 449413"/>
                    <a:gd name="connsiteY1" fmla="*/ 1026156 h 1026156"/>
                    <a:gd name="connsiteX2" fmla="*/ 0 w 449413"/>
                    <a:gd name="connsiteY2" fmla="*/ 1017846 h 1026156"/>
                    <a:gd name="connsiteX3" fmla="*/ 393913 w 449413"/>
                    <a:gd name="connsiteY3" fmla="*/ 73784 h 1026156"/>
                    <a:gd name="connsiteX4" fmla="*/ 407210 w 449413"/>
                    <a:gd name="connsiteY4" fmla="*/ 52177 h 1026156"/>
                    <a:gd name="connsiteX5" fmla="*/ 433803 w 449413"/>
                    <a:gd name="connsiteY5" fmla="*/ 3976 h 1026156"/>
                    <a:gd name="connsiteX6" fmla="*/ 445438 w 449413"/>
                    <a:gd name="connsiteY6" fmla="*/ 652 h 1026156"/>
                    <a:gd name="connsiteX7" fmla="*/ 448762 w 449413"/>
                    <a:gd name="connsiteY7" fmla="*/ 12287 h 1026156"/>
                    <a:gd name="connsiteX8" fmla="*/ 422169 w 449413"/>
                    <a:gd name="connsiteY8" fmla="*/ 60487 h 1026156"/>
                    <a:gd name="connsiteX9" fmla="*/ 408872 w 449413"/>
                    <a:gd name="connsiteY9" fmla="*/ 82094 h 1026156"/>
                    <a:gd name="connsiteX10" fmla="*/ 16621 w 449413"/>
                    <a:gd name="connsiteY10" fmla="*/ 1016184 h 1026156"/>
                    <a:gd name="connsiteX11" fmla="*/ 8310 w 449413"/>
                    <a:gd name="connsiteY11" fmla="*/ 1026156 h 1026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9413" h="1026156">
                      <a:moveTo>
                        <a:pt x="8310" y="1026156"/>
                      </a:moveTo>
                      <a:lnTo>
                        <a:pt x="8310" y="1026156"/>
                      </a:lnTo>
                      <a:cubicBezTo>
                        <a:pt x="3324" y="1026156"/>
                        <a:pt x="0" y="1022832"/>
                        <a:pt x="0" y="1017846"/>
                      </a:cubicBezTo>
                      <a:cubicBezTo>
                        <a:pt x="0" y="806762"/>
                        <a:pt x="147926" y="452738"/>
                        <a:pt x="393913" y="73784"/>
                      </a:cubicBezTo>
                      <a:cubicBezTo>
                        <a:pt x="400562" y="62149"/>
                        <a:pt x="405548" y="55501"/>
                        <a:pt x="407210" y="52177"/>
                      </a:cubicBezTo>
                      <a:cubicBezTo>
                        <a:pt x="415520" y="37218"/>
                        <a:pt x="425493" y="22259"/>
                        <a:pt x="433803" y="3976"/>
                      </a:cubicBezTo>
                      <a:cubicBezTo>
                        <a:pt x="435465" y="652"/>
                        <a:pt x="440451" y="-1010"/>
                        <a:pt x="445438" y="652"/>
                      </a:cubicBezTo>
                      <a:cubicBezTo>
                        <a:pt x="448762" y="2314"/>
                        <a:pt x="450424" y="7300"/>
                        <a:pt x="448762" y="12287"/>
                      </a:cubicBezTo>
                      <a:cubicBezTo>
                        <a:pt x="440451" y="28907"/>
                        <a:pt x="430479" y="45528"/>
                        <a:pt x="422169" y="60487"/>
                      </a:cubicBezTo>
                      <a:cubicBezTo>
                        <a:pt x="420507" y="63811"/>
                        <a:pt x="415520" y="70459"/>
                        <a:pt x="408872" y="82094"/>
                      </a:cubicBezTo>
                      <a:cubicBezTo>
                        <a:pt x="164546" y="457724"/>
                        <a:pt x="18283" y="808424"/>
                        <a:pt x="16621" y="1016184"/>
                      </a:cubicBezTo>
                      <a:cubicBezTo>
                        <a:pt x="16621" y="1022832"/>
                        <a:pt x="13297" y="1026156"/>
                        <a:pt x="8310" y="1026156"/>
                      </a:cubicBezTo>
                      <a:close/>
                    </a:path>
                  </a:pathLst>
                </a:custGeom>
                <a:grpFill/>
                <a:ln w="19050" cap="flat">
                  <a:solidFill>
                    <a:schemeClr val="accent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73" name="任意多边形: 形状 72"/>
                <p:cNvSpPr/>
                <p:nvPr/>
              </p:nvSpPr>
              <p:spPr>
                <a:xfrm>
                  <a:off x="7360842" y="4457828"/>
                  <a:ext cx="2232000" cy="16620"/>
                </a:xfrm>
                <a:custGeom>
                  <a:avLst/>
                  <a:gdLst>
                    <a:gd name="connsiteX0" fmla="*/ 1798371 w 1806681"/>
                    <a:gd name="connsiteY0" fmla="*/ 16621 h 16620"/>
                    <a:gd name="connsiteX1" fmla="*/ 8310 w 1806681"/>
                    <a:gd name="connsiteY1" fmla="*/ 16621 h 16620"/>
                    <a:gd name="connsiteX2" fmla="*/ 0 w 1806681"/>
                    <a:gd name="connsiteY2" fmla="*/ 8310 h 16620"/>
                    <a:gd name="connsiteX3" fmla="*/ 8310 w 1806681"/>
                    <a:gd name="connsiteY3" fmla="*/ 0 h 16620"/>
                    <a:gd name="connsiteX4" fmla="*/ 1798371 w 1806681"/>
                    <a:gd name="connsiteY4" fmla="*/ 0 h 16620"/>
                    <a:gd name="connsiteX5" fmla="*/ 1806681 w 1806681"/>
                    <a:gd name="connsiteY5" fmla="*/ 8310 h 16620"/>
                    <a:gd name="connsiteX6" fmla="*/ 1798371 w 1806681"/>
                    <a:gd name="connsiteY6" fmla="*/ 16621 h 16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06681" h="16620">
                      <a:moveTo>
                        <a:pt x="1798371" y="16621"/>
                      </a:moveTo>
                      <a:lnTo>
                        <a:pt x="8310" y="16621"/>
                      </a:lnTo>
                      <a:cubicBezTo>
                        <a:pt x="3324" y="16621"/>
                        <a:pt x="0" y="13297"/>
                        <a:pt x="0" y="8310"/>
                      </a:cubicBezTo>
                      <a:cubicBezTo>
                        <a:pt x="0" y="3324"/>
                        <a:pt x="3324" y="0"/>
                        <a:pt x="8310" y="0"/>
                      </a:cubicBezTo>
                      <a:lnTo>
                        <a:pt x="1798371" y="0"/>
                      </a:lnTo>
                      <a:cubicBezTo>
                        <a:pt x="1803357" y="0"/>
                        <a:pt x="1806681" y="3324"/>
                        <a:pt x="1806681" y="8310"/>
                      </a:cubicBezTo>
                      <a:cubicBezTo>
                        <a:pt x="1806681" y="13297"/>
                        <a:pt x="1803357" y="16621"/>
                        <a:pt x="1798371" y="16621"/>
                      </a:cubicBezTo>
                      <a:close/>
                    </a:path>
                  </a:pathLst>
                </a:custGeom>
                <a:grpFill/>
                <a:ln w="19050" cap="flat">
                  <a:solidFill>
                    <a:schemeClr val="accent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142" name="组合 141"/>
              <p:cNvGrpSpPr/>
              <p:nvPr/>
            </p:nvGrpSpPr>
            <p:grpSpPr>
              <a:xfrm>
                <a:off x="2480206" y="1748635"/>
                <a:ext cx="3366481" cy="1798371"/>
                <a:chOff x="2480206" y="1748635"/>
                <a:chExt cx="3366481" cy="1798371"/>
              </a:xfrm>
              <a:solidFill>
                <a:schemeClr val="accent1"/>
              </a:solidFill>
            </p:grpSpPr>
            <p:sp>
              <p:nvSpPr>
                <p:cNvPr id="81" name="任意多边形: 形状 80"/>
                <p:cNvSpPr/>
                <p:nvPr/>
              </p:nvSpPr>
              <p:spPr>
                <a:xfrm>
                  <a:off x="4530997" y="1748635"/>
                  <a:ext cx="1315690" cy="1798371"/>
                </a:xfrm>
                <a:custGeom>
                  <a:avLst/>
                  <a:gdLst>
                    <a:gd name="connsiteX0" fmla="*/ 25916 w 1315690"/>
                    <a:gd name="connsiteY0" fmla="*/ 1798372 h 1798371"/>
                    <a:gd name="connsiteX1" fmla="*/ 17605 w 1315690"/>
                    <a:gd name="connsiteY1" fmla="*/ 1791724 h 1798371"/>
                    <a:gd name="connsiteX2" fmla="*/ 984 w 1315690"/>
                    <a:gd name="connsiteY2" fmla="*/ 1497535 h 1798371"/>
                    <a:gd name="connsiteX3" fmla="*/ 388249 w 1315690"/>
                    <a:gd name="connsiteY3" fmla="*/ 511921 h 1798371"/>
                    <a:gd name="connsiteX4" fmla="*/ 1305718 w 1315690"/>
                    <a:gd name="connsiteY4" fmla="*/ 0 h 1798371"/>
                    <a:gd name="connsiteX5" fmla="*/ 1315690 w 1315690"/>
                    <a:gd name="connsiteY5" fmla="*/ 6648 h 1798371"/>
                    <a:gd name="connsiteX6" fmla="*/ 1309042 w 1315690"/>
                    <a:gd name="connsiteY6" fmla="*/ 16621 h 1798371"/>
                    <a:gd name="connsiteX7" fmla="*/ 401546 w 1315690"/>
                    <a:gd name="connsiteY7" fmla="*/ 523556 h 1798371"/>
                    <a:gd name="connsiteX8" fmla="*/ 17605 w 1315690"/>
                    <a:gd name="connsiteY8" fmla="*/ 1499197 h 1798371"/>
                    <a:gd name="connsiteX9" fmla="*/ 34226 w 1315690"/>
                    <a:gd name="connsiteY9" fmla="*/ 1790062 h 1798371"/>
                    <a:gd name="connsiteX10" fmla="*/ 25916 w 1315690"/>
                    <a:gd name="connsiteY10" fmla="*/ 1798372 h 1798371"/>
                    <a:gd name="connsiteX11" fmla="*/ 25916 w 1315690"/>
                    <a:gd name="connsiteY11" fmla="*/ 1798372 h 17983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315690" h="1798371">
                      <a:moveTo>
                        <a:pt x="25916" y="1798372"/>
                      </a:moveTo>
                      <a:cubicBezTo>
                        <a:pt x="22591" y="1798372"/>
                        <a:pt x="17605" y="1795048"/>
                        <a:pt x="17605" y="1791724"/>
                      </a:cubicBezTo>
                      <a:cubicBezTo>
                        <a:pt x="2646" y="1695323"/>
                        <a:pt x="-2340" y="1597260"/>
                        <a:pt x="984" y="1497535"/>
                      </a:cubicBezTo>
                      <a:cubicBezTo>
                        <a:pt x="12619" y="1133539"/>
                        <a:pt x="150572" y="782840"/>
                        <a:pt x="388249" y="511921"/>
                      </a:cubicBezTo>
                      <a:cubicBezTo>
                        <a:pt x="624264" y="242664"/>
                        <a:pt x="950032" y="59835"/>
                        <a:pt x="1305718" y="0"/>
                      </a:cubicBezTo>
                      <a:cubicBezTo>
                        <a:pt x="1310704" y="0"/>
                        <a:pt x="1314028" y="1662"/>
                        <a:pt x="1315690" y="6648"/>
                      </a:cubicBezTo>
                      <a:cubicBezTo>
                        <a:pt x="1315690" y="11635"/>
                        <a:pt x="1314028" y="14959"/>
                        <a:pt x="1309042" y="16621"/>
                      </a:cubicBezTo>
                      <a:cubicBezTo>
                        <a:pt x="958343" y="76456"/>
                        <a:pt x="635899" y="255960"/>
                        <a:pt x="401546" y="523556"/>
                      </a:cubicBezTo>
                      <a:cubicBezTo>
                        <a:pt x="167192" y="792813"/>
                        <a:pt x="30902" y="1138526"/>
                        <a:pt x="17605" y="1499197"/>
                      </a:cubicBezTo>
                      <a:cubicBezTo>
                        <a:pt x="14281" y="1597260"/>
                        <a:pt x="19267" y="1695323"/>
                        <a:pt x="34226" y="1790062"/>
                      </a:cubicBezTo>
                      <a:cubicBezTo>
                        <a:pt x="34226" y="1793386"/>
                        <a:pt x="32564" y="1798372"/>
                        <a:pt x="25916" y="1798372"/>
                      </a:cubicBezTo>
                      <a:cubicBezTo>
                        <a:pt x="27578" y="1798372"/>
                        <a:pt x="25916" y="1798372"/>
                        <a:pt x="25916" y="1798372"/>
                      </a:cubicBezTo>
                      <a:close/>
                    </a:path>
                  </a:pathLst>
                </a:custGeom>
                <a:grpFill/>
                <a:ln w="190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82" name="任意多边形: 形状 81"/>
                <p:cNvSpPr/>
                <p:nvPr/>
              </p:nvSpPr>
              <p:spPr>
                <a:xfrm>
                  <a:off x="2480206" y="2155845"/>
                  <a:ext cx="2313554" cy="304160"/>
                </a:xfrm>
                <a:custGeom>
                  <a:avLst/>
                  <a:gdLst>
                    <a:gd name="connsiteX0" fmla="*/ 2114167 w 2121645"/>
                    <a:gd name="connsiteY0" fmla="*/ 304161 h 304160"/>
                    <a:gd name="connsiteX1" fmla="*/ 2109180 w 2121645"/>
                    <a:gd name="connsiteY1" fmla="*/ 302499 h 304160"/>
                    <a:gd name="connsiteX2" fmla="*/ 1795047 w 2121645"/>
                    <a:gd name="connsiteY2" fmla="*/ 16621 h 304160"/>
                    <a:gd name="connsiteX3" fmla="*/ 8310 w 2121645"/>
                    <a:gd name="connsiteY3" fmla="*/ 16621 h 304160"/>
                    <a:gd name="connsiteX4" fmla="*/ 0 w 2121645"/>
                    <a:gd name="connsiteY4" fmla="*/ 8310 h 304160"/>
                    <a:gd name="connsiteX5" fmla="*/ 8310 w 2121645"/>
                    <a:gd name="connsiteY5" fmla="*/ 0 h 304160"/>
                    <a:gd name="connsiteX6" fmla="*/ 1801695 w 2121645"/>
                    <a:gd name="connsiteY6" fmla="*/ 0 h 304160"/>
                    <a:gd name="connsiteX7" fmla="*/ 2119153 w 2121645"/>
                    <a:gd name="connsiteY7" fmla="*/ 289202 h 304160"/>
                    <a:gd name="connsiteX8" fmla="*/ 2119153 w 2121645"/>
                    <a:gd name="connsiteY8" fmla="*/ 300837 h 304160"/>
                    <a:gd name="connsiteX9" fmla="*/ 2114167 w 2121645"/>
                    <a:gd name="connsiteY9" fmla="*/ 304161 h 304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121645" h="304160">
                      <a:moveTo>
                        <a:pt x="2114167" y="304161"/>
                      </a:moveTo>
                      <a:cubicBezTo>
                        <a:pt x="2112505" y="304161"/>
                        <a:pt x="2110842" y="304161"/>
                        <a:pt x="2109180" y="302499"/>
                      </a:cubicBezTo>
                      <a:lnTo>
                        <a:pt x="1795047" y="16621"/>
                      </a:lnTo>
                      <a:lnTo>
                        <a:pt x="8310" y="16621"/>
                      </a:lnTo>
                      <a:cubicBezTo>
                        <a:pt x="3324" y="16621"/>
                        <a:pt x="0" y="13297"/>
                        <a:pt x="0" y="8310"/>
                      </a:cubicBezTo>
                      <a:cubicBezTo>
                        <a:pt x="0" y="3324"/>
                        <a:pt x="3324" y="0"/>
                        <a:pt x="8310" y="0"/>
                      </a:cubicBezTo>
                      <a:lnTo>
                        <a:pt x="1801695" y="0"/>
                      </a:lnTo>
                      <a:lnTo>
                        <a:pt x="2119153" y="289202"/>
                      </a:lnTo>
                      <a:cubicBezTo>
                        <a:pt x="2122477" y="292526"/>
                        <a:pt x="2122477" y="297513"/>
                        <a:pt x="2119153" y="300837"/>
                      </a:cubicBezTo>
                      <a:cubicBezTo>
                        <a:pt x="2119153" y="302499"/>
                        <a:pt x="2115829" y="304161"/>
                        <a:pt x="2114167" y="304161"/>
                      </a:cubicBezTo>
                      <a:close/>
                    </a:path>
                  </a:pathLst>
                </a:custGeom>
                <a:grpFill/>
                <a:ln w="1905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145" name="组合 144"/>
              <p:cNvGrpSpPr/>
              <p:nvPr/>
            </p:nvGrpSpPr>
            <p:grpSpPr>
              <a:xfrm>
                <a:off x="2787502" y="3936944"/>
                <a:ext cx="2316235" cy="1024493"/>
                <a:chOff x="2787502" y="3936944"/>
                <a:chExt cx="2316235" cy="1024493"/>
              </a:xfrm>
              <a:solidFill>
                <a:schemeClr val="accent2"/>
              </a:solidFill>
            </p:grpSpPr>
            <p:sp>
              <p:nvSpPr>
                <p:cNvPr id="97" name="任意多边形: 形状 96"/>
                <p:cNvSpPr/>
                <p:nvPr/>
              </p:nvSpPr>
              <p:spPr>
                <a:xfrm>
                  <a:off x="4654324" y="3936944"/>
                  <a:ext cx="449413" cy="1024493"/>
                </a:xfrm>
                <a:custGeom>
                  <a:avLst/>
                  <a:gdLst>
                    <a:gd name="connsiteX0" fmla="*/ 441103 w 449413"/>
                    <a:gd name="connsiteY0" fmla="*/ 1024494 h 1024493"/>
                    <a:gd name="connsiteX1" fmla="*/ 432793 w 449413"/>
                    <a:gd name="connsiteY1" fmla="*/ 1016184 h 1024493"/>
                    <a:gd name="connsiteX2" fmla="*/ 40542 w 449413"/>
                    <a:gd name="connsiteY2" fmla="*/ 82094 h 1024493"/>
                    <a:gd name="connsiteX3" fmla="*/ 27245 w 449413"/>
                    <a:gd name="connsiteY3" fmla="*/ 60487 h 1024493"/>
                    <a:gd name="connsiteX4" fmla="*/ 652 w 449413"/>
                    <a:gd name="connsiteY4" fmla="*/ 12287 h 1024493"/>
                    <a:gd name="connsiteX5" fmla="*/ 3976 w 449413"/>
                    <a:gd name="connsiteY5" fmla="*/ 652 h 1024493"/>
                    <a:gd name="connsiteX6" fmla="*/ 15611 w 449413"/>
                    <a:gd name="connsiteY6" fmla="*/ 3976 h 1024493"/>
                    <a:gd name="connsiteX7" fmla="*/ 42204 w 449413"/>
                    <a:gd name="connsiteY7" fmla="*/ 52176 h 1024493"/>
                    <a:gd name="connsiteX8" fmla="*/ 55501 w 449413"/>
                    <a:gd name="connsiteY8" fmla="*/ 73784 h 1024493"/>
                    <a:gd name="connsiteX9" fmla="*/ 449414 w 449413"/>
                    <a:gd name="connsiteY9" fmla="*/ 1017846 h 1024493"/>
                    <a:gd name="connsiteX10" fmla="*/ 441103 w 449413"/>
                    <a:gd name="connsiteY10" fmla="*/ 1024494 h 1024493"/>
                    <a:gd name="connsiteX11" fmla="*/ 441103 w 449413"/>
                    <a:gd name="connsiteY11" fmla="*/ 1024494 h 1024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9413" h="1024493">
                      <a:moveTo>
                        <a:pt x="441103" y="1024494"/>
                      </a:moveTo>
                      <a:cubicBezTo>
                        <a:pt x="436117" y="1024494"/>
                        <a:pt x="432793" y="1021170"/>
                        <a:pt x="432793" y="1016184"/>
                      </a:cubicBezTo>
                      <a:cubicBezTo>
                        <a:pt x="432793" y="806762"/>
                        <a:pt x="286530" y="457724"/>
                        <a:pt x="40542" y="82094"/>
                      </a:cubicBezTo>
                      <a:cubicBezTo>
                        <a:pt x="32232" y="70459"/>
                        <a:pt x="28907" y="63811"/>
                        <a:pt x="27245" y="60487"/>
                      </a:cubicBezTo>
                      <a:cubicBezTo>
                        <a:pt x="18935" y="45528"/>
                        <a:pt x="8962" y="28907"/>
                        <a:pt x="652" y="12287"/>
                      </a:cubicBezTo>
                      <a:cubicBezTo>
                        <a:pt x="-1010" y="8962"/>
                        <a:pt x="652" y="3976"/>
                        <a:pt x="3976" y="652"/>
                      </a:cubicBezTo>
                      <a:cubicBezTo>
                        <a:pt x="7300" y="-1010"/>
                        <a:pt x="12287" y="652"/>
                        <a:pt x="15611" y="3976"/>
                      </a:cubicBezTo>
                      <a:cubicBezTo>
                        <a:pt x="23921" y="20597"/>
                        <a:pt x="33894" y="37218"/>
                        <a:pt x="42204" y="52176"/>
                      </a:cubicBezTo>
                      <a:cubicBezTo>
                        <a:pt x="43866" y="55501"/>
                        <a:pt x="48852" y="62149"/>
                        <a:pt x="55501" y="73784"/>
                      </a:cubicBezTo>
                      <a:cubicBezTo>
                        <a:pt x="301489" y="452738"/>
                        <a:pt x="449414" y="805099"/>
                        <a:pt x="449414" y="1017846"/>
                      </a:cubicBezTo>
                      <a:cubicBezTo>
                        <a:pt x="449414" y="1021170"/>
                        <a:pt x="446090" y="1024494"/>
                        <a:pt x="441103" y="1024494"/>
                      </a:cubicBezTo>
                      <a:cubicBezTo>
                        <a:pt x="441103" y="1024494"/>
                        <a:pt x="441103" y="1024494"/>
                        <a:pt x="441103" y="1024494"/>
                      </a:cubicBezTo>
                      <a:close/>
                    </a:path>
                  </a:pathLst>
                </a:custGeom>
                <a:grpFill/>
                <a:ln w="19050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04" name="任意多边形: 形状 103"/>
                <p:cNvSpPr/>
                <p:nvPr/>
              </p:nvSpPr>
              <p:spPr>
                <a:xfrm>
                  <a:off x="2787502" y="4457828"/>
                  <a:ext cx="2160000" cy="16620"/>
                </a:xfrm>
                <a:custGeom>
                  <a:avLst/>
                  <a:gdLst>
                    <a:gd name="connsiteX0" fmla="*/ 1800033 w 1806681"/>
                    <a:gd name="connsiteY0" fmla="*/ 16621 h 16620"/>
                    <a:gd name="connsiteX1" fmla="*/ 8310 w 1806681"/>
                    <a:gd name="connsiteY1" fmla="*/ 16621 h 16620"/>
                    <a:gd name="connsiteX2" fmla="*/ 0 w 1806681"/>
                    <a:gd name="connsiteY2" fmla="*/ 8310 h 16620"/>
                    <a:gd name="connsiteX3" fmla="*/ 8310 w 1806681"/>
                    <a:gd name="connsiteY3" fmla="*/ 0 h 16620"/>
                    <a:gd name="connsiteX4" fmla="*/ 1798371 w 1806681"/>
                    <a:gd name="connsiteY4" fmla="*/ 0 h 16620"/>
                    <a:gd name="connsiteX5" fmla="*/ 1806682 w 1806681"/>
                    <a:gd name="connsiteY5" fmla="*/ 8310 h 16620"/>
                    <a:gd name="connsiteX6" fmla="*/ 1800033 w 1806681"/>
                    <a:gd name="connsiteY6" fmla="*/ 16621 h 16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06681" h="16620">
                      <a:moveTo>
                        <a:pt x="1800033" y="16621"/>
                      </a:moveTo>
                      <a:lnTo>
                        <a:pt x="8310" y="16621"/>
                      </a:lnTo>
                      <a:cubicBezTo>
                        <a:pt x="3324" y="16621"/>
                        <a:pt x="0" y="13297"/>
                        <a:pt x="0" y="8310"/>
                      </a:cubicBezTo>
                      <a:cubicBezTo>
                        <a:pt x="0" y="3324"/>
                        <a:pt x="3324" y="0"/>
                        <a:pt x="8310" y="0"/>
                      </a:cubicBezTo>
                      <a:lnTo>
                        <a:pt x="1798371" y="0"/>
                      </a:lnTo>
                      <a:cubicBezTo>
                        <a:pt x="1803358" y="0"/>
                        <a:pt x="1806682" y="3324"/>
                        <a:pt x="1806682" y="8310"/>
                      </a:cubicBezTo>
                      <a:cubicBezTo>
                        <a:pt x="1806682" y="13297"/>
                        <a:pt x="1803358" y="16621"/>
                        <a:pt x="1800033" y="16621"/>
                      </a:cubicBezTo>
                      <a:close/>
                    </a:path>
                  </a:pathLst>
                </a:custGeom>
                <a:grpFill/>
                <a:ln w="19050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sp>
            <p:nvSpPr>
              <p:cNvPr id="146" name="文本框 23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7895236" y="1608466"/>
                <a:ext cx="1789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accent2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l"/>
                <a:r>
                  <a:rPr lang="zh-CN" altLang="en-US" dirty="0">
                    <a:solidFill>
                      <a:schemeClr val="accent5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添加小标题</a:t>
                </a:r>
                <a:endParaRPr lang="zh-CN" altLang="en-US" dirty="0">
                  <a:solidFill>
                    <a:schemeClr val="accent5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147" name="文本框 2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7895236" y="2084589"/>
                <a:ext cx="1816559" cy="687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defRPr sz="10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1pPr>
              </a:lstStyle>
              <a:p>
                <a:pPr algn="l"/>
                <a:r>
                  <a:rPr lang="zh-CN" altLang="en-US" sz="11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单击此处输入正文是您思想的提炼为了最终演示</a:t>
                </a:r>
                <a:endParaRPr lang="en-US" altLang="zh-CN" sz="1100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  <a:p>
                <a:pPr algn="l"/>
                <a:r>
                  <a:rPr lang="zh-CN" altLang="en-US" sz="11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发布的良好效果</a:t>
                </a:r>
                <a:endParaRPr lang="en-US" altLang="zh-CN" sz="1100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148" name="文本框 23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7663993" y="4041701"/>
                <a:ext cx="1789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accent2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l"/>
                <a:r>
                  <a:rPr lang="zh-CN" altLang="en-US" dirty="0">
                    <a:solidFill>
                      <a:schemeClr val="accent4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添加小标题</a:t>
                </a:r>
                <a:endParaRPr lang="zh-CN" altLang="en-US" dirty="0">
                  <a:solidFill>
                    <a:schemeClr val="accent4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149" name="文本框 24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7663993" y="4517824"/>
                <a:ext cx="1816559" cy="687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defRPr sz="10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1pPr>
              </a:lstStyle>
              <a:p>
                <a:pPr algn="l"/>
                <a:r>
                  <a:rPr lang="zh-CN" altLang="en-US" sz="11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单击此处输入正文是您思想的提炼为了最终演示</a:t>
                </a:r>
                <a:endParaRPr lang="en-US" altLang="zh-CN" sz="1100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  <a:p>
                <a:pPr algn="l"/>
                <a:r>
                  <a:rPr lang="zh-CN" altLang="en-US" sz="11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发布的良好效果</a:t>
                </a:r>
                <a:endParaRPr lang="en-US" altLang="zh-CN" sz="1100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2545915" y="1752838"/>
                <a:ext cx="1816559" cy="1164004"/>
                <a:chOff x="249031" y="1608466"/>
                <a:chExt cx="1816559" cy="1164004"/>
              </a:xfrm>
            </p:grpSpPr>
            <p:sp>
              <p:nvSpPr>
                <p:cNvPr id="150" name="文本框 23"/>
                <p:cNvSpPr txBox="1"/>
                <p:nvPr>
                  <p:custDataLst>
                    <p:tags r:id="rId5"/>
                  </p:custDataLst>
                </p:nvPr>
              </p:nvSpPr>
              <p:spPr>
                <a:xfrm>
                  <a:off x="276502" y="1608466"/>
                  <a:ext cx="17890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accent2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r"/>
                  <a:r>
                    <a:rPr lang="zh-CN" altLang="en-US" dirty="0">
                      <a:solidFill>
                        <a:schemeClr val="accent1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添加小标题</a:t>
                  </a:r>
                  <a:endParaRPr lang="zh-CN" altLang="en-US" dirty="0">
                    <a:solidFill>
                      <a:schemeClr val="accent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51" name="文本框 24"/>
                <p:cNvSpPr txBox="1"/>
                <p:nvPr>
                  <p:custDataLst>
                    <p:tags r:id="rId6"/>
                  </p:custDataLst>
                </p:nvPr>
              </p:nvSpPr>
              <p:spPr>
                <a:xfrm>
                  <a:off x="249031" y="2084589"/>
                  <a:ext cx="1816559" cy="6878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20000"/>
                    </a:lnSpc>
                    <a:defRPr sz="1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defRPr>
                  </a:lvl1pPr>
                </a:lstStyle>
                <a:p>
                  <a:pPr algn="r"/>
                  <a:r>
                    <a:rPr lang="zh-CN" altLang="en-US" sz="11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单击此处输入正文是您思想的提炼为了最终演示</a:t>
                  </a:r>
                  <a:endParaRPr lang="en-US" altLang="zh-CN" sz="11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  <a:p>
                  <a:pPr algn="r"/>
                  <a:r>
                    <a:rPr lang="zh-CN" altLang="en-US" sz="11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发布的良好效果</a:t>
                  </a:r>
                  <a:endParaRPr lang="en-US" altLang="zh-CN" sz="11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153" name="组合 152"/>
              <p:cNvGrpSpPr/>
              <p:nvPr/>
            </p:nvGrpSpPr>
            <p:grpSpPr>
              <a:xfrm>
                <a:off x="2750303" y="4041701"/>
                <a:ext cx="1816559" cy="1164004"/>
                <a:chOff x="249031" y="1608466"/>
                <a:chExt cx="1816559" cy="1164004"/>
              </a:xfrm>
            </p:grpSpPr>
            <p:sp>
              <p:nvSpPr>
                <p:cNvPr id="154" name="文本框 23"/>
                <p:cNvSpPr txBox="1"/>
                <p:nvPr>
                  <p:custDataLst>
                    <p:tags r:id="rId7"/>
                  </p:custDataLst>
                </p:nvPr>
              </p:nvSpPr>
              <p:spPr>
                <a:xfrm>
                  <a:off x="276502" y="1608466"/>
                  <a:ext cx="17890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accent2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r"/>
                  <a:r>
                    <a:rPr lang="zh-CN" altLang="en-US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添加小标题</a:t>
                  </a:r>
                  <a:endParaRPr lang="zh-CN" altLang="en-US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55" name="文本框 24"/>
                <p:cNvSpPr txBox="1"/>
                <p:nvPr>
                  <p:custDataLst>
                    <p:tags r:id="rId8"/>
                  </p:custDataLst>
                </p:nvPr>
              </p:nvSpPr>
              <p:spPr>
                <a:xfrm>
                  <a:off x="249031" y="2084589"/>
                  <a:ext cx="1816559" cy="6878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20000"/>
                    </a:lnSpc>
                    <a:defRPr sz="1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defRPr>
                  </a:lvl1pPr>
                </a:lstStyle>
                <a:p>
                  <a:pPr algn="r"/>
                  <a:r>
                    <a:rPr lang="zh-CN" altLang="en-US" sz="11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单击此处输入正文是您思想的提炼为了最终演示</a:t>
                  </a:r>
                  <a:endParaRPr lang="en-US" altLang="zh-CN" sz="11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  <a:p>
                  <a:pPr algn="r"/>
                  <a:r>
                    <a:rPr lang="zh-CN" altLang="en-US" sz="11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发布的良好效果</a:t>
                  </a:r>
                  <a:endParaRPr lang="en-US" altLang="zh-CN" sz="11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</p:grpSp>
        <p:grpSp>
          <p:nvGrpSpPr>
            <p:cNvPr id="157" name="知鱼25"/>
            <p:cNvGrpSpPr/>
            <p:nvPr/>
          </p:nvGrpSpPr>
          <p:grpSpPr>
            <a:xfrm>
              <a:off x="2598335" y="1773346"/>
              <a:ext cx="277031" cy="328315"/>
              <a:chOff x="5442104" y="1861916"/>
              <a:chExt cx="444240" cy="526478"/>
            </a:xfrm>
            <a:solidFill>
              <a:schemeClr val="accent1"/>
            </a:solidFill>
          </p:grpSpPr>
          <p:sp>
            <p:nvSpPr>
              <p:cNvPr id="158" name="知鱼25-1"/>
              <p:cNvSpPr/>
              <p:nvPr/>
            </p:nvSpPr>
            <p:spPr>
              <a:xfrm>
                <a:off x="5442104" y="1861916"/>
                <a:ext cx="440081" cy="526478"/>
              </a:xfrm>
              <a:custGeom>
                <a:avLst/>
                <a:gdLst>
                  <a:gd name="connsiteX0" fmla="*/ 294288 w 440081"/>
                  <a:gd name="connsiteY0" fmla="*/ 220041 h 526478"/>
                  <a:gd name="connsiteX1" fmla="*/ 218691 w 440081"/>
                  <a:gd name="connsiteY1" fmla="*/ 298338 h 526478"/>
                  <a:gd name="connsiteX2" fmla="*/ 143094 w 440081"/>
                  <a:gd name="connsiteY2" fmla="*/ 220041 h 526478"/>
                  <a:gd name="connsiteX3" fmla="*/ 218691 w 440081"/>
                  <a:gd name="connsiteY3" fmla="*/ 141744 h 526478"/>
                  <a:gd name="connsiteX4" fmla="*/ 228140 w 440081"/>
                  <a:gd name="connsiteY4" fmla="*/ 143094 h 526478"/>
                  <a:gd name="connsiteX5" fmla="*/ 271339 w 440081"/>
                  <a:gd name="connsiteY5" fmla="*/ 99896 h 526478"/>
                  <a:gd name="connsiteX6" fmla="*/ 218691 w 440081"/>
                  <a:gd name="connsiteY6" fmla="*/ 87746 h 526478"/>
                  <a:gd name="connsiteX7" fmla="*/ 89096 w 440081"/>
                  <a:gd name="connsiteY7" fmla="*/ 220041 h 526478"/>
                  <a:gd name="connsiteX8" fmla="*/ 218691 w 440081"/>
                  <a:gd name="connsiteY8" fmla="*/ 352335 h 526478"/>
                  <a:gd name="connsiteX9" fmla="*/ 348285 w 440081"/>
                  <a:gd name="connsiteY9" fmla="*/ 220041 h 526478"/>
                  <a:gd name="connsiteX10" fmla="*/ 337486 w 440081"/>
                  <a:gd name="connsiteY10" fmla="*/ 168743 h 526478"/>
                  <a:gd name="connsiteX11" fmla="*/ 292938 w 440081"/>
                  <a:gd name="connsiteY11" fmla="*/ 213291 h 526478"/>
                  <a:gd name="connsiteX12" fmla="*/ 294288 w 440081"/>
                  <a:gd name="connsiteY12" fmla="*/ 220041 h 526478"/>
                  <a:gd name="connsiteX13" fmla="*/ 355035 w 440081"/>
                  <a:gd name="connsiteY13" fmla="*/ 394184 h 526478"/>
                  <a:gd name="connsiteX14" fmla="*/ 440082 w 440081"/>
                  <a:gd name="connsiteY14" fmla="*/ 220041 h 526478"/>
                  <a:gd name="connsiteX15" fmla="*/ 429282 w 440081"/>
                  <a:gd name="connsiteY15" fmla="*/ 151194 h 526478"/>
                  <a:gd name="connsiteX16" fmla="*/ 417133 w 440081"/>
                  <a:gd name="connsiteY16" fmla="*/ 163343 h 526478"/>
                  <a:gd name="connsiteX17" fmla="*/ 384734 w 440081"/>
                  <a:gd name="connsiteY17" fmla="*/ 176843 h 526478"/>
                  <a:gd name="connsiteX18" fmla="*/ 380684 w 440081"/>
                  <a:gd name="connsiteY18" fmla="*/ 176843 h 526478"/>
                  <a:gd name="connsiteX19" fmla="*/ 386084 w 440081"/>
                  <a:gd name="connsiteY19" fmla="*/ 220041 h 526478"/>
                  <a:gd name="connsiteX20" fmla="*/ 220041 w 440081"/>
                  <a:gd name="connsiteY20" fmla="*/ 386084 h 526478"/>
                  <a:gd name="connsiteX21" fmla="*/ 53998 w 440081"/>
                  <a:gd name="connsiteY21" fmla="*/ 220041 h 526478"/>
                  <a:gd name="connsiteX22" fmla="*/ 220041 w 440081"/>
                  <a:gd name="connsiteY22" fmla="*/ 53998 h 526478"/>
                  <a:gd name="connsiteX23" fmla="*/ 269989 w 440081"/>
                  <a:gd name="connsiteY23" fmla="*/ 62097 h 526478"/>
                  <a:gd name="connsiteX24" fmla="*/ 283488 w 440081"/>
                  <a:gd name="connsiteY24" fmla="*/ 29699 h 526478"/>
                  <a:gd name="connsiteX25" fmla="*/ 298338 w 440081"/>
                  <a:gd name="connsiteY25" fmla="*/ 14849 h 526478"/>
                  <a:gd name="connsiteX26" fmla="*/ 220041 w 440081"/>
                  <a:gd name="connsiteY26" fmla="*/ 0 h 526478"/>
                  <a:gd name="connsiteX27" fmla="*/ 0 w 440081"/>
                  <a:gd name="connsiteY27" fmla="*/ 220041 h 526478"/>
                  <a:gd name="connsiteX28" fmla="*/ 95846 w 440081"/>
                  <a:gd name="connsiteY28" fmla="*/ 402283 h 526478"/>
                  <a:gd name="connsiteX29" fmla="*/ 59397 w 440081"/>
                  <a:gd name="connsiteY29" fmla="*/ 499479 h 526478"/>
                  <a:gd name="connsiteX30" fmla="*/ 71547 w 440081"/>
                  <a:gd name="connsiteY30" fmla="*/ 525128 h 526478"/>
                  <a:gd name="connsiteX31" fmla="*/ 78297 w 440081"/>
                  <a:gd name="connsiteY31" fmla="*/ 526478 h 526478"/>
                  <a:gd name="connsiteX32" fmla="*/ 97196 w 440081"/>
                  <a:gd name="connsiteY32" fmla="*/ 512979 h 526478"/>
                  <a:gd name="connsiteX33" fmla="*/ 130944 w 440081"/>
                  <a:gd name="connsiteY33" fmla="*/ 422532 h 526478"/>
                  <a:gd name="connsiteX34" fmla="*/ 206541 w 440081"/>
                  <a:gd name="connsiteY34" fmla="*/ 440082 h 526478"/>
                  <a:gd name="connsiteX35" fmla="*/ 206541 w 440081"/>
                  <a:gd name="connsiteY35" fmla="*/ 506229 h 526478"/>
                  <a:gd name="connsiteX36" fmla="*/ 226790 w 440081"/>
                  <a:gd name="connsiteY36" fmla="*/ 526478 h 526478"/>
                  <a:gd name="connsiteX37" fmla="*/ 247040 w 440081"/>
                  <a:gd name="connsiteY37" fmla="*/ 506229 h 526478"/>
                  <a:gd name="connsiteX38" fmla="*/ 247040 w 440081"/>
                  <a:gd name="connsiteY38" fmla="*/ 438732 h 526478"/>
                  <a:gd name="connsiteX39" fmla="*/ 319936 w 440081"/>
                  <a:gd name="connsiteY39" fmla="*/ 415783 h 526478"/>
                  <a:gd name="connsiteX40" fmla="*/ 356385 w 440081"/>
                  <a:gd name="connsiteY40" fmla="*/ 512979 h 526478"/>
                  <a:gd name="connsiteX41" fmla="*/ 375284 w 440081"/>
                  <a:gd name="connsiteY41" fmla="*/ 526478 h 526478"/>
                  <a:gd name="connsiteX42" fmla="*/ 382034 w 440081"/>
                  <a:gd name="connsiteY42" fmla="*/ 525128 h 526478"/>
                  <a:gd name="connsiteX43" fmla="*/ 394183 w 440081"/>
                  <a:gd name="connsiteY43" fmla="*/ 499479 h 526478"/>
                  <a:gd name="connsiteX44" fmla="*/ 355035 w 440081"/>
                  <a:gd name="connsiteY44" fmla="*/ 394184 h 526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440081" h="526478">
                    <a:moveTo>
                      <a:pt x="294288" y="220041"/>
                    </a:moveTo>
                    <a:cubicBezTo>
                      <a:pt x="294288" y="263239"/>
                      <a:pt x="260539" y="298338"/>
                      <a:pt x="218691" y="298338"/>
                    </a:cubicBezTo>
                    <a:cubicBezTo>
                      <a:pt x="176843" y="298338"/>
                      <a:pt x="143094" y="263239"/>
                      <a:pt x="143094" y="220041"/>
                    </a:cubicBezTo>
                    <a:cubicBezTo>
                      <a:pt x="143094" y="176843"/>
                      <a:pt x="176843" y="141744"/>
                      <a:pt x="218691" y="141744"/>
                    </a:cubicBezTo>
                    <a:cubicBezTo>
                      <a:pt x="222741" y="141744"/>
                      <a:pt x="225440" y="141744"/>
                      <a:pt x="228140" y="143094"/>
                    </a:cubicBezTo>
                    <a:lnTo>
                      <a:pt x="271339" y="99896"/>
                    </a:lnTo>
                    <a:cubicBezTo>
                      <a:pt x="255139" y="91796"/>
                      <a:pt x="237590" y="87746"/>
                      <a:pt x="218691" y="87746"/>
                    </a:cubicBezTo>
                    <a:cubicBezTo>
                      <a:pt x="147144" y="87746"/>
                      <a:pt x="89096" y="147144"/>
                      <a:pt x="89096" y="220041"/>
                    </a:cubicBezTo>
                    <a:cubicBezTo>
                      <a:pt x="89096" y="292938"/>
                      <a:pt x="147144" y="352335"/>
                      <a:pt x="218691" y="352335"/>
                    </a:cubicBezTo>
                    <a:cubicBezTo>
                      <a:pt x="290238" y="352335"/>
                      <a:pt x="348285" y="292938"/>
                      <a:pt x="348285" y="220041"/>
                    </a:cubicBezTo>
                    <a:cubicBezTo>
                      <a:pt x="348285" y="201142"/>
                      <a:pt x="344236" y="183592"/>
                      <a:pt x="337486" y="168743"/>
                    </a:cubicBezTo>
                    <a:lnTo>
                      <a:pt x="292938" y="213291"/>
                    </a:lnTo>
                    <a:cubicBezTo>
                      <a:pt x="294288" y="214641"/>
                      <a:pt x="294288" y="217341"/>
                      <a:pt x="294288" y="220041"/>
                    </a:cubicBezTo>
                    <a:close/>
                    <a:moveTo>
                      <a:pt x="355035" y="394184"/>
                    </a:moveTo>
                    <a:cubicBezTo>
                      <a:pt x="406333" y="353685"/>
                      <a:pt x="440082" y="291588"/>
                      <a:pt x="440082" y="220041"/>
                    </a:cubicBezTo>
                    <a:cubicBezTo>
                      <a:pt x="440082" y="195742"/>
                      <a:pt x="436032" y="172793"/>
                      <a:pt x="429282" y="151194"/>
                    </a:cubicBezTo>
                    <a:lnTo>
                      <a:pt x="417133" y="163343"/>
                    </a:lnTo>
                    <a:cubicBezTo>
                      <a:pt x="407683" y="172793"/>
                      <a:pt x="396883" y="176843"/>
                      <a:pt x="384734" y="176843"/>
                    </a:cubicBezTo>
                    <a:cubicBezTo>
                      <a:pt x="383384" y="176843"/>
                      <a:pt x="382034" y="176843"/>
                      <a:pt x="380684" y="176843"/>
                    </a:cubicBezTo>
                    <a:cubicBezTo>
                      <a:pt x="384734" y="190342"/>
                      <a:pt x="386084" y="205191"/>
                      <a:pt x="386084" y="220041"/>
                    </a:cubicBezTo>
                    <a:cubicBezTo>
                      <a:pt x="386084" y="311837"/>
                      <a:pt x="311837" y="386084"/>
                      <a:pt x="220041" y="386084"/>
                    </a:cubicBezTo>
                    <a:cubicBezTo>
                      <a:pt x="128245" y="386084"/>
                      <a:pt x="53998" y="311837"/>
                      <a:pt x="53998" y="220041"/>
                    </a:cubicBezTo>
                    <a:cubicBezTo>
                      <a:pt x="53998" y="128245"/>
                      <a:pt x="128245" y="53998"/>
                      <a:pt x="220041" y="53998"/>
                    </a:cubicBezTo>
                    <a:cubicBezTo>
                      <a:pt x="237590" y="53998"/>
                      <a:pt x="253789" y="56698"/>
                      <a:pt x="269989" y="62097"/>
                    </a:cubicBezTo>
                    <a:cubicBezTo>
                      <a:pt x="269989" y="49948"/>
                      <a:pt x="275388" y="39148"/>
                      <a:pt x="283488" y="29699"/>
                    </a:cubicBezTo>
                    <a:lnTo>
                      <a:pt x="298338" y="14849"/>
                    </a:lnTo>
                    <a:cubicBezTo>
                      <a:pt x="274038" y="5400"/>
                      <a:pt x="247040" y="0"/>
                      <a:pt x="220041" y="0"/>
                    </a:cubicBezTo>
                    <a:cubicBezTo>
                      <a:pt x="98546" y="0"/>
                      <a:pt x="0" y="98546"/>
                      <a:pt x="0" y="220041"/>
                    </a:cubicBezTo>
                    <a:cubicBezTo>
                      <a:pt x="0" y="295638"/>
                      <a:pt x="37798" y="361785"/>
                      <a:pt x="95846" y="402283"/>
                    </a:cubicBezTo>
                    <a:lnTo>
                      <a:pt x="59397" y="499479"/>
                    </a:lnTo>
                    <a:cubicBezTo>
                      <a:pt x="55348" y="510279"/>
                      <a:pt x="60747" y="521078"/>
                      <a:pt x="71547" y="525128"/>
                    </a:cubicBezTo>
                    <a:cubicBezTo>
                      <a:pt x="74247" y="526478"/>
                      <a:pt x="76947" y="526478"/>
                      <a:pt x="78297" y="526478"/>
                    </a:cubicBezTo>
                    <a:cubicBezTo>
                      <a:pt x="86396" y="526478"/>
                      <a:pt x="94496" y="521078"/>
                      <a:pt x="97196" y="512979"/>
                    </a:cubicBezTo>
                    <a:lnTo>
                      <a:pt x="130944" y="422532"/>
                    </a:lnTo>
                    <a:cubicBezTo>
                      <a:pt x="153894" y="433332"/>
                      <a:pt x="179542" y="438732"/>
                      <a:pt x="206541" y="440082"/>
                    </a:cubicBezTo>
                    <a:lnTo>
                      <a:pt x="206541" y="506229"/>
                    </a:lnTo>
                    <a:cubicBezTo>
                      <a:pt x="206541" y="517028"/>
                      <a:pt x="215991" y="526478"/>
                      <a:pt x="226790" y="526478"/>
                    </a:cubicBezTo>
                    <a:cubicBezTo>
                      <a:pt x="237590" y="526478"/>
                      <a:pt x="247040" y="517028"/>
                      <a:pt x="247040" y="506229"/>
                    </a:cubicBezTo>
                    <a:lnTo>
                      <a:pt x="247040" y="438732"/>
                    </a:lnTo>
                    <a:cubicBezTo>
                      <a:pt x="272688" y="436032"/>
                      <a:pt x="298338" y="427932"/>
                      <a:pt x="319936" y="415783"/>
                    </a:cubicBezTo>
                    <a:lnTo>
                      <a:pt x="356385" y="512979"/>
                    </a:lnTo>
                    <a:cubicBezTo>
                      <a:pt x="359085" y="521078"/>
                      <a:pt x="367184" y="526478"/>
                      <a:pt x="375284" y="526478"/>
                    </a:cubicBezTo>
                    <a:cubicBezTo>
                      <a:pt x="377984" y="526478"/>
                      <a:pt x="380684" y="526478"/>
                      <a:pt x="382034" y="525128"/>
                    </a:cubicBezTo>
                    <a:cubicBezTo>
                      <a:pt x="392834" y="521078"/>
                      <a:pt x="398233" y="508929"/>
                      <a:pt x="394183" y="499479"/>
                    </a:cubicBezTo>
                    <a:lnTo>
                      <a:pt x="355035" y="394184"/>
                    </a:ln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159" name="知鱼25-2"/>
              <p:cNvSpPr/>
              <p:nvPr/>
            </p:nvSpPr>
            <p:spPr>
              <a:xfrm>
                <a:off x="5618947" y="1865966"/>
                <a:ext cx="267398" cy="261889"/>
              </a:xfrm>
              <a:custGeom>
                <a:avLst/>
                <a:gdLst>
                  <a:gd name="connsiteX0" fmla="*/ 259189 w 267398"/>
                  <a:gd name="connsiteY0" fmla="*/ 67497 h 261889"/>
                  <a:gd name="connsiteX1" fmla="*/ 221391 w 267398"/>
                  <a:gd name="connsiteY1" fmla="*/ 52648 h 261889"/>
                  <a:gd name="connsiteX2" fmla="*/ 214641 w 267398"/>
                  <a:gd name="connsiteY2" fmla="*/ 45898 h 261889"/>
                  <a:gd name="connsiteX3" fmla="*/ 199792 w 267398"/>
                  <a:gd name="connsiteY3" fmla="*/ 8100 h 261889"/>
                  <a:gd name="connsiteX4" fmla="*/ 187642 w 267398"/>
                  <a:gd name="connsiteY4" fmla="*/ 0 h 261889"/>
                  <a:gd name="connsiteX5" fmla="*/ 178192 w 267398"/>
                  <a:gd name="connsiteY5" fmla="*/ 4050 h 261889"/>
                  <a:gd name="connsiteX6" fmla="*/ 130944 w 267398"/>
                  <a:gd name="connsiteY6" fmla="*/ 51298 h 261889"/>
                  <a:gd name="connsiteX7" fmla="*/ 128245 w 267398"/>
                  <a:gd name="connsiteY7" fmla="*/ 64797 h 261889"/>
                  <a:gd name="connsiteX8" fmla="*/ 140394 w 267398"/>
                  <a:gd name="connsiteY8" fmla="*/ 97196 h 261889"/>
                  <a:gd name="connsiteX9" fmla="*/ 59397 w 267398"/>
                  <a:gd name="connsiteY9" fmla="*/ 178193 h 261889"/>
                  <a:gd name="connsiteX10" fmla="*/ 43198 w 267398"/>
                  <a:gd name="connsiteY10" fmla="*/ 175493 h 261889"/>
                  <a:gd name="connsiteX11" fmla="*/ 0 w 267398"/>
                  <a:gd name="connsiteY11" fmla="*/ 218691 h 261889"/>
                  <a:gd name="connsiteX12" fmla="*/ 43198 w 267398"/>
                  <a:gd name="connsiteY12" fmla="*/ 261889 h 261889"/>
                  <a:gd name="connsiteX13" fmla="*/ 86396 w 267398"/>
                  <a:gd name="connsiteY13" fmla="*/ 218691 h 261889"/>
                  <a:gd name="connsiteX14" fmla="*/ 83696 w 267398"/>
                  <a:gd name="connsiteY14" fmla="*/ 202492 h 261889"/>
                  <a:gd name="connsiteX15" fmla="*/ 161993 w 267398"/>
                  <a:gd name="connsiteY15" fmla="*/ 124195 h 261889"/>
                  <a:gd name="connsiteX16" fmla="*/ 203841 w 267398"/>
                  <a:gd name="connsiteY16" fmla="*/ 140394 h 261889"/>
                  <a:gd name="connsiteX17" fmla="*/ 207891 w 267398"/>
                  <a:gd name="connsiteY17" fmla="*/ 141744 h 261889"/>
                  <a:gd name="connsiteX18" fmla="*/ 217341 w 267398"/>
                  <a:gd name="connsiteY18" fmla="*/ 137694 h 261889"/>
                  <a:gd name="connsiteX19" fmla="*/ 264589 w 267398"/>
                  <a:gd name="connsiteY19" fmla="*/ 90446 h 261889"/>
                  <a:gd name="connsiteX20" fmla="*/ 259189 w 267398"/>
                  <a:gd name="connsiteY20" fmla="*/ 67497 h 26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7398" h="261889">
                    <a:moveTo>
                      <a:pt x="259189" y="67497"/>
                    </a:moveTo>
                    <a:lnTo>
                      <a:pt x="221391" y="52648"/>
                    </a:lnTo>
                    <a:cubicBezTo>
                      <a:pt x="217341" y="51298"/>
                      <a:pt x="215991" y="48598"/>
                      <a:pt x="214641" y="45898"/>
                    </a:cubicBezTo>
                    <a:lnTo>
                      <a:pt x="199792" y="8100"/>
                    </a:lnTo>
                    <a:cubicBezTo>
                      <a:pt x="198442" y="2700"/>
                      <a:pt x="193042" y="0"/>
                      <a:pt x="187642" y="0"/>
                    </a:cubicBezTo>
                    <a:cubicBezTo>
                      <a:pt x="184942" y="0"/>
                      <a:pt x="180892" y="1350"/>
                      <a:pt x="178192" y="4050"/>
                    </a:cubicBezTo>
                    <a:lnTo>
                      <a:pt x="130944" y="51298"/>
                    </a:lnTo>
                    <a:cubicBezTo>
                      <a:pt x="126895" y="55348"/>
                      <a:pt x="126895" y="60747"/>
                      <a:pt x="128245" y="64797"/>
                    </a:cubicBezTo>
                    <a:lnTo>
                      <a:pt x="140394" y="97196"/>
                    </a:lnTo>
                    <a:lnTo>
                      <a:pt x="59397" y="178193"/>
                    </a:lnTo>
                    <a:cubicBezTo>
                      <a:pt x="53998" y="175493"/>
                      <a:pt x="48598" y="175493"/>
                      <a:pt x="43198" y="175493"/>
                    </a:cubicBezTo>
                    <a:cubicBezTo>
                      <a:pt x="18899" y="175493"/>
                      <a:pt x="0" y="194392"/>
                      <a:pt x="0" y="218691"/>
                    </a:cubicBezTo>
                    <a:cubicBezTo>
                      <a:pt x="0" y="242990"/>
                      <a:pt x="18899" y="261889"/>
                      <a:pt x="43198" y="261889"/>
                    </a:cubicBezTo>
                    <a:cubicBezTo>
                      <a:pt x="67497" y="261889"/>
                      <a:pt x="86396" y="242990"/>
                      <a:pt x="86396" y="218691"/>
                    </a:cubicBezTo>
                    <a:cubicBezTo>
                      <a:pt x="86396" y="213291"/>
                      <a:pt x="85046" y="207891"/>
                      <a:pt x="83696" y="202492"/>
                    </a:cubicBezTo>
                    <a:lnTo>
                      <a:pt x="161993" y="124195"/>
                    </a:lnTo>
                    <a:lnTo>
                      <a:pt x="203841" y="140394"/>
                    </a:lnTo>
                    <a:cubicBezTo>
                      <a:pt x="205191" y="140394"/>
                      <a:pt x="206541" y="141744"/>
                      <a:pt x="207891" y="141744"/>
                    </a:cubicBezTo>
                    <a:cubicBezTo>
                      <a:pt x="210591" y="141744"/>
                      <a:pt x="214641" y="140394"/>
                      <a:pt x="217341" y="137694"/>
                    </a:cubicBezTo>
                    <a:lnTo>
                      <a:pt x="264589" y="90446"/>
                    </a:lnTo>
                    <a:cubicBezTo>
                      <a:pt x="269989" y="82347"/>
                      <a:pt x="267289" y="71547"/>
                      <a:pt x="259189" y="67497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160" name="知鱼34"/>
            <p:cNvGrpSpPr/>
            <p:nvPr/>
          </p:nvGrpSpPr>
          <p:grpSpPr>
            <a:xfrm>
              <a:off x="9190249" y="4087491"/>
              <a:ext cx="290303" cy="258919"/>
              <a:chOff x="8297703" y="5572912"/>
              <a:chExt cx="499479" cy="445481"/>
            </a:xfrm>
            <a:solidFill>
              <a:schemeClr val="accent4"/>
            </a:solidFill>
          </p:grpSpPr>
          <p:sp>
            <p:nvSpPr>
              <p:cNvPr id="161" name="知鱼34-1"/>
              <p:cNvSpPr/>
              <p:nvPr/>
            </p:nvSpPr>
            <p:spPr>
              <a:xfrm>
                <a:off x="8297703" y="5572912"/>
                <a:ext cx="485979" cy="445481"/>
              </a:xfrm>
              <a:custGeom>
                <a:avLst/>
                <a:gdLst>
                  <a:gd name="connsiteX0" fmla="*/ 431982 w 485979"/>
                  <a:gd name="connsiteY0" fmla="*/ 0 h 445481"/>
                  <a:gd name="connsiteX1" fmla="*/ 53998 w 485979"/>
                  <a:gd name="connsiteY1" fmla="*/ 0 h 445481"/>
                  <a:gd name="connsiteX2" fmla="*/ 0 w 485979"/>
                  <a:gd name="connsiteY2" fmla="*/ 53998 h 445481"/>
                  <a:gd name="connsiteX3" fmla="*/ 0 w 485979"/>
                  <a:gd name="connsiteY3" fmla="*/ 391484 h 445481"/>
                  <a:gd name="connsiteX4" fmla="*/ 53998 w 485979"/>
                  <a:gd name="connsiteY4" fmla="*/ 445481 h 445481"/>
                  <a:gd name="connsiteX5" fmla="*/ 318587 w 485979"/>
                  <a:gd name="connsiteY5" fmla="*/ 445481 h 445481"/>
                  <a:gd name="connsiteX6" fmla="*/ 283488 w 485979"/>
                  <a:gd name="connsiteY6" fmla="*/ 391484 h 445481"/>
                  <a:gd name="connsiteX7" fmla="*/ 67497 w 485979"/>
                  <a:gd name="connsiteY7" fmla="*/ 391484 h 445481"/>
                  <a:gd name="connsiteX8" fmla="*/ 53998 w 485979"/>
                  <a:gd name="connsiteY8" fmla="*/ 377984 h 445481"/>
                  <a:gd name="connsiteX9" fmla="*/ 53998 w 485979"/>
                  <a:gd name="connsiteY9" fmla="*/ 148494 h 445481"/>
                  <a:gd name="connsiteX10" fmla="*/ 67497 w 485979"/>
                  <a:gd name="connsiteY10" fmla="*/ 134994 h 445481"/>
                  <a:gd name="connsiteX11" fmla="*/ 418483 w 485979"/>
                  <a:gd name="connsiteY11" fmla="*/ 134994 h 445481"/>
                  <a:gd name="connsiteX12" fmla="*/ 431982 w 485979"/>
                  <a:gd name="connsiteY12" fmla="*/ 148494 h 445481"/>
                  <a:gd name="connsiteX13" fmla="*/ 431982 w 485979"/>
                  <a:gd name="connsiteY13" fmla="*/ 225441 h 445481"/>
                  <a:gd name="connsiteX14" fmla="*/ 485980 w 485979"/>
                  <a:gd name="connsiteY14" fmla="*/ 251090 h 445481"/>
                  <a:gd name="connsiteX15" fmla="*/ 485980 w 485979"/>
                  <a:gd name="connsiteY15" fmla="*/ 52648 h 445481"/>
                  <a:gd name="connsiteX16" fmla="*/ 431982 w 485979"/>
                  <a:gd name="connsiteY16" fmla="*/ 0 h 445481"/>
                  <a:gd name="connsiteX17" fmla="*/ 80997 w 485979"/>
                  <a:gd name="connsiteY17" fmla="*/ 94496 h 445481"/>
                  <a:gd name="connsiteX18" fmla="*/ 53998 w 485979"/>
                  <a:gd name="connsiteY18" fmla="*/ 67497 h 445481"/>
                  <a:gd name="connsiteX19" fmla="*/ 80997 w 485979"/>
                  <a:gd name="connsiteY19" fmla="*/ 40498 h 445481"/>
                  <a:gd name="connsiteX20" fmla="*/ 107996 w 485979"/>
                  <a:gd name="connsiteY20" fmla="*/ 67497 h 445481"/>
                  <a:gd name="connsiteX21" fmla="*/ 80997 w 485979"/>
                  <a:gd name="connsiteY21" fmla="*/ 94496 h 445481"/>
                  <a:gd name="connsiteX22" fmla="*/ 215991 w 485979"/>
                  <a:gd name="connsiteY22" fmla="*/ 87746 h 445481"/>
                  <a:gd name="connsiteX23" fmla="*/ 161993 w 485979"/>
                  <a:gd name="connsiteY23" fmla="*/ 87746 h 445481"/>
                  <a:gd name="connsiteX24" fmla="*/ 141744 w 485979"/>
                  <a:gd name="connsiteY24" fmla="*/ 67497 h 445481"/>
                  <a:gd name="connsiteX25" fmla="*/ 161993 w 485979"/>
                  <a:gd name="connsiteY25" fmla="*/ 47248 h 445481"/>
                  <a:gd name="connsiteX26" fmla="*/ 215991 w 485979"/>
                  <a:gd name="connsiteY26" fmla="*/ 47248 h 445481"/>
                  <a:gd name="connsiteX27" fmla="*/ 236240 w 485979"/>
                  <a:gd name="connsiteY27" fmla="*/ 67497 h 445481"/>
                  <a:gd name="connsiteX28" fmla="*/ 215991 w 485979"/>
                  <a:gd name="connsiteY28" fmla="*/ 87746 h 445481"/>
                  <a:gd name="connsiteX29" fmla="*/ 209241 w 485979"/>
                  <a:gd name="connsiteY29" fmla="*/ 306437 h 445481"/>
                  <a:gd name="connsiteX30" fmla="*/ 191692 w 485979"/>
                  <a:gd name="connsiteY30" fmla="*/ 323987 h 445481"/>
                  <a:gd name="connsiteX31" fmla="*/ 209241 w 485979"/>
                  <a:gd name="connsiteY31" fmla="*/ 341536 h 445481"/>
                  <a:gd name="connsiteX32" fmla="*/ 263239 w 485979"/>
                  <a:gd name="connsiteY32" fmla="*/ 341536 h 445481"/>
                  <a:gd name="connsiteX33" fmla="*/ 280788 w 485979"/>
                  <a:gd name="connsiteY33" fmla="*/ 323987 h 445481"/>
                  <a:gd name="connsiteX34" fmla="*/ 263239 w 485979"/>
                  <a:gd name="connsiteY34" fmla="*/ 306437 h 445481"/>
                  <a:gd name="connsiteX35" fmla="*/ 209241 w 485979"/>
                  <a:gd name="connsiteY35" fmla="*/ 306437 h 445481"/>
                  <a:gd name="connsiteX36" fmla="*/ 321287 w 485979"/>
                  <a:gd name="connsiteY36" fmla="*/ 256489 h 445481"/>
                  <a:gd name="connsiteX37" fmla="*/ 303737 w 485979"/>
                  <a:gd name="connsiteY37" fmla="*/ 238940 h 445481"/>
                  <a:gd name="connsiteX38" fmla="*/ 209241 w 485979"/>
                  <a:gd name="connsiteY38" fmla="*/ 238940 h 445481"/>
                  <a:gd name="connsiteX39" fmla="*/ 191692 w 485979"/>
                  <a:gd name="connsiteY39" fmla="*/ 256489 h 445481"/>
                  <a:gd name="connsiteX40" fmla="*/ 209241 w 485979"/>
                  <a:gd name="connsiteY40" fmla="*/ 274039 h 445481"/>
                  <a:gd name="connsiteX41" fmla="*/ 303737 w 485979"/>
                  <a:gd name="connsiteY41" fmla="*/ 274039 h 445481"/>
                  <a:gd name="connsiteX42" fmla="*/ 321287 w 485979"/>
                  <a:gd name="connsiteY42" fmla="*/ 256489 h 445481"/>
                  <a:gd name="connsiteX43" fmla="*/ 371235 w 485979"/>
                  <a:gd name="connsiteY43" fmla="*/ 171443 h 445481"/>
                  <a:gd name="connsiteX44" fmla="*/ 114745 w 485979"/>
                  <a:gd name="connsiteY44" fmla="*/ 171443 h 445481"/>
                  <a:gd name="connsiteX45" fmla="*/ 97196 w 485979"/>
                  <a:gd name="connsiteY45" fmla="*/ 188992 h 445481"/>
                  <a:gd name="connsiteX46" fmla="*/ 114745 w 485979"/>
                  <a:gd name="connsiteY46" fmla="*/ 206542 h 445481"/>
                  <a:gd name="connsiteX47" fmla="*/ 371235 w 485979"/>
                  <a:gd name="connsiteY47" fmla="*/ 206542 h 445481"/>
                  <a:gd name="connsiteX48" fmla="*/ 388784 w 485979"/>
                  <a:gd name="connsiteY48" fmla="*/ 188992 h 445481"/>
                  <a:gd name="connsiteX49" fmla="*/ 371235 w 485979"/>
                  <a:gd name="connsiteY49" fmla="*/ 171443 h 445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485979" h="445481">
                    <a:moveTo>
                      <a:pt x="431982" y="0"/>
                    </a:moveTo>
                    <a:lnTo>
                      <a:pt x="53998" y="0"/>
                    </a:lnTo>
                    <a:cubicBezTo>
                      <a:pt x="24299" y="0"/>
                      <a:pt x="0" y="24299"/>
                      <a:pt x="0" y="53998"/>
                    </a:cubicBezTo>
                    <a:lnTo>
                      <a:pt x="0" y="391484"/>
                    </a:lnTo>
                    <a:cubicBezTo>
                      <a:pt x="0" y="421183"/>
                      <a:pt x="24299" y="445481"/>
                      <a:pt x="53998" y="445481"/>
                    </a:cubicBezTo>
                    <a:lnTo>
                      <a:pt x="318587" y="445481"/>
                    </a:lnTo>
                    <a:cubicBezTo>
                      <a:pt x="302387" y="430632"/>
                      <a:pt x="290238" y="411733"/>
                      <a:pt x="283488" y="391484"/>
                    </a:cubicBezTo>
                    <a:lnTo>
                      <a:pt x="67497" y="391484"/>
                    </a:lnTo>
                    <a:cubicBezTo>
                      <a:pt x="59397" y="391484"/>
                      <a:pt x="53998" y="386084"/>
                      <a:pt x="53998" y="377984"/>
                    </a:cubicBezTo>
                    <a:lnTo>
                      <a:pt x="53998" y="148494"/>
                    </a:lnTo>
                    <a:cubicBezTo>
                      <a:pt x="53998" y="140394"/>
                      <a:pt x="59397" y="134994"/>
                      <a:pt x="67497" y="134994"/>
                    </a:cubicBezTo>
                    <a:lnTo>
                      <a:pt x="418483" y="134994"/>
                    </a:lnTo>
                    <a:cubicBezTo>
                      <a:pt x="426582" y="134994"/>
                      <a:pt x="431982" y="140394"/>
                      <a:pt x="431982" y="148494"/>
                    </a:cubicBezTo>
                    <a:lnTo>
                      <a:pt x="431982" y="225441"/>
                    </a:lnTo>
                    <a:cubicBezTo>
                      <a:pt x="452231" y="229490"/>
                      <a:pt x="471130" y="238940"/>
                      <a:pt x="485980" y="251090"/>
                    </a:cubicBezTo>
                    <a:lnTo>
                      <a:pt x="485980" y="52648"/>
                    </a:lnTo>
                    <a:cubicBezTo>
                      <a:pt x="485980" y="22949"/>
                      <a:pt x="461681" y="0"/>
                      <a:pt x="431982" y="0"/>
                    </a:cubicBezTo>
                    <a:close/>
                    <a:moveTo>
                      <a:pt x="80997" y="94496"/>
                    </a:moveTo>
                    <a:cubicBezTo>
                      <a:pt x="66147" y="94496"/>
                      <a:pt x="53998" y="82347"/>
                      <a:pt x="53998" y="67497"/>
                    </a:cubicBezTo>
                    <a:cubicBezTo>
                      <a:pt x="53998" y="52648"/>
                      <a:pt x="66147" y="40498"/>
                      <a:pt x="80997" y="40498"/>
                    </a:cubicBezTo>
                    <a:cubicBezTo>
                      <a:pt x="95846" y="40498"/>
                      <a:pt x="107996" y="52648"/>
                      <a:pt x="107996" y="67497"/>
                    </a:cubicBezTo>
                    <a:cubicBezTo>
                      <a:pt x="107996" y="82347"/>
                      <a:pt x="95846" y="94496"/>
                      <a:pt x="80997" y="94496"/>
                    </a:cubicBezTo>
                    <a:close/>
                    <a:moveTo>
                      <a:pt x="215991" y="87746"/>
                    </a:moveTo>
                    <a:lnTo>
                      <a:pt x="161993" y="87746"/>
                    </a:lnTo>
                    <a:cubicBezTo>
                      <a:pt x="151194" y="87746"/>
                      <a:pt x="141744" y="78297"/>
                      <a:pt x="141744" y="67497"/>
                    </a:cubicBezTo>
                    <a:cubicBezTo>
                      <a:pt x="141744" y="56698"/>
                      <a:pt x="151194" y="47248"/>
                      <a:pt x="161993" y="47248"/>
                    </a:cubicBezTo>
                    <a:lnTo>
                      <a:pt x="215991" y="47248"/>
                    </a:lnTo>
                    <a:cubicBezTo>
                      <a:pt x="226791" y="47248"/>
                      <a:pt x="236240" y="56698"/>
                      <a:pt x="236240" y="67497"/>
                    </a:cubicBezTo>
                    <a:cubicBezTo>
                      <a:pt x="236240" y="78297"/>
                      <a:pt x="226791" y="87746"/>
                      <a:pt x="215991" y="87746"/>
                    </a:cubicBezTo>
                    <a:close/>
                    <a:moveTo>
                      <a:pt x="209241" y="306437"/>
                    </a:moveTo>
                    <a:cubicBezTo>
                      <a:pt x="199792" y="306437"/>
                      <a:pt x="191692" y="314537"/>
                      <a:pt x="191692" y="323987"/>
                    </a:cubicBezTo>
                    <a:cubicBezTo>
                      <a:pt x="191692" y="333436"/>
                      <a:pt x="199792" y="341536"/>
                      <a:pt x="209241" y="341536"/>
                    </a:cubicBezTo>
                    <a:lnTo>
                      <a:pt x="263239" y="341536"/>
                    </a:lnTo>
                    <a:cubicBezTo>
                      <a:pt x="272689" y="341536"/>
                      <a:pt x="280788" y="333436"/>
                      <a:pt x="280788" y="323987"/>
                    </a:cubicBezTo>
                    <a:cubicBezTo>
                      <a:pt x="280788" y="314537"/>
                      <a:pt x="272689" y="306437"/>
                      <a:pt x="263239" y="306437"/>
                    </a:cubicBezTo>
                    <a:lnTo>
                      <a:pt x="209241" y="306437"/>
                    </a:lnTo>
                    <a:close/>
                    <a:moveTo>
                      <a:pt x="321287" y="256489"/>
                    </a:moveTo>
                    <a:cubicBezTo>
                      <a:pt x="321287" y="247040"/>
                      <a:pt x="313187" y="238940"/>
                      <a:pt x="303737" y="238940"/>
                    </a:cubicBezTo>
                    <a:lnTo>
                      <a:pt x="209241" y="238940"/>
                    </a:lnTo>
                    <a:cubicBezTo>
                      <a:pt x="199792" y="238940"/>
                      <a:pt x="191692" y="247040"/>
                      <a:pt x="191692" y="256489"/>
                    </a:cubicBezTo>
                    <a:cubicBezTo>
                      <a:pt x="191692" y="265939"/>
                      <a:pt x="199792" y="274039"/>
                      <a:pt x="209241" y="274039"/>
                    </a:cubicBezTo>
                    <a:lnTo>
                      <a:pt x="303737" y="274039"/>
                    </a:lnTo>
                    <a:cubicBezTo>
                      <a:pt x="313187" y="272689"/>
                      <a:pt x="321287" y="264589"/>
                      <a:pt x="321287" y="256489"/>
                    </a:cubicBezTo>
                    <a:close/>
                    <a:moveTo>
                      <a:pt x="371235" y="171443"/>
                    </a:moveTo>
                    <a:lnTo>
                      <a:pt x="114745" y="171443"/>
                    </a:lnTo>
                    <a:cubicBezTo>
                      <a:pt x="105296" y="171443"/>
                      <a:pt x="97196" y="179543"/>
                      <a:pt x="97196" y="188992"/>
                    </a:cubicBezTo>
                    <a:cubicBezTo>
                      <a:pt x="97196" y="198442"/>
                      <a:pt x="105296" y="206542"/>
                      <a:pt x="114745" y="206542"/>
                    </a:cubicBezTo>
                    <a:lnTo>
                      <a:pt x="371235" y="206542"/>
                    </a:lnTo>
                    <a:cubicBezTo>
                      <a:pt x="380684" y="206542"/>
                      <a:pt x="388784" y="198442"/>
                      <a:pt x="388784" y="188992"/>
                    </a:cubicBezTo>
                    <a:cubicBezTo>
                      <a:pt x="388784" y="179543"/>
                      <a:pt x="380684" y="171443"/>
                      <a:pt x="371235" y="171443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162" name="知鱼34-2"/>
              <p:cNvSpPr/>
              <p:nvPr/>
            </p:nvSpPr>
            <p:spPr>
              <a:xfrm>
                <a:off x="8398949" y="5822652"/>
                <a:ext cx="398233" cy="195741"/>
              </a:xfrm>
              <a:custGeom>
                <a:avLst/>
                <a:gdLst>
                  <a:gd name="connsiteX0" fmla="*/ 47248 w 398233"/>
                  <a:gd name="connsiteY0" fmla="*/ 0 h 195741"/>
                  <a:gd name="connsiteX1" fmla="*/ 13499 w 398233"/>
                  <a:gd name="connsiteY1" fmla="*/ 0 h 195741"/>
                  <a:gd name="connsiteX2" fmla="*/ 0 w 398233"/>
                  <a:gd name="connsiteY2" fmla="*/ 13499 h 195741"/>
                  <a:gd name="connsiteX3" fmla="*/ 0 w 398233"/>
                  <a:gd name="connsiteY3" fmla="*/ 67497 h 195741"/>
                  <a:gd name="connsiteX4" fmla="*/ 13499 w 398233"/>
                  <a:gd name="connsiteY4" fmla="*/ 80997 h 195741"/>
                  <a:gd name="connsiteX5" fmla="*/ 47248 w 398233"/>
                  <a:gd name="connsiteY5" fmla="*/ 80997 h 195741"/>
                  <a:gd name="connsiteX6" fmla="*/ 60747 w 398233"/>
                  <a:gd name="connsiteY6" fmla="*/ 67497 h 195741"/>
                  <a:gd name="connsiteX7" fmla="*/ 60747 w 398233"/>
                  <a:gd name="connsiteY7" fmla="*/ 13499 h 195741"/>
                  <a:gd name="connsiteX8" fmla="*/ 47248 w 398233"/>
                  <a:gd name="connsiteY8" fmla="*/ 0 h 195741"/>
                  <a:gd name="connsiteX9" fmla="*/ 303737 w 398233"/>
                  <a:gd name="connsiteY9" fmla="*/ 6750 h 195741"/>
                  <a:gd name="connsiteX10" fmla="*/ 209241 w 398233"/>
                  <a:gd name="connsiteY10" fmla="*/ 101246 h 195741"/>
                  <a:gd name="connsiteX11" fmla="*/ 303737 w 398233"/>
                  <a:gd name="connsiteY11" fmla="*/ 195742 h 195741"/>
                  <a:gd name="connsiteX12" fmla="*/ 398234 w 398233"/>
                  <a:gd name="connsiteY12" fmla="*/ 101246 h 195741"/>
                  <a:gd name="connsiteX13" fmla="*/ 303737 w 398233"/>
                  <a:gd name="connsiteY13" fmla="*/ 6750 h 195741"/>
                  <a:gd name="connsiteX14" fmla="*/ 290238 w 398233"/>
                  <a:gd name="connsiteY14" fmla="*/ 144444 h 195741"/>
                  <a:gd name="connsiteX15" fmla="*/ 247040 w 398233"/>
                  <a:gd name="connsiteY15" fmla="*/ 101246 h 195741"/>
                  <a:gd name="connsiteX16" fmla="*/ 267289 w 398233"/>
                  <a:gd name="connsiteY16" fmla="*/ 80997 h 195741"/>
                  <a:gd name="connsiteX17" fmla="*/ 290238 w 398233"/>
                  <a:gd name="connsiteY17" fmla="*/ 103946 h 195741"/>
                  <a:gd name="connsiteX18" fmla="*/ 338836 w 398233"/>
                  <a:gd name="connsiteY18" fmla="*/ 55348 h 195741"/>
                  <a:gd name="connsiteX19" fmla="*/ 357735 w 398233"/>
                  <a:gd name="connsiteY19" fmla="*/ 74247 h 195741"/>
                  <a:gd name="connsiteX20" fmla="*/ 290238 w 398233"/>
                  <a:gd name="connsiteY20" fmla="*/ 144444 h 195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8233" h="195741">
                    <a:moveTo>
                      <a:pt x="47248" y="0"/>
                    </a:moveTo>
                    <a:lnTo>
                      <a:pt x="13499" y="0"/>
                    </a:lnTo>
                    <a:cubicBezTo>
                      <a:pt x="5400" y="0"/>
                      <a:pt x="0" y="5400"/>
                      <a:pt x="0" y="13499"/>
                    </a:cubicBezTo>
                    <a:lnTo>
                      <a:pt x="0" y="67497"/>
                    </a:lnTo>
                    <a:cubicBezTo>
                      <a:pt x="0" y="75597"/>
                      <a:pt x="5400" y="80997"/>
                      <a:pt x="13499" y="80997"/>
                    </a:cubicBezTo>
                    <a:lnTo>
                      <a:pt x="47248" y="80997"/>
                    </a:lnTo>
                    <a:cubicBezTo>
                      <a:pt x="55348" y="80997"/>
                      <a:pt x="60747" y="75597"/>
                      <a:pt x="60747" y="67497"/>
                    </a:cubicBezTo>
                    <a:lnTo>
                      <a:pt x="60747" y="13499"/>
                    </a:lnTo>
                    <a:cubicBezTo>
                      <a:pt x="60747" y="5400"/>
                      <a:pt x="55348" y="0"/>
                      <a:pt x="47248" y="0"/>
                    </a:cubicBezTo>
                    <a:close/>
                    <a:moveTo>
                      <a:pt x="303737" y="6750"/>
                    </a:moveTo>
                    <a:cubicBezTo>
                      <a:pt x="251090" y="6750"/>
                      <a:pt x="209241" y="48598"/>
                      <a:pt x="209241" y="101246"/>
                    </a:cubicBezTo>
                    <a:cubicBezTo>
                      <a:pt x="209241" y="153894"/>
                      <a:pt x="251090" y="195742"/>
                      <a:pt x="303737" y="195742"/>
                    </a:cubicBezTo>
                    <a:cubicBezTo>
                      <a:pt x="356385" y="195742"/>
                      <a:pt x="398234" y="153894"/>
                      <a:pt x="398234" y="101246"/>
                    </a:cubicBezTo>
                    <a:cubicBezTo>
                      <a:pt x="398234" y="48598"/>
                      <a:pt x="356385" y="6750"/>
                      <a:pt x="303737" y="6750"/>
                    </a:cubicBezTo>
                    <a:close/>
                    <a:moveTo>
                      <a:pt x="290238" y="144444"/>
                    </a:moveTo>
                    <a:lnTo>
                      <a:pt x="247040" y="101246"/>
                    </a:lnTo>
                    <a:lnTo>
                      <a:pt x="267289" y="80997"/>
                    </a:lnTo>
                    <a:lnTo>
                      <a:pt x="290238" y="103946"/>
                    </a:lnTo>
                    <a:lnTo>
                      <a:pt x="338836" y="55348"/>
                    </a:lnTo>
                    <a:lnTo>
                      <a:pt x="357735" y="74247"/>
                    </a:lnTo>
                    <a:lnTo>
                      <a:pt x="290238" y="144444"/>
                    </a:ln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163" name="知鱼52"/>
            <p:cNvGrpSpPr/>
            <p:nvPr/>
          </p:nvGrpSpPr>
          <p:grpSpPr>
            <a:xfrm>
              <a:off x="9413646" y="1614355"/>
              <a:ext cx="298149" cy="276965"/>
              <a:chOff x="8290953" y="2802827"/>
              <a:chExt cx="512978" cy="476530"/>
            </a:xfrm>
            <a:solidFill>
              <a:schemeClr val="accent5"/>
            </a:solidFill>
          </p:grpSpPr>
          <p:sp>
            <p:nvSpPr>
              <p:cNvPr id="164" name="知鱼52-1"/>
              <p:cNvSpPr/>
              <p:nvPr/>
            </p:nvSpPr>
            <p:spPr>
              <a:xfrm>
                <a:off x="8420548" y="2802827"/>
                <a:ext cx="253789" cy="79646"/>
              </a:xfrm>
              <a:custGeom>
                <a:avLst/>
                <a:gdLst>
                  <a:gd name="connsiteX0" fmla="*/ 207891 w 253789"/>
                  <a:gd name="connsiteY0" fmla="*/ 0 h 79646"/>
                  <a:gd name="connsiteX1" fmla="*/ 45898 w 253789"/>
                  <a:gd name="connsiteY1" fmla="*/ 0 h 79646"/>
                  <a:gd name="connsiteX2" fmla="*/ 0 w 253789"/>
                  <a:gd name="connsiteY2" fmla="*/ 45898 h 79646"/>
                  <a:gd name="connsiteX3" fmla="*/ 0 w 253789"/>
                  <a:gd name="connsiteY3" fmla="*/ 79647 h 79646"/>
                  <a:gd name="connsiteX4" fmla="*/ 45898 w 253789"/>
                  <a:gd name="connsiteY4" fmla="*/ 79647 h 79646"/>
                  <a:gd name="connsiteX5" fmla="*/ 45898 w 253789"/>
                  <a:gd name="connsiteY5" fmla="*/ 45898 h 79646"/>
                  <a:gd name="connsiteX6" fmla="*/ 207891 w 253789"/>
                  <a:gd name="connsiteY6" fmla="*/ 45898 h 79646"/>
                  <a:gd name="connsiteX7" fmla="*/ 207891 w 253789"/>
                  <a:gd name="connsiteY7" fmla="*/ 79647 h 79646"/>
                  <a:gd name="connsiteX8" fmla="*/ 253789 w 253789"/>
                  <a:gd name="connsiteY8" fmla="*/ 79647 h 79646"/>
                  <a:gd name="connsiteX9" fmla="*/ 253789 w 253789"/>
                  <a:gd name="connsiteY9" fmla="*/ 45898 h 79646"/>
                  <a:gd name="connsiteX10" fmla="*/ 207891 w 253789"/>
                  <a:gd name="connsiteY10" fmla="*/ 0 h 79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3789" h="79646">
                    <a:moveTo>
                      <a:pt x="207891" y="0"/>
                    </a:moveTo>
                    <a:lnTo>
                      <a:pt x="45898" y="0"/>
                    </a:lnTo>
                    <a:cubicBezTo>
                      <a:pt x="20249" y="0"/>
                      <a:pt x="0" y="20249"/>
                      <a:pt x="0" y="45898"/>
                    </a:cubicBezTo>
                    <a:lnTo>
                      <a:pt x="0" y="79647"/>
                    </a:lnTo>
                    <a:lnTo>
                      <a:pt x="45898" y="79647"/>
                    </a:lnTo>
                    <a:lnTo>
                      <a:pt x="45898" y="45898"/>
                    </a:lnTo>
                    <a:lnTo>
                      <a:pt x="207891" y="45898"/>
                    </a:lnTo>
                    <a:lnTo>
                      <a:pt x="207891" y="79647"/>
                    </a:lnTo>
                    <a:lnTo>
                      <a:pt x="253789" y="79647"/>
                    </a:lnTo>
                    <a:lnTo>
                      <a:pt x="253789" y="45898"/>
                    </a:lnTo>
                    <a:cubicBezTo>
                      <a:pt x="253789" y="20249"/>
                      <a:pt x="233540" y="0"/>
                      <a:pt x="207891" y="0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165" name="知鱼52-2"/>
              <p:cNvSpPr/>
              <p:nvPr/>
            </p:nvSpPr>
            <p:spPr>
              <a:xfrm>
                <a:off x="8290953" y="2914873"/>
                <a:ext cx="512978" cy="364484"/>
              </a:xfrm>
              <a:custGeom>
                <a:avLst/>
                <a:gdLst>
                  <a:gd name="connsiteX0" fmla="*/ 276739 w 512978"/>
                  <a:gd name="connsiteY0" fmla="*/ 249740 h 364484"/>
                  <a:gd name="connsiteX1" fmla="*/ 276739 w 512978"/>
                  <a:gd name="connsiteY1" fmla="*/ 259189 h 364484"/>
                  <a:gd name="connsiteX2" fmla="*/ 256489 w 512978"/>
                  <a:gd name="connsiteY2" fmla="*/ 279439 h 364484"/>
                  <a:gd name="connsiteX3" fmla="*/ 236240 w 512978"/>
                  <a:gd name="connsiteY3" fmla="*/ 259189 h 364484"/>
                  <a:gd name="connsiteX4" fmla="*/ 236240 w 512978"/>
                  <a:gd name="connsiteY4" fmla="*/ 249740 h 364484"/>
                  <a:gd name="connsiteX5" fmla="*/ 53998 w 512978"/>
                  <a:gd name="connsiteY5" fmla="*/ 249740 h 364484"/>
                  <a:gd name="connsiteX6" fmla="*/ 26999 w 512978"/>
                  <a:gd name="connsiteY6" fmla="*/ 245690 h 364484"/>
                  <a:gd name="connsiteX7" fmla="*/ 26999 w 512978"/>
                  <a:gd name="connsiteY7" fmla="*/ 337486 h 364484"/>
                  <a:gd name="connsiteX8" fmla="*/ 53998 w 512978"/>
                  <a:gd name="connsiteY8" fmla="*/ 364485 h 364484"/>
                  <a:gd name="connsiteX9" fmla="*/ 458981 w 512978"/>
                  <a:gd name="connsiteY9" fmla="*/ 364485 h 364484"/>
                  <a:gd name="connsiteX10" fmla="*/ 485980 w 512978"/>
                  <a:gd name="connsiteY10" fmla="*/ 337486 h 364484"/>
                  <a:gd name="connsiteX11" fmla="*/ 485980 w 512978"/>
                  <a:gd name="connsiteY11" fmla="*/ 245690 h 364484"/>
                  <a:gd name="connsiteX12" fmla="*/ 458981 w 512978"/>
                  <a:gd name="connsiteY12" fmla="*/ 249740 h 364484"/>
                  <a:gd name="connsiteX13" fmla="*/ 276739 w 512978"/>
                  <a:gd name="connsiteY13" fmla="*/ 249740 h 364484"/>
                  <a:gd name="connsiteX14" fmla="*/ 485980 w 512978"/>
                  <a:gd name="connsiteY14" fmla="*/ 0 h 364484"/>
                  <a:gd name="connsiteX15" fmla="*/ 26999 w 512978"/>
                  <a:gd name="connsiteY15" fmla="*/ 0 h 364484"/>
                  <a:gd name="connsiteX16" fmla="*/ 0 w 512978"/>
                  <a:gd name="connsiteY16" fmla="*/ 26999 h 364484"/>
                  <a:gd name="connsiteX17" fmla="*/ 0 w 512978"/>
                  <a:gd name="connsiteY17" fmla="*/ 161993 h 364484"/>
                  <a:gd name="connsiteX18" fmla="*/ 53998 w 512978"/>
                  <a:gd name="connsiteY18" fmla="*/ 215991 h 364484"/>
                  <a:gd name="connsiteX19" fmla="*/ 236240 w 512978"/>
                  <a:gd name="connsiteY19" fmla="*/ 215991 h 364484"/>
                  <a:gd name="connsiteX20" fmla="*/ 236240 w 512978"/>
                  <a:gd name="connsiteY20" fmla="*/ 199792 h 364484"/>
                  <a:gd name="connsiteX21" fmla="*/ 256489 w 512978"/>
                  <a:gd name="connsiteY21" fmla="*/ 179543 h 364484"/>
                  <a:gd name="connsiteX22" fmla="*/ 276739 w 512978"/>
                  <a:gd name="connsiteY22" fmla="*/ 199792 h 364484"/>
                  <a:gd name="connsiteX23" fmla="*/ 276739 w 512978"/>
                  <a:gd name="connsiteY23" fmla="*/ 215991 h 364484"/>
                  <a:gd name="connsiteX24" fmla="*/ 458981 w 512978"/>
                  <a:gd name="connsiteY24" fmla="*/ 215991 h 364484"/>
                  <a:gd name="connsiteX25" fmla="*/ 512979 w 512978"/>
                  <a:gd name="connsiteY25" fmla="*/ 161993 h 364484"/>
                  <a:gd name="connsiteX26" fmla="*/ 512979 w 512978"/>
                  <a:gd name="connsiteY26" fmla="*/ 26999 h 364484"/>
                  <a:gd name="connsiteX27" fmla="*/ 485980 w 512978"/>
                  <a:gd name="connsiteY27" fmla="*/ 0 h 364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12978" h="364484">
                    <a:moveTo>
                      <a:pt x="276739" y="249740"/>
                    </a:moveTo>
                    <a:lnTo>
                      <a:pt x="276739" y="259189"/>
                    </a:lnTo>
                    <a:cubicBezTo>
                      <a:pt x="276739" y="269989"/>
                      <a:pt x="267289" y="279439"/>
                      <a:pt x="256489" y="279439"/>
                    </a:cubicBezTo>
                    <a:cubicBezTo>
                      <a:pt x="245690" y="279439"/>
                      <a:pt x="236240" y="269989"/>
                      <a:pt x="236240" y="259189"/>
                    </a:cubicBezTo>
                    <a:lnTo>
                      <a:pt x="236240" y="249740"/>
                    </a:lnTo>
                    <a:lnTo>
                      <a:pt x="53998" y="249740"/>
                    </a:lnTo>
                    <a:cubicBezTo>
                      <a:pt x="44548" y="249740"/>
                      <a:pt x="35099" y="248390"/>
                      <a:pt x="26999" y="245690"/>
                    </a:cubicBezTo>
                    <a:lnTo>
                      <a:pt x="26999" y="337486"/>
                    </a:lnTo>
                    <a:cubicBezTo>
                      <a:pt x="26999" y="352335"/>
                      <a:pt x="39148" y="364485"/>
                      <a:pt x="53998" y="364485"/>
                    </a:cubicBezTo>
                    <a:lnTo>
                      <a:pt x="458981" y="364485"/>
                    </a:lnTo>
                    <a:cubicBezTo>
                      <a:pt x="473830" y="364485"/>
                      <a:pt x="485980" y="352335"/>
                      <a:pt x="485980" y="337486"/>
                    </a:cubicBezTo>
                    <a:lnTo>
                      <a:pt x="485980" y="245690"/>
                    </a:lnTo>
                    <a:cubicBezTo>
                      <a:pt x="477880" y="248390"/>
                      <a:pt x="468431" y="249740"/>
                      <a:pt x="458981" y="249740"/>
                    </a:cubicBezTo>
                    <a:lnTo>
                      <a:pt x="276739" y="249740"/>
                    </a:lnTo>
                    <a:close/>
                    <a:moveTo>
                      <a:pt x="485980" y="0"/>
                    </a:moveTo>
                    <a:lnTo>
                      <a:pt x="26999" y="0"/>
                    </a:lnTo>
                    <a:cubicBezTo>
                      <a:pt x="12149" y="0"/>
                      <a:pt x="0" y="12150"/>
                      <a:pt x="0" y="26999"/>
                    </a:cubicBezTo>
                    <a:lnTo>
                      <a:pt x="0" y="161993"/>
                    </a:lnTo>
                    <a:cubicBezTo>
                      <a:pt x="0" y="191692"/>
                      <a:pt x="24299" y="215991"/>
                      <a:pt x="53998" y="215991"/>
                    </a:cubicBezTo>
                    <a:lnTo>
                      <a:pt x="236240" y="215991"/>
                    </a:lnTo>
                    <a:lnTo>
                      <a:pt x="236240" y="199792"/>
                    </a:lnTo>
                    <a:cubicBezTo>
                      <a:pt x="236240" y="188992"/>
                      <a:pt x="245690" y="179543"/>
                      <a:pt x="256489" y="179543"/>
                    </a:cubicBezTo>
                    <a:cubicBezTo>
                      <a:pt x="267289" y="179543"/>
                      <a:pt x="276739" y="188992"/>
                      <a:pt x="276739" y="199792"/>
                    </a:cubicBezTo>
                    <a:lnTo>
                      <a:pt x="276739" y="215991"/>
                    </a:lnTo>
                    <a:lnTo>
                      <a:pt x="458981" y="215991"/>
                    </a:lnTo>
                    <a:cubicBezTo>
                      <a:pt x="488680" y="215991"/>
                      <a:pt x="512979" y="191692"/>
                      <a:pt x="512979" y="161993"/>
                    </a:cubicBezTo>
                    <a:lnTo>
                      <a:pt x="512979" y="26999"/>
                    </a:lnTo>
                    <a:cubicBezTo>
                      <a:pt x="512979" y="12150"/>
                      <a:pt x="500829" y="0"/>
                      <a:pt x="485980" y="0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166" name="知鱼60"/>
            <p:cNvGrpSpPr/>
            <p:nvPr/>
          </p:nvGrpSpPr>
          <p:grpSpPr>
            <a:xfrm>
              <a:off x="5920000" y="3283644"/>
              <a:ext cx="391024" cy="339819"/>
              <a:chOff x="6428031" y="1876766"/>
              <a:chExt cx="566976" cy="492729"/>
            </a:xfrm>
            <a:solidFill>
              <a:schemeClr val="accent3"/>
            </a:solidFill>
          </p:grpSpPr>
          <p:sp>
            <p:nvSpPr>
              <p:cNvPr id="167" name="知鱼60-1"/>
              <p:cNvSpPr/>
              <p:nvPr/>
            </p:nvSpPr>
            <p:spPr>
              <a:xfrm>
                <a:off x="6428031" y="1876766"/>
                <a:ext cx="566976" cy="492729"/>
              </a:xfrm>
              <a:custGeom>
                <a:avLst/>
                <a:gdLst>
                  <a:gd name="connsiteX0" fmla="*/ 539978 w 566976"/>
                  <a:gd name="connsiteY0" fmla="*/ 0 h 492729"/>
                  <a:gd name="connsiteX1" fmla="*/ 26999 w 566976"/>
                  <a:gd name="connsiteY1" fmla="*/ 0 h 492729"/>
                  <a:gd name="connsiteX2" fmla="*/ 0 w 566976"/>
                  <a:gd name="connsiteY2" fmla="*/ 26999 h 492729"/>
                  <a:gd name="connsiteX3" fmla="*/ 0 w 566976"/>
                  <a:gd name="connsiteY3" fmla="*/ 364485 h 492729"/>
                  <a:gd name="connsiteX4" fmla="*/ 26999 w 566976"/>
                  <a:gd name="connsiteY4" fmla="*/ 391484 h 492729"/>
                  <a:gd name="connsiteX5" fmla="*/ 228141 w 566976"/>
                  <a:gd name="connsiteY5" fmla="*/ 391484 h 492729"/>
                  <a:gd name="connsiteX6" fmla="*/ 217341 w 566976"/>
                  <a:gd name="connsiteY6" fmla="*/ 452231 h 492729"/>
                  <a:gd name="connsiteX7" fmla="*/ 168743 w 566976"/>
                  <a:gd name="connsiteY7" fmla="*/ 452231 h 492729"/>
                  <a:gd name="connsiteX8" fmla="*/ 148494 w 566976"/>
                  <a:gd name="connsiteY8" fmla="*/ 472480 h 492729"/>
                  <a:gd name="connsiteX9" fmla="*/ 168743 w 566976"/>
                  <a:gd name="connsiteY9" fmla="*/ 492730 h 492729"/>
                  <a:gd name="connsiteX10" fmla="*/ 398234 w 566976"/>
                  <a:gd name="connsiteY10" fmla="*/ 492730 h 492729"/>
                  <a:gd name="connsiteX11" fmla="*/ 418483 w 566976"/>
                  <a:gd name="connsiteY11" fmla="*/ 472480 h 492729"/>
                  <a:gd name="connsiteX12" fmla="*/ 398234 w 566976"/>
                  <a:gd name="connsiteY12" fmla="*/ 452231 h 492729"/>
                  <a:gd name="connsiteX13" fmla="*/ 348286 w 566976"/>
                  <a:gd name="connsiteY13" fmla="*/ 452231 h 492729"/>
                  <a:gd name="connsiteX14" fmla="*/ 338836 w 566976"/>
                  <a:gd name="connsiteY14" fmla="*/ 391484 h 492729"/>
                  <a:gd name="connsiteX15" fmla="*/ 539978 w 566976"/>
                  <a:gd name="connsiteY15" fmla="*/ 391484 h 492729"/>
                  <a:gd name="connsiteX16" fmla="*/ 566977 w 566976"/>
                  <a:gd name="connsiteY16" fmla="*/ 364485 h 492729"/>
                  <a:gd name="connsiteX17" fmla="*/ 566977 w 566976"/>
                  <a:gd name="connsiteY17" fmla="*/ 26999 h 492729"/>
                  <a:gd name="connsiteX18" fmla="*/ 539978 w 566976"/>
                  <a:gd name="connsiteY18" fmla="*/ 0 h 492729"/>
                  <a:gd name="connsiteX19" fmla="*/ 283488 w 566976"/>
                  <a:gd name="connsiteY19" fmla="*/ 371235 h 492729"/>
                  <a:gd name="connsiteX20" fmla="*/ 263239 w 566976"/>
                  <a:gd name="connsiteY20" fmla="*/ 350985 h 492729"/>
                  <a:gd name="connsiteX21" fmla="*/ 283488 w 566976"/>
                  <a:gd name="connsiteY21" fmla="*/ 330736 h 492729"/>
                  <a:gd name="connsiteX22" fmla="*/ 303737 w 566976"/>
                  <a:gd name="connsiteY22" fmla="*/ 350985 h 492729"/>
                  <a:gd name="connsiteX23" fmla="*/ 283488 w 566976"/>
                  <a:gd name="connsiteY23" fmla="*/ 371235 h 492729"/>
                  <a:gd name="connsiteX24" fmla="*/ 512979 w 566976"/>
                  <a:gd name="connsiteY24" fmla="*/ 296988 h 492729"/>
                  <a:gd name="connsiteX25" fmla="*/ 53998 w 566976"/>
                  <a:gd name="connsiteY25" fmla="*/ 296988 h 492729"/>
                  <a:gd name="connsiteX26" fmla="*/ 53998 w 566976"/>
                  <a:gd name="connsiteY26" fmla="*/ 53998 h 492729"/>
                  <a:gd name="connsiteX27" fmla="*/ 512979 w 566976"/>
                  <a:gd name="connsiteY27" fmla="*/ 53998 h 492729"/>
                  <a:gd name="connsiteX28" fmla="*/ 512979 w 566976"/>
                  <a:gd name="connsiteY28" fmla="*/ 296988 h 492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66976" h="492729">
                    <a:moveTo>
                      <a:pt x="539978" y="0"/>
                    </a:moveTo>
                    <a:lnTo>
                      <a:pt x="26999" y="0"/>
                    </a:lnTo>
                    <a:cubicBezTo>
                      <a:pt x="12149" y="0"/>
                      <a:pt x="0" y="12150"/>
                      <a:pt x="0" y="26999"/>
                    </a:cubicBezTo>
                    <a:lnTo>
                      <a:pt x="0" y="364485"/>
                    </a:lnTo>
                    <a:cubicBezTo>
                      <a:pt x="0" y="379334"/>
                      <a:pt x="12149" y="391484"/>
                      <a:pt x="26999" y="391484"/>
                    </a:cubicBezTo>
                    <a:lnTo>
                      <a:pt x="228141" y="391484"/>
                    </a:lnTo>
                    <a:lnTo>
                      <a:pt x="217341" y="452231"/>
                    </a:lnTo>
                    <a:lnTo>
                      <a:pt x="168743" y="452231"/>
                    </a:lnTo>
                    <a:cubicBezTo>
                      <a:pt x="157943" y="452231"/>
                      <a:pt x="148494" y="461681"/>
                      <a:pt x="148494" y="472480"/>
                    </a:cubicBezTo>
                    <a:cubicBezTo>
                      <a:pt x="148494" y="483280"/>
                      <a:pt x="157943" y="492730"/>
                      <a:pt x="168743" y="492730"/>
                    </a:cubicBezTo>
                    <a:lnTo>
                      <a:pt x="398234" y="492730"/>
                    </a:lnTo>
                    <a:cubicBezTo>
                      <a:pt x="409033" y="492730"/>
                      <a:pt x="418483" y="483280"/>
                      <a:pt x="418483" y="472480"/>
                    </a:cubicBezTo>
                    <a:cubicBezTo>
                      <a:pt x="418483" y="461681"/>
                      <a:pt x="409033" y="452231"/>
                      <a:pt x="398234" y="452231"/>
                    </a:cubicBezTo>
                    <a:lnTo>
                      <a:pt x="348286" y="452231"/>
                    </a:lnTo>
                    <a:lnTo>
                      <a:pt x="338836" y="391484"/>
                    </a:lnTo>
                    <a:lnTo>
                      <a:pt x="539978" y="391484"/>
                    </a:lnTo>
                    <a:cubicBezTo>
                      <a:pt x="554827" y="391484"/>
                      <a:pt x="566977" y="379334"/>
                      <a:pt x="566977" y="364485"/>
                    </a:cubicBezTo>
                    <a:lnTo>
                      <a:pt x="566977" y="26999"/>
                    </a:lnTo>
                    <a:cubicBezTo>
                      <a:pt x="566977" y="12150"/>
                      <a:pt x="554827" y="0"/>
                      <a:pt x="539978" y="0"/>
                    </a:cubicBezTo>
                    <a:close/>
                    <a:moveTo>
                      <a:pt x="283488" y="371235"/>
                    </a:moveTo>
                    <a:cubicBezTo>
                      <a:pt x="272689" y="371235"/>
                      <a:pt x="263239" y="361785"/>
                      <a:pt x="263239" y="350985"/>
                    </a:cubicBezTo>
                    <a:cubicBezTo>
                      <a:pt x="263239" y="340186"/>
                      <a:pt x="272689" y="330736"/>
                      <a:pt x="283488" y="330736"/>
                    </a:cubicBezTo>
                    <a:cubicBezTo>
                      <a:pt x="294288" y="330736"/>
                      <a:pt x="303737" y="340186"/>
                      <a:pt x="303737" y="350985"/>
                    </a:cubicBezTo>
                    <a:cubicBezTo>
                      <a:pt x="303737" y="361785"/>
                      <a:pt x="294288" y="371235"/>
                      <a:pt x="283488" y="371235"/>
                    </a:cubicBezTo>
                    <a:close/>
                    <a:moveTo>
                      <a:pt x="512979" y="296988"/>
                    </a:moveTo>
                    <a:lnTo>
                      <a:pt x="53998" y="296988"/>
                    </a:lnTo>
                    <a:lnTo>
                      <a:pt x="53998" y="53998"/>
                    </a:lnTo>
                    <a:lnTo>
                      <a:pt x="512979" y="53998"/>
                    </a:lnTo>
                    <a:lnTo>
                      <a:pt x="512979" y="296988"/>
                    </a:ln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168" name="知鱼60-2"/>
              <p:cNvSpPr/>
              <p:nvPr/>
            </p:nvSpPr>
            <p:spPr>
              <a:xfrm>
                <a:off x="6561675" y="1964512"/>
                <a:ext cx="299687" cy="175492"/>
              </a:xfrm>
              <a:custGeom>
                <a:avLst/>
                <a:gdLst>
                  <a:gd name="connsiteX0" fmla="*/ 287538 w 299687"/>
                  <a:gd name="connsiteY0" fmla="*/ 125545 h 175492"/>
                  <a:gd name="connsiteX1" fmla="*/ 268639 w 299687"/>
                  <a:gd name="connsiteY1" fmla="*/ 125545 h 175492"/>
                  <a:gd name="connsiteX2" fmla="*/ 256489 w 299687"/>
                  <a:gd name="connsiteY2" fmla="*/ 116095 h 175492"/>
                  <a:gd name="connsiteX3" fmla="*/ 249740 w 299687"/>
                  <a:gd name="connsiteY3" fmla="*/ 98546 h 175492"/>
                  <a:gd name="connsiteX4" fmla="*/ 251090 w 299687"/>
                  <a:gd name="connsiteY4" fmla="*/ 83696 h 175492"/>
                  <a:gd name="connsiteX5" fmla="*/ 264589 w 299687"/>
                  <a:gd name="connsiteY5" fmla="*/ 70197 h 175492"/>
                  <a:gd name="connsiteX6" fmla="*/ 264589 w 299687"/>
                  <a:gd name="connsiteY6" fmla="*/ 52648 h 175492"/>
                  <a:gd name="connsiteX7" fmla="*/ 247040 w 299687"/>
                  <a:gd name="connsiteY7" fmla="*/ 35099 h 175492"/>
                  <a:gd name="connsiteX8" fmla="*/ 229491 w 299687"/>
                  <a:gd name="connsiteY8" fmla="*/ 35099 h 175492"/>
                  <a:gd name="connsiteX9" fmla="*/ 215991 w 299687"/>
                  <a:gd name="connsiteY9" fmla="*/ 48598 h 175492"/>
                  <a:gd name="connsiteX10" fmla="*/ 201142 w 299687"/>
                  <a:gd name="connsiteY10" fmla="*/ 49948 h 175492"/>
                  <a:gd name="connsiteX11" fmla="*/ 183592 w 299687"/>
                  <a:gd name="connsiteY11" fmla="*/ 43198 h 175492"/>
                  <a:gd name="connsiteX12" fmla="*/ 174143 w 299687"/>
                  <a:gd name="connsiteY12" fmla="*/ 31049 h 175492"/>
                  <a:gd name="connsiteX13" fmla="*/ 174143 w 299687"/>
                  <a:gd name="connsiteY13" fmla="*/ 12150 h 175492"/>
                  <a:gd name="connsiteX14" fmla="*/ 161993 w 299687"/>
                  <a:gd name="connsiteY14" fmla="*/ 0 h 175492"/>
                  <a:gd name="connsiteX15" fmla="*/ 136344 w 299687"/>
                  <a:gd name="connsiteY15" fmla="*/ 0 h 175492"/>
                  <a:gd name="connsiteX16" fmla="*/ 124195 w 299687"/>
                  <a:gd name="connsiteY16" fmla="*/ 12150 h 175492"/>
                  <a:gd name="connsiteX17" fmla="*/ 124195 w 299687"/>
                  <a:gd name="connsiteY17" fmla="*/ 31049 h 175492"/>
                  <a:gd name="connsiteX18" fmla="*/ 114745 w 299687"/>
                  <a:gd name="connsiteY18" fmla="*/ 43198 h 175492"/>
                  <a:gd name="connsiteX19" fmla="*/ 97196 w 299687"/>
                  <a:gd name="connsiteY19" fmla="*/ 49948 h 175492"/>
                  <a:gd name="connsiteX20" fmla="*/ 82347 w 299687"/>
                  <a:gd name="connsiteY20" fmla="*/ 48598 h 175492"/>
                  <a:gd name="connsiteX21" fmla="*/ 68847 w 299687"/>
                  <a:gd name="connsiteY21" fmla="*/ 35099 h 175492"/>
                  <a:gd name="connsiteX22" fmla="*/ 51298 w 299687"/>
                  <a:gd name="connsiteY22" fmla="*/ 35099 h 175492"/>
                  <a:gd name="connsiteX23" fmla="*/ 35099 w 299687"/>
                  <a:gd name="connsiteY23" fmla="*/ 52648 h 175492"/>
                  <a:gd name="connsiteX24" fmla="*/ 35099 w 299687"/>
                  <a:gd name="connsiteY24" fmla="*/ 70197 h 175492"/>
                  <a:gd name="connsiteX25" fmla="*/ 48598 w 299687"/>
                  <a:gd name="connsiteY25" fmla="*/ 83696 h 175492"/>
                  <a:gd name="connsiteX26" fmla="*/ 49948 w 299687"/>
                  <a:gd name="connsiteY26" fmla="*/ 98546 h 175492"/>
                  <a:gd name="connsiteX27" fmla="*/ 43198 w 299687"/>
                  <a:gd name="connsiteY27" fmla="*/ 116095 h 175492"/>
                  <a:gd name="connsiteX28" fmla="*/ 31049 w 299687"/>
                  <a:gd name="connsiteY28" fmla="*/ 125545 h 175492"/>
                  <a:gd name="connsiteX29" fmla="*/ 12150 w 299687"/>
                  <a:gd name="connsiteY29" fmla="*/ 125545 h 175492"/>
                  <a:gd name="connsiteX30" fmla="*/ 0 w 299687"/>
                  <a:gd name="connsiteY30" fmla="*/ 137694 h 175492"/>
                  <a:gd name="connsiteX31" fmla="*/ 0 w 299687"/>
                  <a:gd name="connsiteY31" fmla="*/ 163343 h 175492"/>
                  <a:gd name="connsiteX32" fmla="*/ 12150 w 299687"/>
                  <a:gd name="connsiteY32" fmla="*/ 175493 h 175492"/>
                  <a:gd name="connsiteX33" fmla="*/ 93146 w 299687"/>
                  <a:gd name="connsiteY33" fmla="*/ 175493 h 175492"/>
                  <a:gd name="connsiteX34" fmla="*/ 87746 w 299687"/>
                  <a:gd name="connsiteY34" fmla="*/ 149844 h 175492"/>
                  <a:gd name="connsiteX35" fmla="*/ 149844 w 299687"/>
                  <a:gd name="connsiteY35" fmla="*/ 87746 h 175492"/>
                  <a:gd name="connsiteX36" fmla="*/ 211941 w 299687"/>
                  <a:gd name="connsiteY36" fmla="*/ 149844 h 175492"/>
                  <a:gd name="connsiteX37" fmla="*/ 206541 w 299687"/>
                  <a:gd name="connsiteY37" fmla="*/ 175493 h 175492"/>
                  <a:gd name="connsiteX38" fmla="*/ 287538 w 299687"/>
                  <a:gd name="connsiteY38" fmla="*/ 175493 h 175492"/>
                  <a:gd name="connsiteX39" fmla="*/ 299688 w 299687"/>
                  <a:gd name="connsiteY39" fmla="*/ 163343 h 175492"/>
                  <a:gd name="connsiteX40" fmla="*/ 299688 w 299687"/>
                  <a:gd name="connsiteY40" fmla="*/ 137694 h 175492"/>
                  <a:gd name="connsiteX41" fmla="*/ 287538 w 299687"/>
                  <a:gd name="connsiteY41" fmla="*/ 125545 h 175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99687" h="175492">
                    <a:moveTo>
                      <a:pt x="287538" y="125545"/>
                    </a:moveTo>
                    <a:lnTo>
                      <a:pt x="268639" y="125545"/>
                    </a:lnTo>
                    <a:cubicBezTo>
                      <a:pt x="263239" y="125545"/>
                      <a:pt x="257839" y="121495"/>
                      <a:pt x="256489" y="116095"/>
                    </a:cubicBezTo>
                    <a:cubicBezTo>
                      <a:pt x="255139" y="109345"/>
                      <a:pt x="252440" y="103946"/>
                      <a:pt x="249740" y="98546"/>
                    </a:cubicBezTo>
                    <a:cubicBezTo>
                      <a:pt x="247040" y="93146"/>
                      <a:pt x="248390" y="87746"/>
                      <a:pt x="251090" y="83696"/>
                    </a:cubicBezTo>
                    <a:lnTo>
                      <a:pt x="264589" y="70197"/>
                    </a:lnTo>
                    <a:cubicBezTo>
                      <a:pt x="269989" y="64797"/>
                      <a:pt x="269989" y="56698"/>
                      <a:pt x="264589" y="52648"/>
                    </a:cubicBezTo>
                    <a:lnTo>
                      <a:pt x="247040" y="35099"/>
                    </a:lnTo>
                    <a:cubicBezTo>
                      <a:pt x="241640" y="29699"/>
                      <a:pt x="233540" y="29699"/>
                      <a:pt x="229491" y="35099"/>
                    </a:cubicBezTo>
                    <a:lnTo>
                      <a:pt x="215991" y="48598"/>
                    </a:lnTo>
                    <a:cubicBezTo>
                      <a:pt x="211941" y="52648"/>
                      <a:pt x="206541" y="52648"/>
                      <a:pt x="201142" y="49948"/>
                    </a:cubicBezTo>
                    <a:cubicBezTo>
                      <a:pt x="195742" y="47248"/>
                      <a:pt x="190342" y="44548"/>
                      <a:pt x="183592" y="43198"/>
                    </a:cubicBezTo>
                    <a:cubicBezTo>
                      <a:pt x="178193" y="41848"/>
                      <a:pt x="174143" y="36448"/>
                      <a:pt x="174143" y="31049"/>
                    </a:cubicBezTo>
                    <a:lnTo>
                      <a:pt x="174143" y="12150"/>
                    </a:lnTo>
                    <a:cubicBezTo>
                      <a:pt x="174143" y="5400"/>
                      <a:pt x="168743" y="0"/>
                      <a:pt x="161993" y="0"/>
                    </a:cubicBezTo>
                    <a:lnTo>
                      <a:pt x="136344" y="0"/>
                    </a:lnTo>
                    <a:cubicBezTo>
                      <a:pt x="129595" y="0"/>
                      <a:pt x="124195" y="5400"/>
                      <a:pt x="124195" y="12150"/>
                    </a:cubicBezTo>
                    <a:lnTo>
                      <a:pt x="124195" y="31049"/>
                    </a:lnTo>
                    <a:cubicBezTo>
                      <a:pt x="124195" y="36448"/>
                      <a:pt x="120145" y="41848"/>
                      <a:pt x="114745" y="43198"/>
                    </a:cubicBezTo>
                    <a:cubicBezTo>
                      <a:pt x="107996" y="44548"/>
                      <a:pt x="102596" y="47248"/>
                      <a:pt x="97196" y="49948"/>
                    </a:cubicBezTo>
                    <a:cubicBezTo>
                      <a:pt x="91796" y="52648"/>
                      <a:pt x="86396" y="51298"/>
                      <a:pt x="82347" y="48598"/>
                    </a:cubicBezTo>
                    <a:lnTo>
                      <a:pt x="68847" y="35099"/>
                    </a:lnTo>
                    <a:cubicBezTo>
                      <a:pt x="63447" y="29699"/>
                      <a:pt x="55348" y="29699"/>
                      <a:pt x="51298" y="35099"/>
                    </a:cubicBezTo>
                    <a:lnTo>
                      <a:pt x="35099" y="52648"/>
                    </a:lnTo>
                    <a:cubicBezTo>
                      <a:pt x="29699" y="58048"/>
                      <a:pt x="29699" y="66147"/>
                      <a:pt x="35099" y="70197"/>
                    </a:cubicBezTo>
                    <a:lnTo>
                      <a:pt x="48598" y="83696"/>
                    </a:lnTo>
                    <a:cubicBezTo>
                      <a:pt x="52648" y="87746"/>
                      <a:pt x="52648" y="93146"/>
                      <a:pt x="49948" y="98546"/>
                    </a:cubicBezTo>
                    <a:cubicBezTo>
                      <a:pt x="47248" y="103946"/>
                      <a:pt x="44548" y="109345"/>
                      <a:pt x="43198" y="116095"/>
                    </a:cubicBezTo>
                    <a:cubicBezTo>
                      <a:pt x="41848" y="121495"/>
                      <a:pt x="36449" y="125545"/>
                      <a:pt x="31049" y="125545"/>
                    </a:cubicBezTo>
                    <a:lnTo>
                      <a:pt x="12150" y="125545"/>
                    </a:lnTo>
                    <a:cubicBezTo>
                      <a:pt x="5400" y="125545"/>
                      <a:pt x="0" y="130945"/>
                      <a:pt x="0" y="137694"/>
                    </a:cubicBezTo>
                    <a:lnTo>
                      <a:pt x="0" y="163343"/>
                    </a:lnTo>
                    <a:cubicBezTo>
                      <a:pt x="0" y="170093"/>
                      <a:pt x="5400" y="175493"/>
                      <a:pt x="12150" y="175493"/>
                    </a:cubicBezTo>
                    <a:lnTo>
                      <a:pt x="93146" y="175493"/>
                    </a:lnTo>
                    <a:cubicBezTo>
                      <a:pt x="90446" y="167393"/>
                      <a:pt x="87746" y="159293"/>
                      <a:pt x="87746" y="149844"/>
                    </a:cubicBezTo>
                    <a:cubicBezTo>
                      <a:pt x="87746" y="114745"/>
                      <a:pt x="116095" y="87746"/>
                      <a:pt x="149844" y="87746"/>
                    </a:cubicBezTo>
                    <a:cubicBezTo>
                      <a:pt x="183592" y="87746"/>
                      <a:pt x="211941" y="116095"/>
                      <a:pt x="211941" y="149844"/>
                    </a:cubicBezTo>
                    <a:cubicBezTo>
                      <a:pt x="211941" y="159293"/>
                      <a:pt x="210591" y="167393"/>
                      <a:pt x="206541" y="175493"/>
                    </a:cubicBezTo>
                    <a:lnTo>
                      <a:pt x="287538" y="175493"/>
                    </a:lnTo>
                    <a:cubicBezTo>
                      <a:pt x="294288" y="175493"/>
                      <a:pt x="299688" y="170093"/>
                      <a:pt x="299688" y="163343"/>
                    </a:cubicBezTo>
                    <a:lnTo>
                      <a:pt x="299688" y="137694"/>
                    </a:lnTo>
                    <a:cubicBezTo>
                      <a:pt x="299688" y="130945"/>
                      <a:pt x="294288" y="125545"/>
                      <a:pt x="287538" y="125545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169" name="知鱼1"/>
            <p:cNvGrpSpPr/>
            <p:nvPr/>
          </p:nvGrpSpPr>
          <p:grpSpPr>
            <a:xfrm>
              <a:off x="2812485" y="4078862"/>
              <a:ext cx="330318" cy="295010"/>
              <a:chOff x="5378656" y="5544563"/>
              <a:chExt cx="568326" cy="507578"/>
            </a:xfrm>
            <a:solidFill>
              <a:schemeClr val="accent3"/>
            </a:solidFill>
          </p:grpSpPr>
          <p:sp>
            <p:nvSpPr>
              <p:cNvPr id="170" name="知鱼1-1"/>
              <p:cNvSpPr/>
              <p:nvPr/>
            </p:nvSpPr>
            <p:spPr>
              <a:xfrm>
                <a:off x="5751241" y="5567512"/>
                <a:ext cx="80996" cy="214640"/>
              </a:xfrm>
              <a:custGeom>
                <a:avLst/>
                <a:gdLst>
                  <a:gd name="connsiteX0" fmla="*/ 67497 w 80996"/>
                  <a:gd name="connsiteY0" fmla="*/ 0 h 214640"/>
                  <a:gd name="connsiteX1" fmla="*/ 13499 w 80996"/>
                  <a:gd name="connsiteY1" fmla="*/ 0 h 214640"/>
                  <a:gd name="connsiteX2" fmla="*/ 0 w 80996"/>
                  <a:gd name="connsiteY2" fmla="*/ 13499 h 214640"/>
                  <a:gd name="connsiteX3" fmla="*/ 0 w 80996"/>
                  <a:gd name="connsiteY3" fmla="*/ 214641 h 214640"/>
                  <a:gd name="connsiteX4" fmla="*/ 80997 w 80996"/>
                  <a:gd name="connsiteY4" fmla="*/ 214641 h 214640"/>
                  <a:gd name="connsiteX5" fmla="*/ 80997 w 80996"/>
                  <a:gd name="connsiteY5" fmla="*/ 13499 h 214640"/>
                  <a:gd name="connsiteX6" fmla="*/ 67497 w 80996"/>
                  <a:gd name="connsiteY6" fmla="*/ 0 h 214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996" h="214640">
                    <a:moveTo>
                      <a:pt x="67497" y="0"/>
                    </a:moveTo>
                    <a:lnTo>
                      <a:pt x="13499" y="0"/>
                    </a:lnTo>
                    <a:cubicBezTo>
                      <a:pt x="5400" y="0"/>
                      <a:pt x="0" y="5400"/>
                      <a:pt x="0" y="13499"/>
                    </a:cubicBezTo>
                    <a:lnTo>
                      <a:pt x="0" y="214641"/>
                    </a:lnTo>
                    <a:lnTo>
                      <a:pt x="80997" y="214641"/>
                    </a:lnTo>
                    <a:lnTo>
                      <a:pt x="80997" y="13499"/>
                    </a:lnTo>
                    <a:cubicBezTo>
                      <a:pt x="80997" y="6750"/>
                      <a:pt x="75597" y="0"/>
                      <a:pt x="67497" y="0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171" name="知鱼1-2"/>
              <p:cNvSpPr/>
              <p:nvPr/>
            </p:nvSpPr>
            <p:spPr>
              <a:xfrm>
                <a:off x="5378656" y="5544563"/>
                <a:ext cx="568326" cy="507578"/>
              </a:xfrm>
              <a:custGeom>
                <a:avLst/>
                <a:gdLst>
                  <a:gd name="connsiteX0" fmla="*/ 422533 w 568326"/>
                  <a:gd name="connsiteY0" fmla="*/ 283488 h 507578"/>
                  <a:gd name="connsiteX1" fmla="*/ 326687 w 568326"/>
                  <a:gd name="connsiteY1" fmla="*/ 322637 h 507578"/>
                  <a:gd name="connsiteX2" fmla="*/ 230840 w 568326"/>
                  <a:gd name="connsiteY2" fmla="*/ 283488 h 507578"/>
                  <a:gd name="connsiteX3" fmla="*/ 230840 w 568326"/>
                  <a:gd name="connsiteY3" fmla="*/ 93146 h 507578"/>
                  <a:gd name="connsiteX4" fmla="*/ 326687 w 568326"/>
                  <a:gd name="connsiteY4" fmla="*/ 53998 h 507578"/>
                  <a:gd name="connsiteX5" fmla="*/ 338836 w 568326"/>
                  <a:gd name="connsiteY5" fmla="*/ 53998 h 507578"/>
                  <a:gd name="connsiteX6" fmla="*/ 338836 w 568326"/>
                  <a:gd name="connsiteY6" fmla="*/ 0 h 507578"/>
                  <a:gd name="connsiteX7" fmla="*/ 326687 w 568326"/>
                  <a:gd name="connsiteY7" fmla="*/ 0 h 507578"/>
                  <a:gd name="connsiteX8" fmla="*/ 193042 w 568326"/>
                  <a:gd name="connsiteY8" fmla="*/ 55347 h 507578"/>
                  <a:gd name="connsiteX9" fmla="*/ 168743 w 568326"/>
                  <a:gd name="connsiteY9" fmla="*/ 294288 h 507578"/>
                  <a:gd name="connsiteX10" fmla="*/ 130945 w 568326"/>
                  <a:gd name="connsiteY10" fmla="*/ 332086 h 507578"/>
                  <a:gd name="connsiteX11" fmla="*/ 122845 w 568326"/>
                  <a:gd name="connsiteY11" fmla="*/ 323987 h 507578"/>
                  <a:gd name="connsiteX12" fmla="*/ 113395 w 568326"/>
                  <a:gd name="connsiteY12" fmla="*/ 323987 h 507578"/>
                  <a:gd name="connsiteX13" fmla="*/ 4050 w 568326"/>
                  <a:gd name="connsiteY13" fmla="*/ 433332 h 507578"/>
                  <a:gd name="connsiteX14" fmla="*/ 4050 w 568326"/>
                  <a:gd name="connsiteY14" fmla="*/ 452231 h 507578"/>
                  <a:gd name="connsiteX15" fmla="*/ 55348 w 568326"/>
                  <a:gd name="connsiteY15" fmla="*/ 503529 h 507578"/>
                  <a:gd name="connsiteX16" fmla="*/ 74247 w 568326"/>
                  <a:gd name="connsiteY16" fmla="*/ 503529 h 507578"/>
                  <a:gd name="connsiteX17" fmla="*/ 183592 w 568326"/>
                  <a:gd name="connsiteY17" fmla="*/ 394183 h 507578"/>
                  <a:gd name="connsiteX18" fmla="*/ 183592 w 568326"/>
                  <a:gd name="connsiteY18" fmla="*/ 384734 h 507578"/>
                  <a:gd name="connsiteX19" fmla="*/ 175493 w 568326"/>
                  <a:gd name="connsiteY19" fmla="*/ 376634 h 507578"/>
                  <a:gd name="connsiteX20" fmla="*/ 210591 w 568326"/>
                  <a:gd name="connsiteY20" fmla="*/ 341536 h 507578"/>
                  <a:gd name="connsiteX21" fmla="*/ 326687 w 568326"/>
                  <a:gd name="connsiteY21" fmla="*/ 380684 h 507578"/>
                  <a:gd name="connsiteX22" fmla="*/ 460331 w 568326"/>
                  <a:gd name="connsiteY22" fmla="*/ 325336 h 507578"/>
                  <a:gd name="connsiteX23" fmla="*/ 495430 w 568326"/>
                  <a:gd name="connsiteY23" fmla="*/ 275388 h 507578"/>
                  <a:gd name="connsiteX24" fmla="*/ 431982 w 568326"/>
                  <a:gd name="connsiteY24" fmla="*/ 275388 h 507578"/>
                  <a:gd name="connsiteX25" fmla="*/ 422533 w 568326"/>
                  <a:gd name="connsiteY25" fmla="*/ 283488 h 507578"/>
                  <a:gd name="connsiteX26" fmla="*/ 271339 w 568326"/>
                  <a:gd name="connsiteY26" fmla="*/ 130944 h 507578"/>
                  <a:gd name="connsiteX27" fmla="*/ 257839 w 568326"/>
                  <a:gd name="connsiteY27" fmla="*/ 144444 h 507578"/>
                  <a:gd name="connsiteX28" fmla="*/ 257839 w 568326"/>
                  <a:gd name="connsiteY28" fmla="*/ 237590 h 507578"/>
                  <a:gd name="connsiteX29" fmla="*/ 338836 w 568326"/>
                  <a:gd name="connsiteY29" fmla="*/ 237590 h 507578"/>
                  <a:gd name="connsiteX30" fmla="*/ 338836 w 568326"/>
                  <a:gd name="connsiteY30" fmla="*/ 144444 h 507578"/>
                  <a:gd name="connsiteX31" fmla="*/ 325337 w 568326"/>
                  <a:gd name="connsiteY31" fmla="*/ 130944 h 507578"/>
                  <a:gd name="connsiteX32" fmla="*/ 271339 w 568326"/>
                  <a:gd name="connsiteY32" fmla="*/ 130944 h 507578"/>
                  <a:gd name="connsiteX33" fmla="*/ 554827 w 568326"/>
                  <a:gd name="connsiteY33" fmla="*/ 90446 h 507578"/>
                  <a:gd name="connsiteX34" fmla="*/ 500829 w 568326"/>
                  <a:gd name="connsiteY34" fmla="*/ 90446 h 507578"/>
                  <a:gd name="connsiteX35" fmla="*/ 487330 w 568326"/>
                  <a:gd name="connsiteY35" fmla="*/ 103945 h 507578"/>
                  <a:gd name="connsiteX36" fmla="*/ 487330 w 568326"/>
                  <a:gd name="connsiteY36" fmla="*/ 237590 h 507578"/>
                  <a:gd name="connsiteX37" fmla="*/ 568326 w 568326"/>
                  <a:gd name="connsiteY37" fmla="*/ 237590 h 507578"/>
                  <a:gd name="connsiteX38" fmla="*/ 568326 w 568326"/>
                  <a:gd name="connsiteY38" fmla="*/ 103945 h 507578"/>
                  <a:gd name="connsiteX39" fmla="*/ 554827 w 568326"/>
                  <a:gd name="connsiteY39" fmla="*/ 90446 h 507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568326" h="507578">
                    <a:moveTo>
                      <a:pt x="422533" y="283488"/>
                    </a:moveTo>
                    <a:cubicBezTo>
                      <a:pt x="396883" y="309137"/>
                      <a:pt x="363135" y="322637"/>
                      <a:pt x="326687" y="322637"/>
                    </a:cubicBezTo>
                    <a:cubicBezTo>
                      <a:pt x="290238" y="322637"/>
                      <a:pt x="256489" y="309137"/>
                      <a:pt x="230840" y="283488"/>
                    </a:cubicBezTo>
                    <a:cubicBezTo>
                      <a:pt x="178193" y="230840"/>
                      <a:pt x="178193" y="145794"/>
                      <a:pt x="230840" y="93146"/>
                    </a:cubicBezTo>
                    <a:cubicBezTo>
                      <a:pt x="256489" y="67497"/>
                      <a:pt x="290238" y="53998"/>
                      <a:pt x="326687" y="53998"/>
                    </a:cubicBezTo>
                    <a:cubicBezTo>
                      <a:pt x="330736" y="53998"/>
                      <a:pt x="334786" y="53998"/>
                      <a:pt x="338836" y="53998"/>
                    </a:cubicBezTo>
                    <a:lnTo>
                      <a:pt x="338836" y="0"/>
                    </a:lnTo>
                    <a:cubicBezTo>
                      <a:pt x="334786" y="0"/>
                      <a:pt x="330736" y="0"/>
                      <a:pt x="326687" y="0"/>
                    </a:cubicBezTo>
                    <a:cubicBezTo>
                      <a:pt x="278089" y="0"/>
                      <a:pt x="229490" y="18899"/>
                      <a:pt x="193042" y="55347"/>
                    </a:cubicBezTo>
                    <a:cubicBezTo>
                      <a:pt x="128245" y="120145"/>
                      <a:pt x="120145" y="220041"/>
                      <a:pt x="168743" y="294288"/>
                    </a:cubicBezTo>
                    <a:lnTo>
                      <a:pt x="130945" y="332086"/>
                    </a:lnTo>
                    <a:lnTo>
                      <a:pt x="122845" y="323987"/>
                    </a:lnTo>
                    <a:cubicBezTo>
                      <a:pt x="120145" y="321286"/>
                      <a:pt x="116095" y="321286"/>
                      <a:pt x="113395" y="323987"/>
                    </a:cubicBezTo>
                    <a:lnTo>
                      <a:pt x="4050" y="433332"/>
                    </a:lnTo>
                    <a:cubicBezTo>
                      <a:pt x="-1350" y="438732"/>
                      <a:pt x="-1350" y="446831"/>
                      <a:pt x="4050" y="452231"/>
                    </a:cubicBezTo>
                    <a:lnTo>
                      <a:pt x="55348" y="503529"/>
                    </a:lnTo>
                    <a:cubicBezTo>
                      <a:pt x="60747" y="508929"/>
                      <a:pt x="68847" y="508929"/>
                      <a:pt x="74247" y="503529"/>
                    </a:cubicBezTo>
                    <a:lnTo>
                      <a:pt x="183592" y="394183"/>
                    </a:lnTo>
                    <a:cubicBezTo>
                      <a:pt x="186293" y="391484"/>
                      <a:pt x="186293" y="387434"/>
                      <a:pt x="183592" y="384734"/>
                    </a:cubicBezTo>
                    <a:lnTo>
                      <a:pt x="175493" y="376634"/>
                    </a:lnTo>
                    <a:lnTo>
                      <a:pt x="210591" y="341536"/>
                    </a:lnTo>
                    <a:cubicBezTo>
                      <a:pt x="244340" y="368535"/>
                      <a:pt x="284838" y="380684"/>
                      <a:pt x="326687" y="380684"/>
                    </a:cubicBezTo>
                    <a:cubicBezTo>
                      <a:pt x="375285" y="380684"/>
                      <a:pt x="423882" y="361785"/>
                      <a:pt x="460331" y="325336"/>
                    </a:cubicBezTo>
                    <a:cubicBezTo>
                      <a:pt x="475180" y="310487"/>
                      <a:pt x="487330" y="292938"/>
                      <a:pt x="495430" y="275388"/>
                    </a:cubicBezTo>
                    <a:lnTo>
                      <a:pt x="431982" y="275388"/>
                    </a:lnTo>
                    <a:cubicBezTo>
                      <a:pt x="429282" y="276739"/>
                      <a:pt x="426582" y="280788"/>
                      <a:pt x="422533" y="283488"/>
                    </a:cubicBezTo>
                    <a:close/>
                    <a:moveTo>
                      <a:pt x="271339" y="130944"/>
                    </a:moveTo>
                    <a:cubicBezTo>
                      <a:pt x="263239" y="130944"/>
                      <a:pt x="257839" y="136344"/>
                      <a:pt x="257839" y="144444"/>
                    </a:cubicBezTo>
                    <a:lnTo>
                      <a:pt x="257839" y="237590"/>
                    </a:lnTo>
                    <a:lnTo>
                      <a:pt x="338836" y="237590"/>
                    </a:lnTo>
                    <a:lnTo>
                      <a:pt x="338836" y="144444"/>
                    </a:lnTo>
                    <a:cubicBezTo>
                      <a:pt x="338836" y="136344"/>
                      <a:pt x="333436" y="130944"/>
                      <a:pt x="325337" y="130944"/>
                    </a:cubicBezTo>
                    <a:lnTo>
                      <a:pt x="271339" y="130944"/>
                    </a:lnTo>
                    <a:close/>
                    <a:moveTo>
                      <a:pt x="554827" y="90446"/>
                    </a:moveTo>
                    <a:lnTo>
                      <a:pt x="500829" y="90446"/>
                    </a:lnTo>
                    <a:cubicBezTo>
                      <a:pt x="492730" y="90446"/>
                      <a:pt x="487330" y="95846"/>
                      <a:pt x="487330" y="103945"/>
                    </a:cubicBezTo>
                    <a:lnTo>
                      <a:pt x="487330" y="237590"/>
                    </a:lnTo>
                    <a:lnTo>
                      <a:pt x="568326" y="237590"/>
                    </a:lnTo>
                    <a:lnTo>
                      <a:pt x="568326" y="103945"/>
                    </a:lnTo>
                    <a:cubicBezTo>
                      <a:pt x="568326" y="97196"/>
                      <a:pt x="562927" y="90446"/>
                      <a:pt x="554827" y="90446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" name="组合 491"/>
          <p:cNvGrpSpPr/>
          <p:nvPr/>
        </p:nvGrpSpPr>
        <p:grpSpPr>
          <a:xfrm>
            <a:off x="804242" y="1774363"/>
            <a:ext cx="10573306" cy="3809229"/>
            <a:chOff x="804242" y="1774363"/>
            <a:chExt cx="10573306" cy="3809229"/>
          </a:xfrm>
        </p:grpSpPr>
        <p:grpSp>
          <p:nvGrpSpPr>
            <p:cNvPr id="464" name="组合 463"/>
            <p:cNvGrpSpPr/>
            <p:nvPr/>
          </p:nvGrpSpPr>
          <p:grpSpPr>
            <a:xfrm>
              <a:off x="3726673" y="1814285"/>
              <a:ext cx="4738654" cy="3569915"/>
              <a:chOff x="3726673" y="1814285"/>
              <a:chExt cx="4738654" cy="3569915"/>
            </a:xfrm>
          </p:grpSpPr>
          <p:grpSp>
            <p:nvGrpSpPr>
              <p:cNvPr id="376" name="组合 375"/>
              <p:cNvGrpSpPr/>
              <p:nvPr/>
            </p:nvGrpSpPr>
            <p:grpSpPr>
              <a:xfrm>
                <a:off x="3726673" y="1814285"/>
                <a:ext cx="4738654" cy="3569915"/>
                <a:chOff x="3615596" y="1941340"/>
                <a:chExt cx="5039274" cy="3796391"/>
              </a:xfrm>
            </p:grpSpPr>
            <p:sp>
              <p:nvSpPr>
                <p:cNvPr id="423" name="图形 2"/>
                <p:cNvSpPr/>
                <p:nvPr/>
              </p:nvSpPr>
              <p:spPr>
                <a:xfrm>
                  <a:off x="4482357" y="1942910"/>
                  <a:ext cx="1649639" cy="1122624"/>
                </a:xfrm>
                <a:custGeom>
                  <a:avLst/>
                  <a:gdLst>
                    <a:gd name="connsiteX0" fmla="*/ 355968 w 1814702"/>
                    <a:gd name="connsiteY0" fmla="*/ 1222305 h 1234953"/>
                    <a:gd name="connsiteX1" fmla="*/ 1811045 w 1814702"/>
                    <a:gd name="connsiteY1" fmla="*/ 405555 h 1234953"/>
                    <a:gd name="connsiteX2" fmla="*/ 1814703 w 1814702"/>
                    <a:gd name="connsiteY2" fmla="*/ 56 h 1234953"/>
                    <a:gd name="connsiteX3" fmla="*/ 1291018 w 1814702"/>
                    <a:gd name="connsiteY3" fmla="*/ 63112 h 1234953"/>
                    <a:gd name="connsiteX4" fmla="*/ 566699 w 1814702"/>
                    <a:gd name="connsiteY4" fmla="*/ 402126 h 1234953"/>
                    <a:gd name="connsiteX5" fmla="*/ 8915 w 1814702"/>
                    <a:gd name="connsiteY5" fmla="*/ 1014355 h 1234953"/>
                    <a:gd name="connsiteX6" fmla="*/ 0 w 1814702"/>
                    <a:gd name="connsiteY6" fmla="*/ 1029480 h 1234953"/>
                    <a:gd name="connsiteX7" fmla="*/ 348615 w 1814702"/>
                    <a:gd name="connsiteY7" fmla="*/ 1234954 h 1234953"/>
                    <a:gd name="connsiteX8" fmla="*/ 355968 w 1814702"/>
                    <a:gd name="connsiteY8" fmla="*/ 1222305 h 1234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14702" h="1234953">
                      <a:moveTo>
                        <a:pt x="355968" y="1222305"/>
                      </a:moveTo>
                      <a:cubicBezTo>
                        <a:pt x="672541" y="693896"/>
                        <a:pt x="1235583" y="402126"/>
                        <a:pt x="1811045" y="405555"/>
                      </a:cubicBezTo>
                      <a:lnTo>
                        <a:pt x="1814703" y="56"/>
                      </a:lnTo>
                      <a:cubicBezTo>
                        <a:pt x="1639024" y="-1239"/>
                        <a:pt x="1463764" y="19792"/>
                        <a:pt x="1291018" y="63112"/>
                      </a:cubicBezTo>
                      <a:cubicBezTo>
                        <a:pt x="1028128" y="128987"/>
                        <a:pt x="784441" y="243058"/>
                        <a:pt x="566699" y="402126"/>
                      </a:cubicBezTo>
                      <a:cubicBezTo>
                        <a:pt x="341338" y="566718"/>
                        <a:pt x="153695" y="772724"/>
                        <a:pt x="8915" y="1014355"/>
                      </a:cubicBezTo>
                      <a:cubicBezTo>
                        <a:pt x="5905" y="1019384"/>
                        <a:pt x="2972" y="1024413"/>
                        <a:pt x="0" y="1029480"/>
                      </a:cubicBezTo>
                      <a:lnTo>
                        <a:pt x="348615" y="1234954"/>
                      </a:lnTo>
                      <a:cubicBezTo>
                        <a:pt x="351015" y="1230724"/>
                        <a:pt x="353492" y="1226495"/>
                        <a:pt x="355968" y="122230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8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424" name="图形 2"/>
                <p:cNvSpPr/>
                <p:nvPr/>
              </p:nvSpPr>
              <p:spPr>
                <a:xfrm>
                  <a:off x="6097918" y="4617471"/>
                  <a:ext cx="1651338" cy="1118605"/>
                </a:xfrm>
                <a:custGeom>
                  <a:avLst/>
                  <a:gdLst>
                    <a:gd name="connsiteX0" fmla="*/ 1468031 w 1816570"/>
                    <a:gd name="connsiteY0" fmla="*/ 0 h 1230532"/>
                    <a:gd name="connsiteX1" fmla="*/ 1463116 w 1816570"/>
                    <a:gd name="connsiteY1" fmla="*/ 8268 h 1230532"/>
                    <a:gd name="connsiteX2" fmla="*/ 3657 w 1816570"/>
                    <a:gd name="connsiteY2" fmla="*/ 824941 h 1230532"/>
                    <a:gd name="connsiteX3" fmla="*/ 0 w 1816570"/>
                    <a:gd name="connsiteY3" fmla="*/ 1230440 h 1230532"/>
                    <a:gd name="connsiteX4" fmla="*/ 528104 w 1816570"/>
                    <a:gd name="connsiteY4" fmla="*/ 1167460 h 1230532"/>
                    <a:gd name="connsiteX5" fmla="*/ 1252423 w 1816570"/>
                    <a:gd name="connsiteY5" fmla="*/ 828447 h 1230532"/>
                    <a:gd name="connsiteX6" fmla="*/ 1810207 w 1816570"/>
                    <a:gd name="connsiteY6" fmla="*/ 216218 h 1230532"/>
                    <a:gd name="connsiteX7" fmla="*/ 1816570 w 1816570"/>
                    <a:gd name="connsiteY7" fmla="*/ 205435 h 1230532"/>
                    <a:gd name="connsiteX8" fmla="*/ 1468031 w 1816570"/>
                    <a:gd name="connsiteY8" fmla="*/ 0 h 1230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16570" h="1230532">
                      <a:moveTo>
                        <a:pt x="1468031" y="0"/>
                      </a:moveTo>
                      <a:cubicBezTo>
                        <a:pt x="1466393" y="2743"/>
                        <a:pt x="1464793" y="5525"/>
                        <a:pt x="1463116" y="8268"/>
                      </a:cubicBezTo>
                      <a:cubicBezTo>
                        <a:pt x="1145705" y="538010"/>
                        <a:pt x="580644" y="829932"/>
                        <a:pt x="3657" y="824941"/>
                      </a:cubicBezTo>
                      <a:lnTo>
                        <a:pt x="0" y="1230440"/>
                      </a:lnTo>
                      <a:cubicBezTo>
                        <a:pt x="177127" y="1232116"/>
                        <a:pt x="353911" y="1211123"/>
                        <a:pt x="528104" y="1167460"/>
                      </a:cubicBezTo>
                      <a:cubicBezTo>
                        <a:pt x="790994" y="1101585"/>
                        <a:pt x="1034682" y="987514"/>
                        <a:pt x="1252423" y="828447"/>
                      </a:cubicBezTo>
                      <a:cubicBezTo>
                        <a:pt x="1477785" y="663854"/>
                        <a:pt x="1665427" y="457848"/>
                        <a:pt x="1810207" y="216218"/>
                      </a:cubicBezTo>
                      <a:cubicBezTo>
                        <a:pt x="1812341" y="212636"/>
                        <a:pt x="1814474" y="209017"/>
                        <a:pt x="1816570" y="205435"/>
                      </a:cubicBezTo>
                      <a:lnTo>
                        <a:pt x="146803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38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425" name="图形 2"/>
                <p:cNvSpPr/>
                <p:nvPr/>
              </p:nvSpPr>
              <p:spPr>
                <a:xfrm>
                  <a:off x="4466149" y="4591840"/>
                  <a:ext cx="1635128" cy="1144184"/>
                </a:xfrm>
                <a:custGeom>
                  <a:avLst/>
                  <a:gdLst>
                    <a:gd name="connsiteX0" fmla="*/ 951928 w 1798738"/>
                    <a:gd name="connsiteY0" fmla="*/ 614591 h 1258671"/>
                    <a:gd name="connsiteX1" fmla="*/ 352958 w 1798738"/>
                    <a:gd name="connsiteY1" fmla="*/ 0 h 1258671"/>
                    <a:gd name="connsiteX2" fmla="*/ 0 w 1798738"/>
                    <a:gd name="connsiteY2" fmla="*/ 199568 h 1258671"/>
                    <a:gd name="connsiteX3" fmla="*/ 131750 w 1798738"/>
                    <a:gd name="connsiteY3" fmla="*/ 403898 h 1258671"/>
                    <a:gd name="connsiteX4" fmla="*/ 743979 w 1798738"/>
                    <a:gd name="connsiteY4" fmla="*/ 961682 h 1258671"/>
                    <a:gd name="connsiteX5" fmla="*/ 1524610 w 1798738"/>
                    <a:gd name="connsiteY5" fmla="*/ 1238403 h 1258671"/>
                    <a:gd name="connsiteX6" fmla="*/ 1795081 w 1798738"/>
                    <a:gd name="connsiteY6" fmla="*/ 1258672 h 1258671"/>
                    <a:gd name="connsiteX7" fmla="*/ 1798739 w 1798738"/>
                    <a:gd name="connsiteY7" fmla="*/ 853174 h 1258671"/>
                    <a:gd name="connsiteX8" fmla="*/ 951928 w 1798738"/>
                    <a:gd name="connsiteY8" fmla="*/ 614591 h 1258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98738" h="1258671">
                      <a:moveTo>
                        <a:pt x="951928" y="614591"/>
                      </a:moveTo>
                      <a:cubicBezTo>
                        <a:pt x="693306" y="459638"/>
                        <a:pt x="491376" y="245631"/>
                        <a:pt x="352958" y="0"/>
                      </a:cubicBezTo>
                      <a:lnTo>
                        <a:pt x="0" y="199568"/>
                      </a:lnTo>
                      <a:cubicBezTo>
                        <a:pt x="39738" y="269901"/>
                        <a:pt x="83667" y="338099"/>
                        <a:pt x="131750" y="403898"/>
                      </a:cubicBezTo>
                      <a:cubicBezTo>
                        <a:pt x="296342" y="629260"/>
                        <a:pt x="502348" y="816940"/>
                        <a:pt x="743979" y="961682"/>
                      </a:cubicBezTo>
                      <a:cubicBezTo>
                        <a:pt x="985609" y="1106462"/>
                        <a:pt x="1248232" y="1199579"/>
                        <a:pt x="1524610" y="1238403"/>
                      </a:cubicBezTo>
                      <a:cubicBezTo>
                        <a:pt x="1614678" y="1251052"/>
                        <a:pt x="1704937" y="1257795"/>
                        <a:pt x="1795081" y="1258672"/>
                      </a:cubicBezTo>
                      <a:lnTo>
                        <a:pt x="1798739" y="853174"/>
                      </a:lnTo>
                      <a:cubicBezTo>
                        <a:pt x="1509560" y="850697"/>
                        <a:pt x="1217409" y="773659"/>
                        <a:pt x="951928" y="61459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8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426" name="图形 2"/>
                <p:cNvSpPr/>
                <p:nvPr/>
              </p:nvSpPr>
              <p:spPr>
                <a:xfrm>
                  <a:off x="7432421" y="2906284"/>
                  <a:ext cx="581154" cy="1897970"/>
                </a:xfrm>
                <a:custGeom>
                  <a:avLst/>
                  <a:gdLst>
                    <a:gd name="connsiteX0" fmla="*/ 0 w 639305"/>
                    <a:gd name="connsiteY0" fmla="*/ 1882407 h 2087880"/>
                    <a:gd name="connsiteX1" fmla="*/ 348615 w 639305"/>
                    <a:gd name="connsiteY1" fmla="*/ 2087880 h 2087880"/>
                    <a:gd name="connsiteX2" fmla="*/ 618934 w 639305"/>
                    <a:gd name="connsiteY2" fmla="*/ 1318070 h 2087880"/>
                    <a:gd name="connsiteX3" fmla="*/ 576186 w 639305"/>
                    <a:gd name="connsiteY3" fmla="*/ 519494 h 2087880"/>
                    <a:gd name="connsiteX4" fmla="*/ 369189 w 639305"/>
                    <a:gd name="connsiteY4" fmla="*/ 0 h 2087880"/>
                    <a:gd name="connsiteX5" fmla="*/ 16231 w 639305"/>
                    <a:gd name="connsiteY5" fmla="*/ 199568 h 2087880"/>
                    <a:gd name="connsiteX6" fmla="*/ 0 w 639305"/>
                    <a:gd name="connsiteY6" fmla="*/ 1882407 h 2087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39305" h="2087880">
                      <a:moveTo>
                        <a:pt x="0" y="1882407"/>
                      </a:moveTo>
                      <a:lnTo>
                        <a:pt x="348615" y="2087880"/>
                      </a:lnTo>
                      <a:cubicBezTo>
                        <a:pt x="489737" y="1849222"/>
                        <a:pt x="580682" y="1590294"/>
                        <a:pt x="618934" y="1318070"/>
                      </a:cubicBezTo>
                      <a:cubicBezTo>
                        <a:pt x="656463" y="1051027"/>
                        <a:pt x="642099" y="782346"/>
                        <a:pt x="576186" y="519494"/>
                      </a:cubicBezTo>
                      <a:cubicBezTo>
                        <a:pt x="530237" y="336233"/>
                        <a:pt x="460896" y="162344"/>
                        <a:pt x="369189" y="0"/>
                      </a:cubicBezTo>
                      <a:lnTo>
                        <a:pt x="16231" y="199568"/>
                      </a:lnTo>
                      <a:cubicBezTo>
                        <a:pt x="301599" y="706374"/>
                        <a:pt x="316306" y="1347673"/>
                        <a:pt x="0" y="188240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38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427" name="图形 2"/>
                <p:cNvSpPr/>
                <p:nvPr/>
              </p:nvSpPr>
              <p:spPr>
                <a:xfrm>
                  <a:off x="6128640" y="1942995"/>
                  <a:ext cx="1639388" cy="1144705"/>
                </a:xfrm>
                <a:custGeom>
                  <a:avLst/>
                  <a:gdLst>
                    <a:gd name="connsiteX0" fmla="*/ 851230 w 1803425"/>
                    <a:gd name="connsiteY0" fmla="*/ 644119 h 1259243"/>
                    <a:gd name="connsiteX1" fmla="*/ 1450467 w 1803425"/>
                    <a:gd name="connsiteY1" fmla="*/ 1259243 h 1259243"/>
                    <a:gd name="connsiteX2" fmla="*/ 1803425 w 1803425"/>
                    <a:gd name="connsiteY2" fmla="*/ 1059675 h 1259243"/>
                    <a:gd name="connsiteX3" fmla="*/ 1671409 w 1803425"/>
                    <a:gd name="connsiteY3" fmla="*/ 854812 h 1259243"/>
                    <a:gd name="connsiteX4" fmla="*/ 1059180 w 1803425"/>
                    <a:gd name="connsiteY4" fmla="*/ 297028 h 1259243"/>
                    <a:gd name="connsiteX5" fmla="*/ 278549 w 1803425"/>
                    <a:gd name="connsiteY5" fmla="*/ 20307 h 1259243"/>
                    <a:gd name="connsiteX6" fmla="*/ 3658 w 1803425"/>
                    <a:gd name="connsiteY6" fmla="*/ 0 h 1259243"/>
                    <a:gd name="connsiteX7" fmla="*/ 0 w 1803425"/>
                    <a:gd name="connsiteY7" fmla="*/ 405498 h 1259243"/>
                    <a:gd name="connsiteX8" fmla="*/ 851230 w 1803425"/>
                    <a:gd name="connsiteY8" fmla="*/ 644119 h 1259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03425" h="1259243">
                      <a:moveTo>
                        <a:pt x="851230" y="644119"/>
                      </a:moveTo>
                      <a:cubicBezTo>
                        <a:pt x="1110043" y="799186"/>
                        <a:pt x="1312088" y="1013384"/>
                        <a:pt x="1450467" y="1259243"/>
                      </a:cubicBezTo>
                      <a:lnTo>
                        <a:pt x="1803425" y="1059675"/>
                      </a:lnTo>
                      <a:cubicBezTo>
                        <a:pt x="1763573" y="989152"/>
                        <a:pt x="1719568" y="920801"/>
                        <a:pt x="1671409" y="854812"/>
                      </a:cubicBezTo>
                      <a:cubicBezTo>
                        <a:pt x="1506817" y="629450"/>
                        <a:pt x="1300849" y="441808"/>
                        <a:pt x="1059180" y="297028"/>
                      </a:cubicBezTo>
                      <a:cubicBezTo>
                        <a:pt x="817550" y="152248"/>
                        <a:pt x="554888" y="59169"/>
                        <a:pt x="278549" y="20307"/>
                      </a:cubicBezTo>
                      <a:cubicBezTo>
                        <a:pt x="186995" y="7429"/>
                        <a:pt x="95288" y="686"/>
                        <a:pt x="3658" y="0"/>
                      </a:cubicBezTo>
                      <a:lnTo>
                        <a:pt x="0" y="405498"/>
                      </a:lnTo>
                      <a:cubicBezTo>
                        <a:pt x="290627" y="407213"/>
                        <a:pt x="584416" y="484251"/>
                        <a:pt x="851230" y="64411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8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428" name="图形 2"/>
                <p:cNvSpPr/>
                <p:nvPr/>
              </p:nvSpPr>
              <p:spPr>
                <a:xfrm>
                  <a:off x="4220358" y="2878715"/>
                  <a:ext cx="578835" cy="1894575"/>
                </a:xfrm>
                <a:custGeom>
                  <a:avLst/>
                  <a:gdLst>
                    <a:gd name="connsiteX0" fmla="*/ 636754 w 636753"/>
                    <a:gd name="connsiteY0" fmla="*/ 205473 h 2084146"/>
                    <a:gd name="connsiteX1" fmla="*/ 288139 w 636753"/>
                    <a:gd name="connsiteY1" fmla="*/ 0 h 2084146"/>
                    <a:gd name="connsiteX2" fmla="*/ 20372 w 636753"/>
                    <a:gd name="connsiteY2" fmla="*/ 765505 h 2084146"/>
                    <a:gd name="connsiteX3" fmla="*/ 63120 w 636753"/>
                    <a:gd name="connsiteY3" fmla="*/ 1564119 h 2084146"/>
                    <a:gd name="connsiteX4" fmla="*/ 270384 w 636753"/>
                    <a:gd name="connsiteY4" fmla="*/ 2084146 h 2084146"/>
                    <a:gd name="connsiteX5" fmla="*/ 623342 w 636753"/>
                    <a:gd name="connsiteY5" fmla="*/ 1884578 h 2084146"/>
                    <a:gd name="connsiteX6" fmla="*/ 636754 w 636753"/>
                    <a:gd name="connsiteY6" fmla="*/ 205473 h 2084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36753" h="2084146">
                      <a:moveTo>
                        <a:pt x="636754" y="205473"/>
                      </a:moveTo>
                      <a:lnTo>
                        <a:pt x="288139" y="0"/>
                      </a:lnTo>
                      <a:cubicBezTo>
                        <a:pt x="148464" y="237477"/>
                        <a:pt x="58396" y="494919"/>
                        <a:pt x="20372" y="765505"/>
                      </a:cubicBezTo>
                      <a:cubicBezTo>
                        <a:pt x="-17157" y="1032548"/>
                        <a:pt x="-2793" y="1301229"/>
                        <a:pt x="63120" y="1564119"/>
                      </a:cubicBezTo>
                      <a:cubicBezTo>
                        <a:pt x="109107" y="1747571"/>
                        <a:pt x="178563" y="1921688"/>
                        <a:pt x="270384" y="2084146"/>
                      </a:cubicBezTo>
                      <a:lnTo>
                        <a:pt x="623342" y="1884578"/>
                      </a:lnTo>
                      <a:cubicBezTo>
                        <a:pt x="338507" y="1378991"/>
                        <a:pt x="322962" y="739559"/>
                        <a:pt x="636754" y="20547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381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429" name="图形 2"/>
                <p:cNvSpPr/>
                <p:nvPr/>
              </p:nvSpPr>
              <p:spPr>
                <a:xfrm>
                  <a:off x="6569708" y="1968659"/>
                  <a:ext cx="835660" cy="835660"/>
                </a:xfrm>
                <a:custGeom>
                  <a:avLst/>
                  <a:gdLst>
                    <a:gd name="connsiteX0" fmla="*/ 919277 w 919276"/>
                    <a:gd name="connsiteY0" fmla="*/ 459638 h 919276"/>
                    <a:gd name="connsiteX1" fmla="*/ 459638 w 919276"/>
                    <a:gd name="connsiteY1" fmla="*/ 919277 h 919276"/>
                    <a:gd name="connsiteX2" fmla="*/ 0 w 919276"/>
                    <a:gd name="connsiteY2" fmla="*/ 459638 h 919276"/>
                    <a:gd name="connsiteX3" fmla="*/ 459638 w 919276"/>
                    <a:gd name="connsiteY3" fmla="*/ 0 h 919276"/>
                    <a:gd name="connsiteX4" fmla="*/ 919277 w 919276"/>
                    <a:gd name="connsiteY4" fmla="*/ 459638 h 919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9276" h="919276">
                      <a:moveTo>
                        <a:pt x="919277" y="459638"/>
                      </a:moveTo>
                      <a:cubicBezTo>
                        <a:pt x="919277" y="713490"/>
                        <a:pt x="713490" y="919277"/>
                        <a:pt x="459638" y="919277"/>
                      </a:cubicBezTo>
                      <a:cubicBezTo>
                        <a:pt x="205787" y="919277"/>
                        <a:pt x="0" y="713490"/>
                        <a:pt x="0" y="459638"/>
                      </a:cubicBezTo>
                      <a:cubicBezTo>
                        <a:pt x="0" y="205787"/>
                        <a:pt x="205787" y="0"/>
                        <a:pt x="459638" y="0"/>
                      </a:cubicBezTo>
                      <a:cubicBezTo>
                        <a:pt x="713490" y="0"/>
                        <a:pt x="919277" y="205787"/>
                        <a:pt x="919277" y="45963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81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430" name="图形 2"/>
                <p:cNvSpPr/>
                <p:nvPr/>
              </p:nvSpPr>
              <p:spPr>
                <a:xfrm>
                  <a:off x="4876159" y="1941340"/>
                  <a:ext cx="835518" cy="835507"/>
                </a:xfrm>
                <a:custGeom>
                  <a:avLst/>
                  <a:gdLst>
                    <a:gd name="connsiteX0" fmla="*/ 682896 w 919119"/>
                    <a:gd name="connsiteY0" fmla="*/ 861280 h 919107"/>
                    <a:gd name="connsiteX1" fmla="*/ 57828 w 919119"/>
                    <a:gd name="connsiteY1" fmla="*/ 682896 h 919107"/>
                    <a:gd name="connsiteX2" fmla="*/ 236212 w 919119"/>
                    <a:gd name="connsiteY2" fmla="*/ 57827 h 919107"/>
                    <a:gd name="connsiteX3" fmla="*/ 861319 w 919119"/>
                    <a:gd name="connsiteY3" fmla="*/ 236212 h 919107"/>
                    <a:gd name="connsiteX4" fmla="*/ 682896 w 919119"/>
                    <a:gd name="connsiteY4" fmla="*/ 861280 h 919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9119" h="919107">
                      <a:moveTo>
                        <a:pt x="682896" y="861280"/>
                      </a:moveTo>
                      <a:cubicBezTo>
                        <a:pt x="461383" y="984420"/>
                        <a:pt x="180967" y="904410"/>
                        <a:pt x="57828" y="682896"/>
                      </a:cubicBezTo>
                      <a:cubicBezTo>
                        <a:pt x="-65312" y="461383"/>
                        <a:pt x="14698" y="180967"/>
                        <a:pt x="236212" y="57827"/>
                      </a:cubicBezTo>
                      <a:cubicBezTo>
                        <a:pt x="457725" y="-65312"/>
                        <a:pt x="738141" y="14698"/>
                        <a:pt x="861319" y="236212"/>
                      </a:cubicBezTo>
                      <a:cubicBezTo>
                        <a:pt x="984419" y="457725"/>
                        <a:pt x="904409" y="738103"/>
                        <a:pt x="682896" y="86128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81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431" name="图形 2"/>
                <p:cNvSpPr/>
                <p:nvPr/>
              </p:nvSpPr>
              <p:spPr>
                <a:xfrm>
                  <a:off x="4005490" y="3394263"/>
                  <a:ext cx="835701" cy="835669"/>
                </a:xfrm>
                <a:custGeom>
                  <a:avLst/>
                  <a:gdLst>
                    <a:gd name="connsiteX0" fmla="*/ 919261 w 919321"/>
                    <a:gd name="connsiteY0" fmla="*/ 467091 h 919285"/>
                    <a:gd name="connsiteX1" fmla="*/ 452231 w 919321"/>
                    <a:gd name="connsiteY1" fmla="*/ 919224 h 919285"/>
                    <a:gd name="connsiteX2" fmla="*/ 60 w 919321"/>
                    <a:gd name="connsiteY2" fmla="*/ 452194 h 919285"/>
                    <a:gd name="connsiteX3" fmla="*/ 467090 w 919321"/>
                    <a:gd name="connsiteY3" fmla="*/ 62 h 919285"/>
                    <a:gd name="connsiteX4" fmla="*/ 919261 w 919321"/>
                    <a:gd name="connsiteY4" fmla="*/ 467091 h 919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9321" h="919285">
                      <a:moveTo>
                        <a:pt x="919261" y="467091"/>
                      </a:moveTo>
                      <a:cubicBezTo>
                        <a:pt x="915146" y="720494"/>
                        <a:pt x="705634" y="923339"/>
                        <a:pt x="452231" y="919224"/>
                      </a:cubicBezTo>
                      <a:cubicBezTo>
                        <a:pt x="198828" y="915109"/>
                        <a:pt x="-4016" y="705635"/>
                        <a:pt x="60" y="452194"/>
                      </a:cubicBezTo>
                      <a:cubicBezTo>
                        <a:pt x="4175" y="198791"/>
                        <a:pt x="213687" y="-4053"/>
                        <a:pt x="467090" y="62"/>
                      </a:cubicBezTo>
                      <a:cubicBezTo>
                        <a:pt x="720532" y="4176"/>
                        <a:pt x="923338" y="213650"/>
                        <a:pt x="919261" y="46709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381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432" name="图形 2"/>
                <p:cNvSpPr/>
                <p:nvPr/>
              </p:nvSpPr>
              <p:spPr>
                <a:xfrm>
                  <a:off x="4828670" y="4874782"/>
                  <a:ext cx="835473" cy="835489"/>
                </a:xfrm>
                <a:custGeom>
                  <a:avLst/>
                  <a:gdLst>
                    <a:gd name="connsiteX0" fmla="*/ 695779 w 919070"/>
                    <a:gd name="connsiteY0" fmla="*/ 65252 h 919088"/>
                    <a:gd name="connsiteX1" fmla="*/ 853818 w 919070"/>
                    <a:gd name="connsiteY1" fmla="*/ 695769 h 919088"/>
                    <a:gd name="connsiteX2" fmla="*/ 223301 w 919070"/>
                    <a:gd name="connsiteY2" fmla="*/ 853846 h 919088"/>
                    <a:gd name="connsiteX3" fmla="*/ 65262 w 919070"/>
                    <a:gd name="connsiteY3" fmla="*/ 223329 h 919088"/>
                    <a:gd name="connsiteX4" fmla="*/ 695779 w 919070"/>
                    <a:gd name="connsiteY4" fmla="*/ 65252 h 919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9070" h="919088">
                      <a:moveTo>
                        <a:pt x="695779" y="65252"/>
                      </a:moveTo>
                      <a:cubicBezTo>
                        <a:pt x="913177" y="195516"/>
                        <a:pt x="984082" y="478370"/>
                        <a:pt x="853818" y="695769"/>
                      </a:cubicBezTo>
                      <a:cubicBezTo>
                        <a:pt x="723554" y="913167"/>
                        <a:pt x="440699" y="984109"/>
                        <a:pt x="223301" y="853846"/>
                      </a:cubicBezTo>
                      <a:cubicBezTo>
                        <a:pt x="5864" y="723581"/>
                        <a:pt x="-65002" y="440727"/>
                        <a:pt x="65262" y="223329"/>
                      </a:cubicBezTo>
                      <a:cubicBezTo>
                        <a:pt x="195488" y="5892"/>
                        <a:pt x="478342" y="-65012"/>
                        <a:pt x="695779" y="6525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81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433" name="图形 2"/>
                <p:cNvSpPr/>
                <p:nvPr/>
              </p:nvSpPr>
              <p:spPr>
                <a:xfrm>
                  <a:off x="6522268" y="4902209"/>
                  <a:ext cx="835507" cy="835522"/>
                </a:xfrm>
                <a:custGeom>
                  <a:avLst/>
                  <a:gdLst>
                    <a:gd name="connsiteX0" fmla="*/ 236212 w 919107"/>
                    <a:gd name="connsiteY0" fmla="*/ 57827 h 919124"/>
                    <a:gd name="connsiteX1" fmla="*/ 861281 w 919107"/>
                    <a:gd name="connsiteY1" fmla="*/ 236211 h 919124"/>
                    <a:gd name="connsiteX2" fmla="*/ 682896 w 919107"/>
                    <a:gd name="connsiteY2" fmla="*/ 861280 h 919124"/>
                    <a:gd name="connsiteX3" fmla="*/ 57828 w 919107"/>
                    <a:gd name="connsiteY3" fmla="*/ 682896 h 919124"/>
                    <a:gd name="connsiteX4" fmla="*/ 236212 w 919107"/>
                    <a:gd name="connsiteY4" fmla="*/ 57827 h 919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9107" h="919124">
                      <a:moveTo>
                        <a:pt x="236212" y="57827"/>
                      </a:moveTo>
                      <a:cubicBezTo>
                        <a:pt x="457725" y="-65312"/>
                        <a:pt x="738141" y="14698"/>
                        <a:pt x="861281" y="236211"/>
                      </a:cubicBezTo>
                      <a:cubicBezTo>
                        <a:pt x="984420" y="457725"/>
                        <a:pt x="904410" y="738141"/>
                        <a:pt x="682896" y="861280"/>
                      </a:cubicBezTo>
                      <a:cubicBezTo>
                        <a:pt x="461383" y="984457"/>
                        <a:pt x="180967" y="904409"/>
                        <a:pt x="57828" y="682896"/>
                      </a:cubicBezTo>
                      <a:cubicBezTo>
                        <a:pt x="-65312" y="461383"/>
                        <a:pt x="14698" y="180966"/>
                        <a:pt x="236212" y="5782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381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434" name="图形 2"/>
                <p:cNvSpPr/>
                <p:nvPr/>
              </p:nvSpPr>
              <p:spPr>
                <a:xfrm>
                  <a:off x="7392776" y="3449124"/>
                  <a:ext cx="835668" cy="835669"/>
                </a:xfrm>
                <a:custGeom>
                  <a:avLst/>
                  <a:gdLst>
                    <a:gd name="connsiteX0" fmla="*/ 62 w 919285"/>
                    <a:gd name="connsiteY0" fmla="*/ 452194 h 919285"/>
                    <a:gd name="connsiteX1" fmla="*/ 467091 w 919285"/>
                    <a:gd name="connsiteY1" fmla="*/ 62 h 919285"/>
                    <a:gd name="connsiteX2" fmla="*/ 919224 w 919285"/>
                    <a:gd name="connsiteY2" fmla="*/ 467091 h 919285"/>
                    <a:gd name="connsiteX3" fmla="*/ 452194 w 919285"/>
                    <a:gd name="connsiteY3" fmla="*/ 919224 h 919285"/>
                    <a:gd name="connsiteX4" fmla="*/ 62 w 919285"/>
                    <a:gd name="connsiteY4" fmla="*/ 452194 h 919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9285" h="919285">
                      <a:moveTo>
                        <a:pt x="62" y="452194"/>
                      </a:moveTo>
                      <a:cubicBezTo>
                        <a:pt x="4176" y="198791"/>
                        <a:pt x="213688" y="-4053"/>
                        <a:pt x="467091" y="62"/>
                      </a:cubicBezTo>
                      <a:cubicBezTo>
                        <a:pt x="720494" y="4176"/>
                        <a:pt x="923339" y="213688"/>
                        <a:pt x="919224" y="467091"/>
                      </a:cubicBezTo>
                      <a:cubicBezTo>
                        <a:pt x="915109" y="720495"/>
                        <a:pt x="705598" y="923339"/>
                        <a:pt x="452194" y="919224"/>
                      </a:cubicBezTo>
                      <a:cubicBezTo>
                        <a:pt x="198791" y="915109"/>
                        <a:pt x="-4053" y="705597"/>
                        <a:pt x="62" y="45219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381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grpSp>
              <p:nvGrpSpPr>
                <p:cNvPr id="435" name="图形 2"/>
                <p:cNvGrpSpPr/>
                <p:nvPr/>
              </p:nvGrpSpPr>
              <p:grpSpPr>
                <a:xfrm>
                  <a:off x="4295955" y="2249823"/>
                  <a:ext cx="242233" cy="218543"/>
                  <a:chOff x="4067937" y="1680210"/>
                  <a:chExt cx="266471" cy="240411"/>
                </a:xfrm>
                <a:solidFill>
                  <a:srgbClr val="8EC0E4"/>
                </a:solidFill>
              </p:grpSpPr>
              <p:sp>
                <p:nvSpPr>
                  <p:cNvPr id="451" name="图形 2"/>
                  <p:cNvSpPr/>
                  <p:nvPr/>
                </p:nvSpPr>
                <p:spPr>
                  <a:xfrm>
                    <a:off x="4067937" y="1680210"/>
                    <a:ext cx="150037" cy="240411"/>
                  </a:xfrm>
                  <a:custGeom>
                    <a:avLst/>
                    <a:gdLst>
                      <a:gd name="connsiteX0" fmla="*/ 150038 w 150037"/>
                      <a:gd name="connsiteY0" fmla="*/ 118872 h 240411"/>
                      <a:gd name="connsiteX1" fmla="*/ 150000 w 150037"/>
                      <a:gd name="connsiteY1" fmla="*/ 120205 h 240411"/>
                      <a:gd name="connsiteX2" fmla="*/ 140932 w 150037"/>
                      <a:gd name="connsiteY2" fmla="*/ 143523 h 240411"/>
                      <a:gd name="connsiteX3" fmla="*/ 53150 w 150037"/>
                      <a:gd name="connsiteY3" fmla="*/ 231305 h 240411"/>
                      <a:gd name="connsiteX4" fmla="*/ 31128 w 150037"/>
                      <a:gd name="connsiteY4" fmla="*/ 240411 h 240411"/>
                      <a:gd name="connsiteX5" fmla="*/ 9106 w 150037"/>
                      <a:gd name="connsiteY5" fmla="*/ 231305 h 240411"/>
                      <a:gd name="connsiteX6" fmla="*/ 0 w 150037"/>
                      <a:gd name="connsiteY6" fmla="*/ 209283 h 240411"/>
                      <a:gd name="connsiteX7" fmla="*/ 9106 w 150037"/>
                      <a:gd name="connsiteY7" fmla="*/ 187261 h 240411"/>
                      <a:gd name="connsiteX8" fmla="*/ 76200 w 150037"/>
                      <a:gd name="connsiteY8" fmla="*/ 120205 h 240411"/>
                      <a:gd name="connsiteX9" fmla="*/ 9106 w 150037"/>
                      <a:gd name="connsiteY9" fmla="*/ 53111 h 240411"/>
                      <a:gd name="connsiteX10" fmla="*/ 0 w 150037"/>
                      <a:gd name="connsiteY10" fmla="*/ 31128 h 240411"/>
                      <a:gd name="connsiteX11" fmla="*/ 9106 w 150037"/>
                      <a:gd name="connsiteY11" fmla="*/ 9106 h 240411"/>
                      <a:gd name="connsiteX12" fmla="*/ 31128 w 150037"/>
                      <a:gd name="connsiteY12" fmla="*/ 0 h 240411"/>
                      <a:gd name="connsiteX13" fmla="*/ 53150 w 150037"/>
                      <a:gd name="connsiteY13" fmla="*/ 9144 h 240411"/>
                      <a:gd name="connsiteX14" fmla="*/ 140932 w 150037"/>
                      <a:gd name="connsiteY14" fmla="*/ 96926 h 240411"/>
                      <a:gd name="connsiteX15" fmla="*/ 150038 w 150037"/>
                      <a:gd name="connsiteY15" fmla="*/ 118872 h 240411"/>
                      <a:gd name="connsiteX16" fmla="*/ 133617 w 150037"/>
                      <a:gd name="connsiteY16" fmla="*/ 120205 h 240411"/>
                      <a:gd name="connsiteX17" fmla="*/ 133655 w 150037"/>
                      <a:gd name="connsiteY17" fmla="*/ 119710 h 240411"/>
                      <a:gd name="connsiteX18" fmla="*/ 129350 w 150037"/>
                      <a:gd name="connsiteY18" fmla="*/ 108433 h 240411"/>
                      <a:gd name="connsiteX19" fmla="*/ 41567 w 150037"/>
                      <a:gd name="connsiteY19" fmla="*/ 20650 h 240411"/>
                      <a:gd name="connsiteX20" fmla="*/ 31128 w 150037"/>
                      <a:gd name="connsiteY20" fmla="*/ 16345 h 240411"/>
                      <a:gd name="connsiteX21" fmla="*/ 20688 w 150037"/>
                      <a:gd name="connsiteY21" fmla="*/ 20650 h 240411"/>
                      <a:gd name="connsiteX22" fmla="*/ 20688 w 150037"/>
                      <a:gd name="connsiteY22" fmla="*/ 41491 h 240411"/>
                      <a:gd name="connsiteX23" fmla="*/ 99365 w 150037"/>
                      <a:gd name="connsiteY23" fmla="*/ 120167 h 240411"/>
                      <a:gd name="connsiteX24" fmla="*/ 20688 w 150037"/>
                      <a:gd name="connsiteY24" fmla="*/ 198844 h 240411"/>
                      <a:gd name="connsiteX25" fmla="*/ 20688 w 150037"/>
                      <a:gd name="connsiteY25" fmla="*/ 219685 h 240411"/>
                      <a:gd name="connsiteX26" fmla="*/ 31128 w 150037"/>
                      <a:gd name="connsiteY26" fmla="*/ 224028 h 240411"/>
                      <a:gd name="connsiteX27" fmla="*/ 41529 w 150037"/>
                      <a:gd name="connsiteY27" fmla="*/ 219723 h 240411"/>
                      <a:gd name="connsiteX28" fmla="*/ 129311 w 150037"/>
                      <a:gd name="connsiteY28" fmla="*/ 131940 h 240411"/>
                      <a:gd name="connsiteX29" fmla="*/ 133617 w 150037"/>
                      <a:gd name="connsiteY29" fmla="*/ 120663 h 240411"/>
                      <a:gd name="connsiteX30" fmla="*/ 133617 w 150037"/>
                      <a:gd name="connsiteY30" fmla="*/ 120205 h 240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50037" h="240411">
                        <a:moveTo>
                          <a:pt x="150038" y="118872"/>
                        </a:moveTo>
                        <a:cubicBezTo>
                          <a:pt x="150038" y="119329"/>
                          <a:pt x="150038" y="119748"/>
                          <a:pt x="150000" y="120205"/>
                        </a:cubicBezTo>
                        <a:cubicBezTo>
                          <a:pt x="150305" y="128930"/>
                          <a:pt x="147104" y="137312"/>
                          <a:pt x="140932" y="143523"/>
                        </a:cubicBezTo>
                        <a:lnTo>
                          <a:pt x="53150" y="231305"/>
                        </a:lnTo>
                        <a:cubicBezTo>
                          <a:pt x="47282" y="237173"/>
                          <a:pt x="39472" y="240411"/>
                          <a:pt x="31128" y="240411"/>
                        </a:cubicBezTo>
                        <a:cubicBezTo>
                          <a:pt x="22822" y="240411"/>
                          <a:pt x="15011" y="237173"/>
                          <a:pt x="9106" y="231305"/>
                        </a:cubicBezTo>
                        <a:cubicBezTo>
                          <a:pt x="3238" y="225438"/>
                          <a:pt x="0" y="217589"/>
                          <a:pt x="0" y="209283"/>
                        </a:cubicBezTo>
                        <a:cubicBezTo>
                          <a:pt x="0" y="200978"/>
                          <a:pt x="3238" y="193167"/>
                          <a:pt x="9106" y="187261"/>
                        </a:cubicBezTo>
                        <a:lnTo>
                          <a:pt x="76200" y="120205"/>
                        </a:lnTo>
                        <a:lnTo>
                          <a:pt x="9106" y="53111"/>
                        </a:lnTo>
                        <a:cubicBezTo>
                          <a:pt x="3238" y="47244"/>
                          <a:pt x="0" y="39434"/>
                          <a:pt x="0" y="31128"/>
                        </a:cubicBezTo>
                        <a:cubicBezTo>
                          <a:pt x="0" y="22822"/>
                          <a:pt x="3238" y="15011"/>
                          <a:pt x="9106" y="9106"/>
                        </a:cubicBezTo>
                        <a:cubicBezTo>
                          <a:pt x="14973" y="3239"/>
                          <a:pt x="22822" y="0"/>
                          <a:pt x="31128" y="0"/>
                        </a:cubicBezTo>
                        <a:cubicBezTo>
                          <a:pt x="39472" y="0"/>
                          <a:pt x="47282" y="3239"/>
                          <a:pt x="53150" y="9144"/>
                        </a:cubicBezTo>
                        <a:lnTo>
                          <a:pt x="140932" y="96926"/>
                        </a:lnTo>
                        <a:cubicBezTo>
                          <a:pt x="146799" y="102756"/>
                          <a:pt x="150038" y="110566"/>
                          <a:pt x="150038" y="118872"/>
                        </a:cubicBezTo>
                        <a:close/>
                        <a:moveTo>
                          <a:pt x="133617" y="120205"/>
                        </a:moveTo>
                        <a:lnTo>
                          <a:pt x="133655" y="119710"/>
                        </a:lnTo>
                        <a:cubicBezTo>
                          <a:pt x="133960" y="115481"/>
                          <a:pt x="132359" y="111443"/>
                          <a:pt x="129350" y="108433"/>
                        </a:cubicBezTo>
                        <a:lnTo>
                          <a:pt x="41567" y="20650"/>
                        </a:lnTo>
                        <a:cubicBezTo>
                          <a:pt x="38786" y="17869"/>
                          <a:pt x="35090" y="16345"/>
                          <a:pt x="31128" y="16345"/>
                        </a:cubicBezTo>
                        <a:cubicBezTo>
                          <a:pt x="27203" y="16345"/>
                          <a:pt x="23469" y="17869"/>
                          <a:pt x="20688" y="20650"/>
                        </a:cubicBezTo>
                        <a:cubicBezTo>
                          <a:pt x="15126" y="26213"/>
                          <a:pt x="15126" y="35928"/>
                          <a:pt x="20688" y="41491"/>
                        </a:cubicBezTo>
                        <a:lnTo>
                          <a:pt x="99365" y="120167"/>
                        </a:lnTo>
                        <a:lnTo>
                          <a:pt x="20688" y="198844"/>
                        </a:lnTo>
                        <a:cubicBezTo>
                          <a:pt x="15087" y="204406"/>
                          <a:pt x="15126" y="214122"/>
                          <a:pt x="20688" y="219685"/>
                        </a:cubicBezTo>
                        <a:cubicBezTo>
                          <a:pt x="23469" y="222466"/>
                          <a:pt x="27165" y="224028"/>
                          <a:pt x="31128" y="224028"/>
                        </a:cubicBezTo>
                        <a:cubicBezTo>
                          <a:pt x="35090" y="224028"/>
                          <a:pt x="38786" y="222504"/>
                          <a:pt x="41529" y="219723"/>
                        </a:cubicBezTo>
                        <a:lnTo>
                          <a:pt x="129311" y="131940"/>
                        </a:lnTo>
                        <a:cubicBezTo>
                          <a:pt x="132283" y="128969"/>
                          <a:pt x="133921" y="124892"/>
                          <a:pt x="133617" y="120663"/>
                        </a:cubicBezTo>
                        <a:lnTo>
                          <a:pt x="133617" y="120205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381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452" name="图形 2"/>
                  <p:cNvSpPr/>
                  <p:nvPr/>
                </p:nvSpPr>
                <p:spPr>
                  <a:xfrm>
                    <a:off x="4184332" y="1680210"/>
                    <a:ext cx="150075" cy="240411"/>
                  </a:xfrm>
                  <a:custGeom>
                    <a:avLst/>
                    <a:gdLst>
                      <a:gd name="connsiteX0" fmla="*/ 150076 w 150075"/>
                      <a:gd name="connsiteY0" fmla="*/ 118872 h 240411"/>
                      <a:gd name="connsiteX1" fmla="*/ 150038 w 150075"/>
                      <a:gd name="connsiteY1" fmla="*/ 120205 h 240411"/>
                      <a:gd name="connsiteX2" fmla="*/ 140932 w 150075"/>
                      <a:gd name="connsiteY2" fmla="*/ 143523 h 240411"/>
                      <a:gd name="connsiteX3" fmla="*/ 53150 w 150075"/>
                      <a:gd name="connsiteY3" fmla="*/ 231305 h 240411"/>
                      <a:gd name="connsiteX4" fmla="*/ 31128 w 150075"/>
                      <a:gd name="connsiteY4" fmla="*/ 240411 h 240411"/>
                      <a:gd name="connsiteX5" fmla="*/ 9106 w 150075"/>
                      <a:gd name="connsiteY5" fmla="*/ 231305 h 240411"/>
                      <a:gd name="connsiteX6" fmla="*/ 0 w 150075"/>
                      <a:gd name="connsiteY6" fmla="*/ 209283 h 240411"/>
                      <a:gd name="connsiteX7" fmla="*/ 9144 w 150075"/>
                      <a:gd name="connsiteY7" fmla="*/ 187261 h 240411"/>
                      <a:gd name="connsiteX8" fmla="*/ 76238 w 150075"/>
                      <a:gd name="connsiteY8" fmla="*/ 120205 h 240411"/>
                      <a:gd name="connsiteX9" fmla="*/ 9144 w 150075"/>
                      <a:gd name="connsiteY9" fmla="*/ 53111 h 240411"/>
                      <a:gd name="connsiteX10" fmla="*/ 38 w 150075"/>
                      <a:gd name="connsiteY10" fmla="*/ 31128 h 240411"/>
                      <a:gd name="connsiteX11" fmla="*/ 9144 w 150075"/>
                      <a:gd name="connsiteY11" fmla="*/ 9106 h 240411"/>
                      <a:gd name="connsiteX12" fmla="*/ 31166 w 150075"/>
                      <a:gd name="connsiteY12" fmla="*/ 0 h 240411"/>
                      <a:gd name="connsiteX13" fmla="*/ 53188 w 150075"/>
                      <a:gd name="connsiteY13" fmla="*/ 9144 h 240411"/>
                      <a:gd name="connsiteX14" fmla="*/ 140970 w 150075"/>
                      <a:gd name="connsiteY14" fmla="*/ 96926 h 240411"/>
                      <a:gd name="connsiteX15" fmla="*/ 150076 w 150075"/>
                      <a:gd name="connsiteY15" fmla="*/ 118872 h 240411"/>
                      <a:gd name="connsiteX16" fmla="*/ 133617 w 150075"/>
                      <a:gd name="connsiteY16" fmla="*/ 120205 h 240411"/>
                      <a:gd name="connsiteX17" fmla="*/ 133655 w 150075"/>
                      <a:gd name="connsiteY17" fmla="*/ 119710 h 240411"/>
                      <a:gd name="connsiteX18" fmla="*/ 129350 w 150075"/>
                      <a:gd name="connsiteY18" fmla="*/ 108433 h 240411"/>
                      <a:gd name="connsiteX19" fmla="*/ 41567 w 150075"/>
                      <a:gd name="connsiteY19" fmla="*/ 20650 h 240411"/>
                      <a:gd name="connsiteX20" fmla="*/ 31128 w 150075"/>
                      <a:gd name="connsiteY20" fmla="*/ 16345 h 240411"/>
                      <a:gd name="connsiteX21" fmla="*/ 20688 w 150075"/>
                      <a:gd name="connsiteY21" fmla="*/ 20650 h 240411"/>
                      <a:gd name="connsiteX22" fmla="*/ 20688 w 150075"/>
                      <a:gd name="connsiteY22" fmla="*/ 41491 h 240411"/>
                      <a:gd name="connsiteX23" fmla="*/ 99365 w 150075"/>
                      <a:gd name="connsiteY23" fmla="*/ 120167 h 240411"/>
                      <a:gd name="connsiteX24" fmla="*/ 20688 w 150075"/>
                      <a:gd name="connsiteY24" fmla="*/ 198844 h 240411"/>
                      <a:gd name="connsiteX25" fmla="*/ 20688 w 150075"/>
                      <a:gd name="connsiteY25" fmla="*/ 219685 h 240411"/>
                      <a:gd name="connsiteX26" fmla="*/ 31128 w 150075"/>
                      <a:gd name="connsiteY26" fmla="*/ 224028 h 240411"/>
                      <a:gd name="connsiteX27" fmla="*/ 41529 w 150075"/>
                      <a:gd name="connsiteY27" fmla="*/ 219723 h 240411"/>
                      <a:gd name="connsiteX28" fmla="*/ 129311 w 150075"/>
                      <a:gd name="connsiteY28" fmla="*/ 131940 h 240411"/>
                      <a:gd name="connsiteX29" fmla="*/ 133617 w 150075"/>
                      <a:gd name="connsiteY29" fmla="*/ 120663 h 240411"/>
                      <a:gd name="connsiteX30" fmla="*/ 133617 w 150075"/>
                      <a:gd name="connsiteY30" fmla="*/ 120205 h 240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50075" h="240411">
                        <a:moveTo>
                          <a:pt x="150076" y="118872"/>
                        </a:moveTo>
                        <a:cubicBezTo>
                          <a:pt x="150076" y="119329"/>
                          <a:pt x="150076" y="119748"/>
                          <a:pt x="150038" y="120205"/>
                        </a:cubicBezTo>
                        <a:cubicBezTo>
                          <a:pt x="150343" y="128930"/>
                          <a:pt x="147142" y="137312"/>
                          <a:pt x="140932" y="143523"/>
                        </a:cubicBezTo>
                        <a:lnTo>
                          <a:pt x="53150" y="231305"/>
                        </a:lnTo>
                        <a:cubicBezTo>
                          <a:pt x="47282" y="237173"/>
                          <a:pt x="39472" y="240411"/>
                          <a:pt x="31128" y="240411"/>
                        </a:cubicBezTo>
                        <a:cubicBezTo>
                          <a:pt x="22822" y="240411"/>
                          <a:pt x="15011" y="237173"/>
                          <a:pt x="9106" y="231305"/>
                        </a:cubicBezTo>
                        <a:cubicBezTo>
                          <a:pt x="3238" y="225438"/>
                          <a:pt x="0" y="217589"/>
                          <a:pt x="0" y="209283"/>
                        </a:cubicBezTo>
                        <a:cubicBezTo>
                          <a:pt x="0" y="200978"/>
                          <a:pt x="3238" y="193167"/>
                          <a:pt x="9144" y="187261"/>
                        </a:cubicBezTo>
                        <a:lnTo>
                          <a:pt x="76238" y="120205"/>
                        </a:lnTo>
                        <a:lnTo>
                          <a:pt x="9144" y="53111"/>
                        </a:lnTo>
                        <a:cubicBezTo>
                          <a:pt x="3277" y="47244"/>
                          <a:pt x="38" y="39434"/>
                          <a:pt x="38" y="31128"/>
                        </a:cubicBezTo>
                        <a:cubicBezTo>
                          <a:pt x="38" y="22822"/>
                          <a:pt x="3277" y="15011"/>
                          <a:pt x="9144" y="9106"/>
                        </a:cubicBezTo>
                        <a:cubicBezTo>
                          <a:pt x="15011" y="3239"/>
                          <a:pt x="22822" y="0"/>
                          <a:pt x="31166" y="0"/>
                        </a:cubicBezTo>
                        <a:cubicBezTo>
                          <a:pt x="39510" y="0"/>
                          <a:pt x="47320" y="3239"/>
                          <a:pt x="53188" y="9144"/>
                        </a:cubicBezTo>
                        <a:lnTo>
                          <a:pt x="140970" y="96926"/>
                        </a:lnTo>
                        <a:cubicBezTo>
                          <a:pt x="146837" y="102756"/>
                          <a:pt x="150076" y="110566"/>
                          <a:pt x="150076" y="118872"/>
                        </a:cubicBezTo>
                        <a:close/>
                        <a:moveTo>
                          <a:pt x="133617" y="120205"/>
                        </a:moveTo>
                        <a:lnTo>
                          <a:pt x="133655" y="119710"/>
                        </a:lnTo>
                        <a:cubicBezTo>
                          <a:pt x="133960" y="115481"/>
                          <a:pt x="132359" y="111443"/>
                          <a:pt x="129350" y="108433"/>
                        </a:cubicBezTo>
                        <a:lnTo>
                          <a:pt x="41567" y="20650"/>
                        </a:lnTo>
                        <a:cubicBezTo>
                          <a:pt x="38786" y="17869"/>
                          <a:pt x="35090" y="16345"/>
                          <a:pt x="31128" y="16345"/>
                        </a:cubicBezTo>
                        <a:cubicBezTo>
                          <a:pt x="27203" y="16345"/>
                          <a:pt x="23469" y="17869"/>
                          <a:pt x="20688" y="20650"/>
                        </a:cubicBezTo>
                        <a:cubicBezTo>
                          <a:pt x="15126" y="26213"/>
                          <a:pt x="15126" y="35928"/>
                          <a:pt x="20688" y="41491"/>
                        </a:cubicBezTo>
                        <a:lnTo>
                          <a:pt x="99365" y="120167"/>
                        </a:lnTo>
                        <a:lnTo>
                          <a:pt x="20688" y="198844"/>
                        </a:lnTo>
                        <a:cubicBezTo>
                          <a:pt x="15126" y="204406"/>
                          <a:pt x="15126" y="214122"/>
                          <a:pt x="20688" y="219685"/>
                        </a:cubicBezTo>
                        <a:cubicBezTo>
                          <a:pt x="23469" y="222466"/>
                          <a:pt x="27165" y="224028"/>
                          <a:pt x="31128" y="224028"/>
                        </a:cubicBezTo>
                        <a:cubicBezTo>
                          <a:pt x="35090" y="224028"/>
                          <a:pt x="38786" y="222504"/>
                          <a:pt x="41529" y="219723"/>
                        </a:cubicBezTo>
                        <a:lnTo>
                          <a:pt x="129311" y="131940"/>
                        </a:lnTo>
                        <a:cubicBezTo>
                          <a:pt x="132283" y="128969"/>
                          <a:pt x="133922" y="124892"/>
                          <a:pt x="133617" y="120663"/>
                        </a:cubicBezTo>
                        <a:lnTo>
                          <a:pt x="133617" y="120205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381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</p:grpSp>
            <p:grpSp>
              <p:nvGrpSpPr>
                <p:cNvPr id="436" name="图形 2"/>
                <p:cNvGrpSpPr/>
                <p:nvPr/>
              </p:nvGrpSpPr>
              <p:grpSpPr>
                <a:xfrm>
                  <a:off x="4326537" y="5302991"/>
                  <a:ext cx="242233" cy="218542"/>
                  <a:chOff x="4101579" y="5038877"/>
                  <a:chExt cx="266471" cy="240410"/>
                </a:xfrm>
                <a:solidFill>
                  <a:srgbClr val="64D1DA"/>
                </a:solidFill>
              </p:grpSpPr>
              <p:sp>
                <p:nvSpPr>
                  <p:cNvPr id="449" name="图形 2"/>
                  <p:cNvSpPr/>
                  <p:nvPr/>
                </p:nvSpPr>
                <p:spPr>
                  <a:xfrm>
                    <a:off x="4101579" y="5038877"/>
                    <a:ext cx="150037" cy="240410"/>
                  </a:xfrm>
                  <a:custGeom>
                    <a:avLst/>
                    <a:gdLst>
                      <a:gd name="connsiteX0" fmla="*/ 150038 w 150037"/>
                      <a:gd name="connsiteY0" fmla="*/ 118872 h 240410"/>
                      <a:gd name="connsiteX1" fmla="*/ 150000 w 150037"/>
                      <a:gd name="connsiteY1" fmla="*/ 120205 h 240410"/>
                      <a:gd name="connsiteX2" fmla="*/ 140932 w 150037"/>
                      <a:gd name="connsiteY2" fmla="*/ 143522 h 240410"/>
                      <a:gd name="connsiteX3" fmla="*/ 53149 w 150037"/>
                      <a:gd name="connsiteY3" fmla="*/ 231305 h 240410"/>
                      <a:gd name="connsiteX4" fmla="*/ 31128 w 150037"/>
                      <a:gd name="connsiteY4" fmla="*/ 240411 h 240410"/>
                      <a:gd name="connsiteX5" fmla="*/ 9106 w 150037"/>
                      <a:gd name="connsiteY5" fmla="*/ 231305 h 240410"/>
                      <a:gd name="connsiteX6" fmla="*/ 0 w 150037"/>
                      <a:gd name="connsiteY6" fmla="*/ 209283 h 240410"/>
                      <a:gd name="connsiteX7" fmla="*/ 9106 w 150037"/>
                      <a:gd name="connsiteY7" fmla="*/ 187261 h 240410"/>
                      <a:gd name="connsiteX8" fmla="*/ 76200 w 150037"/>
                      <a:gd name="connsiteY8" fmla="*/ 120205 h 240410"/>
                      <a:gd name="connsiteX9" fmla="*/ 9106 w 150037"/>
                      <a:gd name="connsiteY9" fmla="*/ 53111 h 240410"/>
                      <a:gd name="connsiteX10" fmla="*/ 0 w 150037"/>
                      <a:gd name="connsiteY10" fmla="*/ 31127 h 240410"/>
                      <a:gd name="connsiteX11" fmla="*/ 9106 w 150037"/>
                      <a:gd name="connsiteY11" fmla="*/ 9106 h 240410"/>
                      <a:gd name="connsiteX12" fmla="*/ 31128 w 150037"/>
                      <a:gd name="connsiteY12" fmla="*/ 0 h 240410"/>
                      <a:gd name="connsiteX13" fmla="*/ 53149 w 150037"/>
                      <a:gd name="connsiteY13" fmla="*/ 9144 h 240410"/>
                      <a:gd name="connsiteX14" fmla="*/ 140932 w 150037"/>
                      <a:gd name="connsiteY14" fmla="*/ 96926 h 240410"/>
                      <a:gd name="connsiteX15" fmla="*/ 150038 w 150037"/>
                      <a:gd name="connsiteY15" fmla="*/ 118872 h 240410"/>
                      <a:gd name="connsiteX16" fmla="*/ 133617 w 150037"/>
                      <a:gd name="connsiteY16" fmla="*/ 120243 h 240410"/>
                      <a:gd name="connsiteX17" fmla="*/ 133655 w 150037"/>
                      <a:gd name="connsiteY17" fmla="*/ 119748 h 240410"/>
                      <a:gd name="connsiteX18" fmla="*/ 129349 w 150037"/>
                      <a:gd name="connsiteY18" fmla="*/ 108471 h 240410"/>
                      <a:gd name="connsiteX19" fmla="*/ 41567 w 150037"/>
                      <a:gd name="connsiteY19" fmla="*/ 20688 h 240410"/>
                      <a:gd name="connsiteX20" fmla="*/ 31128 w 150037"/>
                      <a:gd name="connsiteY20" fmla="*/ 16383 h 240410"/>
                      <a:gd name="connsiteX21" fmla="*/ 20688 w 150037"/>
                      <a:gd name="connsiteY21" fmla="*/ 20688 h 240410"/>
                      <a:gd name="connsiteX22" fmla="*/ 20688 w 150037"/>
                      <a:gd name="connsiteY22" fmla="*/ 41529 h 240410"/>
                      <a:gd name="connsiteX23" fmla="*/ 99365 w 150037"/>
                      <a:gd name="connsiteY23" fmla="*/ 120205 h 240410"/>
                      <a:gd name="connsiteX24" fmla="*/ 20688 w 150037"/>
                      <a:gd name="connsiteY24" fmla="*/ 198882 h 240410"/>
                      <a:gd name="connsiteX25" fmla="*/ 20688 w 150037"/>
                      <a:gd name="connsiteY25" fmla="*/ 219722 h 240410"/>
                      <a:gd name="connsiteX26" fmla="*/ 31128 w 150037"/>
                      <a:gd name="connsiteY26" fmla="*/ 224028 h 240410"/>
                      <a:gd name="connsiteX27" fmla="*/ 41529 w 150037"/>
                      <a:gd name="connsiteY27" fmla="*/ 219722 h 240410"/>
                      <a:gd name="connsiteX28" fmla="*/ 129311 w 150037"/>
                      <a:gd name="connsiteY28" fmla="*/ 131940 h 240410"/>
                      <a:gd name="connsiteX29" fmla="*/ 133617 w 150037"/>
                      <a:gd name="connsiteY29" fmla="*/ 120662 h 240410"/>
                      <a:gd name="connsiteX30" fmla="*/ 133617 w 150037"/>
                      <a:gd name="connsiteY30" fmla="*/ 120243 h 2404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50037" h="240410">
                        <a:moveTo>
                          <a:pt x="150038" y="118872"/>
                        </a:moveTo>
                        <a:cubicBezTo>
                          <a:pt x="150038" y="119329"/>
                          <a:pt x="150038" y="119748"/>
                          <a:pt x="150000" y="120205"/>
                        </a:cubicBezTo>
                        <a:cubicBezTo>
                          <a:pt x="150304" y="128930"/>
                          <a:pt x="147104" y="137312"/>
                          <a:pt x="140932" y="143522"/>
                        </a:cubicBezTo>
                        <a:lnTo>
                          <a:pt x="53149" y="231305"/>
                        </a:lnTo>
                        <a:cubicBezTo>
                          <a:pt x="47282" y="237173"/>
                          <a:pt x="39472" y="240411"/>
                          <a:pt x="31128" y="240411"/>
                        </a:cubicBezTo>
                        <a:cubicBezTo>
                          <a:pt x="22822" y="240411"/>
                          <a:pt x="15011" y="237173"/>
                          <a:pt x="9106" y="231305"/>
                        </a:cubicBezTo>
                        <a:cubicBezTo>
                          <a:pt x="3238" y="225437"/>
                          <a:pt x="0" y="217589"/>
                          <a:pt x="0" y="209283"/>
                        </a:cubicBezTo>
                        <a:cubicBezTo>
                          <a:pt x="0" y="200978"/>
                          <a:pt x="3238" y="193167"/>
                          <a:pt x="9106" y="187261"/>
                        </a:cubicBezTo>
                        <a:lnTo>
                          <a:pt x="76200" y="120205"/>
                        </a:lnTo>
                        <a:lnTo>
                          <a:pt x="9106" y="53111"/>
                        </a:lnTo>
                        <a:cubicBezTo>
                          <a:pt x="3238" y="47244"/>
                          <a:pt x="0" y="39433"/>
                          <a:pt x="0" y="31127"/>
                        </a:cubicBezTo>
                        <a:cubicBezTo>
                          <a:pt x="0" y="22822"/>
                          <a:pt x="3238" y="14973"/>
                          <a:pt x="9106" y="9106"/>
                        </a:cubicBezTo>
                        <a:cubicBezTo>
                          <a:pt x="14973" y="3238"/>
                          <a:pt x="22822" y="0"/>
                          <a:pt x="31128" y="0"/>
                        </a:cubicBezTo>
                        <a:cubicBezTo>
                          <a:pt x="39472" y="0"/>
                          <a:pt x="47282" y="3238"/>
                          <a:pt x="53149" y="9144"/>
                        </a:cubicBezTo>
                        <a:lnTo>
                          <a:pt x="140932" y="96926"/>
                        </a:lnTo>
                        <a:cubicBezTo>
                          <a:pt x="146799" y="102794"/>
                          <a:pt x="150038" y="110604"/>
                          <a:pt x="150038" y="118872"/>
                        </a:cubicBezTo>
                        <a:close/>
                        <a:moveTo>
                          <a:pt x="133617" y="120243"/>
                        </a:moveTo>
                        <a:lnTo>
                          <a:pt x="133655" y="119748"/>
                        </a:lnTo>
                        <a:cubicBezTo>
                          <a:pt x="133960" y="115519"/>
                          <a:pt x="132359" y="111481"/>
                          <a:pt x="129349" y="108471"/>
                        </a:cubicBezTo>
                        <a:lnTo>
                          <a:pt x="41567" y="20688"/>
                        </a:lnTo>
                        <a:cubicBezTo>
                          <a:pt x="38786" y="17907"/>
                          <a:pt x="35090" y="16383"/>
                          <a:pt x="31128" y="16383"/>
                        </a:cubicBezTo>
                        <a:cubicBezTo>
                          <a:pt x="27203" y="16383"/>
                          <a:pt x="23469" y="17907"/>
                          <a:pt x="20688" y="20688"/>
                        </a:cubicBezTo>
                        <a:cubicBezTo>
                          <a:pt x="15126" y="26251"/>
                          <a:pt x="15126" y="35966"/>
                          <a:pt x="20688" y="41529"/>
                        </a:cubicBezTo>
                        <a:lnTo>
                          <a:pt x="99365" y="120205"/>
                        </a:lnTo>
                        <a:lnTo>
                          <a:pt x="20688" y="198882"/>
                        </a:lnTo>
                        <a:cubicBezTo>
                          <a:pt x="15087" y="204444"/>
                          <a:pt x="15126" y="214160"/>
                          <a:pt x="20688" y="219722"/>
                        </a:cubicBezTo>
                        <a:cubicBezTo>
                          <a:pt x="23469" y="222504"/>
                          <a:pt x="27165" y="224028"/>
                          <a:pt x="31128" y="224028"/>
                        </a:cubicBezTo>
                        <a:cubicBezTo>
                          <a:pt x="35090" y="224028"/>
                          <a:pt x="38786" y="222504"/>
                          <a:pt x="41529" y="219722"/>
                        </a:cubicBezTo>
                        <a:lnTo>
                          <a:pt x="129311" y="131940"/>
                        </a:lnTo>
                        <a:cubicBezTo>
                          <a:pt x="132283" y="128968"/>
                          <a:pt x="133921" y="124891"/>
                          <a:pt x="133617" y="120662"/>
                        </a:cubicBezTo>
                        <a:lnTo>
                          <a:pt x="133617" y="120243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381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450" name="图形 2"/>
                  <p:cNvSpPr/>
                  <p:nvPr/>
                </p:nvSpPr>
                <p:spPr>
                  <a:xfrm>
                    <a:off x="4217974" y="5038877"/>
                    <a:ext cx="150075" cy="240410"/>
                  </a:xfrm>
                  <a:custGeom>
                    <a:avLst/>
                    <a:gdLst>
                      <a:gd name="connsiteX0" fmla="*/ 150076 w 150075"/>
                      <a:gd name="connsiteY0" fmla="*/ 118872 h 240410"/>
                      <a:gd name="connsiteX1" fmla="*/ 150038 w 150075"/>
                      <a:gd name="connsiteY1" fmla="*/ 120205 h 240410"/>
                      <a:gd name="connsiteX2" fmla="*/ 140932 w 150075"/>
                      <a:gd name="connsiteY2" fmla="*/ 143522 h 240410"/>
                      <a:gd name="connsiteX3" fmla="*/ 53150 w 150075"/>
                      <a:gd name="connsiteY3" fmla="*/ 231305 h 240410"/>
                      <a:gd name="connsiteX4" fmla="*/ 31128 w 150075"/>
                      <a:gd name="connsiteY4" fmla="*/ 240411 h 240410"/>
                      <a:gd name="connsiteX5" fmla="*/ 9106 w 150075"/>
                      <a:gd name="connsiteY5" fmla="*/ 231305 h 240410"/>
                      <a:gd name="connsiteX6" fmla="*/ 0 w 150075"/>
                      <a:gd name="connsiteY6" fmla="*/ 209283 h 240410"/>
                      <a:gd name="connsiteX7" fmla="*/ 9144 w 150075"/>
                      <a:gd name="connsiteY7" fmla="*/ 187261 h 240410"/>
                      <a:gd name="connsiteX8" fmla="*/ 76238 w 150075"/>
                      <a:gd name="connsiteY8" fmla="*/ 120205 h 240410"/>
                      <a:gd name="connsiteX9" fmla="*/ 9144 w 150075"/>
                      <a:gd name="connsiteY9" fmla="*/ 53111 h 240410"/>
                      <a:gd name="connsiteX10" fmla="*/ 38 w 150075"/>
                      <a:gd name="connsiteY10" fmla="*/ 31127 h 240410"/>
                      <a:gd name="connsiteX11" fmla="*/ 9144 w 150075"/>
                      <a:gd name="connsiteY11" fmla="*/ 9106 h 240410"/>
                      <a:gd name="connsiteX12" fmla="*/ 31166 w 150075"/>
                      <a:gd name="connsiteY12" fmla="*/ 0 h 240410"/>
                      <a:gd name="connsiteX13" fmla="*/ 53187 w 150075"/>
                      <a:gd name="connsiteY13" fmla="*/ 9144 h 240410"/>
                      <a:gd name="connsiteX14" fmla="*/ 140970 w 150075"/>
                      <a:gd name="connsiteY14" fmla="*/ 96926 h 240410"/>
                      <a:gd name="connsiteX15" fmla="*/ 150076 w 150075"/>
                      <a:gd name="connsiteY15" fmla="*/ 118872 h 240410"/>
                      <a:gd name="connsiteX16" fmla="*/ 133617 w 150075"/>
                      <a:gd name="connsiteY16" fmla="*/ 120243 h 240410"/>
                      <a:gd name="connsiteX17" fmla="*/ 133655 w 150075"/>
                      <a:gd name="connsiteY17" fmla="*/ 119748 h 240410"/>
                      <a:gd name="connsiteX18" fmla="*/ 129350 w 150075"/>
                      <a:gd name="connsiteY18" fmla="*/ 108471 h 240410"/>
                      <a:gd name="connsiteX19" fmla="*/ 41567 w 150075"/>
                      <a:gd name="connsiteY19" fmla="*/ 20688 h 240410"/>
                      <a:gd name="connsiteX20" fmla="*/ 31128 w 150075"/>
                      <a:gd name="connsiteY20" fmla="*/ 16383 h 240410"/>
                      <a:gd name="connsiteX21" fmla="*/ 20688 w 150075"/>
                      <a:gd name="connsiteY21" fmla="*/ 20688 h 240410"/>
                      <a:gd name="connsiteX22" fmla="*/ 20688 w 150075"/>
                      <a:gd name="connsiteY22" fmla="*/ 41529 h 240410"/>
                      <a:gd name="connsiteX23" fmla="*/ 99365 w 150075"/>
                      <a:gd name="connsiteY23" fmla="*/ 120205 h 240410"/>
                      <a:gd name="connsiteX24" fmla="*/ 20688 w 150075"/>
                      <a:gd name="connsiteY24" fmla="*/ 198882 h 240410"/>
                      <a:gd name="connsiteX25" fmla="*/ 20688 w 150075"/>
                      <a:gd name="connsiteY25" fmla="*/ 219722 h 240410"/>
                      <a:gd name="connsiteX26" fmla="*/ 31128 w 150075"/>
                      <a:gd name="connsiteY26" fmla="*/ 224028 h 240410"/>
                      <a:gd name="connsiteX27" fmla="*/ 41529 w 150075"/>
                      <a:gd name="connsiteY27" fmla="*/ 219722 h 240410"/>
                      <a:gd name="connsiteX28" fmla="*/ 129311 w 150075"/>
                      <a:gd name="connsiteY28" fmla="*/ 131940 h 240410"/>
                      <a:gd name="connsiteX29" fmla="*/ 133617 w 150075"/>
                      <a:gd name="connsiteY29" fmla="*/ 120662 h 240410"/>
                      <a:gd name="connsiteX30" fmla="*/ 133617 w 150075"/>
                      <a:gd name="connsiteY30" fmla="*/ 120243 h 2404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50075" h="240410">
                        <a:moveTo>
                          <a:pt x="150076" y="118872"/>
                        </a:moveTo>
                        <a:cubicBezTo>
                          <a:pt x="150076" y="119329"/>
                          <a:pt x="150076" y="119748"/>
                          <a:pt x="150038" y="120205"/>
                        </a:cubicBezTo>
                        <a:cubicBezTo>
                          <a:pt x="150342" y="128930"/>
                          <a:pt x="147142" y="137312"/>
                          <a:pt x="140932" y="143522"/>
                        </a:cubicBezTo>
                        <a:lnTo>
                          <a:pt x="53150" y="231305"/>
                        </a:lnTo>
                        <a:cubicBezTo>
                          <a:pt x="47282" y="237173"/>
                          <a:pt x="39472" y="240411"/>
                          <a:pt x="31128" y="240411"/>
                        </a:cubicBezTo>
                        <a:cubicBezTo>
                          <a:pt x="22822" y="240411"/>
                          <a:pt x="15011" y="237173"/>
                          <a:pt x="9106" y="231305"/>
                        </a:cubicBezTo>
                        <a:cubicBezTo>
                          <a:pt x="3238" y="225437"/>
                          <a:pt x="0" y="217589"/>
                          <a:pt x="0" y="209283"/>
                        </a:cubicBezTo>
                        <a:cubicBezTo>
                          <a:pt x="0" y="200978"/>
                          <a:pt x="3238" y="193167"/>
                          <a:pt x="9144" y="187261"/>
                        </a:cubicBezTo>
                        <a:lnTo>
                          <a:pt x="76238" y="120205"/>
                        </a:lnTo>
                        <a:lnTo>
                          <a:pt x="9144" y="53111"/>
                        </a:lnTo>
                        <a:cubicBezTo>
                          <a:pt x="3277" y="47244"/>
                          <a:pt x="38" y="39433"/>
                          <a:pt x="38" y="31127"/>
                        </a:cubicBezTo>
                        <a:cubicBezTo>
                          <a:pt x="38" y="22822"/>
                          <a:pt x="3277" y="14973"/>
                          <a:pt x="9144" y="9106"/>
                        </a:cubicBezTo>
                        <a:cubicBezTo>
                          <a:pt x="15011" y="3238"/>
                          <a:pt x="22860" y="0"/>
                          <a:pt x="31166" y="0"/>
                        </a:cubicBezTo>
                        <a:cubicBezTo>
                          <a:pt x="39510" y="0"/>
                          <a:pt x="47320" y="3238"/>
                          <a:pt x="53187" y="9144"/>
                        </a:cubicBezTo>
                        <a:lnTo>
                          <a:pt x="140970" y="96926"/>
                        </a:lnTo>
                        <a:cubicBezTo>
                          <a:pt x="146837" y="102794"/>
                          <a:pt x="150076" y="110604"/>
                          <a:pt x="150076" y="118872"/>
                        </a:cubicBezTo>
                        <a:close/>
                        <a:moveTo>
                          <a:pt x="133617" y="120243"/>
                        </a:moveTo>
                        <a:lnTo>
                          <a:pt x="133655" y="119748"/>
                        </a:lnTo>
                        <a:cubicBezTo>
                          <a:pt x="133960" y="115519"/>
                          <a:pt x="132359" y="111481"/>
                          <a:pt x="129350" y="108471"/>
                        </a:cubicBezTo>
                        <a:lnTo>
                          <a:pt x="41567" y="20688"/>
                        </a:lnTo>
                        <a:cubicBezTo>
                          <a:pt x="38786" y="17907"/>
                          <a:pt x="35090" y="16383"/>
                          <a:pt x="31128" y="16383"/>
                        </a:cubicBezTo>
                        <a:cubicBezTo>
                          <a:pt x="27203" y="16383"/>
                          <a:pt x="23469" y="17907"/>
                          <a:pt x="20688" y="20688"/>
                        </a:cubicBezTo>
                        <a:cubicBezTo>
                          <a:pt x="15126" y="26251"/>
                          <a:pt x="15126" y="35966"/>
                          <a:pt x="20688" y="41529"/>
                        </a:cubicBezTo>
                        <a:lnTo>
                          <a:pt x="99365" y="120205"/>
                        </a:lnTo>
                        <a:lnTo>
                          <a:pt x="20688" y="198882"/>
                        </a:lnTo>
                        <a:cubicBezTo>
                          <a:pt x="15126" y="204444"/>
                          <a:pt x="15126" y="214160"/>
                          <a:pt x="20688" y="219722"/>
                        </a:cubicBezTo>
                        <a:cubicBezTo>
                          <a:pt x="23469" y="222504"/>
                          <a:pt x="27165" y="224028"/>
                          <a:pt x="31128" y="224028"/>
                        </a:cubicBezTo>
                        <a:cubicBezTo>
                          <a:pt x="35090" y="224028"/>
                          <a:pt x="38786" y="222504"/>
                          <a:pt x="41529" y="219722"/>
                        </a:cubicBezTo>
                        <a:lnTo>
                          <a:pt x="129311" y="131940"/>
                        </a:lnTo>
                        <a:cubicBezTo>
                          <a:pt x="132283" y="128968"/>
                          <a:pt x="133921" y="124891"/>
                          <a:pt x="133617" y="120662"/>
                        </a:cubicBezTo>
                        <a:lnTo>
                          <a:pt x="133617" y="120243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381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</p:grpSp>
            <p:grpSp>
              <p:nvGrpSpPr>
                <p:cNvPr id="437" name="图形 2"/>
                <p:cNvGrpSpPr/>
                <p:nvPr/>
              </p:nvGrpSpPr>
              <p:grpSpPr>
                <a:xfrm>
                  <a:off x="3615596" y="3758777"/>
                  <a:ext cx="242198" cy="218543"/>
                  <a:chOff x="3319500" y="3340150"/>
                  <a:chExt cx="266433" cy="240411"/>
                </a:xfrm>
                <a:solidFill>
                  <a:srgbClr val="80D4F6"/>
                </a:solidFill>
              </p:grpSpPr>
              <p:sp>
                <p:nvSpPr>
                  <p:cNvPr id="447" name="图形 2"/>
                  <p:cNvSpPr/>
                  <p:nvPr/>
                </p:nvSpPr>
                <p:spPr>
                  <a:xfrm>
                    <a:off x="3319500" y="3340150"/>
                    <a:ext cx="150037" cy="240411"/>
                  </a:xfrm>
                  <a:custGeom>
                    <a:avLst/>
                    <a:gdLst>
                      <a:gd name="connsiteX0" fmla="*/ 150038 w 150037"/>
                      <a:gd name="connsiteY0" fmla="*/ 118872 h 240411"/>
                      <a:gd name="connsiteX1" fmla="*/ 150000 w 150037"/>
                      <a:gd name="connsiteY1" fmla="*/ 120205 h 240411"/>
                      <a:gd name="connsiteX2" fmla="*/ 140932 w 150037"/>
                      <a:gd name="connsiteY2" fmla="*/ 143523 h 240411"/>
                      <a:gd name="connsiteX3" fmla="*/ 53150 w 150037"/>
                      <a:gd name="connsiteY3" fmla="*/ 231305 h 240411"/>
                      <a:gd name="connsiteX4" fmla="*/ 31128 w 150037"/>
                      <a:gd name="connsiteY4" fmla="*/ 240411 h 240411"/>
                      <a:gd name="connsiteX5" fmla="*/ 9106 w 150037"/>
                      <a:gd name="connsiteY5" fmla="*/ 231305 h 240411"/>
                      <a:gd name="connsiteX6" fmla="*/ 0 w 150037"/>
                      <a:gd name="connsiteY6" fmla="*/ 209283 h 240411"/>
                      <a:gd name="connsiteX7" fmla="*/ 9106 w 150037"/>
                      <a:gd name="connsiteY7" fmla="*/ 187262 h 240411"/>
                      <a:gd name="connsiteX8" fmla="*/ 76200 w 150037"/>
                      <a:gd name="connsiteY8" fmla="*/ 120205 h 240411"/>
                      <a:gd name="connsiteX9" fmla="*/ 9106 w 150037"/>
                      <a:gd name="connsiteY9" fmla="*/ 53111 h 240411"/>
                      <a:gd name="connsiteX10" fmla="*/ 0 w 150037"/>
                      <a:gd name="connsiteY10" fmla="*/ 31128 h 240411"/>
                      <a:gd name="connsiteX11" fmla="*/ 9106 w 150037"/>
                      <a:gd name="connsiteY11" fmla="*/ 9106 h 240411"/>
                      <a:gd name="connsiteX12" fmla="*/ 31128 w 150037"/>
                      <a:gd name="connsiteY12" fmla="*/ 0 h 240411"/>
                      <a:gd name="connsiteX13" fmla="*/ 53150 w 150037"/>
                      <a:gd name="connsiteY13" fmla="*/ 9144 h 240411"/>
                      <a:gd name="connsiteX14" fmla="*/ 140932 w 150037"/>
                      <a:gd name="connsiteY14" fmla="*/ 96926 h 240411"/>
                      <a:gd name="connsiteX15" fmla="*/ 150038 w 150037"/>
                      <a:gd name="connsiteY15" fmla="*/ 118872 h 240411"/>
                      <a:gd name="connsiteX16" fmla="*/ 133579 w 150037"/>
                      <a:gd name="connsiteY16" fmla="*/ 120205 h 240411"/>
                      <a:gd name="connsiteX17" fmla="*/ 133617 w 150037"/>
                      <a:gd name="connsiteY17" fmla="*/ 119710 h 240411"/>
                      <a:gd name="connsiteX18" fmla="*/ 129311 w 150037"/>
                      <a:gd name="connsiteY18" fmla="*/ 108433 h 240411"/>
                      <a:gd name="connsiteX19" fmla="*/ 41529 w 150037"/>
                      <a:gd name="connsiteY19" fmla="*/ 20650 h 240411"/>
                      <a:gd name="connsiteX20" fmla="*/ 31089 w 150037"/>
                      <a:gd name="connsiteY20" fmla="*/ 16345 h 240411"/>
                      <a:gd name="connsiteX21" fmla="*/ 20650 w 150037"/>
                      <a:gd name="connsiteY21" fmla="*/ 20650 h 240411"/>
                      <a:gd name="connsiteX22" fmla="*/ 20650 w 150037"/>
                      <a:gd name="connsiteY22" fmla="*/ 41491 h 240411"/>
                      <a:gd name="connsiteX23" fmla="*/ 99327 w 150037"/>
                      <a:gd name="connsiteY23" fmla="*/ 120167 h 240411"/>
                      <a:gd name="connsiteX24" fmla="*/ 20650 w 150037"/>
                      <a:gd name="connsiteY24" fmla="*/ 198844 h 240411"/>
                      <a:gd name="connsiteX25" fmla="*/ 20650 w 150037"/>
                      <a:gd name="connsiteY25" fmla="*/ 219685 h 240411"/>
                      <a:gd name="connsiteX26" fmla="*/ 31089 w 150037"/>
                      <a:gd name="connsiteY26" fmla="*/ 223990 h 240411"/>
                      <a:gd name="connsiteX27" fmla="*/ 41491 w 150037"/>
                      <a:gd name="connsiteY27" fmla="*/ 219685 h 240411"/>
                      <a:gd name="connsiteX28" fmla="*/ 129273 w 150037"/>
                      <a:gd name="connsiteY28" fmla="*/ 131902 h 240411"/>
                      <a:gd name="connsiteX29" fmla="*/ 133579 w 150037"/>
                      <a:gd name="connsiteY29" fmla="*/ 120625 h 240411"/>
                      <a:gd name="connsiteX30" fmla="*/ 133579 w 150037"/>
                      <a:gd name="connsiteY30" fmla="*/ 120205 h 240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50037" h="240411">
                        <a:moveTo>
                          <a:pt x="150038" y="118872"/>
                        </a:moveTo>
                        <a:cubicBezTo>
                          <a:pt x="150038" y="119329"/>
                          <a:pt x="150038" y="119748"/>
                          <a:pt x="150000" y="120205"/>
                        </a:cubicBezTo>
                        <a:cubicBezTo>
                          <a:pt x="150305" y="128931"/>
                          <a:pt x="147104" y="137312"/>
                          <a:pt x="140932" y="143523"/>
                        </a:cubicBezTo>
                        <a:lnTo>
                          <a:pt x="53150" y="231305"/>
                        </a:lnTo>
                        <a:cubicBezTo>
                          <a:pt x="47282" y="237173"/>
                          <a:pt x="39472" y="240411"/>
                          <a:pt x="31128" y="240411"/>
                        </a:cubicBezTo>
                        <a:cubicBezTo>
                          <a:pt x="22822" y="240411"/>
                          <a:pt x="15011" y="237173"/>
                          <a:pt x="9106" y="231305"/>
                        </a:cubicBezTo>
                        <a:cubicBezTo>
                          <a:pt x="3238" y="225438"/>
                          <a:pt x="0" y="217589"/>
                          <a:pt x="0" y="209283"/>
                        </a:cubicBezTo>
                        <a:cubicBezTo>
                          <a:pt x="0" y="200978"/>
                          <a:pt x="3238" y="193167"/>
                          <a:pt x="9106" y="187262"/>
                        </a:cubicBezTo>
                        <a:lnTo>
                          <a:pt x="76200" y="120205"/>
                        </a:lnTo>
                        <a:lnTo>
                          <a:pt x="9106" y="53111"/>
                        </a:lnTo>
                        <a:cubicBezTo>
                          <a:pt x="3238" y="47244"/>
                          <a:pt x="0" y="39434"/>
                          <a:pt x="0" y="31128"/>
                        </a:cubicBezTo>
                        <a:cubicBezTo>
                          <a:pt x="0" y="22822"/>
                          <a:pt x="3238" y="15011"/>
                          <a:pt x="9106" y="9106"/>
                        </a:cubicBezTo>
                        <a:cubicBezTo>
                          <a:pt x="14973" y="3239"/>
                          <a:pt x="22822" y="0"/>
                          <a:pt x="31128" y="0"/>
                        </a:cubicBezTo>
                        <a:cubicBezTo>
                          <a:pt x="39472" y="0"/>
                          <a:pt x="47282" y="3239"/>
                          <a:pt x="53150" y="9144"/>
                        </a:cubicBezTo>
                        <a:lnTo>
                          <a:pt x="140932" y="96926"/>
                        </a:lnTo>
                        <a:cubicBezTo>
                          <a:pt x="146799" y="102756"/>
                          <a:pt x="150038" y="110566"/>
                          <a:pt x="150038" y="118872"/>
                        </a:cubicBezTo>
                        <a:close/>
                        <a:moveTo>
                          <a:pt x="133579" y="120205"/>
                        </a:moveTo>
                        <a:lnTo>
                          <a:pt x="133617" y="119710"/>
                        </a:lnTo>
                        <a:cubicBezTo>
                          <a:pt x="133921" y="115481"/>
                          <a:pt x="132321" y="111443"/>
                          <a:pt x="129311" y="108433"/>
                        </a:cubicBezTo>
                        <a:lnTo>
                          <a:pt x="41529" y="20650"/>
                        </a:lnTo>
                        <a:cubicBezTo>
                          <a:pt x="38748" y="17869"/>
                          <a:pt x="35052" y="16345"/>
                          <a:pt x="31089" y="16345"/>
                        </a:cubicBezTo>
                        <a:cubicBezTo>
                          <a:pt x="27165" y="16345"/>
                          <a:pt x="23431" y="17869"/>
                          <a:pt x="20650" y="20650"/>
                        </a:cubicBezTo>
                        <a:cubicBezTo>
                          <a:pt x="15087" y="26213"/>
                          <a:pt x="15087" y="35928"/>
                          <a:pt x="20650" y="41491"/>
                        </a:cubicBezTo>
                        <a:lnTo>
                          <a:pt x="99327" y="120167"/>
                        </a:lnTo>
                        <a:lnTo>
                          <a:pt x="20650" y="198844"/>
                        </a:lnTo>
                        <a:cubicBezTo>
                          <a:pt x="15050" y="204407"/>
                          <a:pt x="15087" y="214122"/>
                          <a:pt x="20650" y="219685"/>
                        </a:cubicBezTo>
                        <a:cubicBezTo>
                          <a:pt x="23431" y="222466"/>
                          <a:pt x="27127" y="223990"/>
                          <a:pt x="31089" y="223990"/>
                        </a:cubicBezTo>
                        <a:cubicBezTo>
                          <a:pt x="35052" y="223990"/>
                          <a:pt x="38748" y="222466"/>
                          <a:pt x="41491" y="219685"/>
                        </a:cubicBezTo>
                        <a:lnTo>
                          <a:pt x="129273" y="131902"/>
                        </a:lnTo>
                        <a:cubicBezTo>
                          <a:pt x="132245" y="128892"/>
                          <a:pt x="133883" y="124816"/>
                          <a:pt x="133579" y="120625"/>
                        </a:cubicBezTo>
                        <a:lnTo>
                          <a:pt x="133579" y="12020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381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448" name="图形 2"/>
                  <p:cNvSpPr/>
                  <p:nvPr/>
                </p:nvSpPr>
                <p:spPr>
                  <a:xfrm>
                    <a:off x="3435857" y="3340150"/>
                    <a:ext cx="150075" cy="240411"/>
                  </a:xfrm>
                  <a:custGeom>
                    <a:avLst/>
                    <a:gdLst>
                      <a:gd name="connsiteX0" fmla="*/ 150076 w 150075"/>
                      <a:gd name="connsiteY0" fmla="*/ 118872 h 240411"/>
                      <a:gd name="connsiteX1" fmla="*/ 150038 w 150075"/>
                      <a:gd name="connsiteY1" fmla="*/ 120205 h 240411"/>
                      <a:gd name="connsiteX2" fmla="*/ 140932 w 150075"/>
                      <a:gd name="connsiteY2" fmla="*/ 143523 h 240411"/>
                      <a:gd name="connsiteX3" fmla="*/ 53150 w 150075"/>
                      <a:gd name="connsiteY3" fmla="*/ 231305 h 240411"/>
                      <a:gd name="connsiteX4" fmla="*/ 31128 w 150075"/>
                      <a:gd name="connsiteY4" fmla="*/ 240411 h 240411"/>
                      <a:gd name="connsiteX5" fmla="*/ 9106 w 150075"/>
                      <a:gd name="connsiteY5" fmla="*/ 231305 h 240411"/>
                      <a:gd name="connsiteX6" fmla="*/ 0 w 150075"/>
                      <a:gd name="connsiteY6" fmla="*/ 209283 h 240411"/>
                      <a:gd name="connsiteX7" fmla="*/ 9144 w 150075"/>
                      <a:gd name="connsiteY7" fmla="*/ 187262 h 240411"/>
                      <a:gd name="connsiteX8" fmla="*/ 76238 w 150075"/>
                      <a:gd name="connsiteY8" fmla="*/ 120205 h 240411"/>
                      <a:gd name="connsiteX9" fmla="*/ 9144 w 150075"/>
                      <a:gd name="connsiteY9" fmla="*/ 53111 h 240411"/>
                      <a:gd name="connsiteX10" fmla="*/ 38 w 150075"/>
                      <a:gd name="connsiteY10" fmla="*/ 31128 h 240411"/>
                      <a:gd name="connsiteX11" fmla="*/ 9144 w 150075"/>
                      <a:gd name="connsiteY11" fmla="*/ 9106 h 240411"/>
                      <a:gd name="connsiteX12" fmla="*/ 31166 w 150075"/>
                      <a:gd name="connsiteY12" fmla="*/ 0 h 240411"/>
                      <a:gd name="connsiteX13" fmla="*/ 53188 w 150075"/>
                      <a:gd name="connsiteY13" fmla="*/ 9144 h 240411"/>
                      <a:gd name="connsiteX14" fmla="*/ 140970 w 150075"/>
                      <a:gd name="connsiteY14" fmla="*/ 96926 h 240411"/>
                      <a:gd name="connsiteX15" fmla="*/ 150076 w 150075"/>
                      <a:gd name="connsiteY15" fmla="*/ 118872 h 240411"/>
                      <a:gd name="connsiteX16" fmla="*/ 133655 w 150075"/>
                      <a:gd name="connsiteY16" fmla="*/ 120205 h 240411"/>
                      <a:gd name="connsiteX17" fmla="*/ 133693 w 150075"/>
                      <a:gd name="connsiteY17" fmla="*/ 119710 h 240411"/>
                      <a:gd name="connsiteX18" fmla="*/ 129388 w 150075"/>
                      <a:gd name="connsiteY18" fmla="*/ 108433 h 240411"/>
                      <a:gd name="connsiteX19" fmla="*/ 41605 w 150075"/>
                      <a:gd name="connsiteY19" fmla="*/ 20650 h 240411"/>
                      <a:gd name="connsiteX20" fmla="*/ 31166 w 150075"/>
                      <a:gd name="connsiteY20" fmla="*/ 16345 h 240411"/>
                      <a:gd name="connsiteX21" fmla="*/ 20726 w 150075"/>
                      <a:gd name="connsiteY21" fmla="*/ 20650 h 240411"/>
                      <a:gd name="connsiteX22" fmla="*/ 20726 w 150075"/>
                      <a:gd name="connsiteY22" fmla="*/ 41491 h 240411"/>
                      <a:gd name="connsiteX23" fmla="*/ 99403 w 150075"/>
                      <a:gd name="connsiteY23" fmla="*/ 120167 h 240411"/>
                      <a:gd name="connsiteX24" fmla="*/ 20726 w 150075"/>
                      <a:gd name="connsiteY24" fmla="*/ 198844 h 240411"/>
                      <a:gd name="connsiteX25" fmla="*/ 20726 w 150075"/>
                      <a:gd name="connsiteY25" fmla="*/ 219685 h 240411"/>
                      <a:gd name="connsiteX26" fmla="*/ 31166 w 150075"/>
                      <a:gd name="connsiteY26" fmla="*/ 223990 h 240411"/>
                      <a:gd name="connsiteX27" fmla="*/ 41567 w 150075"/>
                      <a:gd name="connsiteY27" fmla="*/ 219685 h 240411"/>
                      <a:gd name="connsiteX28" fmla="*/ 129350 w 150075"/>
                      <a:gd name="connsiteY28" fmla="*/ 131902 h 240411"/>
                      <a:gd name="connsiteX29" fmla="*/ 133655 w 150075"/>
                      <a:gd name="connsiteY29" fmla="*/ 120625 h 240411"/>
                      <a:gd name="connsiteX30" fmla="*/ 133655 w 150075"/>
                      <a:gd name="connsiteY30" fmla="*/ 120205 h 240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50075" h="240411">
                        <a:moveTo>
                          <a:pt x="150076" y="118872"/>
                        </a:moveTo>
                        <a:cubicBezTo>
                          <a:pt x="150076" y="119329"/>
                          <a:pt x="150076" y="119748"/>
                          <a:pt x="150038" y="120205"/>
                        </a:cubicBezTo>
                        <a:cubicBezTo>
                          <a:pt x="150343" y="128931"/>
                          <a:pt x="147142" y="137312"/>
                          <a:pt x="140932" y="143523"/>
                        </a:cubicBezTo>
                        <a:lnTo>
                          <a:pt x="53150" y="231305"/>
                        </a:lnTo>
                        <a:cubicBezTo>
                          <a:pt x="47282" y="237173"/>
                          <a:pt x="39472" y="240411"/>
                          <a:pt x="31128" y="240411"/>
                        </a:cubicBezTo>
                        <a:cubicBezTo>
                          <a:pt x="22822" y="240411"/>
                          <a:pt x="15011" y="237173"/>
                          <a:pt x="9106" y="231305"/>
                        </a:cubicBezTo>
                        <a:cubicBezTo>
                          <a:pt x="3239" y="225438"/>
                          <a:pt x="0" y="217589"/>
                          <a:pt x="0" y="209283"/>
                        </a:cubicBezTo>
                        <a:cubicBezTo>
                          <a:pt x="0" y="200978"/>
                          <a:pt x="3239" y="193167"/>
                          <a:pt x="9144" y="187262"/>
                        </a:cubicBezTo>
                        <a:lnTo>
                          <a:pt x="76238" y="120205"/>
                        </a:lnTo>
                        <a:lnTo>
                          <a:pt x="9144" y="53111"/>
                        </a:lnTo>
                        <a:cubicBezTo>
                          <a:pt x="3277" y="47244"/>
                          <a:pt x="38" y="39434"/>
                          <a:pt x="38" y="31128"/>
                        </a:cubicBezTo>
                        <a:cubicBezTo>
                          <a:pt x="38" y="22822"/>
                          <a:pt x="3277" y="15011"/>
                          <a:pt x="9144" y="9106"/>
                        </a:cubicBezTo>
                        <a:cubicBezTo>
                          <a:pt x="15011" y="3239"/>
                          <a:pt x="22860" y="0"/>
                          <a:pt x="31166" y="0"/>
                        </a:cubicBezTo>
                        <a:cubicBezTo>
                          <a:pt x="39510" y="0"/>
                          <a:pt x="47320" y="3239"/>
                          <a:pt x="53188" y="9144"/>
                        </a:cubicBezTo>
                        <a:lnTo>
                          <a:pt x="140970" y="96926"/>
                        </a:lnTo>
                        <a:cubicBezTo>
                          <a:pt x="146838" y="102756"/>
                          <a:pt x="150076" y="110566"/>
                          <a:pt x="150076" y="118872"/>
                        </a:cubicBezTo>
                        <a:close/>
                        <a:moveTo>
                          <a:pt x="133655" y="120205"/>
                        </a:moveTo>
                        <a:lnTo>
                          <a:pt x="133693" y="119710"/>
                        </a:lnTo>
                        <a:cubicBezTo>
                          <a:pt x="133998" y="115481"/>
                          <a:pt x="132398" y="111443"/>
                          <a:pt x="129388" y="108433"/>
                        </a:cubicBezTo>
                        <a:lnTo>
                          <a:pt x="41605" y="20650"/>
                        </a:lnTo>
                        <a:cubicBezTo>
                          <a:pt x="38824" y="17869"/>
                          <a:pt x="35128" y="16345"/>
                          <a:pt x="31166" y="16345"/>
                        </a:cubicBezTo>
                        <a:cubicBezTo>
                          <a:pt x="27242" y="16345"/>
                          <a:pt x="23508" y="17869"/>
                          <a:pt x="20726" y="20650"/>
                        </a:cubicBezTo>
                        <a:cubicBezTo>
                          <a:pt x="15164" y="26213"/>
                          <a:pt x="15164" y="35928"/>
                          <a:pt x="20726" y="41491"/>
                        </a:cubicBezTo>
                        <a:lnTo>
                          <a:pt x="99403" y="120167"/>
                        </a:lnTo>
                        <a:lnTo>
                          <a:pt x="20726" y="198844"/>
                        </a:lnTo>
                        <a:cubicBezTo>
                          <a:pt x="15164" y="204407"/>
                          <a:pt x="15164" y="214122"/>
                          <a:pt x="20726" y="219685"/>
                        </a:cubicBezTo>
                        <a:cubicBezTo>
                          <a:pt x="23508" y="222466"/>
                          <a:pt x="27203" y="223990"/>
                          <a:pt x="31166" y="223990"/>
                        </a:cubicBezTo>
                        <a:cubicBezTo>
                          <a:pt x="35128" y="223990"/>
                          <a:pt x="38824" y="222466"/>
                          <a:pt x="41567" y="219685"/>
                        </a:cubicBezTo>
                        <a:lnTo>
                          <a:pt x="129350" y="131902"/>
                        </a:lnTo>
                        <a:cubicBezTo>
                          <a:pt x="132321" y="128892"/>
                          <a:pt x="133960" y="124816"/>
                          <a:pt x="133655" y="120625"/>
                        </a:cubicBezTo>
                        <a:lnTo>
                          <a:pt x="133655" y="12020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381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</p:grpSp>
            <p:grpSp>
              <p:nvGrpSpPr>
                <p:cNvPr id="438" name="图形 2"/>
                <p:cNvGrpSpPr/>
                <p:nvPr/>
              </p:nvGrpSpPr>
              <p:grpSpPr>
                <a:xfrm>
                  <a:off x="7732251" y="2249788"/>
                  <a:ext cx="242268" cy="218543"/>
                  <a:chOff x="7848066" y="1680171"/>
                  <a:chExt cx="266509" cy="240411"/>
                </a:xfrm>
                <a:solidFill>
                  <a:srgbClr val="33B2E3"/>
                </a:solidFill>
              </p:grpSpPr>
              <p:sp>
                <p:nvSpPr>
                  <p:cNvPr id="445" name="图形 2"/>
                  <p:cNvSpPr/>
                  <p:nvPr/>
                </p:nvSpPr>
                <p:spPr>
                  <a:xfrm>
                    <a:off x="7964538" y="1680171"/>
                    <a:ext cx="150038" cy="240411"/>
                  </a:xfrm>
                  <a:custGeom>
                    <a:avLst/>
                    <a:gdLst>
                      <a:gd name="connsiteX0" fmla="*/ 9068 w 150038"/>
                      <a:gd name="connsiteY0" fmla="*/ 96926 h 240411"/>
                      <a:gd name="connsiteX1" fmla="*/ 96850 w 150038"/>
                      <a:gd name="connsiteY1" fmla="*/ 9144 h 240411"/>
                      <a:gd name="connsiteX2" fmla="*/ 118872 w 150038"/>
                      <a:gd name="connsiteY2" fmla="*/ 0 h 240411"/>
                      <a:gd name="connsiteX3" fmla="*/ 140894 w 150038"/>
                      <a:gd name="connsiteY3" fmla="*/ 9106 h 240411"/>
                      <a:gd name="connsiteX4" fmla="*/ 150000 w 150038"/>
                      <a:gd name="connsiteY4" fmla="*/ 31128 h 240411"/>
                      <a:gd name="connsiteX5" fmla="*/ 140894 w 150038"/>
                      <a:gd name="connsiteY5" fmla="*/ 53111 h 240411"/>
                      <a:gd name="connsiteX6" fmla="*/ 73800 w 150038"/>
                      <a:gd name="connsiteY6" fmla="*/ 120206 h 240411"/>
                      <a:gd name="connsiteX7" fmla="*/ 140894 w 150038"/>
                      <a:gd name="connsiteY7" fmla="*/ 187262 h 240411"/>
                      <a:gd name="connsiteX8" fmla="*/ 150038 w 150038"/>
                      <a:gd name="connsiteY8" fmla="*/ 209283 h 240411"/>
                      <a:gd name="connsiteX9" fmla="*/ 140932 w 150038"/>
                      <a:gd name="connsiteY9" fmla="*/ 231305 h 240411"/>
                      <a:gd name="connsiteX10" fmla="*/ 118910 w 150038"/>
                      <a:gd name="connsiteY10" fmla="*/ 240411 h 240411"/>
                      <a:gd name="connsiteX11" fmla="*/ 96888 w 150038"/>
                      <a:gd name="connsiteY11" fmla="*/ 231305 h 240411"/>
                      <a:gd name="connsiteX12" fmla="*/ 9106 w 150038"/>
                      <a:gd name="connsiteY12" fmla="*/ 143523 h 240411"/>
                      <a:gd name="connsiteX13" fmla="*/ 38 w 150038"/>
                      <a:gd name="connsiteY13" fmla="*/ 120206 h 240411"/>
                      <a:gd name="connsiteX14" fmla="*/ 0 w 150038"/>
                      <a:gd name="connsiteY14" fmla="*/ 118872 h 240411"/>
                      <a:gd name="connsiteX15" fmla="*/ 9068 w 150038"/>
                      <a:gd name="connsiteY15" fmla="*/ 96926 h 240411"/>
                      <a:gd name="connsiteX16" fmla="*/ 16345 w 150038"/>
                      <a:gd name="connsiteY16" fmla="*/ 120701 h 240411"/>
                      <a:gd name="connsiteX17" fmla="*/ 20650 w 150038"/>
                      <a:gd name="connsiteY17" fmla="*/ 131978 h 240411"/>
                      <a:gd name="connsiteX18" fmla="*/ 108433 w 150038"/>
                      <a:gd name="connsiteY18" fmla="*/ 219761 h 240411"/>
                      <a:gd name="connsiteX19" fmla="*/ 118834 w 150038"/>
                      <a:gd name="connsiteY19" fmla="*/ 224066 h 240411"/>
                      <a:gd name="connsiteX20" fmla="*/ 129273 w 150038"/>
                      <a:gd name="connsiteY20" fmla="*/ 219723 h 240411"/>
                      <a:gd name="connsiteX21" fmla="*/ 129273 w 150038"/>
                      <a:gd name="connsiteY21" fmla="*/ 198882 h 240411"/>
                      <a:gd name="connsiteX22" fmla="*/ 50597 w 150038"/>
                      <a:gd name="connsiteY22" fmla="*/ 120206 h 240411"/>
                      <a:gd name="connsiteX23" fmla="*/ 129273 w 150038"/>
                      <a:gd name="connsiteY23" fmla="*/ 41529 h 240411"/>
                      <a:gd name="connsiteX24" fmla="*/ 129273 w 150038"/>
                      <a:gd name="connsiteY24" fmla="*/ 20688 h 240411"/>
                      <a:gd name="connsiteX25" fmla="*/ 118834 w 150038"/>
                      <a:gd name="connsiteY25" fmla="*/ 16383 h 240411"/>
                      <a:gd name="connsiteX26" fmla="*/ 108395 w 150038"/>
                      <a:gd name="connsiteY26" fmla="*/ 20688 h 240411"/>
                      <a:gd name="connsiteX27" fmla="*/ 20612 w 150038"/>
                      <a:gd name="connsiteY27" fmla="*/ 108471 h 240411"/>
                      <a:gd name="connsiteX28" fmla="*/ 16307 w 150038"/>
                      <a:gd name="connsiteY28" fmla="*/ 119748 h 240411"/>
                      <a:gd name="connsiteX29" fmla="*/ 16345 w 150038"/>
                      <a:gd name="connsiteY29" fmla="*/ 120244 h 240411"/>
                      <a:gd name="connsiteX30" fmla="*/ 16345 w 150038"/>
                      <a:gd name="connsiteY30" fmla="*/ 120701 h 240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50038" h="240411">
                        <a:moveTo>
                          <a:pt x="9068" y="96926"/>
                        </a:moveTo>
                        <a:lnTo>
                          <a:pt x="96850" y="9144"/>
                        </a:lnTo>
                        <a:cubicBezTo>
                          <a:pt x="102718" y="3239"/>
                          <a:pt x="110528" y="0"/>
                          <a:pt x="118872" y="0"/>
                        </a:cubicBezTo>
                        <a:cubicBezTo>
                          <a:pt x="127178" y="0"/>
                          <a:pt x="134988" y="3239"/>
                          <a:pt x="140894" y="9106"/>
                        </a:cubicBezTo>
                        <a:cubicBezTo>
                          <a:pt x="146761" y="14973"/>
                          <a:pt x="150000" y="22784"/>
                          <a:pt x="150000" y="31128"/>
                        </a:cubicBezTo>
                        <a:cubicBezTo>
                          <a:pt x="150000" y="39434"/>
                          <a:pt x="146761" y="47244"/>
                          <a:pt x="140894" y="53111"/>
                        </a:cubicBezTo>
                        <a:lnTo>
                          <a:pt x="73800" y="120206"/>
                        </a:lnTo>
                        <a:lnTo>
                          <a:pt x="140894" y="187262"/>
                        </a:lnTo>
                        <a:cubicBezTo>
                          <a:pt x="146761" y="193129"/>
                          <a:pt x="150038" y="200939"/>
                          <a:pt x="150038" y="209283"/>
                        </a:cubicBezTo>
                        <a:cubicBezTo>
                          <a:pt x="150038" y="217589"/>
                          <a:pt x="146799" y="225438"/>
                          <a:pt x="140932" y="231305"/>
                        </a:cubicBezTo>
                        <a:cubicBezTo>
                          <a:pt x="135065" y="237173"/>
                          <a:pt x="127216" y="240411"/>
                          <a:pt x="118910" y="240411"/>
                        </a:cubicBezTo>
                        <a:cubicBezTo>
                          <a:pt x="110566" y="240411"/>
                          <a:pt x="102756" y="237173"/>
                          <a:pt x="96888" y="231305"/>
                        </a:cubicBezTo>
                        <a:lnTo>
                          <a:pt x="9106" y="143523"/>
                        </a:lnTo>
                        <a:cubicBezTo>
                          <a:pt x="2896" y="137312"/>
                          <a:pt x="-267" y="128930"/>
                          <a:pt x="38" y="120206"/>
                        </a:cubicBezTo>
                        <a:cubicBezTo>
                          <a:pt x="38" y="119748"/>
                          <a:pt x="0" y="119329"/>
                          <a:pt x="0" y="118872"/>
                        </a:cubicBezTo>
                        <a:cubicBezTo>
                          <a:pt x="-38" y="110604"/>
                          <a:pt x="3162" y="102794"/>
                          <a:pt x="9068" y="96926"/>
                        </a:cubicBezTo>
                        <a:close/>
                        <a:moveTo>
                          <a:pt x="16345" y="120701"/>
                        </a:moveTo>
                        <a:cubicBezTo>
                          <a:pt x="16040" y="124892"/>
                          <a:pt x="17641" y="128969"/>
                          <a:pt x="20650" y="131978"/>
                        </a:cubicBezTo>
                        <a:lnTo>
                          <a:pt x="108433" y="219761"/>
                        </a:lnTo>
                        <a:cubicBezTo>
                          <a:pt x="111214" y="222542"/>
                          <a:pt x="114910" y="224066"/>
                          <a:pt x="118834" y="224066"/>
                        </a:cubicBezTo>
                        <a:cubicBezTo>
                          <a:pt x="122758" y="224066"/>
                          <a:pt x="126492" y="222542"/>
                          <a:pt x="129273" y="219723"/>
                        </a:cubicBezTo>
                        <a:cubicBezTo>
                          <a:pt x="134836" y="214160"/>
                          <a:pt x="134874" y="204445"/>
                          <a:pt x="129273" y="198882"/>
                        </a:cubicBezTo>
                        <a:lnTo>
                          <a:pt x="50597" y="120206"/>
                        </a:lnTo>
                        <a:lnTo>
                          <a:pt x="129273" y="41529"/>
                        </a:lnTo>
                        <a:cubicBezTo>
                          <a:pt x="134836" y="35966"/>
                          <a:pt x="134836" y="26251"/>
                          <a:pt x="129273" y="20688"/>
                        </a:cubicBezTo>
                        <a:cubicBezTo>
                          <a:pt x="126492" y="17907"/>
                          <a:pt x="122797" y="16383"/>
                          <a:pt x="118834" y="16383"/>
                        </a:cubicBezTo>
                        <a:cubicBezTo>
                          <a:pt x="114871" y="16383"/>
                          <a:pt x="111176" y="17907"/>
                          <a:pt x="108395" y="20688"/>
                        </a:cubicBezTo>
                        <a:lnTo>
                          <a:pt x="20612" y="108471"/>
                        </a:lnTo>
                        <a:cubicBezTo>
                          <a:pt x="17603" y="111481"/>
                          <a:pt x="16002" y="115519"/>
                          <a:pt x="16307" y="119748"/>
                        </a:cubicBezTo>
                        <a:lnTo>
                          <a:pt x="16345" y="120244"/>
                        </a:lnTo>
                        <a:lnTo>
                          <a:pt x="16345" y="120701"/>
                        </a:lnTo>
                        <a:close/>
                      </a:path>
                    </a:pathLst>
                  </a:custGeom>
                  <a:grpFill/>
                  <a:ln w="381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446" name="图形 2"/>
                  <p:cNvSpPr/>
                  <p:nvPr/>
                </p:nvSpPr>
                <p:spPr>
                  <a:xfrm>
                    <a:off x="7848066" y="1680171"/>
                    <a:ext cx="150037" cy="240411"/>
                  </a:xfrm>
                  <a:custGeom>
                    <a:avLst/>
                    <a:gdLst>
                      <a:gd name="connsiteX0" fmla="*/ 9106 w 150037"/>
                      <a:gd name="connsiteY0" fmla="*/ 96926 h 240411"/>
                      <a:gd name="connsiteX1" fmla="*/ 96889 w 150037"/>
                      <a:gd name="connsiteY1" fmla="*/ 9144 h 240411"/>
                      <a:gd name="connsiteX2" fmla="*/ 118910 w 150037"/>
                      <a:gd name="connsiteY2" fmla="*/ 0 h 240411"/>
                      <a:gd name="connsiteX3" fmla="*/ 140932 w 150037"/>
                      <a:gd name="connsiteY3" fmla="*/ 9106 h 240411"/>
                      <a:gd name="connsiteX4" fmla="*/ 150038 w 150037"/>
                      <a:gd name="connsiteY4" fmla="*/ 31128 h 240411"/>
                      <a:gd name="connsiteX5" fmla="*/ 140932 w 150037"/>
                      <a:gd name="connsiteY5" fmla="*/ 53111 h 240411"/>
                      <a:gd name="connsiteX6" fmla="*/ 73838 w 150037"/>
                      <a:gd name="connsiteY6" fmla="*/ 120206 h 240411"/>
                      <a:gd name="connsiteX7" fmla="*/ 140932 w 150037"/>
                      <a:gd name="connsiteY7" fmla="*/ 187262 h 240411"/>
                      <a:gd name="connsiteX8" fmla="*/ 150038 w 150037"/>
                      <a:gd name="connsiteY8" fmla="*/ 209283 h 240411"/>
                      <a:gd name="connsiteX9" fmla="*/ 140932 w 150037"/>
                      <a:gd name="connsiteY9" fmla="*/ 231305 h 240411"/>
                      <a:gd name="connsiteX10" fmla="*/ 118910 w 150037"/>
                      <a:gd name="connsiteY10" fmla="*/ 240411 h 240411"/>
                      <a:gd name="connsiteX11" fmla="*/ 96889 w 150037"/>
                      <a:gd name="connsiteY11" fmla="*/ 231305 h 240411"/>
                      <a:gd name="connsiteX12" fmla="*/ 9106 w 150037"/>
                      <a:gd name="connsiteY12" fmla="*/ 143523 h 240411"/>
                      <a:gd name="connsiteX13" fmla="*/ 38 w 150037"/>
                      <a:gd name="connsiteY13" fmla="*/ 120206 h 240411"/>
                      <a:gd name="connsiteX14" fmla="*/ 0 w 150037"/>
                      <a:gd name="connsiteY14" fmla="*/ 118872 h 240411"/>
                      <a:gd name="connsiteX15" fmla="*/ 9106 w 150037"/>
                      <a:gd name="connsiteY15" fmla="*/ 96926 h 240411"/>
                      <a:gd name="connsiteX16" fmla="*/ 16421 w 150037"/>
                      <a:gd name="connsiteY16" fmla="*/ 120701 h 240411"/>
                      <a:gd name="connsiteX17" fmla="*/ 20727 w 150037"/>
                      <a:gd name="connsiteY17" fmla="*/ 131978 h 240411"/>
                      <a:gd name="connsiteX18" fmla="*/ 108509 w 150037"/>
                      <a:gd name="connsiteY18" fmla="*/ 219761 h 240411"/>
                      <a:gd name="connsiteX19" fmla="*/ 118910 w 150037"/>
                      <a:gd name="connsiteY19" fmla="*/ 224066 h 240411"/>
                      <a:gd name="connsiteX20" fmla="*/ 129350 w 150037"/>
                      <a:gd name="connsiteY20" fmla="*/ 219723 h 240411"/>
                      <a:gd name="connsiteX21" fmla="*/ 129350 w 150037"/>
                      <a:gd name="connsiteY21" fmla="*/ 198882 h 240411"/>
                      <a:gd name="connsiteX22" fmla="*/ 50673 w 150037"/>
                      <a:gd name="connsiteY22" fmla="*/ 120206 h 240411"/>
                      <a:gd name="connsiteX23" fmla="*/ 129350 w 150037"/>
                      <a:gd name="connsiteY23" fmla="*/ 41529 h 240411"/>
                      <a:gd name="connsiteX24" fmla="*/ 129350 w 150037"/>
                      <a:gd name="connsiteY24" fmla="*/ 20688 h 240411"/>
                      <a:gd name="connsiteX25" fmla="*/ 118910 w 150037"/>
                      <a:gd name="connsiteY25" fmla="*/ 16383 h 240411"/>
                      <a:gd name="connsiteX26" fmla="*/ 108471 w 150037"/>
                      <a:gd name="connsiteY26" fmla="*/ 20688 h 240411"/>
                      <a:gd name="connsiteX27" fmla="*/ 20689 w 150037"/>
                      <a:gd name="connsiteY27" fmla="*/ 108471 h 240411"/>
                      <a:gd name="connsiteX28" fmla="*/ 16383 w 150037"/>
                      <a:gd name="connsiteY28" fmla="*/ 119748 h 240411"/>
                      <a:gd name="connsiteX29" fmla="*/ 16421 w 150037"/>
                      <a:gd name="connsiteY29" fmla="*/ 120244 h 240411"/>
                      <a:gd name="connsiteX30" fmla="*/ 16421 w 150037"/>
                      <a:gd name="connsiteY30" fmla="*/ 120701 h 240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50037" h="240411">
                        <a:moveTo>
                          <a:pt x="9106" y="96926"/>
                        </a:moveTo>
                        <a:lnTo>
                          <a:pt x="96889" y="9144"/>
                        </a:lnTo>
                        <a:cubicBezTo>
                          <a:pt x="102756" y="3239"/>
                          <a:pt x="110566" y="0"/>
                          <a:pt x="118910" y="0"/>
                        </a:cubicBezTo>
                        <a:cubicBezTo>
                          <a:pt x="127216" y="0"/>
                          <a:pt x="135027" y="3239"/>
                          <a:pt x="140932" y="9106"/>
                        </a:cubicBezTo>
                        <a:cubicBezTo>
                          <a:pt x="146799" y="14973"/>
                          <a:pt x="150038" y="22784"/>
                          <a:pt x="150038" y="31128"/>
                        </a:cubicBezTo>
                        <a:cubicBezTo>
                          <a:pt x="150038" y="39434"/>
                          <a:pt x="146799" y="47244"/>
                          <a:pt x="140932" y="53111"/>
                        </a:cubicBezTo>
                        <a:lnTo>
                          <a:pt x="73838" y="120206"/>
                        </a:lnTo>
                        <a:lnTo>
                          <a:pt x="140932" y="187262"/>
                        </a:lnTo>
                        <a:cubicBezTo>
                          <a:pt x="146799" y="193129"/>
                          <a:pt x="150038" y="200939"/>
                          <a:pt x="150038" y="209283"/>
                        </a:cubicBezTo>
                        <a:cubicBezTo>
                          <a:pt x="150038" y="217589"/>
                          <a:pt x="146799" y="225438"/>
                          <a:pt x="140932" y="231305"/>
                        </a:cubicBezTo>
                        <a:cubicBezTo>
                          <a:pt x="135065" y="237173"/>
                          <a:pt x="127216" y="240411"/>
                          <a:pt x="118910" y="240411"/>
                        </a:cubicBezTo>
                        <a:cubicBezTo>
                          <a:pt x="110566" y="240411"/>
                          <a:pt x="102756" y="237173"/>
                          <a:pt x="96889" y="231305"/>
                        </a:cubicBezTo>
                        <a:lnTo>
                          <a:pt x="9106" y="143523"/>
                        </a:lnTo>
                        <a:cubicBezTo>
                          <a:pt x="2896" y="137312"/>
                          <a:pt x="-266" y="128930"/>
                          <a:pt x="38" y="120206"/>
                        </a:cubicBezTo>
                        <a:cubicBezTo>
                          <a:pt x="38" y="119748"/>
                          <a:pt x="0" y="119329"/>
                          <a:pt x="0" y="118872"/>
                        </a:cubicBezTo>
                        <a:cubicBezTo>
                          <a:pt x="0" y="110604"/>
                          <a:pt x="3238" y="102794"/>
                          <a:pt x="9106" y="96926"/>
                        </a:cubicBezTo>
                        <a:close/>
                        <a:moveTo>
                          <a:pt x="16421" y="120701"/>
                        </a:moveTo>
                        <a:cubicBezTo>
                          <a:pt x="16116" y="124892"/>
                          <a:pt x="17717" y="128969"/>
                          <a:pt x="20727" y="131978"/>
                        </a:cubicBezTo>
                        <a:lnTo>
                          <a:pt x="108509" y="219761"/>
                        </a:lnTo>
                        <a:cubicBezTo>
                          <a:pt x="111290" y="222542"/>
                          <a:pt x="114986" y="224066"/>
                          <a:pt x="118910" y="224066"/>
                        </a:cubicBezTo>
                        <a:cubicBezTo>
                          <a:pt x="122834" y="224066"/>
                          <a:pt x="126568" y="222542"/>
                          <a:pt x="129350" y="219723"/>
                        </a:cubicBezTo>
                        <a:cubicBezTo>
                          <a:pt x="134912" y="214160"/>
                          <a:pt x="134950" y="204445"/>
                          <a:pt x="129350" y="198882"/>
                        </a:cubicBezTo>
                        <a:lnTo>
                          <a:pt x="50673" y="120206"/>
                        </a:lnTo>
                        <a:lnTo>
                          <a:pt x="129350" y="41529"/>
                        </a:lnTo>
                        <a:cubicBezTo>
                          <a:pt x="134912" y="35966"/>
                          <a:pt x="134912" y="26251"/>
                          <a:pt x="129350" y="20688"/>
                        </a:cubicBezTo>
                        <a:cubicBezTo>
                          <a:pt x="126568" y="17907"/>
                          <a:pt x="122873" y="16383"/>
                          <a:pt x="118910" y="16383"/>
                        </a:cubicBezTo>
                        <a:cubicBezTo>
                          <a:pt x="114948" y="16383"/>
                          <a:pt x="111252" y="17907"/>
                          <a:pt x="108471" y="20688"/>
                        </a:cubicBezTo>
                        <a:lnTo>
                          <a:pt x="20689" y="108471"/>
                        </a:lnTo>
                        <a:cubicBezTo>
                          <a:pt x="17678" y="111481"/>
                          <a:pt x="16078" y="115519"/>
                          <a:pt x="16383" y="119748"/>
                        </a:cubicBezTo>
                        <a:lnTo>
                          <a:pt x="16421" y="120244"/>
                        </a:lnTo>
                        <a:lnTo>
                          <a:pt x="16421" y="120701"/>
                        </a:lnTo>
                        <a:close/>
                      </a:path>
                    </a:pathLst>
                  </a:custGeom>
                  <a:grpFill/>
                  <a:ln w="381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</p:grpSp>
            <p:grpSp>
              <p:nvGrpSpPr>
                <p:cNvPr id="439" name="图形 2"/>
                <p:cNvGrpSpPr/>
                <p:nvPr/>
              </p:nvGrpSpPr>
              <p:grpSpPr>
                <a:xfrm>
                  <a:off x="7701702" y="5302959"/>
                  <a:ext cx="242198" cy="218542"/>
                  <a:chOff x="7814462" y="5038839"/>
                  <a:chExt cx="266433" cy="240410"/>
                </a:xfrm>
                <a:solidFill>
                  <a:srgbClr val="2B90D9"/>
                </a:solidFill>
              </p:grpSpPr>
              <p:sp>
                <p:nvSpPr>
                  <p:cNvPr id="443" name="图形 2"/>
                  <p:cNvSpPr/>
                  <p:nvPr/>
                </p:nvSpPr>
                <p:spPr>
                  <a:xfrm>
                    <a:off x="7930857" y="5038839"/>
                    <a:ext cx="150037" cy="240410"/>
                  </a:xfrm>
                  <a:custGeom>
                    <a:avLst/>
                    <a:gdLst>
                      <a:gd name="connsiteX0" fmla="*/ 9106 w 150037"/>
                      <a:gd name="connsiteY0" fmla="*/ 96926 h 240410"/>
                      <a:gd name="connsiteX1" fmla="*/ 96889 w 150037"/>
                      <a:gd name="connsiteY1" fmla="*/ 9144 h 240410"/>
                      <a:gd name="connsiteX2" fmla="*/ 118910 w 150037"/>
                      <a:gd name="connsiteY2" fmla="*/ 0 h 240410"/>
                      <a:gd name="connsiteX3" fmla="*/ 140932 w 150037"/>
                      <a:gd name="connsiteY3" fmla="*/ 9106 h 240410"/>
                      <a:gd name="connsiteX4" fmla="*/ 150038 w 150037"/>
                      <a:gd name="connsiteY4" fmla="*/ 31127 h 240410"/>
                      <a:gd name="connsiteX5" fmla="*/ 140932 w 150037"/>
                      <a:gd name="connsiteY5" fmla="*/ 53111 h 240410"/>
                      <a:gd name="connsiteX6" fmla="*/ 73838 w 150037"/>
                      <a:gd name="connsiteY6" fmla="*/ 120205 h 240410"/>
                      <a:gd name="connsiteX7" fmla="*/ 140932 w 150037"/>
                      <a:gd name="connsiteY7" fmla="*/ 187262 h 240410"/>
                      <a:gd name="connsiteX8" fmla="*/ 150038 w 150037"/>
                      <a:gd name="connsiteY8" fmla="*/ 209283 h 240410"/>
                      <a:gd name="connsiteX9" fmla="*/ 140932 w 150037"/>
                      <a:gd name="connsiteY9" fmla="*/ 231305 h 240410"/>
                      <a:gd name="connsiteX10" fmla="*/ 118910 w 150037"/>
                      <a:gd name="connsiteY10" fmla="*/ 240411 h 240410"/>
                      <a:gd name="connsiteX11" fmla="*/ 96889 w 150037"/>
                      <a:gd name="connsiteY11" fmla="*/ 231305 h 240410"/>
                      <a:gd name="connsiteX12" fmla="*/ 9106 w 150037"/>
                      <a:gd name="connsiteY12" fmla="*/ 143522 h 240410"/>
                      <a:gd name="connsiteX13" fmla="*/ 38 w 150037"/>
                      <a:gd name="connsiteY13" fmla="*/ 120205 h 240410"/>
                      <a:gd name="connsiteX14" fmla="*/ 0 w 150037"/>
                      <a:gd name="connsiteY14" fmla="*/ 118872 h 240410"/>
                      <a:gd name="connsiteX15" fmla="*/ 9106 w 150037"/>
                      <a:gd name="connsiteY15" fmla="*/ 96926 h 240410"/>
                      <a:gd name="connsiteX16" fmla="*/ 16383 w 150037"/>
                      <a:gd name="connsiteY16" fmla="*/ 120739 h 240410"/>
                      <a:gd name="connsiteX17" fmla="*/ 20689 w 150037"/>
                      <a:gd name="connsiteY17" fmla="*/ 132017 h 240410"/>
                      <a:gd name="connsiteX18" fmla="*/ 108471 w 150037"/>
                      <a:gd name="connsiteY18" fmla="*/ 219799 h 240410"/>
                      <a:gd name="connsiteX19" fmla="*/ 118872 w 150037"/>
                      <a:gd name="connsiteY19" fmla="*/ 224104 h 240410"/>
                      <a:gd name="connsiteX20" fmla="*/ 129312 w 150037"/>
                      <a:gd name="connsiteY20" fmla="*/ 219799 h 240410"/>
                      <a:gd name="connsiteX21" fmla="*/ 129312 w 150037"/>
                      <a:gd name="connsiteY21" fmla="*/ 198958 h 240410"/>
                      <a:gd name="connsiteX22" fmla="*/ 50635 w 150037"/>
                      <a:gd name="connsiteY22" fmla="*/ 120281 h 240410"/>
                      <a:gd name="connsiteX23" fmla="*/ 129312 w 150037"/>
                      <a:gd name="connsiteY23" fmla="*/ 41605 h 240410"/>
                      <a:gd name="connsiteX24" fmla="*/ 129312 w 150037"/>
                      <a:gd name="connsiteY24" fmla="*/ 20764 h 240410"/>
                      <a:gd name="connsiteX25" fmla="*/ 118872 w 150037"/>
                      <a:gd name="connsiteY25" fmla="*/ 16459 h 240410"/>
                      <a:gd name="connsiteX26" fmla="*/ 108433 w 150037"/>
                      <a:gd name="connsiteY26" fmla="*/ 20764 h 240410"/>
                      <a:gd name="connsiteX27" fmla="*/ 20650 w 150037"/>
                      <a:gd name="connsiteY27" fmla="*/ 108547 h 240410"/>
                      <a:gd name="connsiteX28" fmla="*/ 16345 w 150037"/>
                      <a:gd name="connsiteY28" fmla="*/ 119824 h 240410"/>
                      <a:gd name="connsiteX29" fmla="*/ 16383 w 150037"/>
                      <a:gd name="connsiteY29" fmla="*/ 120320 h 240410"/>
                      <a:gd name="connsiteX30" fmla="*/ 16383 w 150037"/>
                      <a:gd name="connsiteY30" fmla="*/ 120739 h 2404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50037" h="240410">
                        <a:moveTo>
                          <a:pt x="9106" y="96926"/>
                        </a:moveTo>
                        <a:lnTo>
                          <a:pt x="96889" y="9144"/>
                        </a:lnTo>
                        <a:cubicBezTo>
                          <a:pt x="102756" y="3277"/>
                          <a:pt x="110566" y="0"/>
                          <a:pt x="118910" y="0"/>
                        </a:cubicBezTo>
                        <a:cubicBezTo>
                          <a:pt x="127216" y="0"/>
                          <a:pt x="135027" y="3238"/>
                          <a:pt x="140932" y="9106"/>
                        </a:cubicBezTo>
                        <a:cubicBezTo>
                          <a:pt x="146799" y="14973"/>
                          <a:pt x="150038" y="22784"/>
                          <a:pt x="150038" y="31127"/>
                        </a:cubicBezTo>
                        <a:cubicBezTo>
                          <a:pt x="150038" y="39433"/>
                          <a:pt x="146799" y="47244"/>
                          <a:pt x="140932" y="53111"/>
                        </a:cubicBezTo>
                        <a:lnTo>
                          <a:pt x="73838" y="120205"/>
                        </a:lnTo>
                        <a:lnTo>
                          <a:pt x="140932" y="187262"/>
                        </a:lnTo>
                        <a:cubicBezTo>
                          <a:pt x="146799" y="193129"/>
                          <a:pt x="150038" y="200939"/>
                          <a:pt x="150038" y="209283"/>
                        </a:cubicBezTo>
                        <a:cubicBezTo>
                          <a:pt x="150038" y="217627"/>
                          <a:pt x="146799" y="225437"/>
                          <a:pt x="140932" y="231305"/>
                        </a:cubicBezTo>
                        <a:cubicBezTo>
                          <a:pt x="135065" y="237173"/>
                          <a:pt x="127216" y="240411"/>
                          <a:pt x="118910" y="240411"/>
                        </a:cubicBezTo>
                        <a:cubicBezTo>
                          <a:pt x="110566" y="240411"/>
                          <a:pt x="102756" y="237173"/>
                          <a:pt x="96889" y="231305"/>
                        </a:cubicBezTo>
                        <a:lnTo>
                          <a:pt x="9106" y="143522"/>
                        </a:lnTo>
                        <a:cubicBezTo>
                          <a:pt x="2896" y="137312"/>
                          <a:pt x="-266" y="128930"/>
                          <a:pt x="38" y="120205"/>
                        </a:cubicBezTo>
                        <a:cubicBezTo>
                          <a:pt x="38" y="119748"/>
                          <a:pt x="0" y="119291"/>
                          <a:pt x="0" y="118872"/>
                        </a:cubicBezTo>
                        <a:cubicBezTo>
                          <a:pt x="0" y="110642"/>
                          <a:pt x="3238" y="102832"/>
                          <a:pt x="9106" y="96926"/>
                        </a:cubicBezTo>
                        <a:close/>
                        <a:moveTo>
                          <a:pt x="16383" y="120739"/>
                        </a:moveTo>
                        <a:cubicBezTo>
                          <a:pt x="16079" y="124930"/>
                          <a:pt x="17678" y="129007"/>
                          <a:pt x="20689" y="132017"/>
                        </a:cubicBezTo>
                        <a:lnTo>
                          <a:pt x="108471" y="219799"/>
                        </a:lnTo>
                        <a:cubicBezTo>
                          <a:pt x="111252" y="222580"/>
                          <a:pt x="114948" y="224104"/>
                          <a:pt x="118872" y="224104"/>
                        </a:cubicBezTo>
                        <a:cubicBezTo>
                          <a:pt x="122796" y="224104"/>
                          <a:pt x="126530" y="222580"/>
                          <a:pt x="129312" y="219799"/>
                        </a:cubicBezTo>
                        <a:cubicBezTo>
                          <a:pt x="134874" y="214236"/>
                          <a:pt x="134912" y="204521"/>
                          <a:pt x="129312" y="198958"/>
                        </a:cubicBezTo>
                        <a:lnTo>
                          <a:pt x="50635" y="120281"/>
                        </a:lnTo>
                        <a:lnTo>
                          <a:pt x="129312" y="41605"/>
                        </a:lnTo>
                        <a:cubicBezTo>
                          <a:pt x="134874" y="36042"/>
                          <a:pt x="134874" y="26327"/>
                          <a:pt x="129312" y="20764"/>
                        </a:cubicBezTo>
                        <a:cubicBezTo>
                          <a:pt x="126530" y="17983"/>
                          <a:pt x="122834" y="16459"/>
                          <a:pt x="118872" y="16459"/>
                        </a:cubicBezTo>
                        <a:cubicBezTo>
                          <a:pt x="114910" y="16459"/>
                          <a:pt x="111214" y="17983"/>
                          <a:pt x="108433" y="20764"/>
                        </a:cubicBezTo>
                        <a:lnTo>
                          <a:pt x="20650" y="108547"/>
                        </a:lnTo>
                        <a:cubicBezTo>
                          <a:pt x="17640" y="111557"/>
                          <a:pt x="16040" y="115595"/>
                          <a:pt x="16345" y="119824"/>
                        </a:cubicBezTo>
                        <a:lnTo>
                          <a:pt x="16383" y="120320"/>
                        </a:lnTo>
                        <a:lnTo>
                          <a:pt x="16383" y="120739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 w="381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444" name="图形 2"/>
                  <p:cNvSpPr/>
                  <p:nvPr/>
                </p:nvSpPr>
                <p:spPr>
                  <a:xfrm>
                    <a:off x="7814462" y="5038839"/>
                    <a:ext cx="150038" cy="240410"/>
                  </a:xfrm>
                  <a:custGeom>
                    <a:avLst/>
                    <a:gdLst>
                      <a:gd name="connsiteX0" fmla="*/ 9106 w 150038"/>
                      <a:gd name="connsiteY0" fmla="*/ 96926 h 240410"/>
                      <a:gd name="connsiteX1" fmla="*/ 96888 w 150038"/>
                      <a:gd name="connsiteY1" fmla="*/ 9144 h 240410"/>
                      <a:gd name="connsiteX2" fmla="*/ 118910 w 150038"/>
                      <a:gd name="connsiteY2" fmla="*/ 0 h 240410"/>
                      <a:gd name="connsiteX3" fmla="*/ 140932 w 150038"/>
                      <a:gd name="connsiteY3" fmla="*/ 9106 h 240410"/>
                      <a:gd name="connsiteX4" fmla="*/ 150038 w 150038"/>
                      <a:gd name="connsiteY4" fmla="*/ 31127 h 240410"/>
                      <a:gd name="connsiteX5" fmla="*/ 140932 w 150038"/>
                      <a:gd name="connsiteY5" fmla="*/ 53111 h 240410"/>
                      <a:gd name="connsiteX6" fmla="*/ 73838 w 150038"/>
                      <a:gd name="connsiteY6" fmla="*/ 120205 h 240410"/>
                      <a:gd name="connsiteX7" fmla="*/ 140932 w 150038"/>
                      <a:gd name="connsiteY7" fmla="*/ 187262 h 240410"/>
                      <a:gd name="connsiteX8" fmla="*/ 150038 w 150038"/>
                      <a:gd name="connsiteY8" fmla="*/ 209283 h 240410"/>
                      <a:gd name="connsiteX9" fmla="*/ 140932 w 150038"/>
                      <a:gd name="connsiteY9" fmla="*/ 231305 h 240410"/>
                      <a:gd name="connsiteX10" fmla="*/ 118910 w 150038"/>
                      <a:gd name="connsiteY10" fmla="*/ 240411 h 240410"/>
                      <a:gd name="connsiteX11" fmla="*/ 96888 w 150038"/>
                      <a:gd name="connsiteY11" fmla="*/ 231305 h 240410"/>
                      <a:gd name="connsiteX12" fmla="*/ 9106 w 150038"/>
                      <a:gd name="connsiteY12" fmla="*/ 143522 h 240410"/>
                      <a:gd name="connsiteX13" fmla="*/ 38 w 150038"/>
                      <a:gd name="connsiteY13" fmla="*/ 120205 h 240410"/>
                      <a:gd name="connsiteX14" fmla="*/ 0 w 150038"/>
                      <a:gd name="connsiteY14" fmla="*/ 118872 h 240410"/>
                      <a:gd name="connsiteX15" fmla="*/ 9106 w 150038"/>
                      <a:gd name="connsiteY15" fmla="*/ 96926 h 240410"/>
                      <a:gd name="connsiteX16" fmla="*/ 16383 w 150038"/>
                      <a:gd name="connsiteY16" fmla="*/ 120739 h 240410"/>
                      <a:gd name="connsiteX17" fmla="*/ 20688 w 150038"/>
                      <a:gd name="connsiteY17" fmla="*/ 132017 h 240410"/>
                      <a:gd name="connsiteX18" fmla="*/ 108471 w 150038"/>
                      <a:gd name="connsiteY18" fmla="*/ 219799 h 240410"/>
                      <a:gd name="connsiteX19" fmla="*/ 118872 w 150038"/>
                      <a:gd name="connsiteY19" fmla="*/ 224104 h 240410"/>
                      <a:gd name="connsiteX20" fmla="*/ 129312 w 150038"/>
                      <a:gd name="connsiteY20" fmla="*/ 219799 h 240410"/>
                      <a:gd name="connsiteX21" fmla="*/ 129312 w 150038"/>
                      <a:gd name="connsiteY21" fmla="*/ 198958 h 240410"/>
                      <a:gd name="connsiteX22" fmla="*/ 50635 w 150038"/>
                      <a:gd name="connsiteY22" fmla="*/ 120281 h 240410"/>
                      <a:gd name="connsiteX23" fmla="*/ 129312 w 150038"/>
                      <a:gd name="connsiteY23" fmla="*/ 41605 h 240410"/>
                      <a:gd name="connsiteX24" fmla="*/ 129312 w 150038"/>
                      <a:gd name="connsiteY24" fmla="*/ 20764 h 240410"/>
                      <a:gd name="connsiteX25" fmla="*/ 118872 w 150038"/>
                      <a:gd name="connsiteY25" fmla="*/ 16459 h 240410"/>
                      <a:gd name="connsiteX26" fmla="*/ 108433 w 150038"/>
                      <a:gd name="connsiteY26" fmla="*/ 20764 h 240410"/>
                      <a:gd name="connsiteX27" fmla="*/ 20650 w 150038"/>
                      <a:gd name="connsiteY27" fmla="*/ 108547 h 240410"/>
                      <a:gd name="connsiteX28" fmla="*/ 16345 w 150038"/>
                      <a:gd name="connsiteY28" fmla="*/ 119824 h 240410"/>
                      <a:gd name="connsiteX29" fmla="*/ 16383 w 150038"/>
                      <a:gd name="connsiteY29" fmla="*/ 120320 h 240410"/>
                      <a:gd name="connsiteX30" fmla="*/ 16383 w 150038"/>
                      <a:gd name="connsiteY30" fmla="*/ 120739 h 2404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50038" h="240410">
                        <a:moveTo>
                          <a:pt x="9106" y="96926"/>
                        </a:moveTo>
                        <a:lnTo>
                          <a:pt x="96888" y="9144"/>
                        </a:lnTo>
                        <a:cubicBezTo>
                          <a:pt x="102756" y="3277"/>
                          <a:pt x="110567" y="0"/>
                          <a:pt x="118910" y="0"/>
                        </a:cubicBezTo>
                        <a:cubicBezTo>
                          <a:pt x="127216" y="0"/>
                          <a:pt x="135027" y="3238"/>
                          <a:pt x="140932" y="9106"/>
                        </a:cubicBezTo>
                        <a:cubicBezTo>
                          <a:pt x="146799" y="14973"/>
                          <a:pt x="150038" y="22784"/>
                          <a:pt x="150038" y="31127"/>
                        </a:cubicBezTo>
                        <a:cubicBezTo>
                          <a:pt x="150038" y="39433"/>
                          <a:pt x="146799" y="47244"/>
                          <a:pt x="140932" y="53111"/>
                        </a:cubicBezTo>
                        <a:lnTo>
                          <a:pt x="73838" y="120205"/>
                        </a:lnTo>
                        <a:lnTo>
                          <a:pt x="140932" y="187262"/>
                        </a:lnTo>
                        <a:cubicBezTo>
                          <a:pt x="146799" y="193129"/>
                          <a:pt x="150038" y="200939"/>
                          <a:pt x="150038" y="209283"/>
                        </a:cubicBezTo>
                        <a:cubicBezTo>
                          <a:pt x="150038" y="217627"/>
                          <a:pt x="146799" y="225437"/>
                          <a:pt x="140932" y="231305"/>
                        </a:cubicBezTo>
                        <a:cubicBezTo>
                          <a:pt x="135065" y="237173"/>
                          <a:pt x="127216" y="240411"/>
                          <a:pt x="118910" y="240411"/>
                        </a:cubicBezTo>
                        <a:cubicBezTo>
                          <a:pt x="110567" y="240411"/>
                          <a:pt x="102756" y="237173"/>
                          <a:pt x="96888" y="231305"/>
                        </a:cubicBezTo>
                        <a:lnTo>
                          <a:pt x="9106" y="143522"/>
                        </a:lnTo>
                        <a:cubicBezTo>
                          <a:pt x="2896" y="137312"/>
                          <a:pt x="-267" y="128930"/>
                          <a:pt x="38" y="120205"/>
                        </a:cubicBezTo>
                        <a:cubicBezTo>
                          <a:pt x="38" y="119748"/>
                          <a:pt x="0" y="119291"/>
                          <a:pt x="0" y="118872"/>
                        </a:cubicBezTo>
                        <a:cubicBezTo>
                          <a:pt x="-38" y="110642"/>
                          <a:pt x="3201" y="102832"/>
                          <a:pt x="9106" y="96926"/>
                        </a:cubicBezTo>
                        <a:close/>
                        <a:moveTo>
                          <a:pt x="16383" y="120739"/>
                        </a:moveTo>
                        <a:cubicBezTo>
                          <a:pt x="16078" y="124930"/>
                          <a:pt x="17679" y="129007"/>
                          <a:pt x="20688" y="132017"/>
                        </a:cubicBezTo>
                        <a:lnTo>
                          <a:pt x="108471" y="219799"/>
                        </a:lnTo>
                        <a:cubicBezTo>
                          <a:pt x="111252" y="222580"/>
                          <a:pt x="114948" y="224104"/>
                          <a:pt x="118872" y="224104"/>
                        </a:cubicBezTo>
                        <a:cubicBezTo>
                          <a:pt x="122797" y="224104"/>
                          <a:pt x="126530" y="222580"/>
                          <a:pt x="129312" y="219799"/>
                        </a:cubicBezTo>
                        <a:cubicBezTo>
                          <a:pt x="134874" y="214236"/>
                          <a:pt x="134912" y="204521"/>
                          <a:pt x="129312" y="198958"/>
                        </a:cubicBezTo>
                        <a:lnTo>
                          <a:pt x="50635" y="120281"/>
                        </a:lnTo>
                        <a:lnTo>
                          <a:pt x="129312" y="41605"/>
                        </a:lnTo>
                        <a:cubicBezTo>
                          <a:pt x="134874" y="36042"/>
                          <a:pt x="134874" y="26327"/>
                          <a:pt x="129312" y="20764"/>
                        </a:cubicBezTo>
                        <a:cubicBezTo>
                          <a:pt x="126530" y="17983"/>
                          <a:pt x="122835" y="16459"/>
                          <a:pt x="118872" y="16459"/>
                        </a:cubicBezTo>
                        <a:cubicBezTo>
                          <a:pt x="114910" y="16459"/>
                          <a:pt x="111214" y="17983"/>
                          <a:pt x="108433" y="20764"/>
                        </a:cubicBezTo>
                        <a:lnTo>
                          <a:pt x="20650" y="108547"/>
                        </a:lnTo>
                        <a:cubicBezTo>
                          <a:pt x="17641" y="111557"/>
                          <a:pt x="16040" y="115595"/>
                          <a:pt x="16345" y="119824"/>
                        </a:cubicBezTo>
                        <a:lnTo>
                          <a:pt x="16383" y="120320"/>
                        </a:lnTo>
                        <a:lnTo>
                          <a:pt x="16383" y="120739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 w="381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</p:grpSp>
            <p:grpSp>
              <p:nvGrpSpPr>
                <p:cNvPr id="440" name="图形 2"/>
                <p:cNvGrpSpPr/>
                <p:nvPr/>
              </p:nvGrpSpPr>
              <p:grpSpPr>
                <a:xfrm>
                  <a:off x="8412637" y="3758740"/>
                  <a:ext cx="242233" cy="218543"/>
                  <a:chOff x="8596541" y="3340112"/>
                  <a:chExt cx="266471" cy="240411"/>
                </a:xfrm>
                <a:solidFill>
                  <a:srgbClr val="A5DFF9"/>
                </a:solidFill>
              </p:grpSpPr>
              <p:sp>
                <p:nvSpPr>
                  <p:cNvPr id="441" name="图形 2"/>
                  <p:cNvSpPr/>
                  <p:nvPr/>
                </p:nvSpPr>
                <p:spPr>
                  <a:xfrm>
                    <a:off x="8712974" y="3340112"/>
                    <a:ext cx="150038" cy="240411"/>
                  </a:xfrm>
                  <a:custGeom>
                    <a:avLst/>
                    <a:gdLst>
                      <a:gd name="connsiteX0" fmla="*/ 9068 w 150038"/>
                      <a:gd name="connsiteY0" fmla="*/ 96926 h 240411"/>
                      <a:gd name="connsiteX1" fmla="*/ 96851 w 150038"/>
                      <a:gd name="connsiteY1" fmla="*/ 9144 h 240411"/>
                      <a:gd name="connsiteX2" fmla="*/ 118872 w 150038"/>
                      <a:gd name="connsiteY2" fmla="*/ 0 h 240411"/>
                      <a:gd name="connsiteX3" fmla="*/ 140894 w 150038"/>
                      <a:gd name="connsiteY3" fmla="*/ 9106 h 240411"/>
                      <a:gd name="connsiteX4" fmla="*/ 150000 w 150038"/>
                      <a:gd name="connsiteY4" fmla="*/ 31128 h 240411"/>
                      <a:gd name="connsiteX5" fmla="*/ 140894 w 150038"/>
                      <a:gd name="connsiteY5" fmla="*/ 53111 h 240411"/>
                      <a:gd name="connsiteX6" fmla="*/ 73800 w 150038"/>
                      <a:gd name="connsiteY6" fmla="*/ 120205 h 240411"/>
                      <a:gd name="connsiteX7" fmla="*/ 140894 w 150038"/>
                      <a:gd name="connsiteY7" fmla="*/ 187262 h 240411"/>
                      <a:gd name="connsiteX8" fmla="*/ 150038 w 150038"/>
                      <a:gd name="connsiteY8" fmla="*/ 209283 h 240411"/>
                      <a:gd name="connsiteX9" fmla="*/ 140932 w 150038"/>
                      <a:gd name="connsiteY9" fmla="*/ 231305 h 240411"/>
                      <a:gd name="connsiteX10" fmla="*/ 118910 w 150038"/>
                      <a:gd name="connsiteY10" fmla="*/ 240411 h 240411"/>
                      <a:gd name="connsiteX11" fmla="*/ 96889 w 150038"/>
                      <a:gd name="connsiteY11" fmla="*/ 231305 h 240411"/>
                      <a:gd name="connsiteX12" fmla="*/ 9106 w 150038"/>
                      <a:gd name="connsiteY12" fmla="*/ 143523 h 240411"/>
                      <a:gd name="connsiteX13" fmla="*/ 38 w 150038"/>
                      <a:gd name="connsiteY13" fmla="*/ 120205 h 240411"/>
                      <a:gd name="connsiteX14" fmla="*/ 0 w 150038"/>
                      <a:gd name="connsiteY14" fmla="*/ 118872 h 240411"/>
                      <a:gd name="connsiteX15" fmla="*/ 9068 w 150038"/>
                      <a:gd name="connsiteY15" fmla="*/ 96926 h 240411"/>
                      <a:gd name="connsiteX16" fmla="*/ 16384 w 150038"/>
                      <a:gd name="connsiteY16" fmla="*/ 120701 h 240411"/>
                      <a:gd name="connsiteX17" fmla="*/ 20689 w 150038"/>
                      <a:gd name="connsiteY17" fmla="*/ 131978 h 240411"/>
                      <a:gd name="connsiteX18" fmla="*/ 108471 w 150038"/>
                      <a:gd name="connsiteY18" fmla="*/ 219761 h 240411"/>
                      <a:gd name="connsiteX19" fmla="*/ 118872 w 150038"/>
                      <a:gd name="connsiteY19" fmla="*/ 224066 h 240411"/>
                      <a:gd name="connsiteX20" fmla="*/ 129312 w 150038"/>
                      <a:gd name="connsiteY20" fmla="*/ 219761 h 240411"/>
                      <a:gd name="connsiteX21" fmla="*/ 129312 w 150038"/>
                      <a:gd name="connsiteY21" fmla="*/ 198920 h 240411"/>
                      <a:gd name="connsiteX22" fmla="*/ 50635 w 150038"/>
                      <a:gd name="connsiteY22" fmla="*/ 120244 h 240411"/>
                      <a:gd name="connsiteX23" fmla="*/ 129312 w 150038"/>
                      <a:gd name="connsiteY23" fmla="*/ 41567 h 240411"/>
                      <a:gd name="connsiteX24" fmla="*/ 129312 w 150038"/>
                      <a:gd name="connsiteY24" fmla="*/ 20726 h 240411"/>
                      <a:gd name="connsiteX25" fmla="*/ 118872 w 150038"/>
                      <a:gd name="connsiteY25" fmla="*/ 16421 h 240411"/>
                      <a:gd name="connsiteX26" fmla="*/ 108433 w 150038"/>
                      <a:gd name="connsiteY26" fmla="*/ 20726 h 240411"/>
                      <a:gd name="connsiteX27" fmla="*/ 20651 w 150038"/>
                      <a:gd name="connsiteY27" fmla="*/ 108509 h 240411"/>
                      <a:gd name="connsiteX28" fmla="*/ 16345 w 150038"/>
                      <a:gd name="connsiteY28" fmla="*/ 119786 h 240411"/>
                      <a:gd name="connsiteX29" fmla="*/ 16384 w 150038"/>
                      <a:gd name="connsiteY29" fmla="*/ 120282 h 240411"/>
                      <a:gd name="connsiteX30" fmla="*/ 16384 w 150038"/>
                      <a:gd name="connsiteY30" fmla="*/ 120701 h 240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50038" h="240411">
                        <a:moveTo>
                          <a:pt x="9068" y="96926"/>
                        </a:moveTo>
                        <a:lnTo>
                          <a:pt x="96851" y="9144"/>
                        </a:lnTo>
                        <a:cubicBezTo>
                          <a:pt x="102718" y="3239"/>
                          <a:pt x="110528" y="0"/>
                          <a:pt x="118872" y="0"/>
                        </a:cubicBezTo>
                        <a:cubicBezTo>
                          <a:pt x="127178" y="0"/>
                          <a:pt x="134989" y="3239"/>
                          <a:pt x="140894" y="9106"/>
                        </a:cubicBezTo>
                        <a:cubicBezTo>
                          <a:pt x="146762" y="14973"/>
                          <a:pt x="150000" y="22784"/>
                          <a:pt x="150000" y="31128"/>
                        </a:cubicBezTo>
                        <a:cubicBezTo>
                          <a:pt x="150000" y="39434"/>
                          <a:pt x="146762" y="47244"/>
                          <a:pt x="140894" y="53111"/>
                        </a:cubicBezTo>
                        <a:lnTo>
                          <a:pt x="73800" y="120205"/>
                        </a:lnTo>
                        <a:lnTo>
                          <a:pt x="140894" y="187262"/>
                        </a:lnTo>
                        <a:cubicBezTo>
                          <a:pt x="146762" y="193129"/>
                          <a:pt x="150038" y="200939"/>
                          <a:pt x="150038" y="209283"/>
                        </a:cubicBezTo>
                        <a:cubicBezTo>
                          <a:pt x="150038" y="217589"/>
                          <a:pt x="146800" y="225438"/>
                          <a:pt x="140932" y="231305"/>
                        </a:cubicBezTo>
                        <a:cubicBezTo>
                          <a:pt x="135065" y="237173"/>
                          <a:pt x="127216" y="240411"/>
                          <a:pt x="118910" y="240411"/>
                        </a:cubicBezTo>
                        <a:cubicBezTo>
                          <a:pt x="110567" y="240411"/>
                          <a:pt x="102756" y="237173"/>
                          <a:pt x="96889" y="231305"/>
                        </a:cubicBezTo>
                        <a:lnTo>
                          <a:pt x="9106" y="143523"/>
                        </a:lnTo>
                        <a:cubicBezTo>
                          <a:pt x="2896" y="137313"/>
                          <a:pt x="-266" y="128931"/>
                          <a:pt x="38" y="120205"/>
                        </a:cubicBezTo>
                        <a:cubicBezTo>
                          <a:pt x="38" y="119748"/>
                          <a:pt x="0" y="119329"/>
                          <a:pt x="0" y="118872"/>
                        </a:cubicBezTo>
                        <a:cubicBezTo>
                          <a:pt x="-38" y="110604"/>
                          <a:pt x="3201" y="102794"/>
                          <a:pt x="9068" y="96926"/>
                        </a:cubicBezTo>
                        <a:close/>
                        <a:moveTo>
                          <a:pt x="16384" y="120701"/>
                        </a:moveTo>
                        <a:cubicBezTo>
                          <a:pt x="16078" y="124892"/>
                          <a:pt x="17679" y="128969"/>
                          <a:pt x="20689" y="131978"/>
                        </a:cubicBezTo>
                        <a:lnTo>
                          <a:pt x="108471" y="219761"/>
                        </a:lnTo>
                        <a:cubicBezTo>
                          <a:pt x="111252" y="222542"/>
                          <a:pt x="114948" y="224066"/>
                          <a:pt x="118872" y="224066"/>
                        </a:cubicBezTo>
                        <a:cubicBezTo>
                          <a:pt x="122797" y="224066"/>
                          <a:pt x="126530" y="222542"/>
                          <a:pt x="129312" y="219761"/>
                        </a:cubicBezTo>
                        <a:cubicBezTo>
                          <a:pt x="134874" y="214198"/>
                          <a:pt x="134913" y="204483"/>
                          <a:pt x="129312" y="198920"/>
                        </a:cubicBezTo>
                        <a:lnTo>
                          <a:pt x="50635" y="120244"/>
                        </a:lnTo>
                        <a:lnTo>
                          <a:pt x="129312" y="41567"/>
                        </a:lnTo>
                        <a:cubicBezTo>
                          <a:pt x="134874" y="36005"/>
                          <a:pt x="134874" y="26289"/>
                          <a:pt x="129312" y="20726"/>
                        </a:cubicBezTo>
                        <a:cubicBezTo>
                          <a:pt x="126530" y="17945"/>
                          <a:pt x="122835" y="16421"/>
                          <a:pt x="118872" y="16421"/>
                        </a:cubicBezTo>
                        <a:cubicBezTo>
                          <a:pt x="114910" y="16421"/>
                          <a:pt x="111214" y="17945"/>
                          <a:pt x="108433" y="20726"/>
                        </a:cubicBezTo>
                        <a:lnTo>
                          <a:pt x="20651" y="108509"/>
                        </a:lnTo>
                        <a:cubicBezTo>
                          <a:pt x="17641" y="111519"/>
                          <a:pt x="16040" y="115557"/>
                          <a:pt x="16345" y="119786"/>
                        </a:cubicBezTo>
                        <a:lnTo>
                          <a:pt x="16384" y="120282"/>
                        </a:lnTo>
                        <a:lnTo>
                          <a:pt x="16384" y="120701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 w="381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442" name="图形 2"/>
                  <p:cNvSpPr/>
                  <p:nvPr/>
                </p:nvSpPr>
                <p:spPr>
                  <a:xfrm>
                    <a:off x="8596541" y="3340112"/>
                    <a:ext cx="150037" cy="240411"/>
                  </a:xfrm>
                  <a:custGeom>
                    <a:avLst/>
                    <a:gdLst>
                      <a:gd name="connsiteX0" fmla="*/ 9105 w 150037"/>
                      <a:gd name="connsiteY0" fmla="*/ 96926 h 240411"/>
                      <a:gd name="connsiteX1" fmla="*/ 96888 w 150037"/>
                      <a:gd name="connsiteY1" fmla="*/ 9144 h 240411"/>
                      <a:gd name="connsiteX2" fmla="*/ 118910 w 150037"/>
                      <a:gd name="connsiteY2" fmla="*/ 0 h 240411"/>
                      <a:gd name="connsiteX3" fmla="*/ 140932 w 150037"/>
                      <a:gd name="connsiteY3" fmla="*/ 9106 h 240411"/>
                      <a:gd name="connsiteX4" fmla="*/ 150037 w 150037"/>
                      <a:gd name="connsiteY4" fmla="*/ 31128 h 240411"/>
                      <a:gd name="connsiteX5" fmla="*/ 140932 w 150037"/>
                      <a:gd name="connsiteY5" fmla="*/ 53111 h 240411"/>
                      <a:gd name="connsiteX6" fmla="*/ 73837 w 150037"/>
                      <a:gd name="connsiteY6" fmla="*/ 120205 h 240411"/>
                      <a:gd name="connsiteX7" fmla="*/ 140932 w 150037"/>
                      <a:gd name="connsiteY7" fmla="*/ 187262 h 240411"/>
                      <a:gd name="connsiteX8" fmla="*/ 150037 w 150037"/>
                      <a:gd name="connsiteY8" fmla="*/ 209283 h 240411"/>
                      <a:gd name="connsiteX9" fmla="*/ 140932 w 150037"/>
                      <a:gd name="connsiteY9" fmla="*/ 231305 h 240411"/>
                      <a:gd name="connsiteX10" fmla="*/ 118910 w 150037"/>
                      <a:gd name="connsiteY10" fmla="*/ 240411 h 240411"/>
                      <a:gd name="connsiteX11" fmla="*/ 96888 w 150037"/>
                      <a:gd name="connsiteY11" fmla="*/ 231305 h 240411"/>
                      <a:gd name="connsiteX12" fmla="*/ 9105 w 150037"/>
                      <a:gd name="connsiteY12" fmla="*/ 143523 h 240411"/>
                      <a:gd name="connsiteX13" fmla="*/ 38 w 150037"/>
                      <a:gd name="connsiteY13" fmla="*/ 120205 h 240411"/>
                      <a:gd name="connsiteX14" fmla="*/ 0 w 150037"/>
                      <a:gd name="connsiteY14" fmla="*/ 118872 h 240411"/>
                      <a:gd name="connsiteX15" fmla="*/ 9105 w 150037"/>
                      <a:gd name="connsiteY15" fmla="*/ 96926 h 240411"/>
                      <a:gd name="connsiteX16" fmla="*/ 16383 w 150037"/>
                      <a:gd name="connsiteY16" fmla="*/ 120701 h 240411"/>
                      <a:gd name="connsiteX17" fmla="*/ 20688 w 150037"/>
                      <a:gd name="connsiteY17" fmla="*/ 131978 h 240411"/>
                      <a:gd name="connsiteX18" fmla="*/ 108471 w 150037"/>
                      <a:gd name="connsiteY18" fmla="*/ 219761 h 240411"/>
                      <a:gd name="connsiteX19" fmla="*/ 118872 w 150037"/>
                      <a:gd name="connsiteY19" fmla="*/ 224066 h 240411"/>
                      <a:gd name="connsiteX20" fmla="*/ 129311 w 150037"/>
                      <a:gd name="connsiteY20" fmla="*/ 219761 h 240411"/>
                      <a:gd name="connsiteX21" fmla="*/ 129311 w 150037"/>
                      <a:gd name="connsiteY21" fmla="*/ 198920 h 240411"/>
                      <a:gd name="connsiteX22" fmla="*/ 50635 w 150037"/>
                      <a:gd name="connsiteY22" fmla="*/ 120244 h 240411"/>
                      <a:gd name="connsiteX23" fmla="*/ 129311 w 150037"/>
                      <a:gd name="connsiteY23" fmla="*/ 41567 h 240411"/>
                      <a:gd name="connsiteX24" fmla="*/ 129311 w 150037"/>
                      <a:gd name="connsiteY24" fmla="*/ 20726 h 240411"/>
                      <a:gd name="connsiteX25" fmla="*/ 118872 w 150037"/>
                      <a:gd name="connsiteY25" fmla="*/ 16421 h 240411"/>
                      <a:gd name="connsiteX26" fmla="*/ 108432 w 150037"/>
                      <a:gd name="connsiteY26" fmla="*/ 20726 h 240411"/>
                      <a:gd name="connsiteX27" fmla="*/ 20650 w 150037"/>
                      <a:gd name="connsiteY27" fmla="*/ 108509 h 240411"/>
                      <a:gd name="connsiteX28" fmla="*/ 16345 w 150037"/>
                      <a:gd name="connsiteY28" fmla="*/ 119786 h 240411"/>
                      <a:gd name="connsiteX29" fmla="*/ 16383 w 150037"/>
                      <a:gd name="connsiteY29" fmla="*/ 120282 h 240411"/>
                      <a:gd name="connsiteX30" fmla="*/ 16383 w 150037"/>
                      <a:gd name="connsiteY30" fmla="*/ 120701 h 240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50037" h="240411">
                        <a:moveTo>
                          <a:pt x="9105" y="96926"/>
                        </a:moveTo>
                        <a:lnTo>
                          <a:pt x="96888" y="9144"/>
                        </a:lnTo>
                        <a:cubicBezTo>
                          <a:pt x="102756" y="3239"/>
                          <a:pt x="110566" y="0"/>
                          <a:pt x="118910" y="0"/>
                        </a:cubicBezTo>
                        <a:cubicBezTo>
                          <a:pt x="127215" y="0"/>
                          <a:pt x="135026" y="3239"/>
                          <a:pt x="140932" y="9106"/>
                        </a:cubicBezTo>
                        <a:cubicBezTo>
                          <a:pt x="146799" y="14973"/>
                          <a:pt x="150037" y="22784"/>
                          <a:pt x="150037" y="31128"/>
                        </a:cubicBezTo>
                        <a:cubicBezTo>
                          <a:pt x="150037" y="39434"/>
                          <a:pt x="146799" y="47244"/>
                          <a:pt x="140932" y="53111"/>
                        </a:cubicBezTo>
                        <a:lnTo>
                          <a:pt x="73837" y="120205"/>
                        </a:lnTo>
                        <a:lnTo>
                          <a:pt x="140932" y="187262"/>
                        </a:lnTo>
                        <a:cubicBezTo>
                          <a:pt x="146799" y="193129"/>
                          <a:pt x="150037" y="200939"/>
                          <a:pt x="150037" y="209283"/>
                        </a:cubicBezTo>
                        <a:cubicBezTo>
                          <a:pt x="150037" y="217589"/>
                          <a:pt x="146799" y="225438"/>
                          <a:pt x="140932" y="231305"/>
                        </a:cubicBezTo>
                        <a:cubicBezTo>
                          <a:pt x="135064" y="237173"/>
                          <a:pt x="127215" y="240411"/>
                          <a:pt x="118910" y="240411"/>
                        </a:cubicBezTo>
                        <a:cubicBezTo>
                          <a:pt x="110566" y="240411"/>
                          <a:pt x="102756" y="237173"/>
                          <a:pt x="96888" y="231305"/>
                        </a:cubicBezTo>
                        <a:lnTo>
                          <a:pt x="9105" y="143523"/>
                        </a:lnTo>
                        <a:cubicBezTo>
                          <a:pt x="2895" y="137313"/>
                          <a:pt x="-267" y="128931"/>
                          <a:pt x="38" y="120205"/>
                        </a:cubicBezTo>
                        <a:cubicBezTo>
                          <a:pt x="38" y="119748"/>
                          <a:pt x="0" y="119329"/>
                          <a:pt x="0" y="118872"/>
                        </a:cubicBezTo>
                        <a:cubicBezTo>
                          <a:pt x="0" y="110604"/>
                          <a:pt x="3238" y="102794"/>
                          <a:pt x="9105" y="96926"/>
                        </a:cubicBezTo>
                        <a:close/>
                        <a:moveTo>
                          <a:pt x="16383" y="120701"/>
                        </a:moveTo>
                        <a:cubicBezTo>
                          <a:pt x="16078" y="124892"/>
                          <a:pt x="17678" y="128969"/>
                          <a:pt x="20688" y="131978"/>
                        </a:cubicBezTo>
                        <a:lnTo>
                          <a:pt x="108471" y="219761"/>
                        </a:lnTo>
                        <a:cubicBezTo>
                          <a:pt x="111252" y="222542"/>
                          <a:pt x="114947" y="224066"/>
                          <a:pt x="118872" y="224066"/>
                        </a:cubicBezTo>
                        <a:cubicBezTo>
                          <a:pt x="122796" y="224066"/>
                          <a:pt x="126530" y="222542"/>
                          <a:pt x="129311" y="219761"/>
                        </a:cubicBezTo>
                        <a:cubicBezTo>
                          <a:pt x="134874" y="214198"/>
                          <a:pt x="134912" y="204483"/>
                          <a:pt x="129311" y="198920"/>
                        </a:cubicBezTo>
                        <a:lnTo>
                          <a:pt x="50635" y="120244"/>
                        </a:lnTo>
                        <a:lnTo>
                          <a:pt x="129311" y="41567"/>
                        </a:lnTo>
                        <a:cubicBezTo>
                          <a:pt x="134874" y="36005"/>
                          <a:pt x="134874" y="26289"/>
                          <a:pt x="129311" y="20726"/>
                        </a:cubicBezTo>
                        <a:cubicBezTo>
                          <a:pt x="126530" y="17945"/>
                          <a:pt x="122834" y="16421"/>
                          <a:pt x="118872" y="16421"/>
                        </a:cubicBezTo>
                        <a:cubicBezTo>
                          <a:pt x="114909" y="16421"/>
                          <a:pt x="111214" y="17945"/>
                          <a:pt x="108432" y="20726"/>
                        </a:cubicBezTo>
                        <a:lnTo>
                          <a:pt x="20650" y="108509"/>
                        </a:lnTo>
                        <a:cubicBezTo>
                          <a:pt x="17640" y="111519"/>
                          <a:pt x="16040" y="115557"/>
                          <a:pt x="16345" y="119786"/>
                        </a:cubicBezTo>
                        <a:lnTo>
                          <a:pt x="16383" y="120282"/>
                        </a:lnTo>
                        <a:lnTo>
                          <a:pt x="16383" y="120701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 w="381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</p:grpSp>
          </p:grpSp>
          <p:sp>
            <p:nvSpPr>
              <p:cNvPr id="379" name="Freeform 48"/>
              <p:cNvSpPr/>
              <p:nvPr/>
            </p:nvSpPr>
            <p:spPr>
              <a:xfrm>
                <a:off x="5132576" y="2055258"/>
                <a:ext cx="337052" cy="2847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912" y="9800"/>
                    </a:moveTo>
                    <a:cubicBezTo>
                      <a:pt x="17381" y="9800"/>
                      <a:pt x="17381" y="9800"/>
                      <a:pt x="17381" y="9800"/>
                    </a:cubicBezTo>
                    <a:cubicBezTo>
                      <a:pt x="17381" y="5000"/>
                      <a:pt x="17381" y="5000"/>
                      <a:pt x="17381" y="5000"/>
                    </a:cubicBezTo>
                    <a:cubicBezTo>
                      <a:pt x="13162" y="0"/>
                      <a:pt x="13162" y="0"/>
                      <a:pt x="13162" y="0"/>
                    </a:cubicBezTo>
                    <a:cubicBezTo>
                      <a:pt x="4219" y="0"/>
                      <a:pt x="4219" y="0"/>
                      <a:pt x="4219" y="0"/>
                    </a:cubicBezTo>
                    <a:cubicBezTo>
                      <a:pt x="4219" y="9800"/>
                      <a:pt x="4219" y="9800"/>
                      <a:pt x="4219" y="9800"/>
                    </a:cubicBezTo>
                    <a:cubicBezTo>
                      <a:pt x="1688" y="9800"/>
                      <a:pt x="1688" y="9800"/>
                      <a:pt x="1688" y="9800"/>
                    </a:cubicBezTo>
                    <a:cubicBezTo>
                      <a:pt x="675" y="9800"/>
                      <a:pt x="0" y="10600"/>
                      <a:pt x="0" y="11800"/>
                    </a:cubicBezTo>
                    <a:cubicBezTo>
                      <a:pt x="0" y="19600"/>
                      <a:pt x="0" y="19600"/>
                      <a:pt x="0" y="19600"/>
                    </a:cubicBezTo>
                    <a:cubicBezTo>
                      <a:pt x="0" y="20800"/>
                      <a:pt x="675" y="21600"/>
                      <a:pt x="1688" y="21600"/>
                    </a:cubicBezTo>
                    <a:cubicBezTo>
                      <a:pt x="19912" y="21600"/>
                      <a:pt x="19912" y="21600"/>
                      <a:pt x="19912" y="21600"/>
                    </a:cubicBezTo>
                    <a:cubicBezTo>
                      <a:pt x="20925" y="21600"/>
                      <a:pt x="21600" y="20800"/>
                      <a:pt x="21600" y="19600"/>
                    </a:cubicBezTo>
                    <a:cubicBezTo>
                      <a:pt x="21600" y="11800"/>
                      <a:pt x="21600" y="11800"/>
                      <a:pt x="21600" y="11800"/>
                    </a:cubicBezTo>
                    <a:cubicBezTo>
                      <a:pt x="21600" y="10600"/>
                      <a:pt x="20925" y="9800"/>
                      <a:pt x="19912" y="9800"/>
                    </a:cubicBezTo>
                    <a:close/>
                    <a:moveTo>
                      <a:pt x="5906" y="2000"/>
                    </a:moveTo>
                    <a:cubicBezTo>
                      <a:pt x="12487" y="2000"/>
                      <a:pt x="12487" y="2000"/>
                      <a:pt x="12487" y="2000"/>
                    </a:cubicBezTo>
                    <a:cubicBezTo>
                      <a:pt x="12487" y="5800"/>
                      <a:pt x="12487" y="5800"/>
                      <a:pt x="12487" y="5800"/>
                    </a:cubicBezTo>
                    <a:cubicBezTo>
                      <a:pt x="15694" y="5800"/>
                      <a:pt x="15694" y="5800"/>
                      <a:pt x="15694" y="5800"/>
                    </a:cubicBezTo>
                    <a:cubicBezTo>
                      <a:pt x="15694" y="11800"/>
                      <a:pt x="15694" y="11800"/>
                      <a:pt x="15694" y="11800"/>
                    </a:cubicBezTo>
                    <a:cubicBezTo>
                      <a:pt x="5906" y="11800"/>
                      <a:pt x="5906" y="11800"/>
                      <a:pt x="5906" y="11800"/>
                    </a:cubicBezTo>
                    <a:lnTo>
                      <a:pt x="5906" y="2000"/>
                    </a:lnTo>
                    <a:close/>
                    <a:moveTo>
                      <a:pt x="17381" y="18600"/>
                    </a:moveTo>
                    <a:cubicBezTo>
                      <a:pt x="4219" y="18600"/>
                      <a:pt x="4219" y="18600"/>
                      <a:pt x="4219" y="18600"/>
                    </a:cubicBezTo>
                    <a:cubicBezTo>
                      <a:pt x="4219" y="16600"/>
                      <a:pt x="4219" y="16600"/>
                      <a:pt x="4219" y="16600"/>
                    </a:cubicBezTo>
                    <a:cubicBezTo>
                      <a:pt x="17381" y="16600"/>
                      <a:pt x="17381" y="16600"/>
                      <a:pt x="17381" y="16600"/>
                    </a:cubicBezTo>
                    <a:lnTo>
                      <a:pt x="17381" y="18600"/>
                    </a:lnTo>
                    <a:close/>
                  </a:path>
                </a:pathLst>
              </a:cu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20" tIns="45720" rIns="45720" bIns="45720" numCol="1" anchor="t">
                <a:noAutofit/>
              </a:bodyPr>
              <a:lstStyle/>
              <a:p>
                <a:endParaRPr sz="90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grpSp>
            <p:nvGrpSpPr>
              <p:cNvPr id="380" name="组合 379"/>
              <p:cNvGrpSpPr/>
              <p:nvPr/>
            </p:nvGrpSpPr>
            <p:grpSpPr>
              <a:xfrm>
                <a:off x="4302689" y="3435768"/>
                <a:ext cx="337050" cy="258070"/>
                <a:chOff x="7498184" y="2803300"/>
                <a:chExt cx="320063" cy="245064"/>
              </a:xfrm>
              <a:solidFill>
                <a:schemeClr val="bg1"/>
              </a:solidFill>
            </p:grpSpPr>
            <p:sp>
              <p:nvSpPr>
                <p:cNvPr id="401" name="Rectangle 53"/>
                <p:cNvSpPr/>
                <p:nvPr/>
              </p:nvSpPr>
              <p:spPr>
                <a:xfrm>
                  <a:off x="7523535" y="2951183"/>
                  <a:ext cx="49648" cy="49648"/>
                </a:xfrm>
                <a:prstGeom prst="rect">
                  <a:avLst/>
                </a:pr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20" tIns="45720" rIns="45720" bIns="45720" numCol="1" anchor="t">
                  <a:noAutofit/>
                </a:bodyPr>
                <a:lstStyle/>
                <a:p>
                  <a:endParaRPr sz="90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402" name="Rectangle 54"/>
                <p:cNvSpPr/>
                <p:nvPr/>
              </p:nvSpPr>
              <p:spPr>
                <a:xfrm>
                  <a:off x="7595365" y="2900480"/>
                  <a:ext cx="50704" cy="100351"/>
                </a:xfrm>
                <a:prstGeom prst="rect">
                  <a:avLst/>
                </a:pr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20" tIns="45720" rIns="45720" bIns="45720" numCol="1" anchor="t">
                  <a:noAutofit/>
                </a:bodyPr>
                <a:lstStyle/>
                <a:p>
                  <a:endParaRPr sz="90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403" name="Rectangle 55"/>
                <p:cNvSpPr/>
                <p:nvPr/>
              </p:nvSpPr>
              <p:spPr>
                <a:xfrm>
                  <a:off x="7670362" y="2852947"/>
                  <a:ext cx="49646" cy="147885"/>
                </a:xfrm>
                <a:prstGeom prst="rect">
                  <a:avLst/>
                </a:pr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20" tIns="45720" rIns="45720" bIns="45720" numCol="1" anchor="t">
                  <a:noAutofit/>
                </a:bodyPr>
                <a:lstStyle/>
                <a:p>
                  <a:endParaRPr sz="90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404" name="Rectangle 56"/>
                <p:cNvSpPr/>
                <p:nvPr/>
              </p:nvSpPr>
              <p:spPr>
                <a:xfrm>
                  <a:off x="7743248" y="2803300"/>
                  <a:ext cx="49648" cy="197531"/>
                </a:xfrm>
                <a:prstGeom prst="rect">
                  <a:avLst/>
                </a:pr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20" tIns="45720" rIns="45720" bIns="45720" numCol="1" anchor="t">
                  <a:noAutofit/>
                </a:bodyPr>
                <a:lstStyle/>
                <a:p>
                  <a:endParaRPr sz="90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405" name="Rectangle 57"/>
                <p:cNvSpPr/>
                <p:nvPr/>
              </p:nvSpPr>
              <p:spPr>
                <a:xfrm>
                  <a:off x="7498184" y="3023012"/>
                  <a:ext cx="320063" cy="25352"/>
                </a:xfrm>
                <a:prstGeom prst="rect">
                  <a:avLst/>
                </a:pr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20" tIns="45720" rIns="45720" bIns="45720" numCol="1" anchor="t">
                  <a:noAutofit/>
                </a:bodyPr>
                <a:lstStyle/>
                <a:p>
                  <a:endParaRPr sz="90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381" name="组合 380"/>
              <p:cNvGrpSpPr/>
              <p:nvPr/>
            </p:nvGrpSpPr>
            <p:grpSpPr>
              <a:xfrm>
                <a:off x="7503462" y="3490278"/>
                <a:ext cx="335938" cy="258071"/>
                <a:chOff x="6859115" y="2803300"/>
                <a:chExt cx="319007" cy="245064"/>
              </a:xfrm>
              <a:solidFill>
                <a:schemeClr val="bg1"/>
              </a:solidFill>
            </p:grpSpPr>
            <p:sp>
              <p:nvSpPr>
                <p:cNvPr id="397" name="Rectangle 58"/>
                <p:cNvSpPr/>
                <p:nvPr/>
              </p:nvSpPr>
              <p:spPr>
                <a:xfrm>
                  <a:off x="6859115" y="3023012"/>
                  <a:ext cx="319007" cy="25352"/>
                </a:xfrm>
                <a:prstGeom prst="rect">
                  <a:avLst/>
                </a:pr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20" tIns="45720" rIns="45720" bIns="45720" numCol="1" anchor="t">
                  <a:noAutofit/>
                </a:bodyPr>
                <a:lstStyle/>
                <a:p>
                  <a:endParaRPr sz="90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398" name="Rectangle 59"/>
                <p:cNvSpPr/>
                <p:nvPr/>
              </p:nvSpPr>
              <p:spPr>
                <a:xfrm>
                  <a:off x="6980592" y="2803300"/>
                  <a:ext cx="74999" cy="195418"/>
                </a:xfrm>
                <a:prstGeom prst="rect">
                  <a:avLst/>
                </a:pr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20" tIns="45720" rIns="45720" bIns="45720" numCol="1" anchor="t">
                  <a:noAutofit/>
                </a:bodyPr>
                <a:lstStyle/>
                <a:p>
                  <a:endParaRPr sz="90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399" name="Rectangle 60"/>
                <p:cNvSpPr/>
                <p:nvPr/>
              </p:nvSpPr>
              <p:spPr>
                <a:xfrm>
                  <a:off x="6888692" y="2876186"/>
                  <a:ext cx="74999" cy="122533"/>
                </a:xfrm>
                <a:prstGeom prst="rect">
                  <a:avLst/>
                </a:pr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20" tIns="45720" rIns="45720" bIns="45720" numCol="1" anchor="t">
                  <a:noAutofit/>
                </a:bodyPr>
                <a:lstStyle/>
                <a:p>
                  <a:endParaRPr sz="90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400" name="Rectangle 61"/>
                <p:cNvSpPr/>
                <p:nvPr/>
              </p:nvSpPr>
              <p:spPr>
                <a:xfrm>
                  <a:off x="7073547" y="2925832"/>
                  <a:ext cx="74999" cy="72886"/>
                </a:xfrm>
                <a:prstGeom prst="rect">
                  <a:avLst/>
                </a:pr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20" tIns="45720" rIns="45720" bIns="45720" numCol="1" anchor="t">
                  <a:noAutofit/>
                </a:bodyPr>
                <a:lstStyle/>
                <a:p>
                  <a:endParaRPr sz="90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382" name="组合 381"/>
              <p:cNvGrpSpPr/>
              <p:nvPr/>
            </p:nvGrpSpPr>
            <p:grpSpPr>
              <a:xfrm>
                <a:off x="6743472" y="2076852"/>
                <a:ext cx="311744" cy="311742"/>
                <a:chOff x="9416446" y="2126204"/>
                <a:chExt cx="320064" cy="320063"/>
              </a:xfrm>
              <a:solidFill>
                <a:schemeClr val="bg1"/>
              </a:solidFill>
            </p:grpSpPr>
            <p:sp>
              <p:nvSpPr>
                <p:cNvPr id="392" name="Freeform 73"/>
                <p:cNvSpPr/>
                <p:nvPr/>
              </p:nvSpPr>
              <p:spPr>
                <a:xfrm>
                  <a:off x="9416446" y="2126204"/>
                  <a:ext cx="87675" cy="876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8588"/>
                      </a:moveTo>
                      <a:lnTo>
                        <a:pt x="13012" y="0"/>
                      </a:lnTo>
                      <a:lnTo>
                        <a:pt x="0" y="12752"/>
                      </a:lnTo>
                      <a:lnTo>
                        <a:pt x="8588" y="21600"/>
                      </a:lnTo>
                      <a:lnTo>
                        <a:pt x="21600" y="8588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20" tIns="45720" rIns="45720" bIns="45720" numCol="1" anchor="t">
                  <a:noAutofit/>
                </a:bodyPr>
                <a:lstStyle/>
                <a:p>
                  <a:endParaRPr sz="90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393" name="Freeform 74"/>
                <p:cNvSpPr/>
                <p:nvPr/>
              </p:nvSpPr>
              <p:spPr>
                <a:xfrm>
                  <a:off x="9679468" y="2388169"/>
                  <a:ext cx="57042" cy="580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9600" y="0"/>
                      </a:moveTo>
                      <a:lnTo>
                        <a:pt x="0" y="19636"/>
                      </a:lnTo>
                      <a:lnTo>
                        <a:pt x="21600" y="21600"/>
                      </a:lnTo>
                      <a:lnTo>
                        <a:pt x="19600" y="0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20" tIns="45720" rIns="45720" bIns="45720" numCol="1" anchor="t">
                  <a:noAutofit/>
                </a:bodyPr>
                <a:lstStyle/>
                <a:p>
                  <a:endParaRPr sz="90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394" name="Freeform 75"/>
                <p:cNvSpPr/>
                <p:nvPr/>
              </p:nvSpPr>
              <p:spPr>
                <a:xfrm>
                  <a:off x="9599188" y="2126204"/>
                  <a:ext cx="137322" cy="1373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8142"/>
                      </a:moveTo>
                      <a:lnTo>
                        <a:pt x="13292" y="0"/>
                      </a:lnTo>
                      <a:lnTo>
                        <a:pt x="9471" y="3822"/>
                      </a:lnTo>
                      <a:lnTo>
                        <a:pt x="12129" y="6646"/>
                      </a:lnTo>
                      <a:lnTo>
                        <a:pt x="10634" y="8142"/>
                      </a:lnTo>
                      <a:lnTo>
                        <a:pt x="7809" y="5483"/>
                      </a:lnTo>
                      <a:lnTo>
                        <a:pt x="4652" y="8640"/>
                      </a:lnTo>
                      <a:lnTo>
                        <a:pt x="7477" y="11298"/>
                      </a:lnTo>
                      <a:lnTo>
                        <a:pt x="5815" y="12960"/>
                      </a:lnTo>
                      <a:lnTo>
                        <a:pt x="3157" y="10135"/>
                      </a:lnTo>
                      <a:lnTo>
                        <a:pt x="0" y="13292"/>
                      </a:lnTo>
                      <a:lnTo>
                        <a:pt x="8308" y="21600"/>
                      </a:lnTo>
                      <a:lnTo>
                        <a:pt x="21600" y="8142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20" tIns="45720" rIns="45720" bIns="45720" numCol="1" anchor="t">
                  <a:noAutofit/>
                </a:bodyPr>
                <a:lstStyle/>
                <a:p>
                  <a:endParaRPr sz="90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395" name="Freeform 76"/>
                <p:cNvSpPr/>
                <p:nvPr/>
              </p:nvSpPr>
              <p:spPr>
                <a:xfrm>
                  <a:off x="9416446" y="2307889"/>
                  <a:ext cx="137322" cy="138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117" y="2803"/>
                      </a:moveTo>
                      <a:lnTo>
                        <a:pt x="13458" y="0"/>
                      </a:lnTo>
                      <a:lnTo>
                        <a:pt x="10302" y="3133"/>
                      </a:lnTo>
                      <a:lnTo>
                        <a:pt x="12960" y="5936"/>
                      </a:lnTo>
                      <a:lnTo>
                        <a:pt x="11465" y="7420"/>
                      </a:lnTo>
                      <a:lnTo>
                        <a:pt x="8640" y="4782"/>
                      </a:lnTo>
                      <a:lnTo>
                        <a:pt x="5483" y="7915"/>
                      </a:lnTo>
                      <a:lnTo>
                        <a:pt x="8308" y="10553"/>
                      </a:lnTo>
                      <a:lnTo>
                        <a:pt x="6646" y="12202"/>
                      </a:lnTo>
                      <a:lnTo>
                        <a:pt x="3988" y="9398"/>
                      </a:lnTo>
                      <a:lnTo>
                        <a:pt x="0" y="13356"/>
                      </a:lnTo>
                      <a:lnTo>
                        <a:pt x="8308" y="21600"/>
                      </a:lnTo>
                      <a:lnTo>
                        <a:pt x="21600" y="8244"/>
                      </a:lnTo>
                      <a:lnTo>
                        <a:pt x="16117" y="2803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20" tIns="45720" rIns="45720" bIns="45720" numCol="1" anchor="t">
                  <a:noAutofit/>
                </a:bodyPr>
                <a:lstStyle/>
                <a:p>
                  <a:endParaRPr sz="90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396" name="Freeform 77"/>
                <p:cNvSpPr/>
                <p:nvPr/>
              </p:nvSpPr>
              <p:spPr>
                <a:xfrm>
                  <a:off x="9469262" y="2177963"/>
                  <a:ext cx="245065" cy="2450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4655" y="0"/>
                      </a:moveTo>
                      <a:lnTo>
                        <a:pt x="0" y="4655"/>
                      </a:lnTo>
                      <a:lnTo>
                        <a:pt x="16945" y="21600"/>
                      </a:lnTo>
                      <a:lnTo>
                        <a:pt x="21600" y="17038"/>
                      </a:lnTo>
                      <a:lnTo>
                        <a:pt x="4655" y="0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20" tIns="45720" rIns="45720" bIns="45720" numCol="1" anchor="t">
                  <a:noAutofit/>
                </a:bodyPr>
                <a:lstStyle/>
                <a:p>
                  <a:endParaRPr sz="90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383" name="组合 382"/>
              <p:cNvGrpSpPr/>
              <p:nvPr/>
            </p:nvGrpSpPr>
            <p:grpSpPr>
              <a:xfrm>
                <a:off x="5091244" y="4822406"/>
                <a:ext cx="337907" cy="337907"/>
                <a:chOff x="3659688" y="4253717"/>
                <a:chExt cx="320876" cy="320876"/>
              </a:xfrm>
              <a:solidFill>
                <a:schemeClr val="bg1"/>
              </a:solidFill>
            </p:grpSpPr>
            <p:sp>
              <p:nvSpPr>
                <p:cNvPr id="389" name="Freeform 160"/>
                <p:cNvSpPr/>
                <p:nvPr/>
              </p:nvSpPr>
              <p:spPr>
                <a:xfrm>
                  <a:off x="3659688" y="4253717"/>
                  <a:ext cx="320876" cy="3208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16539"/>
                      </a:lnTo>
                      <a:lnTo>
                        <a:pt x="4277" y="16539"/>
                      </a:lnTo>
                      <a:lnTo>
                        <a:pt x="4277" y="21600"/>
                      </a:lnTo>
                      <a:lnTo>
                        <a:pt x="12333" y="16539"/>
                      </a:lnTo>
                      <a:lnTo>
                        <a:pt x="21600" y="16539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  <a:moveTo>
                        <a:pt x="19105" y="14115"/>
                      </a:moveTo>
                      <a:lnTo>
                        <a:pt x="11477" y="14115"/>
                      </a:lnTo>
                      <a:lnTo>
                        <a:pt x="6630" y="16824"/>
                      </a:lnTo>
                      <a:lnTo>
                        <a:pt x="6630" y="14115"/>
                      </a:lnTo>
                      <a:lnTo>
                        <a:pt x="2566" y="14115"/>
                      </a:lnTo>
                      <a:lnTo>
                        <a:pt x="2566" y="2495"/>
                      </a:lnTo>
                      <a:lnTo>
                        <a:pt x="19105" y="2495"/>
                      </a:lnTo>
                      <a:lnTo>
                        <a:pt x="19105" y="14115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20" tIns="45720" rIns="45720" bIns="45720" numCol="1" anchor="t">
                  <a:noAutofit/>
                </a:bodyPr>
                <a:lstStyle/>
                <a:p>
                  <a:endParaRPr sz="90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390" name="Rectangle 161"/>
                <p:cNvSpPr/>
                <p:nvPr/>
              </p:nvSpPr>
              <p:spPr>
                <a:xfrm>
                  <a:off x="3742290" y="4340554"/>
                  <a:ext cx="155672" cy="23298"/>
                </a:xfrm>
                <a:prstGeom prst="rect">
                  <a:avLst/>
                </a:pr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20" tIns="45720" rIns="45720" bIns="45720" numCol="1" anchor="t">
                  <a:noAutofit/>
                </a:bodyPr>
                <a:lstStyle/>
                <a:p>
                  <a:endParaRPr sz="90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391" name="Rectangle 162"/>
                <p:cNvSpPr/>
                <p:nvPr/>
              </p:nvSpPr>
              <p:spPr>
                <a:xfrm>
                  <a:off x="3742290" y="4388208"/>
                  <a:ext cx="78366" cy="25417"/>
                </a:xfrm>
                <a:prstGeom prst="rect">
                  <a:avLst/>
                </a:pr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20" tIns="45720" rIns="45720" bIns="45720" numCol="1" anchor="t">
                  <a:noAutofit/>
                </a:bodyPr>
                <a:lstStyle/>
                <a:p>
                  <a:endParaRPr sz="90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384" name="组合 383"/>
              <p:cNvGrpSpPr/>
              <p:nvPr/>
            </p:nvGrpSpPr>
            <p:grpSpPr>
              <a:xfrm>
                <a:off x="6720570" y="4855258"/>
                <a:ext cx="261427" cy="309423"/>
                <a:chOff x="5604216" y="2126204"/>
                <a:chExt cx="270416" cy="320064"/>
              </a:xfrm>
              <a:solidFill>
                <a:schemeClr val="bg1"/>
              </a:solidFill>
            </p:grpSpPr>
            <p:sp>
              <p:nvSpPr>
                <p:cNvPr id="385" name="Freeform 86"/>
                <p:cNvSpPr/>
                <p:nvPr/>
              </p:nvSpPr>
              <p:spPr>
                <a:xfrm>
                  <a:off x="5604216" y="2126204"/>
                  <a:ext cx="270416" cy="3200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  <a:moveTo>
                        <a:pt x="18816" y="19034"/>
                      </a:moveTo>
                      <a:lnTo>
                        <a:pt x="2784" y="19034"/>
                      </a:lnTo>
                      <a:lnTo>
                        <a:pt x="2784" y="2495"/>
                      </a:lnTo>
                      <a:lnTo>
                        <a:pt x="5822" y="2495"/>
                      </a:lnTo>
                      <a:lnTo>
                        <a:pt x="6834" y="3992"/>
                      </a:lnTo>
                      <a:lnTo>
                        <a:pt x="14766" y="3992"/>
                      </a:lnTo>
                      <a:lnTo>
                        <a:pt x="15778" y="2495"/>
                      </a:lnTo>
                      <a:lnTo>
                        <a:pt x="18816" y="2495"/>
                      </a:lnTo>
                      <a:lnTo>
                        <a:pt x="18816" y="19034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20" tIns="45720" rIns="45720" bIns="45720" numCol="1" anchor="t">
                  <a:noAutofit/>
                </a:bodyPr>
                <a:lstStyle/>
                <a:p>
                  <a:endParaRPr sz="90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386" name="Rectangle 87"/>
                <p:cNvSpPr/>
                <p:nvPr/>
              </p:nvSpPr>
              <p:spPr>
                <a:xfrm>
                  <a:off x="5689777" y="2243455"/>
                  <a:ext cx="49648" cy="22183"/>
                </a:xfrm>
                <a:prstGeom prst="rect">
                  <a:avLst/>
                </a:pr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20" tIns="45720" rIns="45720" bIns="45720" numCol="1" anchor="t">
                  <a:noAutofit/>
                </a:bodyPr>
                <a:lstStyle/>
                <a:p>
                  <a:endParaRPr sz="90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387" name="Rectangle 88"/>
                <p:cNvSpPr/>
                <p:nvPr/>
              </p:nvSpPr>
              <p:spPr>
                <a:xfrm>
                  <a:off x="5689777" y="2290988"/>
                  <a:ext cx="99294" cy="25352"/>
                </a:xfrm>
                <a:prstGeom prst="rect">
                  <a:avLst/>
                </a:pr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20" tIns="45720" rIns="45720" bIns="45720" numCol="1" anchor="t">
                  <a:noAutofit/>
                </a:bodyPr>
                <a:lstStyle/>
                <a:p>
                  <a:endParaRPr sz="90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388" name="Rectangle 89"/>
                <p:cNvSpPr/>
                <p:nvPr/>
              </p:nvSpPr>
              <p:spPr>
                <a:xfrm>
                  <a:off x="5689777" y="2340636"/>
                  <a:ext cx="99294" cy="25352"/>
                </a:xfrm>
                <a:prstGeom prst="rect">
                  <a:avLst/>
                </a:pr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20" tIns="45720" rIns="45720" bIns="45720" numCol="1" anchor="t">
                  <a:noAutofit/>
                </a:bodyPr>
                <a:lstStyle/>
                <a:p>
                  <a:endParaRPr sz="90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463" name="组合 462"/>
              <p:cNvGrpSpPr/>
              <p:nvPr/>
            </p:nvGrpSpPr>
            <p:grpSpPr>
              <a:xfrm>
                <a:off x="5021260" y="2841602"/>
                <a:ext cx="2156780" cy="1452180"/>
                <a:chOff x="10029504" y="954600"/>
                <a:chExt cx="2156780" cy="1452180"/>
              </a:xfrm>
            </p:grpSpPr>
            <p:grpSp>
              <p:nvGrpSpPr>
                <p:cNvPr id="454" name="组合 453"/>
                <p:cNvGrpSpPr/>
                <p:nvPr/>
              </p:nvGrpSpPr>
              <p:grpSpPr>
                <a:xfrm>
                  <a:off x="10029504" y="1553728"/>
                  <a:ext cx="2156780" cy="853052"/>
                  <a:chOff x="5406385" y="3495089"/>
                  <a:chExt cx="1385263" cy="801847"/>
                </a:xfrm>
              </p:grpSpPr>
              <p:sp>
                <p:nvSpPr>
                  <p:cNvPr id="455" name="文本框 23"/>
                  <p:cNvSpPr txBox="1"/>
                  <p:nvPr>
                    <p:custDataLst>
                      <p:tags r:id="rId1"/>
                    </p:custDataLst>
                  </p:nvPr>
                </p:nvSpPr>
                <p:spPr>
                  <a:xfrm>
                    <a:off x="5581213" y="3495089"/>
                    <a:ext cx="1045486" cy="3471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zh-CN"/>
                    </a:defPPr>
                    <a:lvl1pPr algn="ctr">
                      <a:defRPr>
                        <a:solidFill>
                          <a:schemeClr val="accent2"/>
                        </a:solidFill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9pPr>
                  </a:lstStyle>
                  <a:p>
                    <a:r>
                      <a:rPr lang="zh-CN" altLang="en-US" dirty="0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rPr>
                      <a:t>添加小标题</a:t>
                    </a:r>
                    <a:endParaRPr lang="zh-CN" altLang="en-US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456" name="文本框 24"/>
                  <p:cNvSpPr txBox="1"/>
                  <p:nvPr>
                    <p:custDataLst>
                      <p:tags r:id="rId2"/>
                    </p:custDataLst>
                  </p:nvPr>
                </p:nvSpPr>
                <p:spPr>
                  <a:xfrm>
                    <a:off x="5406385" y="3796985"/>
                    <a:ext cx="1385263" cy="4999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zh-CN"/>
                    </a:defPPr>
                    <a:lvl1pPr algn="ctr">
                      <a:lnSpc>
                        <a:spcPct val="120000"/>
                      </a:lnSpc>
                      <a:defRPr sz="10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defRPr>
                    </a:lvl1pPr>
                  </a:lstStyle>
                  <a:p>
                    <a:pPr>
                      <a:lnSpc>
                        <a:spcPct val="150000"/>
                      </a:lnSpc>
                    </a:pPr>
                    <a:r>
                      <a:rPr lang="zh-CN" altLang="en-US" dirty="0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rPr>
                      <a:t>单击此处输入正文是您思想的提炼为了最终演示发布的良好效果</a:t>
                    </a:r>
                    <a:endParaRPr lang="en-US" altLang="zh-CN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</p:grpSp>
            <p:grpSp>
              <p:nvGrpSpPr>
                <p:cNvPr id="457" name="图形 4"/>
                <p:cNvGrpSpPr/>
                <p:nvPr/>
              </p:nvGrpSpPr>
              <p:grpSpPr>
                <a:xfrm>
                  <a:off x="10917906" y="954600"/>
                  <a:ext cx="395359" cy="442828"/>
                  <a:chOff x="7894849" y="5123329"/>
                  <a:chExt cx="371627" cy="416247"/>
                </a:xfrm>
                <a:solidFill>
                  <a:schemeClr val="accent3"/>
                </a:solidFill>
              </p:grpSpPr>
              <p:sp>
                <p:nvSpPr>
                  <p:cNvPr id="458" name="任意多边形: 形状 457"/>
                  <p:cNvSpPr/>
                  <p:nvPr/>
                </p:nvSpPr>
                <p:spPr>
                  <a:xfrm>
                    <a:off x="7918075" y="5280415"/>
                    <a:ext cx="99019" cy="226155"/>
                  </a:xfrm>
                  <a:custGeom>
                    <a:avLst/>
                    <a:gdLst>
                      <a:gd name="connsiteX0" fmla="*/ 0 w 99019"/>
                      <a:gd name="connsiteY0" fmla="*/ 0 h 226155"/>
                      <a:gd name="connsiteX1" fmla="*/ 99019 w 99019"/>
                      <a:gd name="connsiteY1" fmla="*/ 0 h 226155"/>
                      <a:gd name="connsiteX2" fmla="*/ 99019 w 99019"/>
                      <a:gd name="connsiteY2" fmla="*/ 226155 h 226155"/>
                      <a:gd name="connsiteX3" fmla="*/ 0 w 99019"/>
                      <a:gd name="connsiteY3" fmla="*/ 226155 h 226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019" h="226155">
                        <a:moveTo>
                          <a:pt x="0" y="0"/>
                        </a:moveTo>
                        <a:lnTo>
                          <a:pt x="99019" y="0"/>
                        </a:lnTo>
                        <a:lnTo>
                          <a:pt x="99019" y="226155"/>
                        </a:lnTo>
                        <a:lnTo>
                          <a:pt x="0" y="226155"/>
                        </a:lnTo>
                        <a:close/>
                      </a:path>
                    </a:pathLst>
                  </a:custGeom>
                  <a:grpFill/>
                  <a:ln w="61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000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459" name="任意多边形: 形状 458"/>
                  <p:cNvSpPr/>
                  <p:nvPr/>
                </p:nvSpPr>
                <p:spPr>
                  <a:xfrm>
                    <a:off x="8034209" y="5345205"/>
                    <a:ext cx="99019" cy="161364"/>
                  </a:xfrm>
                  <a:custGeom>
                    <a:avLst/>
                    <a:gdLst>
                      <a:gd name="connsiteX0" fmla="*/ 0 w 99019"/>
                      <a:gd name="connsiteY0" fmla="*/ 0 h 161364"/>
                      <a:gd name="connsiteX1" fmla="*/ 99019 w 99019"/>
                      <a:gd name="connsiteY1" fmla="*/ 0 h 161364"/>
                      <a:gd name="connsiteX2" fmla="*/ 99019 w 99019"/>
                      <a:gd name="connsiteY2" fmla="*/ 161365 h 161364"/>
                      <a:gd name="connsiteX3" fmla="*/ 0 w 99019"/>
                      <a:gd name="connsiteY3" fmla="*/ 161365 h 161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019" h="161364">
                        <a:moveTo>
                          <a:pt x="0" y="0"/>
                        </a:moveTo>
                        <a:lnTo>
                          <a:pt x="99019" y="0"/>
                        </a:lnTo>
                        <a:lnTo>
                          <a:pt x="99019" y="161365"/>
                        </a:lnTo>
                        <a:lnTo>
                          <a:pt x="0" y="161365"/>
                        </a:lnTo>
                        <a:close/>
                      </a:path>
                    </a:pathLst>
                  </a:custGeom>
                  <a:grpFill/>
                  <a:ln w="61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000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460" name="任意多边形: 形状 459"/>
                  <p:cNvSpPr/>
                  <p:nvPr/>
                </p:nvSpPr>
                <p:spPr>
                  <a:xfrm>
                    <a:off x="8149732" y="5398994"/>
                    <a:ext cx="99019" cy="107576"/>
                  </a:xfrm>
                  <a:custGeom>
                    <a:avLst/>
                    <a:gdLst>
                      <a:gd name="connsiteX0" fmla="*/ 0 w 99019"/>
                      <a:gd name="connsiteY0" fmla="*/ 0 h 107576"/>
                      <a:gd name="connsiteX1" fmla="*/ 99019 w 99019"/>
                      <a:gd name="connsiteY1" fmla="*/ 0 h 107576"/>
                      <a:gd name="connsiteX2" fmla="*/ 99019 w 99019"/>
                      <a:gd name="connsiteY2" fmla="*/ 107576 h 107576"/>
                      <a:gd name="connsiteX3" fmla="*/ 0 w 99019"/>
                      <a:gd name="connsiteY3" fmla="*/ 107576 h 107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019" h="107576">
                        <a:moveTo>
                          <a:pt x="0" y="0"/>
                        </a:moveTo>
                        <a:lnTo>
                          <a:pt x="99019" y="0"/>
                        </a:lnTo>
                        <a:lnTo>
                          <a:pt x="99019" y="107576"/>
                        </a:lnTo>
                        <a:lnTo>
                          <a:pt x="0" y="107576"/>
                        </a:lnTo>
                        <a:close/>
                      </a:path>
                    </a:pathLst>
                  </a:custGeom>
                  <a:grpFill/>
                  <a:ln w="61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000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461" name="任意多边形: 形状 460"/>
                  <p:cNvSpPr/>
                  <p:nvPr/>
                </p:nvSpPr>
                <p:spPr>
                  <a:xfrm>
                    <a:off x="7894849" y="5521851"/>
                    <a:ext cx="371627" cy="17725"/>
                  </a:xfrm>
                  <a:custGeom>
                    <a:avLst/>
                    <a:gdLst>
                      <a:gd name="connsiteX0" fmla="*/ 0 w 371627"/>
                      <a:gd name="connsiteY0" fmla="*/ 0 h 17725"/>
                      <a:gd name="connsiteX1" fmla="*/ 371628 w 371627"/>
                      <a:gd name="connsiteY1" fmla="*/ 0 h 17725"/>
                      <a:gd name="connsiteX2" fmla="*/ 371628 w 371627"/>
                      <a:gd name="connsiteY2" fmla="*/ 17726 h 17725"/>
                      <a:gd name="connsiteX3" fmla="*/ 0 w 371627"/>
                      <a:gd name="connsiteY3" fmla="*/ 17726 h 17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627" h="17725">
                        <a:moveTo>
                          <a:pt x="0" y="0"/>
                        </a:moveTo>
                        <a:lnTo>
                          <a:pt x="371628" y="0"/>
                        </a:lnTo>
                        <a:lnTo>
                          <a:pt x="371628" y="17726"/>
                        </a:lnTo>
                        <a:lnTo>
                          <a:pt x="0" y="17726"/>
                        </a:lnTo>
                        <a:close/>
                      </a:path>
                    </a:pathLst>
                  </a:custGeom>
                  <a:grpFill/>
                  <a:ln w="61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000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462" name="任意多边形: 形状 461"/>
                  <p:cNvSpPr/>
                  <p:nvPr/>
                </p:nvSpPr>
                <p:spPr>
                  <a:xfrm>
                    <a:off x="7929078" y="5123329"/>
                    <a:ext cx="322728" cy="212096"/>
                  </a:xfrm>
                  <a:custGeom>
                    <a:avLst/>
                    <a:gdLst>
                      <a:gd name="connsiteX0" fmla="*/ 253049 w 322728"/>
                      <a:gd name="connsiteY0" fmla="*/ 132637 h 212096"/>
                      <a:gd name="connsiteX1" fmla="*/ 0 w 322728"/>
                      <a:gd name="connsiteY1" fmla="*/ 0 h 212096"/>
                      <a:gd name="connsiteX2" fmla="*/ 251215 w 322728"/>
                      <a:gd name="connsiteY2" fmla="*/ 176034 h 212096"/>
                      <a:gd name="connsiteX3" fmla="*/ 251215 w 322728"/>
                      <a:gd name="connsiteY3" fmla="*/ 212097 h 212096"/>
                      <a:gd name="connsiteX4" fmla="*/ 322729 w 322728"/>
                      <a:gd name="connsiteY4" fmla="*/ 150362 h 212096"/>
                      <a:gd name="connsiteX5" fmla="*/ 249382 w 322728"/>
                      <a:gd name="connsiteY5" fmla="*/ 97185 h 212096"/>
                      <a:gd name="connsiteX6" fmla="*/ 253049 w 322728"/>
                      <a:gd name="connsiteY6" fmla="*/ 132637 h 2120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22728" h="212096">
                        <a:moveTo>
                          <a:pt x="253049" y="132637"/>
                        </a:moveTo>
                        <a:cubicBezTo>
                          <a:pt x="79460" y="157697"/>
                          <a:pt x="0" y="0"/>
                          <a:pt x="0" y="0"/>
                        </a:cubicBezTo>
                        <a:cubicBezTo>
                          <a:pt x="56844" y="165643"/>
                          <a:pt x="167477" y="177257"/>
                          <a:pt x="251215" y="176034"/>
                        </a:cubicBezTo>
                        <a:lnTo>
                          <a:pt x="251215" y="212097"/>
                        </a:lnTo>
                        <a:lnTo>
                          <a:pt x="322729" y="150362"/>
                        </a:lnTo>
                        <a:lnTo>
                          <a:pt x="249382" y="97185"/>
                        </a:lnTo>
                        <a:lnTo>
                          <a:pt x="253049" y="132637"/>
                        </a:lnTo>
                        <a:close/>
                      </a:path>
                    </a:pathLst>
                  </a:custGeom>
                  <a:grpFill/>
                  <a:ln w="61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000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</p:grpSp>
          </p:grpSp>
        </p:grpSp>
        <p:grpSp>
          <p:nvGrpSpPr>
            <p:cNvPr id="467" name="组合 466"/>
            <p:cNvGrpSpPr/>
            <p:nvPr/>
          </p:nvGrpSpPr>
          <p:grpSpPr>
            <a:xfrm>
              <a:off x="8148008" y="1774363"/>
              <a:ext cx="2615242" cy="846558"/>
              <a:chOff x="9529191" y="2452802"/>
              <a:chExt cx="2615242" cy="846558"/>
            </a:xfrm>
          </p:grpSpPr>
          <p:sp>
            <p:nvSpPr>
              <p:cNvPr id="465" name="文本框 23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9529191" y="2452802"/>
                <a:ext cx="1789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accent2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l"/>
                <a:r>
                  <a:rPr lang="zh-CN" altLang="en-US" dirty="0">
                    <a:solidFill>
                      <a:schemeClr val="accent6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添加小标题</a:t>
                </a:r>
                <a:endParaRPr lang="zh-CN" altLang="en-US" dirty="0">
                  <a:solidFill>
                    <a:schemeClr val="accent6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466" name="文本框 24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9529191" y="2776525"/>
                <a:ext cx="2615242" cy="522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defRPr sz="10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1pPr>
              </a:lstStyle>
              <a:p>
                <a:pPr algn="l"/>
                <a:r>
                  <a:rPr lang="zh-CN" altLang="en-US" sz="12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单击此处输入正文是您思想的提炼为了最终演示发布的良好效果</a:t>
                </a:r>
                <a:endParaRPr lang="en-US" altLang="zh-CN" sz="1200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468" name="组合 467"/>
            <p:cNvGrpSpPr/>
            <p:nvPr/>
          </p:nvGrpSpPr>
          <p:grpSpPr>
            <a:xfrm>
              <a:off x="8762306" y="3214258"/>
              <a:ext cx="2615242" cy="846558"/>
              <a:chOff x="9529191" y="2452802"/>
              <a:chExt cx="2615242" cy="846558"/>
            </a:xfrm>
          </p:grpSpPr>
          <p:sp>
            <p:nvSpPr>
              <p:cNvPr id="469" name="文本框 23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9529191" y="2452802"/>
                <a:ext cx="1789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accent2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l"/>
                <a:r>
                  <a:rPr lang="zh-CN" altLang="en-US" dirty="0">
                    <a:solidFill>
                      <a:schemeClr val="accent5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添加小标题</a:t>
                </a:r>
                <a:endParaRPr lang="zh-CN" altLang="en-US" dirty="0">
                  <a:solidFill>
                    <a:schemeClr val="accent5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470" name="文本框 24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9529191" y="2776525"/>
                <a:ext cx="2615242" cy="522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defRPr sz="10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1pPr>
              </a:lstStyle>
              <a:p>
                <a:pPr algn="l"/>
                <a:r>
                  <a:rPr lang="zh-CN" altLang="en-US" sz="12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单击此处输入正文是您思想的提炼为了最终演示发布的良好效果</a:t>
                </a:r>
                <a:endParaRPr lang="en-US" altLang="zh-CN" sz="1200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471" name="组合 470"/>
            <p:cNvGrpSpPr/>
            <p:nvPr/>
          </p:nvGrpSpPr>
          <p:grpSpPr>
            <a:xfrm>
              <a:off x="8148008" y="4737034"/>
              <a:ext cx="2615242" cy="846558"/>
              <a:chOff x="9529191" y="2452802"/>
              <a:chExt cx="2615242" cy="846558"/>
            </a:xfrm>
          </p:grpSpPr>
          <p:sp>
            <p:nvSpPr>
              <p:cNvPr id="472" name="文本框 23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529191" y="2452802"/>
                <a:ext cx="1789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accent2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l"/>
                <a:r>
                  <a:rPr lang="zh-CN" altLang="en-US" dirty="0">
                    <a:solidFill>
                      <a:schemeClr val="accent4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添加小标题</a:t>
                </a:r>
                <a:endParaRPr lang="zh-CN" altLang="en-US" dirty="0">
                  <a:solidFill>
                    <a:schemeClr val="accent4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473" name="文本框 24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9529191" y="2776525"/>
                <a:ext cx="2615242" cy="522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defRPr sz="10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1pPr>
              </a:lstStyle>
              <a:p>
                <a:pPr algn="l"/>
                <a:r>
                  <a:rPr lang="zh-CN" altLang="en-US" sz="12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单击此处输入正文是您思想的提炼为了最终演示发布的良好效果</a:t>
                </a:r>
                <a:endParaRPr lang="en-US" altLang="zh-CN" sz="1200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490" name="组合 489"/>
            <p:cNvGrpSpPr/>
            <p:nvPr/>
          </p:nvGrpSpPr>
          <p:grpSpPr>
            <a:xfrm>
              <a:off x="804242" y="1796899"/>
              <a:ext cx="3205059" cy="3773993"/>
              <a:chOff x="766142" y="1809599"/>
              <a:chExt cx="3205059" cy="3773993"/>
            </a:xfrm>
          </p:grpSpPr>
          <p:grpSp>
            <p:nvGrpSpPr>
              <p:cNvPr id="477" name="组合 476"/>
              <p:cNvGrpSpPr/>
              <p:nvPr/>
            </p:nvGrpSpPr>
            <p:grpSpPr>
              <a:xfrm>
                <a:off x="1210894" y="4737034"/>
                <a:ext cx="2615242" cy="846558"/>
                <a:chOff x="1210894" y="4737034"/>
                <a:chExt cx="2615242" cy="846558"/>
              </a:xfrm>
            </p:grpSpPr>
            <p:sp>
              <p:nvSpPr>
                <p:cNvPr id="475" name="文本框 23"/>
                <p:cNvSpPr txBox="1"/>
                <p:nvPr>
                  <p:custDataLst>
                    <p:tags r:id="rId9"/>
                  </p:custDataLst>
                </p:nvPr>
              </p:nvSpPr>
              <p:spPr>
                <a:xfrm>
                  <a:off x="2037048" y="4737034"/>
                  <a:ext cx="17890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accent2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r"/>
                  <a:r>
                    <a:rPr lang="zh-CN" altLang="en-US" dirty="0">
                      <a:solidFill>
                        <a:schemeClr val="accent3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添加小标题</a:t>
                  </a:r>
                  <a:endParaRPr lang="zh-CN" altLang="en-US" dirty="0">
                    <a:solidFill>
                      <a:schemeClr val="accent3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476" name="文本框 24"/>
                <p:cNvSpPr txBox="1"/>
                <p:nvPr>
                  <p:custDataLst>
                    <p:tags r:id="rId10"/>
                  </p:custDataLst>
                </p:nvPr>
              </p:nvSpPr>
              <p:spPr>
                <a:xfrm>
                  <a:off x="1210894" y="5060757"/>
                  <a:ext cx="2615242" cy="5228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20000"/>
                    </a:lnSpc>
                    <a:defRPr sz="1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defRPr>
                  </a:lvl1pPr>
                </a:lstStyle>
                <a:p>
                  <a:pPr algn="r"/>
                  <a:r>
                    <a:rPr lang="zh-CN" altLang="en-US" sz="12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单击此处输入正文是您思想的提炼为了最终演示发布的良好效果</a:t>
                  </a:r>
                  <a:endParaRPr lang="en-US" altLang="zh-CN" sz="12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478" name="组合 477"/>
              <p:cNvGrpSpPr/>
              <p:nvPr/>
            </p:nvGrpSpPr>
            <p:grpSpPr>
              <a:xfrm>
                <a:off x="766142" y="3201750"/>
                <a:ext cx="2615242" cy="846558"/>
                <a:chOff x="1210894" y="4737034"/>
                <a:chExt cx="2615242" cy="846558"/>
              </a:xfrm>
            </p:grpSpPr>
            <p:sp>
              <p:nvSpPr>
                <p:cNvPr id="479" name="文本框 23"/>
                <p:cNvSpPr txBox="1"/>
                <p:nvPr>
                  <p:custDataLst>
                    <p:tags r:id="rId11"/>
                  </p:custDataLst>
                </p:nvPr>
              </p:nvSpPr>
              <p:spPr>
                <a:xfrm>
                  <a:off x="2037048" y="4737034"/>
                  <a:ext cx="17890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accent2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r"/>
                  <a:r>
                    <a:rPr lang="zh-CN" altLang="en-US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添加小标题</a:t>
                  </a:r>
                  <a:endParaRPr lang="zh-CN" altLang="en-US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480" name="文本框 24"/>
                <p:cNvSpPr txBox="1"/>
                <p:nvPr>
                  <p:custDataLst>
                    <p:tags r:id="rId12"/>
                  </p:custDataLst>
                </p:nvPr>
              </p:nvSpPr>
              <p:spPr>
                <a:xfrm>
                  <a:off x="1210894" y="5060757"/>
                  <a:ext cx="2615242" cy="5228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20000"/>
                    </a:lnSpc>
                    <a:defRPr sz="1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defRPr>
                  </a:lvl1pPr>
                </a:lstStyle>
                <a:p>
                  <a:pPr algn="r"/>
                  <a:r>
                    <a:rPr lang="zh-CN" altLang="en-US" sz="12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单击此处输入正文是您思想的提炼为了最终演示发布的良好效果</a:t>
                  </a:r>
                  <a:endParaRPr lang="en-US" altLang="zh-CN" sz="12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481" name="组合 480"/>
              <p:cNvGrpSpPr/>
              <p:nvPr/>
            </p:nvGrpSpPr>
            <p:grpSpPr>
              <a:xfrm>
                <a:off x="1355959" y="1809599"/>
                <a:ext cx="2615242" cy="846558"/>
                <a:chOff x="1210894" y="4737034"/>
                <a:chExt cx="2615242" cy="846558"/>
              </a:xfrm>
            </p:grpSpPr>
            <p:sp>
              <p:nvSpPr>
                <p:cNvPr id="482" name="文本框 23"/>
                <p:cNvSpPr txBox="1"/>
                <p:nvPr>
                  <p:custDataLst>
                    <p:tags r:id="rId13"/>
                  </p:custDataLst>
                </p:nvPr>
              </p:nvSpPr>
              <p:spPr>
                <a:xfrm>
                  <a:off x="2037048" y="4737034"/>
                  <a:ext cx="17890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accent2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r"/>
                  <a:r>
                    <a:rPr lang="zh-CN" altLang="en-US" dirty="0">
                      <a:solidFill>
                        <a:schemeClr val="accent1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添加小标题</a:t>
                  </a:r>
                  <a:endParaRPr lang="zh-CN" altLang="en-US" dirty="0">
                    <a:solidFill>
                      <a:schemeClr val="accent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483" name="文本框 24"/>
                <p:cNvSpPr txBox="1"/>
                <p:nvPr>
                  <p:custDataLst>
                    <p:tags r:id="rId14"/>
                  </p:custDataLst>
                </p:nvPr>
              </p:nvSpPr>
              <p:spPr>
                <a:xfrm>
                  <a:off x="1210894" y="5060757"/>
                  <a:ext cx="2615242" cy="5228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20000"/>
                    </a:lnSpc>
                    <a:defRPr sz="1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defRPr>
                  </a:lvl1pPr>
                </a:lstStyle>
                <a:p>
                  <a:pPr algn="r"/>
                  <a:r>
                    <a:rPr lang="zh-CN" altLang="en-US" sz="12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单击此处输入正文是您思想的提炼为了最终演示发布的良好效果</a:t>
                  </a:r>
                  <a:endParaRPr lang="en-US" altLang="zh-CN" sz="12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组合 79"/>
          <p:cNvGrpSpPr/>
          <p:nvPr/>
        </p:nvGrpSpPr>
        <p:grpSpPr>
          <a:xfrm>
            <a:off x="531289" y="1417589"/>
            <a:ext cx="11129422" cy="4579832"/>
            <a:chOff x="488647" y="1735089"/>
            <a:chExt cx="11129422" cy="4579832"/>
          </a:xfrm>
        </p:grpSpPr>
        <p:grpSp>
          <p:nvGrpSpPr>
            <p:cNvPr id="63" name="组合 62"/>
            <p:cNvGrpSpPr/>
            <p:nvPr/>
          </p:nvGrpSpPr>
          <p:grpSpPr>
            <a:xfrm>
              <a:off x="3350227" y="1735089"/>
              <a:ext cx="5495257" cy="3554509"/>
              <a:chOff x="3350227" y="1735089"/>
              <a:chExt cx="5495257" cy="3554509"/>
            </a:xfrm>
          </p:grpSpPr>
          <p:grpSp>
            <p:nvGrpSpPr>
              <p:cNvPr id="47" name="组合 46"/>
              <p:cNvGrpSpPr/>
              <p:nvPr/>
            </p:nvGrpSpPr>
            <p:grpSpPr>
              <a:xfrm>
                <a:off x="3350227" y="1735089"/>
                <a:ext cx="5495257" cy="3554509"/>
                <a:chOff x="3350227" y="1735089"/>
                <a:chExt cx="5495257" cy="3554509"/>
              </a:xfrm>
            </p:grpSpPr>
            <p:sp>
              <p:nvSpPr>
                <p:cNvPr id="5" name="图形 2"/>
                <p:cNvSpPr/>
                <p:nvPr/>
              </p:nvSpPr>
              <p:spPr>
                <a:xfrm>
                  <a:off x="5030152" y="2541922"/>
                  <a:ext cx="2135314" cy="1067657"/>
                </a:xfrm>
                <a:custGeom>
                  <a:avLst/>
                  <a:gdLst>
                    <a:gd name="connsiteX0" fmla="*/ 1067657 w 2135314"/>
                    <a:gd name="connsiteY0" fmla="*/ 1067657 h 1067657"/>
                    <a:gd name="connsiteX1" fmla="*/ 0 w 2135314"/>
                    <a:gd name="connsiteY1" fmla="*/ 0 h 1067657"/>
                    <a:gd name="connsiteX2" fmla="*/ 97060 w 2135314"/>
                    <a:gd name="connsiteY2" fmla="*/ 0 h 1067657"/>
                    <a:gd name="connsiteX3" fmla="*/ 1067657 w 2135314"/>
                    <a:gd name="connsiteY3" fmla="*/ 970598 h 1067657"/>
                    <a:gd name="connsiteX4" fmla="*/ 2038255 w 2135314"/>
                    <a:gd name="connsiteY4" fmla="*/ 0 h 1067657"/>
                    <a:gd name="connsiteX5" fmla="*/ 2135315 w 2135314"/>
                    <a:gd name="connsiteY5" fmla="*/ 0 h 1067657"/>
                    <a:gd name="connsiteX6" fmla="*/ 1067657 w 2135314"/>
                    <a:gd name="connsiteY6" fmla="*/ 1067657 h 1067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35314" h="1067657">
                      <a:moveTo>
                        <a:pt x="1067657" y="1067657"/>
                      </a:moveTo>
                      <a:cubicBezTo>
                        <a:pt x="478917" y="1067657"/>
                        <a:pt x="0" y="588740"/>
                        <a:pt x="0" y="0"/>
                      </a:cubicBezTo>
                      <a:lnTo>
                        <a:pt x="97060" y="0"/>
                      </a:lnTo>
                      <a:cubicBezTo>
                        <a:pt x="97060" y="535210"/>
                        <a:pt x="532447" y="970598"/>
                        <a:pt x="1067657" y="970598"/>
                      </a:cubicBezTo>
                      <a:cubicBezTo>
                        <a:pt x="1602867" y="970598"/>
                        <a:pt x="2038255" y="535210"/>
                        <a:pt x="2038255" y="0"/>
                      </a:cubicBezTo>
                      <a:lnTo>
                        <a:pt x="2135315" y="0"/>
                      </a:lnTo>
                      <a:cubicBezTo>
                        <a:pt x="2135315" y="588740"/>
                        <a:pt x="1656398" y="1067657"/>
                        <a:pt x="1067657" y="106765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8" name="图形 2"/>
                <p:cNvSpPr/>
                <p:nvPr/>
              </p:nvSpPr>
              <p:spPr>
                <a:xfrm>
                  <a:off x="3350227" y="1990044"/>
                  <a:ext cx="1300067" cy="1103756"/>
                </a:xfrm>
                <a:custGeom>
                  <a:avLst/>
                  <a:gdLst>
                    <a:gd name="connsiteX0" fmla="*/ 551879 w 1300067"/>
                    <a:gd name="connsiteY0" fmla="*/ 0 h 1103756"/>
                    <a:gd name="connsiteX1" fmla="*/ 0 w 1300067"/>
                    <a:gd name="connsiteY1" fmla="*/ 551879 h 1103756"/>
                    <a:gd name="connsiteX2" fmla="*/ 27813 w 1300067"/>
                    <a:gd name="connsiteY2" fmla="*/ 725138 h 1103756"/>
                    <a:gd name="connsiteX3" fmla="*/ 34766 w 1300067"/>
                    <a:gd name="connsiteY3" fmla="*/ 744950 h 1103756"/>
                    <a:gd name="connsiteX4" fmla="*/ 39815 w 1300067"/>
                    <a:gd name="connsiteY4" fmla="*/ 757809 h 1103756"/>
                    <a:gd name="connsiteX5" fmla="*/ 53435 w 1300067"/>
                    <a:gd name="connsiteY5" fmla="*/ 788956 h 1103756"/>
                    <a:gd name="connsiteX6" fmla="*/ 254032 w 1300067"/>
                    <a:gd name="connsiteY6" fmla="*/ 1016508 h 1103756"/>
                    <a:gd name="connsiteX7" fmla="*/ 283178 w 1300067"/>
                    <a:gd name="connsiteY7" fmla="*/ 1033939 h 1103756"/>
                    <a:gd name="connsiteX8" fmla="*/ 292513 w 1300067"/>
                    <a:gd name="connsiteY8" fmla="*/ 1039082 h 1103756"/>
                    <a:gd name="connsiteX9" fmla="*/ 314039 w 1300067"/>
                    <a:gd name="connsiteY9" fmla="*/ 1050036 h 1103756"/>
                    <a:gd name="connsiteX10" fmla="*/ 551879 w 1300067"/>
                    <a:gd name="connsiteY10" fmla="*/ 1103757 h 1103756"/>
                    <a:gd name="connsiteX11" fmla="*/ 1090517 w 1300067"/>
                    <a:gd name="connsiteY11" fmla="*/ 671798 h 1103756"/>
                    <a:gd name="connsiteX12" fmla="*/ 1300067 w 1300067"/>
                    <a:gd name="connsiteY12" fmla="*/ 550831 h 1103756"/>
                    <a:gd name="connsiteX13" fmla="*/ 1090041 w 1300067"/>
                    <a:gd name="connsiteY13" fmla="*/ 429578 h 1103756"/>
                    <a:gd name="connsiteX14" fmla="*/ 551879 w 1300067"/>
                    <a:gd name="connsiteY14" fmla="*/ 0 h 1103756"/>
                    <a:gd name="connsiteX15" fmla="*/ 899255 w 1300067"/>
                    <a:gd name="connsiteY15" fmla="*/ 551879 h 1103756"/>
                    <a:gd name="connsiteX16" fmla="*/ 551879 w 1300067"/>
                    <a:gd name="connsiteY16" fmla="*/ 899255 h 1103756"/>
                    <a:gd name="connsiteX17" fmla="*/ 422815 w 1300067"/>
                    <a:gd name="connsiteY17" fmla="*/ 874490 h 1103756"/>
                    <a:gd name="connsiteX18" fmla="*/ 422529 w 1300067"/>
                    <a:gd name="connsiteY18" fmla="*/ 874300 h 1103756"/>
                    <a:gd name="connsiteX19" fmla="*/ 394430 w 1300067"/>
                    <a:gd name="connsiteY19" fmla="*/ 861536 h 1103756"/>
                    <a:gd name="connsiteX20" fmla="*/ 366808 w 1300067"/>
                    <a:gd name="connsiteY20" fmla="*/ 845820 h 1103756"/>
                    <a:gd name="connsiteX21" fmla="*/ 236887 w 1300067"/>
                    <a:gd name="connsiteY21" fmla="*/ 698373 h 1103756"/>
                    <a:gd name="connsiteX22" fmla="*/ 224885 w 1300067"/>
                    <a:gd name="connsiteY22" fmla="*/ 669036 h 1103756"/>
                    <a:gd name="connsiteX23" fmla="*/ 215837 w 1300067"/>
                    <a:gd name="connsiteY23" fmla="*/ 639604 h 1103756"/>
                    <a:gd name="connsiteX24" fmla="*/ 215265 w 1300067"/>
                    <a:gd name="connsiteY24" fmla="*/ 637318 h 1103756"/>
                    <a:gd name="connsiteX25" fmla="*/ 204597 w 1300067"/>
                    <a:gd name="connsiteY25" fmla="*/ 551879 h 1103756"/>
                    <a:gd name="connsiteX26" fmla="*/ 551974 w 1300067"/>
                    <a:gd name="connsiteY26" fmla="*/ 204502 h 1103756"/>
                    <a:gd name="connsiteX27" fmla="*/ 899255 w 1300067"/>
                    <a:gd name="connsiteY27" fmla="*/ 551879 h 1103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300067" h="1103756">
                      <a:moveTo>
                        <a:pt x="551879" y="0"/>
                      </a:moveTo>
                      <a:cubicBezTo>
                        <a:pt x="247078" y="0"/>
                        <a:pt x="0" y="247079"/>
                        <a:pt x="0" y="551879"/>
                      </a:cubicBezTo>
                      <a:cubicBezTo>
                        <a:pt x="0" y="612362"/>
                        <a:pt x="9716" y="670655"/>
                        <a:pt x="27813" y="725138"/>
                      </a:cubicBezTo>
                      <a:cubicBezTo>
                        <a:pt x="30004" y="731806"/>
                        <a:pt x="32290" y="738378"/>
                        <a:pt x="34766" y="744950"/>
                      </a:cubicBezTo>
                      <a:cubicBezTo>
                        <a:pt x="36386" y="749332"/>
                        <a:pt x="38005" y="753618"/>
                        <a:pt x="39815" y="757809"/>
                      </a:cubicBezTo>
                      <a:cubicBezTo>
                        <a:pt x="44101" y="768382"/>
                        <a:pt x="48673" y="778764"/>
                        <a:pt x="53435" y="788956"/>
                      </a:cubicBezTo>
                      <a:cubicBezTo>
                        <a:pt x="97822" y="882301"/>
                        <a:pt x="167640" y="961168"/>
                        <a:pt x="254032" y="1016508"/>
                      </a:cubicBezTo>
                      <a:cubicBezTo>
                        <a:pt x="263557" y="1022604"/>
                        <a:pt x="273272" y="1028510"/>
                        <a:pt x="283178" y="1033939"/>
                      </a:cubicBezTo>
                      <a:cubicBezTo>
                        <a:pt x="286226" y="1035653"/>
                        <a:pt x="289370" y="1037368"/>
                        <a:pt x="292513" y="1039082"/>
                      </a:cubicBezTo>
                      <a:cubicBezTo>
                        <a:pt x="299561" y="1042892"/>
                        <a:pt x="306800" y="1046512"/>
                        <a:pt x="314039" y="1050036"/>
                      </a:cubicBezTo>
                      <a:cubicBezTo>
                        <a:pt x="386144" y="1084421"/>
                        <a:pt x="466725" y="1103757"/>
                        <a:pt x="551879" y="1103757"/>
                      </a:cubicBezTo>
                      <a:cubicBezTo>
                        <a:pt x="815435" y="1103757"/>
                        <a:pt x="1035749" y="918877"/>
                        <a:pt x="1090517" y="671798"/>
                      </a:cubicBezTo>
                      <a:lnTo>
                        <a:pt x="1300067" y="550831"/>
                      </a:lnTo>
                      <a:lnTo>
                        <a:pt x="1090041" y="429578"/>
                      </a:lnTo>
                      <a:cubicBezTo>
                        <a:pt x="1034320" y="183737"/>
                        <a:pt x="814578" y="0"/>
                        <a:pt x="551879" y="0"/>
                      </a:cubicBezTo>
                      <a:close/>
                      <a:moveTo>
                        <a:pt x="899255" y="551879"/>
                      </a:moveTo>
                      <a:cubicBezTo>
                        <a:pt x="899255" y="743712"/>
                        <a:pt x="743712" y="899255"/>
                        <a:pt x="551879" y="899255"/>
                      </a:cubicBezTo>
                      <a:cubicBezTo>
                        <a:pt x="506349" y="899255"/>
                        <a:pt x="462725" y="890492"/>
                        <a:pt x="422815" y="874490"/>
                      </a:cubicBezTo>
                      <a:cubicBezTo>
                        <a:pt x="422720" y="874490"/>
                        <a:pt x="422624" y="874395"/>
                        <a:pt x="422529" y="874300"/>
                      </a:cubicBezTo>
                      <a:cubicBezTo>
                        <a:pt x="412909" y="870490"/>
                        <a:pt x="403574" y="866204"/>
                        <a:pt x="394430" y="861536"/>
                      </a:cubicBezTo>
                      <a:cubicBezTo>
                        <a:pt x="385001" y="856679"/>
                        <a:pt x="375761" y="851440"/>
                        <a:pt x="366808" y="845820"/>
                      </a:cubicBezTo>
                      <a:cubicBezTo>
                        <a:pt x="310515" y="810292"/>
                        <a:pt x="265176" y="759143"/>
                        <a:pt x="236887" y="698373"/>
                      </a:cubicBezTo>
                      <a:cubicBezTo>
                        <a:pt x="232505" y="688848"/>
                        <a:pt x="228505" y="679133"/>
                        <a:pt x="224885" y="669036"/>
                      </a:cubicBezTo>
                      <a:cubicBezTo>
                        <a:pt x="221456" y="659416"/>
                        <a:pt x="218408" y="649605"/>
                        <a:pt x="215837" y="639604"/>
                      </a:cubicBezTo>
                      <a:cubicBezTo>
                        <a:pt x="215646" y="638842"/>
                        <a:pt x="215456" y="638080"/>
                        <a:pt x="215265" y="637318"/>
                      </a:cubicBezTo>
                      <a:cubicBezTo>
                        <a:pt x="208217" y="609981"/>
                        <a:pt x="204597" y="581311"/>
                        <a:pt x="204597" y="551879"/>
                      </a:cubicBezTo>
                      <a:cubicBezTo>
                        <a:pt x="204597" y="360045"/>
                        <a:pt x="360140" y="204502"/>
                        <a:pt x="551974" y="204502"/>
                      </a:cubicBezTo>
                      <a:cubicBezTo>
                        <a:pt x="743712" y="204597"/>
                        <a:pt x="899255" y="360045"/>
                        <a:pt x="899255" y="551879"/>
                      </a:cubicBezTo>
                      <a:close/>
                    </a:path>
                  </a:pathLst>
                </a:custGeom>
                <a:solidFill>
                  <a:srgbClr val="E99A9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9" name="图形 2"/>
                <p:cNvSpPr/>
                <p:nvPr/>
              </p:nvSpPr>
              <p:spPr>
                <a:xfrm>
                  <a:off x="3350227" y="1990044"/>
                  <a:ext cx="1300067" cy="1103756"/>
                </a:xfrm>
                <a:custGeom>
                  <a:avLst/>
                  <a:gdLst>
                    <a:gd name="connsiteX0" fmla="*/ 551879 w 1300067"/>
                    <a:gd name="connsiteY0" fmla="*/ 0 h 1103756"/>
                    <a:gd name="connsiteX1" fmla="*/ 0 w 1300067"/>
                    <a:gd name="connsiteY1" fmla="*/ 551879 h 1103756"/>
                    <a:gd name="connsiteX2" fmla="*/ 27813 w 1300067"/>
                    <a:gd name="connsiteY2" fmla="*/ 725138 h 1103756"/>
                    <a:gd name="connsiteX3" fmla="*/ 34766 w 1300067"/>
                    <a:gd name="connsiteY3" fmla="*/ 744950 h 1103756"/>
                    <a:gd name="connsiteX4" fmla="*/ 39815 w 1300067"/>
                    <a:gd name="connsiteY4" fmla="*/ 757809 h 1103756"/>
                    <a:gd name="connsiteX5" fmla="*/ 53435 w 1300067"/>
                    <a:gd name="connsiteY5" fmla="*/ 788956 h 1103756"/>
                    <a:gd name="connsiteX6" fmla="*/ 254032 w 1300067"/>
                    <a:gd name="connsiteY6" fmla="*/ 1016508 h 1103756"/>
                    <a:gd name="connsiteX7" fmla="*/ 283178 w 1300067"/>
                    <a:gd name="connsiteY7" fmla="*/ 1033939 h 1103756"/>
                    <a:gd name="connsiteX8" fmla="*/ 292513 w 1300067"/>
                    <a:gd name="connsiteY8" fmla="*/ 1039082 h 1103756"/>
                    <a:gd name="connsiteX9" fmla="*/ 314039 w 1300067"/>
                    <a:gd name="connsiteY9" fmla="*/ 1050036 h 1103756"/>
                    <a:gd name="connsiteX10" fmla="*/ 551879 w 1300067"/>
                    <a:gd name="connsiteY10" fmla="*/ 1103757 h 1103756"/>
                    <a:gd name="connsiteX11" fmla="*/ 1090517 w 1300067"/>
                    <a:gd name="connsiteY11" fmla="*/ 671798 h 1103756"/>
                    <a:gd name="connsiteX12" fmla="*/ 1300067 w 1300067"/>
                    <a:gd name="connsiteY12" fmla="*/ 550831 h 1103756"/>
                    <a:gd name="connsiteX13" fmla="*/ 1090041 w 1300067"/>
                    <a:gd name="connsiteY13" fmla="*/ 429578 h 1103756"/>
                    <a:gd name="connsiteX14" fmla="*/ 551879 w 1300067"/>
                    <a:gd name="connsiteY14" fmla="*/ 0 h 1103756"/>
                    <a:gd name="connsiteX15" fmla="*/ 899255 w 1300067"/>
                    <a:gd name="connsiteY15" fmla="*/ 551879 h 1103756"/>
                    <a:gd name="connsiteX16" fmla="*/ 551879 w 1300067"/>
                    <a:gd name="connsiteY16" fmla="*/ 899255 h 1103756"/>
                    <a:gd name="connsiteX17" fmla="*/ 422815 w 1300067"/>
                    <a:gd name="connsiteY17" fmla="*/ 874490 h 1103756"/>
                    <a:gd name="connsiteX18" fmla="*/ 422529 w 1300067"/>
                    <a:gd name="connsiteY18" fmla="*/ 874300 h 1103756"/>
                    <a:gd name="connsiteX19" fmla="*/ 394430 w 1300067"/>
                    <a:gd name="connsiteY19" fmla="*/ 861536 h 1103756"/>
                    <a:gd name="connsiteX20" fmla="*/ 366808 w 1300067"/>
                    <a:gd name="connsiteY20" fmla="*/ 845820 h 1103756"/>
                    <a:gd name="connsiteX21" fmla="*/ 236887 w 1300067"/>
                    <a:gd name="connsiteY21" fmla="*/ 698373 h 1103756"/>
                    <a:gd name="connsiteX22" fmla="*/ 224885 w 1300067"/>
                    <a:gd name="connsiteY22" fmla="*/ 669036 h 1103756"/>
                    <a:gd name="connsiteX23" fmla="*/ 215837 w 1300067"/>
                    <a:gd name="connsiteY23" fmla="*/ 639604 h 1103756"/>
                    <a:gd name="connsiteX24" fmla="*/ 215265 w 1300067"/>
                    <a:gd name="connsiteY24" fmla="*/ 637318 h 1103756"/>
                    <a:gd name="connsiteX25" fmla="*/ 204597 w 1300067"/>
                    <a:gd name="connsiteY25" fmla="*/ 551879 h 1103756"/>
                    <a:gd name="connsiteX26" fmla="*/ 551974 w 1300067"/>
                    <a:gd name="connsiteY26" fmla="*/ 204502 h 1103756"/>
                    <a:gd name="connsiteX27" fmla="*/ 899255 w 1300067"/>
                    <a:gd name="connsiteY27" fmla="*/ 551879 h 1103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300067" h="1103756">
                      <a:moveTo>
                        <a:pt x="551879" y="0"/>
                      </a:moveTo>
                      <a:cubicBezTo>
                        <a:pt x="247078" y="0"/>
                        <a:pt x="0" y="247079"/>
                        <a:pt x="0" y="551879"/>
                      </a:cubicBezTo>
                      <a:cubicBezTo>
                        <a:pt x="0" y="612362"/>
                        <a:pt x="9716" y="670655"/>
                        <a:pt x="27813" y="725138"/>
                      </a:cubicBezTo>
                      <a:cubicBezTo>
                        <a:pt x="30004" y="731806"/>
                        <a:pt x="32290" y="738378"/>
                        <a:pt x="34766" y="744950"/>
                      </a:cubicBezTo>
                      <a:cubicBezTo>
                        <a:pt x="36386" y="749332"/>
                        <a:pt x="38005" y="753618"/>
                        <a:pt x="39815" y="757809"/>
                      </a:cubicBezTo>
                      <a:cubicBezTo>
                        <a:pt x="44101" y="768382"/>
                        <a:pt x="48673" y="778764"/>
                        <a:pt x="53435" y="788956"/>
                      </a:cubicBezTo>
                      <a:cubicBezTo>
                        <a:pt x="97822" y="882301"/>
                        <a:pt x="167640" y="961168"/>
                        <a:pt x="254032" y="1016508"/>
                      </a:cubicBezTo>
                      <a:cubicBezTo>
                        <a:pt x="263557" y="1022604"/>
                        <a:pt x="273272" y="1028510"/>
                        <a:pt x="283178" y="1033939"/>
                      </a:cubicBezTo>
                      <a:cubicBezTo>
                        <a:pt x="286226" y="1035653"/>
                        <a:pt x="289370" y="1037368"/>
                        <a:pt x="292513" y="1039082"/>
                      </a:cubicBezTo>
                      <a:cubicBezTo>
                        <a:pt x="299561" y="1042892"/>
                        <a:pt x="306800" y="1046512"/>
                        <a:pt x="314039" y="1050036"/>
                      </a:cubicBezTo>
                      <a:cubicBezTo>
                        <a:pt x="386144" y="1084421"/>
                        <a:pt x="466725" y="1103757"/>
                        <a:pt x="551879" y="1103757"/>
                      </a:cubicBezTo>
                      <a:cubicBezTo>
                        <a:pt x="815435" y="1103757"/>
                        <a:pt x="1035749" y="918877"/>
                        <a:pt x="1090517" y="671798"/>
                      </a:cubicBezTo>
                      <a:lnTo>
                        <a:pt x="1300067" y="550831"/>
                      </a:lnTo>
                      <a:lnTo>
                        <a:pt x="1090041" y="429578"/>
                      </a:lnTo>
                      <a:cubicBezTo>
                        <a:pt x="1034320" y="183737"/>
                        <a:pt x="814578" y="0"/>
                        <a:pt x="551879" y="0"/>
                      </a:cubicBezTo>
                      <a:close/>
                      <a:moveTo>
                        <a:pt x="899255" y="551879"/>
                      </a:moveTo>
                      <a:cubicBezTo>
                        <a:pt x="899255" y="743712"/>
                        <a:pt x="743712" y="899255"/>
                        <a:pt x="551879" y="899255"/>
                      </a:cubicBezTo>
                      <a:cubicBezTo>
                        <a:pt x="506349" y="899255"/>
                        <a:pt x="462725" y="890492"/>
                        <a:pt x="422815" y="874490"/>
                      </a:cubicBezTo>
                      <a:cubicBezTo>
                        <a:pt x="422720" y="874490"/>
                        <a:pt x="422624" y="874395"/>
                        <a:pt x="422529" y="874300"/>
                      </a:cubicBezTo>
                      <a:cubicBezTo>
                        <a:pt x="412909" y="870490"/>
                        <a:pt x="403574" y="866204"/>
                        <a:pt x="394430" y="861536"/>
                      </a:cubicBezTo>
                      <a:cubicBezTo>
                        <a:pt x="385001" y="856679"/>
                        <a:pt x="375761" y="851440"/>
                        <a:pt x="366808" y="845820"/>
                      </a:cubicBezTo>
                      <a:cubicBezTo>
                        <a:pt x="310515" y="810292"/>
                        <a:pt x="265176" y="759143"/>
                        <a:pt x="236887" y="698373"/>
                      </a:cubicBezTo>
                      <a:cubicBezTo>
                        <a:pt x="232505" y="688848"/>
                        <a:pt x="228505" y="679133"/>
                        <a:pt x="224885" y="669036"/>
                      </a:cubicBezTo>
                      <a:cubicBezTo>
                        <a:pt x="221456" y="659416"/>
                        <a:pt x="218408" y="649605"/>
                        <a:pt x="215837" y="639604"/>
                      </a:cubicBezTo>
                      <a:cubicBezTo>
                        <a:pt x="215646" y="638842"/>
                        <a:pt x="215456" y="638080"/>
                        <a:pt x="215265" y="637318"/>
                      </a:cubicBezTo>
                      <a:cubicBezTo>
                        <a:pt x="208217" y="609981"/>
                        <a:pt x="204597" y="581311"/>
                        <a:pt x="204597" y="551879"/>
                      </a:cubicBezTo>
                      <a:cubicBezTo>
                        <a:pt x="204597" y="360045"/>
                        <a:pt x="360140" y="204502"/>
                        <a:pt x="551974" y="204502"/>
                      </a:cubicBezTo>
                      <a:cubicBezTo>
                        <a:pt x="743712" y="204597"/>
                        <a:pt x="899255" y="360045"/>
                        <a:pt x="899255" y="55187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2" name="图形 2"/>
                <p:cNvSpPr/>
                <p:nvPr/>
              </p:nvSpPr>
              <p:spPr>
                <a:xfrm>
                  <a:off x="3993331" y="3542751"/>
                  <a:ext cx="1103800" cy="1103686"/>
                </a:xfrm>
                <a:custGeom>
                  <a:avLst/>
                  <a:gdLst>
                    <a:gd name="connsiteX0" fmla="*/ 161663 w 1103800"/>
                    <a:gd name="connsiteY0" fmla="*/ 161602 h 1103686"/>
                    <a:gd name="connsiteX1" fmla="*/ 161663 w 1103800"/>
                    <a:gd name="connsiteY1" fmla="*/ 942081 h 1103686"/>
                    <a:gd name="connsiteX2" fmla="*/ 303776 w 1103800"/>
                    <a:gd name="connsiteY2" fmla="*/ 1044951 h 1103686"/>
                    <a:gd name="connsiteX3" fmla="*/ 322731 w 1103800"/>
                    <a:gd name="connsiteY3" fmla="*/ 1054000 h 1103686"/>
                    <a:gd name="connsiteX4" fmla="*/ 335399 w 1103800"/>
                    <a:gd name="connsiteY4" fmla="*/ 1059524 h 1103686"/>
                    <a:gd name="connsiteX5" fmla="*/ 367117 w 1103800"/>
                    <a:gd name="connsiteY5" fmla="*/ 1071907 h 1103686"/>
                    <a:gd name="connsiteX6" fmla="*/ 669822 w 1103800"/>
                    <a:gd name="connsiteY6" fmla="*/ 1090957 h 1103686"/>
                    <a:gd name="connsiteX7" fmla="*/ 702778 w 1103800"/>
                    <a:gd name="connsiteY7" fmla="*/ 1082670 h 1103686"/>
                    <a:gd name="connsiteX8" fmla="*/ 712970 w 1103800"/>
                    <a:gd name="connsiteY8" fmla="*/ 1079717 h 1103686"/>
                    <a:gd name="connsiteX9" fmla="*/ 736021 w 1103800"/>
                    <a:gd name="connsiteY9" fmla="*/ 1072192 h 1103686"/>
                    <a:gd name="connsiteX10" fmla="*/ 942237 w 1103800"/>
                    <a:gd name="connsiteY10" fmla="*/ 941986 h 1103686"/>
                    <a:gd name="connsiteX11" fmla="*/ 1017675 w 1103800"/>
                    <a:gd name="connsiteY11" fmla="*/ 255614 h 1103686"/>
                    <a:gd name="connsiteX12" fmla="*/ 1080254 w 1103800"/>
                    <a:gd name="connsiteY12" fmla="*/ 21871 h 1103686"/>
                    <a:gd name="connsiteX13" fmla="*/ 845939 w 1103800"/>
                    <a:gd name="connsiteY13" fmla="*/ 84640 h 1103686"/>
                    <a:gd name="connsiteX14" fmla="*/ 161663 w 1103800"/>
                    <a:gd name="connsiteY14" fmla="*/ 161602 h 1103686"/>
                    <a:gd name="connsiteX15" fmla="*/ 797552 w 1103800"/>
                    <a:gd name="connsiteY15" fmla="*/ 306192 h 1103686"/>
                    <a:gd name="connsiteX16" fmla="*/ 797552 w 1103800"/>
                    <a:gd name="connsiteY16" fmla="*/ 797491 h 1103686"/>
                    <a:gd name="connsiteX17" fmla="*/ 688777 w 1103800"/>
                    <a:gd name="connsiteY17" fmla="*/ 871310 h 1103686"/>
                    <a:gd name="connsiteX18" fmla="*/ 688396 w 1103800"/>
                    <a:gd name="connsiteY18" fmla="*/ 871405 h 1103686"/>
                    <a:gd name="connsiteX19" fmla="*/ 659535 w 1103800"/>
                    <a:gd name="connsiteY19" fmla="*/ 882264 h 1103686"/>
                    <a:gd name="connsiteX20" fmla="*/ 628960 w 1103800"/>
                    <a:gd name="connsiteY20" fmla="*/ 890646 h 1103686"/>
                    <a:gd name="connsiteX21" fmla="*/ 432840 w 1103800"/>
                    <a:gd name="connsiteY21" fmla="*/ 878263 h 1103686"/>
                    <a:gd name="connsiteX22" fmla="*/ 403598 w 1103800"/>
                    <a:gd name="connsiteY22" fmla="*/ 866071 h 1103686"/>
                    <a:gd name="connsiteX23" fmla="*/ 376357 w 1103800"/>
                    <a:gd name="connsiteY23" fmla="*/ 851593 h 1103686"/>
                    <a:gd name="connsiteX24" fmla="*/ 374356 w 1103800"/>
                    <a:gd name="connsiteY24" fmla="*/ 850355 h 1103686"/>
                    <a:gd name="connsiteX25" fmla="*/ 306348 w 1103800"/>
                    <a:gd name="connsiteY25" fmla="*/ 797491 h 1103686"/>
                    <a:gd name="connsiteX26" fmla="*/ 306348 w 1103800"/>
                    <a:gd name="connsiteY26" fmla="*/ 306192 h 1103686"/>
                    <a:gd name="connsiteX27" fmla="*/ 797552 w 1103800"/>
                    <a:gd name="connsiteY27" fmla="*/ 306192 h 1103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103800" h="1103686">
                      <a:moveTo>
                        <a:pt x="161663" y="161602"/>
                      </a:moveTo>
                      <a:cubicBezTo>
                        <a:pt x="-53888" y="377153"/>
                        <a:pt x="-53888" y="726530"/>
                        <a:pt x="161663" y="942081"/>
                      </a:cubicBezTo>
                      <a:cubicBezTo>
                        <a:pt x="204430" y="984848"/>
                        <a:pt x="252532" y="1019233"/>
                        <a:pt x="303776" y="1044951"/>
                      </a:cubicBezTo>
                      <a:cubicBezTo>
                        <a:pt x="310063" y="1048094"/>
                        <a:pt x="316349" y="1051142"/>
                        <a:pt x="322731" y="1054000"/>
                      </a:cubicBezTo>
                      <a:cubicBezTo>
                        <a:pt x="326922" y="1055905"/>
                        <a:pt x="331113" y="1057810"/>
                        <a:pt x="335399" y="1059524"/>
                      </a:cubicBezTo>
                      <a:cubicBezTo>
                        <a:pt x="345877" y="1064001"/>
                        <a:pt x="356449" y="1068097"/>
                        <a:pt x="367117" y="1071907"/>
                      </a:cubicBezTo>
                      <a:cubicBezTo>
                        <a:pt x="464463" y="1106482"/>
                        <a:pt x="569619" y="1112864"/>
                        <a:pt x="669822" y="1090957"/>
                      </a:cubicBezTo>
                      <a:cubicBezTo>
                        <a:pt x="680871" y="1088480"/>
                        <a:pt x="691920" y="1085813"/>
                        <a:pt x="702778" y="1082670"/>
                      </a:cubicBezTo>
                      <a:cubicBezTo>
                        <a:pt x="706112" y="1081717"/>
                        <a:pt x="709541" y="1080765"/>
                        <a:pt x="712970" y="1079717"/>
                      </a:cubicBezTo>
                      <a:cubicBezTo>
                        <a:pt x="720685" y="1077431"/>
                        <a:pt x="728401" y="1074955"/>
                        <a:pt x="736021" y="1072192"/>
                      </a:cubicBezTo>
                      <a:cubicBezTo>
                        <a:pt x="811268" y="1045618"/>
                        <a:pt x="881944" y="1002184"/>
                        <a:pt x="942237" y="941986"/>
                      </a:cubicBezTo>
                      <a:cubicBezTo>
                        <a:pt x="1128641" y="755581"/>
                        <a:pt x="1153692" y="469069"/>
                        <a:pt x="1017675" y="255614"/>
                      </a:cubicBezTo>
                      <a:lnTo>
                        <a:pt x="1080254" y="21871"/>
                      </a:lnTo>
                      <a:lnTo>
                        <a:pt x="845939" y="84640"/>
                      </a:lnTo>
                      <a:cubicBezTo>
                        <a:pt x="632674" y="-49662"/>
                        <a:pt x="347401" y="-24230"/>
                        <a:pt x="161663" y="161602"/>
                      </a:cubicBezTo>
                      <a:close/>
                      <a:moveTo>
                        <a:pt x="797552" y="306192"/>
                      </a:moveTo>
                      <a:cubicBezTo>
                        <a:pt x="933188" y="441828"/>
                        <a:pt x="933188" y="661855"/>
                        <a:pt x="797552" y="797491"/>
                      </a:cubicBezTo>
                      <a:cubicBezTo>
                        <a:pt x="765358" y="829686"/>
                        <a:pt x="728305" y="854356"/>
                        <a:pt x="688777" y="871310"/>
                      </a:cubicBezTo>
                      <a:cubicBezTo>
                        <a:pt x="688681" y="871310"/>
                        <a:pt x="688586" y="871405"/>
                        <a:pt x="688396" y="871405"/>
                      </a:cubicBezTo>
                      <a:cubicBezTo>
                        <a:pt x="678966" y="875501"/>
                        <a:pt x="669250" y="879121"/>
                        <a:pt x="659535" y="882264"/>
                      </a:cubicBezTo>
                      <a:cubicBezTo>
                        <a:pt x="649438" y="885502"/>
                        <a:pt x="639247" y="888265"/>
                        <a:pt x="628960" y="890646"/>
                      </a:cubicBezTo>
                      <a:cubicBezTo>
                        <a:pt x="564094" y="905314"/>
                        <a:pt x="495800" y="901219"/>
                        <a:pt x="432840" y="878263"/>
                      </a:cubicBezTo>
                      <a:cubicBezTo>
                        <a:pt x="422934" y="874644"/>
                        <a:pt x="413218" y="870548"/>
                        <a:pt x="403598" y="866071"/>
                      </a:cubicBezTo>
                      <a:cubicBezTo>
                        <a:pt x="394359" y="861690"/>
                        <a:pt x="385215" y="856832"/>
                        <a:pt x="376357" y="851593"/>
                      </a:cubicBezTo>
                      <a:cubicBezTo>
                        <a:pt x="375690" y="851212"/>
                        <a:pt x="374928" y="850831"/>
                        <a:pt x="374356" y="850355"/>
                      </a:cubicBezTo>
                      <a:cubicBezTo>
                        <a:pt x="350068" y="835972"/>
                        <a:pt x="327208" y="818351"/>
                        <a:pt x="306348" y="797491"/>
                      </a:cubicBezTo>
                      <a:cubicBezTo>
                        <a:pt x="170712" y="661855"/>
                        <a:pt x="170712" y="441828"/>
                        <a:pt x="306348" y="306192"/>
                      </a:cubicBezTo>
                      <a:cubicBezTo>
                        <a:pt x="441889" y="170556"/>
                        <a:pt x="661916" y="170556"/>
                        <a:pt x="797552" y="30619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5" name="图形 2"/>
                <p:cNvSpPr/>
                <p:nvPr/>
              </p:nvSpPr>
              <p:spPr>
                <a:xfrm>
                  <a:off x="5545930" y="3989531"/>
                  <a:ext cx="1103757" cy="1300067"/>
                </a:xfrm>
                <a:custGeom>
                  <a:avLst/>
                  <a:gdLst>
                    <a:gd name="connsiteX0" fmla="*/ 0 w 1103757"/>
                    <a:gd name="connsiteY0" fmla="*/ 748189 h 1300067"/>
                    <a:gd name="connsiteX1" fmla="*/ 551879 w 1103757"/>
                    <a:gd name="connsiteY1" fmla="*/ 1300067 h 1300067"/>
                    <a:gd name="connsiteX2" fmla="*/ 725138 w 1103757"/>
                    <a:gd name="connsiteY2" fmla="*/ 1272254 h 1300067"/>
                    <a:gd name="connsiteX3" fmla="*/ 744950 w 1103757"/>
                    <a:gd name="connsiteY3" fmla="*/ 1265301 h 1300067"/>
                    <a:gd name="connsiteX4" fmla="*/ 757809 w 1103757"/>
                    <a:gd name="connsiteY4" fmla="*/ 1260253 h 1300067"/>
                    <a:gd name="connsiteX5" fmla="*/ 788956 w 1103757"/>
                    <a:gd name="connsiteY5" fmla="*/ 1246632 h 1300067"/>
                    <a:gd name="connsiteX6" fmla="*/ 1016508 w 1103757"/>
                    <a:gd name="connsiteY6" fmla="*/ 1046035 h 1300067"/>
                    <a:gd name="connsiteX7" fmla="*/ 1033939 w 1103757"/>
                    <a:gd name="connsiteY7" fmla="*/ 1016889 h 1300067"/>
                    <a:gd name="connsiteX8" fmla="*/ 1039082 w 1103757"/>
                    <a:gd name="connsiteY8" fmla="*/ 1007555 h 1300067"/>
                    <a:gd name="connsiteX9" fmla="*/ 1050036 w 1103757"/>
                    <a:gd name="connsiteY9" fmla="*/ 986028 h 1300067"/>
                    <a:gd name="connsiteX10" fmla="*/ 1103757 w 1103757"/>
                    <a:gd name="connsiteY10" fmla="*/ 748189 h 1300067"/>
                    <a:gd name="connsiteX11" fmla="*/ 671798 w 1103757"/>
                    <a:gd name="connsiteY11" fmla="*/ 209550 h 1300067"/>
                    <a:gd name="connsiteX12" fmla="*/ 550831 w 1103757"/>
                    <a:gd name="connsiteY12" fmla="*/ 0 h 1300067"/>
                    <a:gd name="connsiteX13" fmla="*/ 429578 w 1103757"/>
                    <a:gd name="connsiteY13" fmla="*/ 210026 h 1300067"/>
                    <a:gd name="connsiteX14" fmla="*/ 0 w 1103757"/>
                    <a:gd name="connsiteY14" fmla="*/ 748189 h 1300067"/>
                    <a:gd name="connsiteX15" fmla="*/ 551879 w 1103757"/>
                    <a:gd name="connsiteY15" fmla="*/ 400812 h 1300067"/>
                    <a:gd name="connsiteX16" fmla="*/ 899255 w 1103757"/>
                    <a:gd name="connsiteY16" fmla="*/ 748189 h 1300067"/>
                    <a:gd name="connsiteX17" fmla="*/ 874490 w 1103757"/>
                    <a:gd name="connsiteY17" fmla="*/ 877348 h 1300067"/>
                    <a:gd name="connsiteX18" fmla="*/ 874300 w 1103757"/>
                    <a:gd name="connsiteY18" fmla="*/ 877634 h 1300067"/>
                    <a:gd name="connsiteX19" fmla="*/ 861536 w 1103757"/>
                    <a:gd name="connsiteY19" fmla="*/ 905732 h 1300067"/>
                    <a:gd name="connsiteX20" fmla="*/ 845820 w 1103757"/>
                    <a:gd name="connsiteY20" fmla="*/ 933355 h 1300067"/>
                    <a:gd name="connsiteX21" fmla="*/ 698373 w 1103757"/>
                    <a:gd name="connsiteY21" fmla="*/ 1063276 h 1300067"/>
                    <a:gd name="connsiteX22" fmla="*/ 669036 w 1103757"/>
                    <a:gd name="connsiteY22" fmla="*/ 1075373 h 1300067"/>
                    <a:gd name="connsiteX23" fmla="*/ 639509 w 1103757"/>
                    <a:gd name="connsiteY23" fmla="*/ 1084421 h 1300067"/>
                    <a:gd name="connsiteX24" fmla="*/ 637127 w 1103757"/>
                    <a:gd name="connsiteY24" fmla="*/ 1084993 h 1300067"/>
                    <a:gd name="connsiteX25" fmla="*/ 551688 w 1103757"/>
                    <a:gd name="connsiteY25" fmla="*/ 1095661 h 1300067"/>
                    <a:gd name="connsiteX26" fmla="*/ 204311 w 1103757"/>
                    <a:gd name="connsiteY26" fmla="*/ 748284 h 1300067"/>
                    <a:gd name="connsiteX27" fmla="*/ 551879 w 1103757"/>
                    <a:gd name="connsiteY27" fmla="*/ 400812 h 1300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103757" h="1300067">
                      <a:moveTo>
                        <a:pt x="0" y="748189"/>
                      </a:moveTo>
                      <a:cubicBezTo>
                        <a:pt x="0" y="1052989"/>
                        <a:pt x="247079" y="1300067"/>
                        <a:pt x="551879" y="1300067"/>
                      </a:cubicBezTo>
                      <a:cubicBezTo>
                        <a:pt x="612362" y="1300067"/>
                        <a:pt x="670655" y="1290352"/>
                        <a:pt x="725138" y="1272254"/>
                      </a:cubicBezTo>
                      <a:cubicBezTo>
                        <a:pt x="731806" y="1270064"/>
                        <a:pt x="738378" y="1267777"/>
                        <a:pt x="744950" y="1265301"/>
                      </a:cubicBezTo>
                      <a:cubicBezTo>
                        <a:pt x="749332" y="1263682"/>
                        <a:pt x="753618" y="1261967"/>
                        <a:pt x="757809" y="1260253"/>
                      </a:cubicBezTo>
                      <a:cubicBezTo>
                        <a:pt x="768382" y="1256062"/>
                        <a:pt x="778764" y="1251490"/>
                        <a:pt x="788956" y="1246632"/>
                      </a:cubicBezTo>
                      <a:cubicBezTo>
                        <a:pt x="882301" y="1202246"/>
                        <a:pt x="961072" y="1132427"/>
                        <a:pt x="1016508" y="1046035"/>
                      </a:cubicBezTo>
                      <a:cubicBezTo>
                        <a:pt x="1022604" y="1036510"/>
                        <a:pt x="1028414" y="1026700"/>
                        <a:pt x="1033939" y="1016889"/>
                      </a:cubicBezTo>
                      <a:cubicBezTo>
                        <a:pt x="1035653" y="1013841"/>
                        <a:pt x="1037368" y="1010698"/>
                        <a:pt x="1039082" y="1007555"/>
                      </a:cubicBezTo>
                      <a:cubicBezTo>
                        <a:pt x="1042892" y="1000506"/>
                        <a:pt x="1046607" y="993267"/>
                        <a:pt x="1050036" y="986028"/>
                      </a:cubicBezTo>
                      <a:cubicBezTo>
                        <a:pt x="1084516" y="914019"/>
                        <a:pt x="1103757" y="833342"/>
                        <a:pt x="1103757" y="748189"/>
                      </a:cubicBezTo>
                      <a:cubicBezTo>
                        <a:pt x="1103757" y="484632"/>
                        <a:pt x="918877" y="264319"/>
                        <a:pt x="671798" y="209550"/>
                      </a:cubicBezTo>
                      <a:lnTo>
                        <a:pt x="550831" y="0"/>
                      </a:lnTo>
                      <a:lnTo>
                        <a:pt x="429578" y="210026"/>
                      </a:lnTo>
                      <a:cubicBezTo>
                        <a:pt x="183737" y="265748"/>
                        <a:pt x="0" y="485394"/>
                        <a:pt x="0" y="748189"/>
                      </a:cubicBezTo>
                      <a:close/>
                      <a:moveTo>
                        <a:pt x="551879" y="400812"/>
                      </a:moveTo>
                      <a:cubicBezTo>
                        <a:pt x="743712" y="400812"/>
                        <a:pt x="899255" y="556355"/>
                        <a:pt x="899255" y="748189"/>
                      </a:cubicBezTo>
                      <a:cubicBezTo>
                        <a:pt x="899255" y="793718"/>
                        <a:pt x="890397" y="837343"/>
                        <a:pt x="874490" y="877348"/>
                      </a:cubicBezTo>
                      <a:cubicBezTo>
                        <a:pt x="874395" y="877443"/>
                        <a:pt x="874395" y="877538"/>
                        <a:pt x="874300" y="877634"/>
                      </a:cubicBezTo>
                      <a:cubicBezTo>
                        <a:pt x="870490" y="887159"/>
                        <a:pt x="866204" y="896588"/>
                        <a:pt x="861536" y="905732"/>
                      </a:cubicBezTo>
                      <a:cubicBezTo>
                        <a:pt x="856679" y="915162"/>
                        <a:pt x="851440" y="924401"/>
                        <a:pt x="845820" y="933355"/>
                      </a:cubicBezTo>
                      <a:cubicBezTo>
                        <a:pt x="810292" y="989648"/>
                        <a:pt x="759143" y="1034986"/>
                        <a:pt x="698373" y="1063276"/>
                      </a:cubicBezTo>
                      <a:cubicBezTo>
                        <a:pt x="688848" y="1067752"/>
                        <a:pt x="679132" y="1071753"/>
                        <a:pt x="669036" y="1075373"/>
                      </a:cubicBezTo>
                      <a:cubicBezTo>
                        <a:pt x="659416" y="1078802"/>
                        <a:pt x="649510" y="1081850"/>
                        <a:pt x="639509" y="1084421"/>
                      </a:cubicBezTo>
                      <a:cubicBezTo>
                        <a:pt x="638747" y="1084612"/>
                        <a:pt x="637985" y="1084802"/>
                        <a:pt x="637127" y="1084993"/>
                      </a:cubicBezTo>
                      <a:cubicBezTo>
                        <a:pt x="609790" y="1092041"/>
                        <a:pt x="581120" y="1095661"/>
                        <a:pt x="551688" y="1095661"/>
                      </a:cubicBezTo>
                      <a:cubicBezTo>
                        <a:pt x="359855" y="1095661"/>
                        <a:pt x="204311" y="940118"/>
                        <a:pt x="204311" y="748284"/>
                      </a:cubicBezTo>
                      <a:cubicBezTo>
                        <a:pt x="204502" y="556355"/>
                        <a:pt x="360045" y="400812"/>
                        <a:pt x="551879" y="40081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8" name="图形 2"/>
                <p:cNvSpPr/>
                <p:nvPr/>
              </p:nvSpPr>
              <p:spPr>
                <a:xfrm>
                  <a:off x="7098637" y="3542790"/>
                  <a:ext cx="1103686" cy="1103704"/>
                </a:xfrm>
                <a:custGeom>
                  <a:avLst/>
                  <a:gdLst>
                    <a:gd name="connsiteX0" fmla="*/ 161603 w 1103686"/>
                    <a:gd name="connsiteY0" fmla="*/ 942042 h 1103704"/>
                    <a:gd name="connsiteX1" fmla="*/ 942081 w 1103686"/>
                    <a:gd name="connsiteY1" fmla="*/ 942042 h 1103704"/>
                    <a:gd name="connsiteX2" fmla="*/ 1044951 w 1103686"/>
                    <a:gd name="connsiteY2" fmla="*/ 799929 h 1103704"/>
                    <a:gd name="connsiteX3" fmla="*/ 1054000 w 1103686"/>
                    <a:gd name="connsiteY3" fmla="*/ 780974 h 1103704"/>
                    <a:gd name="connsiteX4" fmla="*/ 1059524 w 1103686"/>
                    <a:gd name="connsiteY4" fmla="*/ 768306 h 1103704"/>
                    <a:gd name="connsiteX5" fmla="*/ 1071907 w 1103686"/>
                    <a:gd name="connsiteY5" fmla="*/ 736588 h 1103704"/>
                    <a:gd name="connsiteX6" fmla="*/ 1090957 w 1103686"/>
                    <a:gd name="connsiteY6" fmla="*/ 433883 h 1103704"/>
                    <a:gd name="connsiteX7" fmla="*/ 1082670 w 1103686"/>
                    <a:gd name="connsiteY7" fmla="*/ 400927 h 1103704"/>
                    <a:gd name="connsiteX8" fmla="*/ 1079717 w 1103686"/>
                    <a:gd name="connsiteY8" fmla="*/ 390735 h 1103704"/>
                    <a:gd name="connsiteX9" fmla="*/ 1072193 w 1103686"/>
                    <a:gd name="connsiteY9" fmla="*/ 367780 h 1103704"/>
                    <a:gd name="connsiteX10" fmla="*/ 941986 w 1103686"/>
                    <a:gd name="connsiteY10" fmla="*/ 161563 h 1103704"/>
                    <a:gd name="connsiteX11" fmla="*/ 255614 w 1103686"/>
                    <a:gd name="connsiteY11" fmla="*/ 86125 h 1103704"/>
                    <a:gd name="connsiteX12" fmla="*/ 21871 w 1103686"/>
                    <a:gd name="connsiteY12" fmla="*/ 23546 h 1103704"/>
                    <a:gd name="connsiteX13" fmla="*/ 84640 w 1103686"/>
                    <a:gd name="connsiteY13" fmla="*/ 257861 h 1103704"/>
                    <a:gd name="connsiteX14" fmla="*/ 161603 w 1103686"/>
                    <a:gd name="connsiteY14" fmla="*/ 942042 h 1103704"/>
                    <a:gd name="connsiteX15" fmla="*/ 306192 w 1103686"/>
                    <a:gd name="connsiteY15" fmla="*/ 306153 h 1103704"/>
                    <a:gd name="connsiteX16" fmla="*/ 797491 w 1103686"/>
                    <a:gd name="connsiteY16" fmla="*/ 306153 h 1103704"/>
                    <a:gd name="connsiteX17" fmla="*/ 871310 w 1103686"/>
                    <a:gd name="connsiteY17" fmla="*/ 414928 h 1103704"/>
                    <a:gd name="connsiteX18" fmla="*/ 871405 w 1103686"/>
                    <a:gd name="connsiteY18" fmla="*/ 415214 h 1103704"/>
                    <a:gd name="connsiteX19" fmla="*/ 882264 w 1103686"/>
                    <a:gd name="connsiteY19" fmla="*/ 444075 h 1103704"/>
                    <a:gd name="connsiteX20" fmla="*/ 890646 w 1103686"/>
                    <a:gd name="connsiteY20" fmla="*/ 474745 h 1103704"/>
                    <a:gd name="connsiteX21" fmla="*/ 878263 w 1103686"/>
                    <a:gd name="connsiteY21" fmla="*/ 670865 h 1103704"/>
                    <a:gd name="connsiteX22" fmla="*/ 866071 w 1103686"/>
                    <a:gd name="connsiteY22" fmla="*/ 700107 h 1103704"/>
                    <a:gd name="connsiteX23" fmla="*/ 851689 w 1103686"/>
                    <a:gd name="connsiteY23" fmla="*/ 727348 h 1103704"/>
                    <a:gd name="connsiteX24" fmla="*/ 850450 w 1103686"/>
                    <a:gd name="connsiteY24" fmla="*/ 729349 h 1103704"/>
                    <a:gd name="connsiteX25" fmla="*/ 797587 w 1103686"/>
                    <a:gd name="connsiteY25" fmla="*/ 797357 h 1103704"/>
                    <a:gd name="connsiteX26" fmla="*/ 306287 w 1103686"/>
                    <a:gd name="connsiteY26" fmla="*/ 797357 h 1103704"/>
                    <a:gd name="connsiteX27" fmla="*/ 306192 w 1103686"/>
                    <a:gd name="connsiteY27" fmla="*/ 306153 h 110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103686" h="1103704">
                      <a:moveTo>
                        <a:pt x="161603" y="942042"/>
                      </a:moveTo>
                      <a:cubicBezTo>
                        <a:pt x="377153" y="1157592"/>
                        <a:pt x="726625" y="1157592"/>
                        <a:pt x="942081" y="942042"/>
                      </a:cubicBezTo>
                      <a:cubicBezTo>
                        <a:pt x="984848" y="899274"/>
                        <a:pt x="1019138" y="851173"/>
                        <a:pt x="1044951" y="799929"/>
                      </a:cubicBezTo>
                      <a:cubicBezTo>
                        <a:pt x="1048094" y="793642"/>
                        <a:pt x="1051142" y="787356"/>
                        <a:pt x="1054000" y="780974"/>
                      </a:cubicBezTo>
                      <a:cubicBezTo>
                        <a:pt x="1055905" y="776783"/>
                        <a:pt x="1057810" y="772497"/>
                        <a:pt x="1059524" y="768306"/>
                      </a:cubicBezTo>
                      <a:cubicBezTo>
                        <a:pt x="1064001" y="757828"/>
                        <a:pt x="1068097" y="747256"/>
                        <a:pt x="1071907" y="736588"/>
                      </a:cubicBezTo>
                      <a:cubicBezTo>
                        <a:pt x="1106482" y="639242"/>
                        <a:pt x="1112864" y="534086"/>
                        <a:pt x="1090957" y="433883"/>
                      </a:cubicBezTo>
                      <a:cubicBezTo>
                        <a:pt x="1088575" y="422834"/>
                        <a:pt x="1085813" y="411785"/>
                        <a:pt x="1082670" y="400927"/>
                      </a:cubicBezTo>
                      <a:cubicBezTo>
                        <a:pt x="1081718" y="397498"/>
                        <a:pt x="1080765" y="394069"/>
                        <a:pt x="1079717" y="390735"/>
                      </a:cubicBezTo>
                      <a:cubicBezTo>
                        <a:pt x="1077431" y="383020"/>
                        <a:pt x="1074859" y="375304"/>
                        <a:pt x="1072193" y="367780"/>
                      </a:cubicBezTo>
                      <a:cubicBezTo>
                        <a:pt x="1045618" y="292437"/>
                        <a:pt x="1002184" y="221857"/>
                        <a:pt x="941986" y="161563"/>
                      </a:cubicBezTo>
                      <a:cubicBezTo>
                        <a:pt x="755581" y="-24841"/>
                        <a:pt x="469165" y="-49892"/>
                        <a:pt x="255614" y="86125"/>
                      </a:cubicBezTo>
                      <a:lnTo>
                        <a:pt x="21871" y="23546"/>
                      </a:lnTo>
                      <a:lnTo>
                        <a:pt x="84640" y="257861"/>
                      </a:lnTo>
                      <a:cubicBezTo>
                        <a:pt x="-49662" y="471031"/>
                        <a:pt x="-24230" y="756304"/>
                        <a:pt x="161603" y="942042"/>
                      </a:cubicBezTo>
                      <a:close/>
                      <a:moveTo>
                        <a:pt x="306192" y="306153"/>
                      </a:moveTo>
                      <a:cubicBezTo>
                        <a:pt x="441828" y="170517"/>
                        <a:pt x="661760" y="170517"/>
                        <a:pt x="797491" y="306153"/>
                      </a:cubicBezTo>
                      <a:cubicBezTo>
                        <a:pt x="829686" y="338347"/>
                        <a:pt x="854261" y="375399"/>
                        <a:pt x="871310" y="414928"/>
                      </a:cubicBezTo>
                      <a:cubicBezTo>
                        <a:pt x="871310" y="415024"/>
                        <a:pt x="871405" y="415119"/>
                        <a:pt x="871405" y="415214"/>
                      </a:cubicBezTo>
                      <a:cubicBezTo>
                        <a:pt x="875501" y="424739"/>
                        <a:pt x="879025" y="434359"/>
                        <a:pt x="882264" y="444075"/>
                      </a:cubicBezTo>
                      <a:cubicBezTo>
                        <a:pt x="885503" y="454171"/>
                        <a:pt x="888265" y="464363"/>
                        <a:pt x="890646" y="474745"/>
                      </a:cubicBezTo>
                      <a:cubicBezTo>
                        <a:pt x="905314" y="539611"/>
                        <a:pt x="901219" y="607905"/>
                        <a:pt x="878263" y="670865"/>
                      </a:cubicBezTo>
                      <a:cubicBezTo>
                        <a:pt x="874644" y="680771"/>
                        <a:pt x="870644" y="690487"/>
                        <a:pt x="866071" y="700107"/>
                      </a:cubicBezTo>
                      <a:cubicBezTo>
                        <a:pt x="861690" y="709346"/>
                        <a:pt x="856928" y="718490"/>
                        <a:pt x="851689" y="727348"/>
                      </a:cubicBezTo>
                      <a:cubicBezTo>
                        <a:pt x="851308" y="728015"/>
                        <a:pt x="850927" y="728777"/>
                        <a:pt x="850450" y="729349"/>
                      </a:cubicBezTo>
                      <a:cubicBezTo>
                        <a:pt x="836068" y="753637"/>
                        <a:pt x="818446" y="776497"/>
                        <a:pt x="797587" y="797357"/>
                      </a:cubicBezTo>
                      <a:cubicBezTo>
                        <a:pt x="661951" y="932993"/>
                        <a:pt x="442019" y="932993"/>
                        <a:pt x="306287" y="797357"/>
                      </a:cubicBezTo>
                      <a:cubicBezTo>
                        <a:pt x="170556" y="661816"/>
                        <a:pt x="170556" y="441789"/>
                        <a:pt x="306192" y="30615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21" name="图形 2"/>
                <p:cNvSpPr/>
                <p:nvPr/>
              </p:nvSpPr>
              <p:spPr>
                <a:xfrm>
                  <a:off x="7545418" y="1990044"/>
                  <a:ext cx="1300066" cy="1103852"/>
                </a:xfrm>
                <a:custGeom>
                  <a:avLst/>
                  <a:gdLst>
                    <a:gd name="connsiteX0" fmla="*/ 748188 w 1300066"/>
                    <a:gd name="connsiteY0" fmla="*/ 1103852 h 1103852"/>
                    <a:gd name="connsiteX1" fmla="*/ 1300067 w 1300066"/>
                    <a:gd name="connsiteY1" fmla="*/ 551974 h 1103852"/>
                    <a:gd name="connsiteX2" fmla="*/ 1272254 w 1300066"/>
                    <a:gd name="connsiteY2" fmla="*/ 378714 h 1103852"/>
                    <a:gd name="connsiteX3" fmla="*/ 1265301 w 1300066"/>
                    <a:gd name="connsiteY3" fmla="*/ 358902 h 1103852"/>
                    <a:gd name="connsiteX4" fmla="*/ 1260252 w 1300066"/>
                    <a:gd name="connsiteY4" fmla="*/ 346043 h 1103852"/>
                    <a:gd name="connsiteX5" fmla="*/ 1246632 w 1300066"/>
                    <a:gd name="connsiteY5" fmla="*/ 314897 h 1103852"/>
                    <a:gd name="connsiteX6" fmla="*/ 1046035 w 1300066"/>
                    <a:gd name="connsiteY6" fmla="*/ 87344 h 1103852"/>
                    <a:gd name="connsiteX7" fmla="*/ 1016889 w 1300066"/>
                    <a:gd name="connsiteY7" fmla="*/ 69914 h 1103852"/>
                    <a:gd name="connsiteX8" fmla="*/ 1007555 w 1300066"/>
                    <a:gd name="connsiteY8" fmla="*/ 64770 h 1103852"/>
                    <a:gd name="connsiteX9" fmla="*/ 986028 w 1300066"/>
                    <a:gd name="connsiteY9" fmla="*/ 53816 h 1103852"/>
                    <a:gd name="connsiteX10" fmla="*/ 748188 w 1300066"/>
                    <a:gd name="connsiteY10" fmla="*/ 0 h 1103852"/>
                    <a:gd name="connsiteX11" fmla="*/ 209550 w 1300066"/>
                    <a:gd name="connsiteY11" fmla="*/ 431959 h 1103852"/>
                    <a:gd name="connsiteX12" fmla="*/ 0 w 1300066"/>
                    <a:gd name="connsiteY12" fmla="*/ 552926 h 1103852"/>
                    <a:gd name="connsiteX13" fmla="*/ 210026 w 1300066"/>
                    <a:gd name="connsiteY13" fmla="*/ 674180 h 1103852"/>
                    <a:gd name="connsiteX14" fmla="*/ 748188 w 1300066"/>
                    <a:gd name="connsiteY14" fmla="*/ 1103852 h 1103852"/>
                    <a:gd name="connsiteX15" fmla="*/ 400812 w 1300066"/>
                    <a:gd name="connsiteY15" fmla="*/ 551879 h 1103852"/>
                    <a:gd name="connsiteX16" fmla="*/ 748188 w 1300066"/>
                    <a:gd name="connsiteY16" fmla="*/ 204502 h 1103852"/>
                    <a:gd name="connsiteX17" fmla="*/ 877253 w 1300066"/>
                    <a:gd name="connsiteY17" fmla="*/ 229267 h 1103852"/>
                    <a:gd name="connsiteX18" fmla="*/ 877538 w 1300066"/>
                    <a:gd name="connsiteY18" fmla="*/ 229457 h 1103852"/>
                    <a:gd name="connsiteX19" fmla="*/ 905637 w 1300066"/>
                    <a:gd name="connsiteY19" fmla="*/ 242221 h 1103852"/>
                    <a:gd name="connsiteX20" fmla="*/ 933260 w 1300066"/>
                    <a:gd name="connsiteY20" fmla="*/ 257937 h 1103852"/>
                    <a:gd name="connsiteX21" fmla="*/ 1063180 w 1300066"/>
                    <a:gd name="connsiteY21" fmla="*/ 405384 h 1103852"/>
                    <a:gd name="connsiteX22" fmla="*/ 1075182 w 1300066"/>
                    <a:gd name="connsiteY22" fmla="*/ 434721 h 1103852"/>
                    <a:gd name="connsiteX23" fmla="*/ 1084231 w 1300066"/>
                    <a:gd name="connsiteY23" fmla="*/ 464153 h 1103852"/>
                    <a:gd name="connsiteX24" fmla="*/ 1084802 w 1300066"/>
                    <a:gd name="connsiteY24" fmla="*/ 466439 h 1103852"/>
                    <a:gd name="connsiteX25" fmla="*/ 1095470 w 1300066"/>
                    <a:gd name="connsiteY25" fmla="*/ 551879 h 1103852"/>
                    <a:gd name="connsiteX26" fmla="*/ 748094 w 1300066"/>
                    <a:gd name="connsiteY26" fmla="*/ 899255 h 1103852"/>
                    <a:gd name="connsiteX27" fmla="*/ 400812 w 1300066"/>
                    <a:gd name="connsiteY27" fmla="*/ 551879 h 1103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300066" h="1103852">
                      <a:moveTo>
                        <a:pt x="748188" y="1103852"/>
                      </a:moveTo>
                      <a:cubicBezTo>
                        <a:pt x="1052988" y="1103852"/>
                        <a:pt x="1300067" y="856774"/>
                        <a:pt x="1300067" y="551974"/>
                      </a:cubicBezTo>
                      <a:cubicBezTo>
                        <a:pt x="1300067" y="491490"/>
                        <a:pt x="1290352" y="433197"/>
                        <a:pt x="1272254" y="378714"/>
                      </a:cubicBezTo>
                      <a:cubicBezTo>
                        <a:pt x="1270064" y="372047"/>
                        <a:pt x="1267778" y="365474"/>
                        <a:pt x="1265301" y="358902"/>
                      </a:cubicBezTo>
                      <a:cubicBezTo>
                        <a:pt x="1263682" y="354521"/>
                        <a:pt x="1262062" y="350234"/>
                        <a:pt x="1260252" y="346043"/>
                      </a:cubicBezTo>
                      <a:cubicBezTo>
                        <a:pt x="1256061" y="335471"/>
                        <a:pt x="1251490" y="325088"/>
                        <a:pt x="1246632" y="314897"/>
                      </a:cubicBezTo>
                      <a:cubicBezTo>
                        <a:pt x="1202246" y="221552"/>
                        <a:pt x="1132427" y="142780"/>
                        <a:pt x="1046035" y="87344"/>
                      </a:cubicBezTo>
                      <a:cubicBezTo>
                        <a:pt x="1036510" y="81248"/>
                        <a:pt x="1026795" y="75438"/>
                        <a:pt x="1016889" y="69914"/>
                      </a:cubicBezTo>
                      <a:cubicBezTo>
                        <a:pt x="1013841" y="68199"/>
                        <a:pt x="1010698" y="66485"/>
                        <a:pt x="1007555" y="64770"/>
                      </a:cubicBezTo>
                      <a:cubicBezTo>
                        <a:pt x="1000506" y="60960"/>
                        <a:pt x="993267" y="57245"/>
                        <a:pt x="986028" y="53816"/>
                      </a:cubicBezTo>
                      <a:cubicBezTo>
                        <a:pt x="914019" y="19336"/>
                        <a:pt x="833342" y="0"/>
                        <a:pt x="748188" y="0"/>
                      </a:cubicBezTo>
                      <a:cubicBezTo>
                        <a:pt x="484632" y="0"/>
                        <a:pt x="264319" y="184880"/>
                        <a:pt x="209550" y="431959"/>
                      </a:cubicBezTo>
                      <a:lnTo>
                        <a:pt x="0" y="552926"/>
                      </a:lnTo>
                      <a:lnTo>
                        <a:pt x="210026" y="674180"/>
                      </a:lnTo>
                      <a:cubicBezTo>
                        <a:pt x="265747" y="920115"/>
                        <a:pt x="485394" y="1103852"/>
                        <a:pt x="748188" y="1103852"/>
                      </a:cubicBezTo>
                      <a:close/>
                      <a:moveTo>
                        <a:pt x="400812" y="551879"/>
                      </a:moveTo>
                      <a:cubicBezTo>
                        <a:pt x="400812" y="360045"/>
                        <a:pt x="556355" y="204502"/>
                        <a:pt x="748188" y="204502"/>
                      </a:cubicBezTo>
                      <a:cubicBezTo>
                        <a:pt x="793718" y="204502"/>
                        <a:pt x="837343" y="213360"/>
                        <a:pt x="877253" y="229267"/>
                      </a:cubicBezTo>
                      <a:cubicBezTo>
                        <a:pt x="877348" y="229362"/>
                        <a:pt x="877538" y="229362"/>
                        <a:pt x="877538" y="229457"/>
                      </a:cubicBezTo>
                      <a:cubicBezTo>
                        <a:pt x="887158" y="233267"/>
                        <a:pt x="896493" y="237554"/>
                        <a:pt x="905637" y="242221"/>
                      </a:cubicBezTo>
                      <a:cubicBezTo>
                        <a:pt x="915067" y="247079"/>
                        <a:pt x="924306" y="252317"/>
                        <a:pt x="933260" y="257937"/>
                      </a:cubicBezTo>
                      <a:cubicBezTo>
                        <a:pt x="989552" y="293465"/>
                        <a:pt x="1034891" y="344615"/>
                        <a:pt x="1063180" y="405384"/>
                      </a:cubicBezTo>
                      <a:cubicBezTo>
                        <a:pt x="1067657" y="414909"/>
                        <a:pt x="1071562" y="424625"/>
                        <a:pt x="1075182" y="434721"/>
                      </a:cubicBezTo>
                      <a:cubicBezTo>
                        <a:pt x="1078611" y="444341"/>
                        <a:pt x="1081659" y="454152"/>
                        <a:pt x="1084231" y="464153"/>
                      </a:cubicBezTo>
                      <a:cubicBezTo>
                        <a:pt x="1084421" y="464915"/>
                        <a:pt x="1084611" y="465677"/>
                        <a:pt x="1084802" y="466439"/>
                      </a:cubicBezTo>
                      <a:cubicBezTo>
                        <a:pt x="1091851" y="493776"/>
                        <a:pt x="1095470" y="522446"/>
                        <a:pt x="1095470" y="551879"/>
                      </a:cubicBezTo>
                      <a:cubicBezTo>
                        <a:pt x="1095470" y="743712"/>
                        <a:pt x="939927" y="899255"/>
                        <a:pt x="748094" y="899255"/>
                      </a:cubicBezTo>
                      <a:cubicBezTo>
                        <a:pt x="556355" y="899255"/>
                        <a:pt x="400812" y="743807"/>
                        <a:pt x="400812" y="55187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grpSp>
              <p:nvGrpSpPr>
                <p:cNvPr id="46" name="组合 45"/>
                <p:cNvGrpSpPr/>
                <p:nvPr/>
              </p:nvGrpSpPr>
              <p:grpSpPr>
                <a:xfrm>
                  <a:off x="5276281" y="1735089"/>
                  <a:ext cx="1643150" cy="1425523"/>
                  <a:chOff x="10286319" y="954600"/>
                  <a:chExt cx="1643150" cy="1425523"/>
                </a:xfrm>
              </p:grpSpPr>
              <p:grpSp>
                <p:nvGrpSpPr>
                  <p:cNvPr id="37" name="组合 36"/>
                  <p:cNvGrpSpPr/>
                  <p:nvPr/>
                </p:nvGrpSpPr>
                <p:grpSpPr>
                  <a:xfrm>
                    <a:off x="10286319" y="1468008"/>
                    <a:ext cx="1643150" cy="912115"/>
                    <a:chOff x="5571332" y="3414509"/>
                    <a:chExt cx="1055367" cy="857364"/>
                  </a:xfrm>
                </p:grpSpPr>
                <p:sp>
                  <p:nvSpPr>
                    <p:cNvPr id="38" name="文本框 23"/>
                    <p:cNvSpPr txBox="1"/>
                    <p:nvPr>
                      <p:custDataLst>
                        <p:tags r:id="rId1"/>
                      </p:custDataLst>
                    </p:nvPr>
                  </p:nvSpPr>
                  <p:spPr>
                    <a:xfrm>
                      <a:off x="5581213" y="3414509"/>
                      <a:ext cx="1045486" cy="3182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zh-CN"/>
                      </a:defPPr>
                      <a:lvl1pPr algn="ctr">
                        <a:defRPr>
                          <a:solidFill>
                            <a:schemeClr val="accent2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r>
                        <a:rPr lang="zh-CN" altLang="en-US" sz="1600" dirty="0">
                          <a:latin typeface="汉仪雅酷黑 65W" panose="020B0604020202020204" pitchFamily="34" charset="-122"/>
                          <a:ea typeface="汉仪雅酷黑 65W" panose="020B0604020202020204" pitchFamily="34" charset="-122"/>
                        </a:rPr>
                        <a:t>添加小标题</a:t>
                      </a:r>
                      <a:endParaRPr lang="zh-CN" altLang="en-US" sz="1600" dirty="0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  <p:sp>
                  <p:nvSpPr>
                    <p:cNvPr id="39" name="文本框 24"/>
                    <p:cNvSpPr txBox="1"/>
                    <p:nvPr>
                      <p:custDataLst>
                        <p:tags r:id="rId2"/>
                      </p:custDataLst>
                    </p:nvPr>
                  </p:nvSpPr>
                  <p:spPr>
                    <a:xfrm>
                      <a:off x="5571332" y="3689532"/>
                      <a:ext cx="1055367" cy="58234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zh-CN"/>
                      </a:defPPr>
                      <a:lvl1pPr algn="ctr">
                        <a:lnSpc>
                          <a:spcPct val="120000"/>
                        </a:lnSpc>
                        <a:defRPr sz="10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defRPr>
                      </a:lvl1pPr>
                    </a:lstStyle>
                    <a:p>
                      <a:pPr>
                        <a:lnSpc>
                          <a:spcPct val="130000"/>
                        </a:lnSpc>
                      </a:pPr>
                      <a:r>
                        <a:rPr lang="zh-CN" altLang="en-US" sz="900" dirty="0">
                          <a:latin typeface="汉仪雅酷黑 65W" panose="020B0604020202020204" pitchFamily="34" charset="-122"/>
                          <a:ea typeface="汉仪雅酷黑 65W" panose="020B0604020202020204" pitchFamily="34" charset="-122"/>
                        </a:rPr>
                        <a:t>单击此处输入正文是您思想的提炼为了最终演示发布的良好效果</a:t>
                      </a:r>
                      <a:endParaRPr lang="en-US" altLang="zh-CN" sz="900" dirty="0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</p:grpSp>
              <p:grpSp>
                <p:nvGrpSpPr>
                  <p:cNvPr id="40" name="图形 4"/>
                  <p:cNvGrpSpPr/>
                  <p:nvPr/>
                </p:nvGrpSpPr>
                <p:grpSpPr>
                  <a:xfrm>
                    <a:off x="10917906" y="954600"/>
                    <a:ext cx="395359" cy="442828"/>
                    <a:chOff x="7894849" y="5123329"/>
                    <a:chExt cx="371627" cy="416247"/>
                  </a:xfrm>
                  <a:solidFill>
                    <a:schemeClr val="accent3"/>
                  </a:solidFill>
                </p:grpSpPr>
                <p:sp>
                  <p:nvSpPr>
                    <p:cNvPr id="41" name="任意多边形: 形状 40"/>
                    <p:cNvSpPr/>
                    <p:nvPr/>
                  </p:nvSpPr>
                  <p:spPr>
                    <a:xfrm>
                      <a:off x="7918075" y="5280415"/>
                      <a:ext cx="99019" cy="226155"/>
                    </a:xfrm>
                    <a:custGeom>
                      <a:avLst/>
                      <a:gdLst>
                        <a:gd name="connsiteX0" fmla="*/ 0 w 99019"/>
                        <a:gd name="connsiteY0" fmla="*/ 0 h 226155"/>
                        <a:gd name="connsiteX1" fmla="*/ 99019 w 99019"/>
                        <a:gd name="connsiteY1" fmla="*/ 0 h 226155"/>
                        <a:gd name="connsiteX2" fmla="*/ 99019 w 99019"/>
                        <a:gd name="connsiteY2" fmla="*/ 226155 h 226155"/>
                        <a:gd name="connsiteX3" fmla="*/ 0 w 99019"/>
                        <a:gd name="connsiteY3" fmla="*/ 226155 h 2261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9019" h="226155">
                          <a:moveTo>
                            <a:pt x="0" y="0"/>
                          </a:moveTo>
                          <a:lnTo>
                            <a:pt x="99019" y="0"/>
                          </a:lnTo>
                          <a:lnTo>
                            <a:pt x="99019" y="226155"/>
                          </a:lnTo>
                          <a:lnTo>
                            <a:pt x="0" y="226155"/>
                          </a:lnTo>
                          <a:close/>
                        </a:path>
                      </a:pathLst>
                    </a:custGeom>
                    <a:grpFill/>
                    <a:ln w="610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  <p:sp>
                  <p:nvSpPr>
                    <p:cNvPr id="42" name="任意多边形: 形状 41"/>
                    <p:cNvSpPr/>
                    <p:nvPr/>
                  </p:nvSpPr>
                  <p:spPr>
                    <a:xfrm>
                      <a:off x="8034209" y="5345205"/>
                      <a:ext cx="99019" cy="161364"/>
                    </a:xfrm>
                    <a:custGeom>
                      <a:avLst/>
                      <a:gdLst>
                        <a:gd name="connsiteX0" fmla="*/ 0 w 99019"/>
                        <a:gd name="connsiteY0" fmla="*/ 0 h 161364"/>
                        <a:gd name="connsiteX1" fmla="*/ 99019 w 99019"/>
                        <a:gd name="connsiteY1" fmla="*/ 0 h 161364"/>
                        <a:gd name="connsiteX2" fmla="*/ 99019 w 99019"/>
                        <a:gd name="connsiteY2" fmla="*/ 161365 h 161364"/>
                        <a:gd name="connsiteX3" fmla="*/ 0 w 99019"/>
                        <a:gd name="connsiteY3" fmla="*/ 161365 h 1613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9019" h="161364">
                          <a:moveTo>
                            <a:pt x="0" y="0"/>
                          </a:moveTo>
                          <a:lnTo>
                            <a:pt x="99019" y="0"/>
                          </a:lnTo>
                          <a:lnTo>
                            <a:pt x="99019" y="161365"/>
                          </a:lnTo>
                          <a:lnTo>
                            <a:pt x="0" y="161365"/>
                          </a:lnTo>
                          <a:close/>
                        </a:path>
                      </a:pathLst>
                    </a:custGeom>
                    <a:grpFill/>
                    <a:ln w="610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  <p:sp>
                  <p:nvSpPr>
                    <p:cNvPr id="43" name="任意多边形: 形状 42"/>
                    <p:cNvSpPr/>
                    <p:nvPr/>
                  </p:nvSpPr>
                  <p:spPr>
                    <a:xfrm>
                      <a:off x="8149732" y="5398994"/>
                      <a:ext cx="99019" cy="107576"/>
                    </a:xfrm>
                    <a:custGeom>
                      <a:avLst/>
                      <a:gdLst>
                        <a:gd name="connsiteX0" fmla="*/ 0 w 99019"/>
                        <a:gd name="connsiteY0" fmla="*/ 0 h 107576"/>
                        <a:gd name="connsiteX1" fmla="*/ 99019 w 99019"/>
                        <a:gd name="connsiteY1" fmla="*/ 0 h 107576"/>
                        <a:gd name="connsiteX2" fmla="*/ 99019 w 99019"/>
                        <a:gd name="connsiteY2" fmla="*/ 107576 h 107576"/>
                        <a:gd name="connsiteX3" fmla="*/ 0 w 99019"/>
                        <a:gd name="connsiteY3" fmla="*/ 107576 h 1075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9019" h="107576">
                          <a:moveTo>
                            <a:pt x="0" y="0"/>
                          </a:moveTo>
                          <a:lnTo>
                            <a:pt x="99019" y="0"/>
                          </a:lnTo>
                          <a:lnTo>
                            <a:pt x="99019" y="107576"/>
                          </a:lnTo>
                          <a:lnTo>
                            <a:pt x="0" y="107576"/>
                          </a:lnTo>
                          <a:close/>
                        </a:path>
                      </a:pathLst>
                    </a:custGeom>
                    <a:grpFill/>
                    <a:ln w="610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  <p:sp>
                  <p:nvSpPr>
                    <p:cNvPr id="44" name="任意多边形: 形状 43"/>
                    <p:cNvSpPr/>
                    <p:nvPr/>
                  </p:nvSpPr>
                  <p:spPr>
                    <a:xfrm>
                      <a:off x="7894849" y="5521851"/>
                      <a:ext cx="371627" cy="17725"/>
                    </a:xfrm>
                    <a:custGeom>
                      <a:avLst/>
                      <a:gdLst>
                        <a:gd name="connsiteX0" fmla="*/ 0 w 371627"/>
                        <a:gd name="connsiteY0" fmla="*/ 0 h 17725"/>
                        <a:gd name="connsiteX1" fmla="*/ 371628 w 371627"/>
                        <a:gd name="connsiteY1" fmla="*/ 0 h 17725"/>
                        <a:gd name="connsiteX2" fmla="*/ 371628 w 371627"/>
                        <a:gd name="connsiteY2" fmla="*/ 17726 h 17725"/>
                        <a:gd name="connsiteX3" fmla="*/ 0 w 371627"/>
                        <a:gd name="connsiteY3" fmla="*/ 17726 h 177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71627" h="17725">
                          <a:moveTo>
                            <a:pt x="0" y="0"/>
                          </a:moveTo>
                          <a:lnTo>
                            <a:pt x="371628" y="0"/>
                          </a:lnTo>
                          <a:lnTo>
                            <a:pt x="371628" y="17726"/>
                          </a:lnTo>
                          <a:lnTo>
                            <a:pt x="0" y="17726"/>
                          </a:lnTo>
                          <a:close/>
                        </a:path>
                      </a:pathLst>
                    </a:custGeom>
                    <a:grpFill/>
                    <a:ln w="610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  <p:sp>
                  <p:nvSpPr>
                    <p:cNvPr id="45" name="任意多边形: 形状 44"/>
                    <p:cNvSpPr/>
                    <p:nvPr/>
                  </p:nvSpPr>
                  <p:spPr>
                    <a:xfrm>
                      <a:off x="7929078" y="5123329"/>
                      <a:ext cx="322728" cy="212096"/>
                    </a:xfrm>
                    <a:custGeom>
                      <a:avLst/>
                      <a:gdLst>
                        <a:gd name="connsiteX0" fmla="*/ 253049 w 322728"/>
                        <a:gd name="connsiteY0" fmla="*/ 132637 h 212096"/>
                        <a:gd name="connsiteX1" fmla="*/ 0 w 322728"/>
                        <a:gd name="connsiteY1" fmla="*/ 0 h 212096"/>
                        <a:gd name="connsiteX2" fmla="*/ 251215 w 322728"/>
                        <a:gd name="connsiteY2" fmla="*/ 176034 h 212096"/>
                        <a:gd name="connsiteX3" fmla="*/ 251215 w 322728"/>
                        <a:gd name="connsiteY3" fmla="*/ 212097 h 212096"/>
                        <a:gd name="connsiteX4" fmla="*/ 322729 w 322728"/>
                        <a:gd name="connsiteY4" fmla="*/ 150362 h 212096"/>
                        <a:gd name="connsiteX5" fmla="*/ 249382 w 322728"/>
                        <a:gd name="connsiteY5" fmla="*/ 97185 h 212096"/>
                        <a:gd name="connsiteX6" fmla="*/ 253049 w 322728"/>
                        <a:gd name="connsiteY6" fmla="*/ 132637 h 2120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22728" h="212096">
                          <a:moveTo>
                            <a:pt x="253049" y="132637"/>
                          </a:moveTo>
                          <a:cubicBezTo>
                            <a:pt x="79460" y="157697"/>
                            <a:pt x="0" y="0"/>
                            <a:pt x="0" y="0"/>
                          </a:cubicBezTo>
                          <a:cubicBezTo>
                            <a:pt x="56844" y="165643"/>
                            <a:pt x="167477" y="177257"/>
                            <a:pt x="251215" y="176034"/>
                          </a:cubicBezTo>
                          <a:lnTo>
                            <a:pt x="251215" y="212097"/>
                          </a:lnTo>
                          <a:lnTo>
                            <a:pt x="322729" y="150362"/>
                          </a:lnTo>
                          <a:lnTo>
                            <a:pt x="249382" y="97185"/>
                          </a:lnTo>
                          <a:lnTo>
                            <a:pt x="253049" y="132637"/>
                          </a:lnTo>
                          <a:close/>
                        </a:path>
                      </a:pathLst>
                    </a:custGeom>
                    <a:grpFill/>
                    <a:ln w="610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</p:grpSp>
            </p:grpSp>
          </p:grpSp>
          <p:grpSp>
            <p:nvGrpSpPr>
              <p:cNvPr id="48" name="知鱼25"/>
              <p:cNvGrpSpPr/>
              <p:nvPr/>
            </p:nvGrpSpPr>
            <p:grpSpPr>
              <a:xfrm>
                <a:off x="3757976" y="2376925"/>
                <a:ext cx="277031" cy="328315"/>
                <a:chOff x="5442104" y="1861916"/>
                <a:chExt cx="444240" cy="526478"/>
              </a:xfrm>
              <a:solidFill>
                <a:schemeClr val="accent1"/>
              </a:solidFill>
            </p:grpSpPr>
            <p:sp>
              <p:nvSpPr>
                <p:cNvPr id="49" name="知鱼25-1"/>
                <p:cNvSpPr/>
                <p:nvPr/>
              </p:nvSpPr>
              <p:spPr>
                <a:xfrm>
                  <a:off x="5442104" y="1861916"/>
                  <a:ext cx="440081" cy="526478"/>
                </a:xfrm>
                <a:custGeom>
                  <a:avLst/>
                  <a:gdLst>
                    <a:gd name="connsiteX0" fmla="*/ 294288 w 440081"/>
                    <a:gd name="connsiteY0" fmla="*/ 220041 h 526478"/>
                    <a:gd name="connsiteX1" fmla="*/ 218691 w 440081"/>
                    <a:gd name="connsiteY1" fmla="*/ 298338 h 526478"/>
                    <a:gd name="connsiteX2" fmla="*/ 143094 w 440081"/>
                    <a:gd name="connsiteY2" fmla="*/ 220041 h 526478"/>
                    <a:gd name="connsiteX3" fmla="*/ 218691 w 440081"/>
                    <a:gd name="connsiteY3" fmla="*/ 141744 h 526478"/>
                    <a:gd name="connsiteX4" fmla="*/ 228140 w 440081"/>
                    <a:gd name="connsiteY4" fmla="*/ 143094 h 526478"/>
                    <a:gd name="connsiteX5" fmla="*/ 271339 w 440081"/>
                    <a:gd name="connsiteY5" fmla="*/ 99896 h 526478"/>
                    <a:gd name="connsiteX6" fmla="*/ 218691 w 440081"/>
                    <a:gd name="connsiteY6" fmla="*/ 87746 h 526478"/>
                    <a:gd name="connsiteX7" fmla="*/ 89096 w 440081"/>
                    <a:gd name="connsiteY7" fmla="*/ 220041 h 526478"/>
                    <a:gd name="connsiteX8" fmla="*/ 218691 w 440081"/>
                    <a:gd name="connsiteY8" fmla="*/ 352335 h 526478"/>
                    <a:gd name="connsiteX9" fmla="*/ 348285 w 440081"/>
                    <a:gd name="connsiteY9" fmla="*/ 220041 h 526478"/>
                    <a:gd name="connsiteX10" fmla="*/ 337486 w 440081"/>
                    <a:gd name="connsiteY10" fmla="*/ 168743 h 526478"/>
                    <a:gd name="connsiteX11" fmla="*/ 292938 w 440081"/>
                    <a:gd name="connsiteY11" fmla="*/ 213291 h 526478"/>
                    <a:gd name="connsiteX12" fmla="*/ 294288 w 440081"/>
                    <a:gd name="connsiteY12" fmla="*/ 220041 h 526478"/>
                    <a:gd name="connsiteX13" fmla="*/ 355035 w 440081"/>
                    <a:gd name="connsiteY13" fmla="*/ 394184 h 526478"/>
                    <a:gd name="connsiteX14" fmla="*/ 440082 w 440081"/>
                    <a:gd name="connsiteY14" fmla="*/ 220041 h 526478"/>
                    <a:gd name="connsiteX15" fmla="*/ 429282 w 440081"/>
                    <a:gd name="connsiteY15" fmla="*/ 151194 h 526478"/>
                    <a:gd name="connsiteX16" fmla="*/ 417133 w 440081"/>
                    <a:gd name="connsiteY16" fmla="*/ 163343 h 526478"/>
                    <a:gd name="connsiteX17" fmla="*/ 384734 w 440081"/>
                    <a:gd name="connsiteY17" fmla="*/ 176843 h 526478"/>
                    <a:gd name="connsiteX18" fmla="*/ 380684 w 440081"/>
                    <a:gd name="connsiteY18" fmla="*/ 176843 h 526478"/>
                    <a:gd name="connsiteX19" fmla="*/ 386084 w 440081"/>
                    <a:gd name="connsiteY19" fmla="*/ 220041 h 526478"/>
                    <a:gd name="connsiteX20" fmla="*/ 220041 w 440081"/>
                    <a:gd name="connsiteY20" fmla="*/ 386084 h 526478"/>
                    <a:gd name="connsiteX21" fmla="*/ 53998 w 440081"/>
                    <a:gd name="connsiteY21" fmla="*/ 220041 h 526478"/>
                    <a:gd name="connsiteX22" fmla="*/ 220041 w 440081"/>
                    <a:gd name="connsiteY22" fmla="*/ 53998 h 526478"/>
                    <a:gd name="connsiteX23" fmla="*/ 269989 w 440081"/>
                    <a:gd name="connsiteY23" fmla="*/ 62097 h 526478"/>
                    <a:gd name="connsiteX24" fmla="*/ 283488 w 440081"/>
                    <a:gd name="connsiteY24" fmla="*/ 29699 h 526478"/>
                    <a:gd name="connsiteX25" fmla="*/ 298338 w 440081"/>
                    <a:gd name="connsiteY25" fmla="*/ 14849 h 526478"/>
                    <a:gd name="connsiteX26" fmla="*/ 220041 w 440081"/>
                    <a:gd name="connsiteY26" fmla="*/ 0 h 526478"/>
                    <a:gd name="connsiteX27" fmla="*/ 0 w 440081"/>
                    <a:gd name="connsiteY27" fmla="*/ 220041 h 526478"/>
                    <a:gd name="connsiteX28" fmla="*/ 95846 w 440081"/>
                    <a:gd name="connsiteY28" fmla="*/ 402283 h 526478"/>
                    <a:gd name="connsiteX29" fmla="*/ 59397 w 440081"/>
                    <a:gd name="connsiteY29" fmla="*/ 499479 h 526478"/>
                    <a:gd name="connsiteX30" fmla="*/ 71547 w 440081"/>
                    <a:gd name="connsiteY30" fmla="*/ 525128 h 526478"/>
                    <a:gd name="connsiteX31" fmla="*/ 78297 w 440081"/>
                    <a:gd name="connsiteY31" fmla="*/ 526478 h 526478"/>
                    <a:gd name="connsiteX32" fmla="*/ 97196 w 440081"/>
                    <a:gd name="connsiteY32" fmla="*/ 512979 h 526478"/>
                    <a:gd name="connsiteX33" fmla="*/ 130944 w 440081"/>
                    <a:gd name="connsiteY33" fmla="*/ 422532 h 526478"/>
                    <a:gd name="connsiteX34" fmla="*/ 206541 w 440081"/>
                    <a:gd name="connsiteY34" fmla="*/ 440082 h 526478"/>
                    <a:gd name="connsiteX35" fmla="*/ 206541 w 440081"/>
                    <a:gd name="connsiteY35" fmla="*/ 506229 h 526478"/>
                    <a:gd name="connsiteX36" fmla="*/ 226790 w 440081"/>
                    <a:gd name="connsiteY36" fmla="*/ 526478 h 526478"/>
                    <a:gd name="connsiteX37" fmla="*/ 247040 w 440081"/>
                    <a:gd name="connsiteY37" fmla="*/ 506229 h 526478"/>
                    <a:gd name="connsiteX38" fmla="*/ 247040 w 440081"/>
                    <a:gd name="connsiteY38" fmla="*/ 438732 h 526478"/>
                    <a:gd name="connsiteX39" fmla="*/ 319936 w 440081"/>
                    <a:gd name="connsiteY39" fmla="*/ 415783 h 526478"/>
                    <a:gd name="connsiteX40" fmla="*/ 356385 w 440081"/>
                    <a:gd name="connsiteY40" fmla="*/ 512979 h 526478"/>
                    <a:gd name="connsiteX41" fmla="*/ 375284 w 440081"/>
                    <a:gd name="connsiteY41" fmla="*/ 526478 h 526478"/>
                    <a:gd name="connsiteX42" fmla="*/ 382034 w 440081"/>
                    <a:gd name="connsiteY42" fmla="*/ 525128 h 526478"/>
                    <a:gd name="connsiteX43" fmla="*/ 394183 w 440081"/>
                    <a:gd name="connsiteY43" fmla="*/ 499479 h 526478"/>
                    <a:gd name="connsiteX44" fmla="*/ 355035 w 440081"/>
                    <a:gd name="connsiteY44" fmla="*/ 394184 h 52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440081" h="526478">
                      <a:moveTo>
                        <a:pt x="294288" y="220041"/>
                      </a:moveTo>
                      <a:cubicBezTo>
                        <a:pt x="294288" y="263239"/>
                        <a:pt x="260539" y="298338"/>
                        <a:pt x="218691" y="298338"/>
                      </a:cubicBezTo>
                      <a:cubicBezTo>
                        <a:pt x="176843" y="298338"/>
                        <a:pt x="143094" y="263239"/>
                        <a:pt x="143094" y="220041"/>
                      </a:cubicBezTo>
                      <a:cubicBezTo>
                        <a:pt x="143094" y="176843"/>
                        <a:pt x="176843" y="141744"/>
                        <a:pt x="218691" y="141744"/>
                      </a:cubicBezTo>
                      <a:cubicBezTo>
                        <a:pt x="222741" y="141744"/>
                        <a:pt x="225440" y="141744"/>
                        <a:pt x="228140" y="143094"/>
                      </a:cubicBezTo>
                      <a:lnTo>
                        <a:pt x="271339" y="99896"/>
                      </a:lnTo>
                      <a:cubicBezTo>
                        <a:pt x="255139" y="91796"/>
                        <a:pt x="237590" y="87746"/>
                        <a:pt x="218691" y="87746"/>
                      </a:cubicBezTo>
                      <a:cubicBezTo>
                        <a:pt x="147144" y="87746"/>
                        <a:pt x="89096" y="147144"/>
                        <a:pt x="89096" y="220041"/>
                      </a:cubicBezTo>
                      <a:cubicBezTo>
                        <a:pt x="89096" y="292938"/>
                        <a:pt x="147144" y="352335"/>
                        <a:pt x="218691" y="352335"/>
                      </a:cubicBezTo>
                      <a:cubicBezTo>
                        <a:pt x="290238" y="352335"/>
                        <a:pt x="348285" y="292938"/>
                        <a:pt x="348285" y="220041"/>
                      </a:cubicBezTo>
                      <a:cubicBezTo>
                        <a:pt x="348285" y="201142"/>
                        <a:pt x="344236" y="183592"/>
                        <a:pt x="337486" y="168743"/>
                      </a:cubicBezTo>
                      <a:lnTo>
                        <a:pt x="292938" y="213291"/>
                      </a:lnTo>
                      <a:cubicBezTo>
                        <a:pt x="294288" y="214641"/>
                        <a:pt x="294288" y="217341"/>
                        <a:pt x="294288" y="220041"/>
                      </a:cubicBezTo>
                      <a:close/>
                      <a:moveTo>
                        <a:pt x="355035" y="394184"/>
                      </a:moveTo>
                      <a:cubicBezTo>
                        <a:pt x="406333" y="353685"/>
                        <a:pt x="440082" y="291588"/>
                        <a:pt x="440082" y="220041"/>
                      </a:cubicBezTo>
                      <a:cubicBezTo>
                        <a:pt x="440082" y="195742"/>
                        <a:pt x="436032" y="172793"/>
                        <a:pt x="429282" y="151194"/>
                      </a:cubicBezTo>
                      <a:lnTo>
                        <a:pt x="417133" y="163343"/>
                      </a:lnTo>
                      <a:cubicBezTo>
                        <a:pt x="407683" y="172793"/>
                        <a:pt x="396883" y="176843"/>
                        <a:pt x="384734" y="176843"/>
                      </a:cubicBezTo>
                      <a:cubicBezTo>
                        <a:pt x="383384" y="176843"/>
                        <a:pt x="382034" y="176843"/>
                        <a:pt x="380684" y="176843"/>
                      </a:cubicBezTo>
                      <a:cubicBezTo>
                        <a:pt x="384734" y="190342"/>
                        <a:pt x="386084" y="205191"/>
                        <a:pt x="386084" y="220041"/>
                      </a:cubicBezTo>
                      <a:cubicBezTo>
                        <a:pt x="386084" y="311837"/>
                        <a:pt x="311837" y="386084"/>
                        <a:pt x="220041" y="386084"/>
                      </a:cubicBezTo>
                      <a:cubicBezTo>
                        <a:pt x="128245" y="386084"/>
                        <a:pt x="53998" y="311837"/>
                        <a:pt x="53998" y="220041"/>
                      </a:cubicBezTo>
                      <a:cubicBezTo>
                        <a:pt x="53998" y="128245"/>
                        <a:pt x="128245" y="53998"/>
                        <a:pt x="220041" y="53998"/>
                      </a:cubicBezTo>
                      <a:cubicBezTo>
                        <a:pt x="237590" y="53998"/>
                        <a:pt x="253789" y="56698"/>
                        <a:pt x="269989" y="62097"/>
                      </a:cubicBezTo>
                      <a:cubicBezTo>
                        <a:pt x="269989" y="49948"/>
                        <a:pt x="275388" y="39148"/>
                        <a:pt x="283488" y="29699"/>
                      </a:cubicBezTo>
                      <a:lnTo>
                        <a:pt x="298338" y="14849"/>
                      </a:lnTo>
                      <a:cubicBezTo>
                        <a:pt x="274038" y="5400"/>
                        <a:pt x="247040" y="0"/>
                        <a:pt x="220041" y="0"/>
                      </a:cubicBezTo>
                      <a:cubicBezTo>
                        <a:pt x="98546" y="0"/>
                        <a:pt x="0" y="98546"/>
                        <a:pt x="0" y="220041"/>
                      </a:cubicBezTo>
                      <a:cubicBezTo>
                        <a:pt x="0" y="295638"/>
                        <a:pt x="37798" y="361785"/>
                        <a:pt x="95846" y="402283"/>
                      </a:cubicBezTo>
                      <a:lnTo>
                        <a:pt x="59397" y="499479"/>
                      </a:lnTo>
                      <a:cubicBezTo>
                        <a:pt x="55348" y="510279"/>
                        <a:pt x="60747" y="521078"/>
                        <a:pt x="71547" y="525128"/>
                      </a:cubicBezTo>
                      <a:cubicBezTo>
                        <a:pt x="74247" y="526478"/>
                        <a:pt x="76947" y="526478"/>
                        <a:pt x="78297" y="526478"/>
                      </a:cubicBezTo>
                      <a:cubicBezTo>
                        <a:pt x="86396" y="526478"/>
                        <a:pt x="94496" y="521078"/>
                        <a:pt x="97196" y="512979"/>
                      </a:cubicBezTo>
                      <a:lnTo>
                        <a:pt x="130944" y="422532"/>
                      </a:lnTo>
                      <a:cubicBezTo>
                        <a:pt x="153894" y="433332"/>
                        <a:pt x="179542" y="438732"/>
                        <a:pt x="206541" y="440082"/>
                      </a:cubicBezTo>
                      <a:lnTo>
                        <a:pt x="206541" y="506229"/>
                      </a:lnTo>
                      <a:cubicBezTo>
                        <a:pt x="206541" y="517028"/>
                        <a:pt x="215991" y="526478"/>
                        <a:pt x="226790" y="526478"/>
                      </a:cubicBezTo>
                      <a:cubicBezTo>
                        <a:pt x="237590" y="526478"/>
                        <a:pt x="247040" y="517028"/>
                        <a:pt x="247040" y="506229"/>
                      </a:cubicBezTo>
                      <a:lnTo>
                        <a:pt x="247040" y="438732"/>
                      </a:lnTo>
                      <a:cubicBezTo>
                        <a:pt x="272688" y="436032"/>
                        <a:pt x="298338" y="427932"/>
                        <a:pt x="319936" y="415783"/>
                      </a:cubicBezTo>
                      <a:lnTo>
                        <a:pt x="356385" y="512979"/>
                      </a:lnTo>
                      <a:cubicBezTo>
                        <a:pt x="359085" y="521078"/>
                        <a:pt x="367184" y="526478"/>
                        <a:pt x="375284" y="526478"/>
                      </a:cubicBezTo>
                      <a:cubicBezTo>
                        <a:pt x="377984" y="526478"/>
                        <a:pt x="380684" y="526478"/>
                        <a:pt x="382034" y="525128"/>
                      </a:cubicBezTo>
                      <a:cubicBezTo>
                        <a:pt x="392834" y="521078"/>
                        <a:pt x="398233" y="508929"/>
                        <a:pt x="394183" y="499479"/>
                      </a:cubicBezTo>
                      <a:lnTo>
                        <a:pt x="355035" y="394184"/>
                      </a:lnTo>
                      <a:close/>
                    </a:path>
                  </a:pathLst>
                </a:custGeom>
                <a:grpFill/>
                <a:ln w="13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50" name="知鱼25-2"/>
                <p:cNvSpPr/>
                <p:nvPr/>
              </p:nvSpPr>
              <p:spPr>
                <a:xfrm>
                  <a:off x="5618947" y="1865966"/>
                  <a:ext cx="267398" cy="261889"/>
                </a:xfrm>
                <a:custGeom>
                  <a:avLst/>
                  <a:gdLst>
                    <a:gd name="connsiteX0" fmla="*/ 259189 w 267398"/>
                    <a:gd name="connsiteY0" fmla="*/ 67497 h 261889"/>
                    <a:gd name="connsiteX1" fmla="*/ 221391 w 267398"/>
                    <a:gd name="connsiteY1" fmla="*/ 52648 h 261889"/>
                    <a:gd name="connsiteX2" fmla="*/ 214641 w 267398"/>
                    <a:gd name="connsiteY2" fmla="*/ 45898 h 261889"/>
                    <a:gd name="connsiteX3" fmla="*/ 199792 w 267398"/>
                    <a:gd name="connsiteY3" fmla="*/ 8100 h 261889"/>
                    <a:gd name="connsiteX4" fmla="*/ 187642 w 267398"/>
                    <a:gd name="connsiteY4" fmla="*/ 0 h 261889"/>
                    <a:gd name="connsiteX5" fmla="*/ 178192 w 267398"/>
                    <a:gd name="connsiteY5" fmla="*/ 4050 h 261889"/>
                    <a:gd name="connsiteX6" fmla="*/ 130944 w 267398"/>
                    <a:gd name="connsiteY6" fmla="*/ 51298 h 261889"/>
                    <a:gd name="connsiteX7" fmla="*/ 128245 w 267398"/>
                    <a:gd name="connsiteY7" fmla="*/ 64797 h 261889"/>
                    <a:gd name="connsiteX8" fmla="*/ 140394 w 267398"/>
                    <a:gd name="connsiteY8" fmla="*/ 97196 h 261889"/>
                    <a:gd name="connsiteX9" fmla="*/ 59397 w 267398"/>
                    <a:gd name="connsiteY9" fmla="*/ 178193 h 261889"/>
                    <a:gd name="connsiteX10" fmla="*/ 43198 w 267398"/>
                    <a:gd name="connsiteY10" fmla="*/ 175493 h 261889"/>
                    <a:gd name="connsiteX11" fmla="*/ 0 w 267398"/>
                    <a:gd name="connsiteY11" fmla="*/ 218691 h 261889"/>
                    <a:gd name="connsiteX12" fmla="*/ 43198 w 267398"/>
                    <a:gd name="connsiteY12" fmla="*/ 261889 h 261889"/>
                    <a:gd name="connsiteX13" fmla="*/ 86396 w 267398"/>
                    <a:gd name="connsiteY13" fmla="*/ 218691 h 261889"/>
                    <a:gd name="connsiteX14" fmla="*/ 83696 w 267398"/>
                    <a:gd name="connsiteY14" fmla="*/ 202492 h 261889"/>
                    <a:gd name="connsiteX15" fmla="*/ 161993 w 267398"/>
                    <a:gd name="connsiteY15" fmla="*/ 124195 h 261889"/>
                    <a:gd name="connsiteX16" fmla="*/ 203841 w 267398"/>
                    <a:gd name="connsiteY16" fmla="*/ 140394 h 261889"/>
                    <a:gd name="connsiteX17" fmla="*/ 207891 w 267398"/>
                    <a:gd name="connsiteY17" fmla="*/ 141744 h 261889"/>
                    <a:gd name="connsiteX18" fmla="*/ 217341 w 267398"/>
                    <a:gd name="connsiteY18" fmla="*/ 137694 h 261889"/>
                    <a:gd name="connsiteX19" fmla="*/ 264589 w 267398"/>
                    <a:gd name="connsiteY19" fmla="*/ 90446 h 261889"/>
                    <a:gd name="connsiteX20" fmla="*/ 259189 w 267398"/>
                    <a:gd name="connsiteY20" fmla="*/ 67497 h 2618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67398" h="261889">
                      <a:moveTo>
                        <a:pt x="259189" y="67497"/>
                      </a:moveTo>
                      <a:lnTo>
                        <a:pt x="221391" y="52648"/>
                      </a:lnTo>
                      <a:cubicBezTo>
                        <a:pt x="217341" y="51298"/>
                        <a:pt x="215991" y="48598"/>
                        <a:pt x="214641" y="45898"/>
                      </a:cubicBezTo>
                      <a:lnTo>
                        <a:pt x="199792" y="8100"/>
                      </a:lnTo>
                      <a:cubicBezTo>
                        <a:pt x="198442" y="2700"/>
                        <a:pt x="193042" y="0"/>
                        <a:pt x="187642" y="0"/>
                      </a:cubicBezTo>
                      <a:cubicBezTo>
                        <a:pt x="184942" y="0"/>
                        <a:pt x="180892" y="1350"/>
                        <a:pt x="178192" y="4050"/>
                      </a:cubicBezTo>
                      <a:lnTo>
                        <a:pt x="130944" y="51298"/>
                      </a:lnTo>
                      <a:cubicBezTo>
                        <a:pt x="126895" y="55348"/>
                        <a:pt x="126895" y="60747"/>
                        <a:pt x="128245" y="64797"/>
                      </a:cubicBezTo>
                      <a:lnTo>
                        <a:pt x="140394" y="97196"/>
                      </a:lnTo>
                      <a:lnTo>
                        <a:pt x="59397" y="178193"/>
                      </a:lnTo>
                      <a:cubicBezTo>
                        <a:pt x="53998" y="175493"/>
                        <a:pt x="48598" y="175493"/>
                        <a:pt x="43198" y="175493"/>
                      </a:cubicBezTo>
                      <a:cubicBezTo>
                        <a:pt x="18899" y="175493"/>
                        <a:pt x="0" y="194392"/>
                        <a:pt x="0" y="218691"/>
                      </a:cubicBezTo>
                      <a:cubicBezTo>
                        <a:pt x="0" y="242990"/>
                        <a:pt x="18899" y="261889"/>
                        <a:pt x="43198" y="261889"/>
                      </a:cubicBezTo>
                      <a:cubicBezTo>
                        <a:pt x="67497" y="261889"/>
                        <a:pt x="86396" y="242990"/>
                        <a:pt x="86396" y="218691"/>
                      </a:cubicBezTo>
                      <a:cubicBezTo>
                        <a:pt x="86396" y="213291"/>
                        <a:pt x="85046" y="207891"/>
                        <a:pt x="83696" y="202492"/>
                      </a:cubicBezTo>
                      <a:lnTo>
                        <a:pt x="161993" y="124195"/>
                      </a:lnTo>
                      <a:lnTo>
                        <a:pt x="203841" y="140394"/>
                      </a:lnTo>
                      <a:cubicBezTo>
                        <a:pt x="205191" y="140394"/>
                        <a:pt x="206541" y="141744"/>
                        <a:pt x="207891" y="141744"/>
                      </a:cubicBezTo>
                      <a:cubicBezTo>
                        <a:pt x="210591" y="141744"/>
                        <a:pt x="214641" y="140394"/>
                        <a:pt x="217341" y="137694"/>
                      </a:cubicBezTo>
                      <a:lnTo>
                        <a:pt x="264589" y="90446"/>
                      </a:lnTo>
                      <a:cubicBezTo>
                        <a:pt x="269989" y="82347"/>
                        <a:pt x="267289" y="71547"/>
                        <a:pt x="259189" y="67497"/>
                      </a:cubicBezTo>
                      <a:close/>
                    </a:path>
                  </a:pathLst>
                </a:custGeom>
                <a:grpFill/>
                <a:ln w="13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51" name="知鱼34"/>
              <p:cNvGrpSpPr/>
              <p:nvPr/>
            </p:nvGrpSpPr>
            <p:grpSpPr>
              <a:xfrm>
                <a:off x="7505328" y="3965134"/>
                <a:ext cx="290303" cy="258919"/>
                <a:chOff x="8297703" y="5572912"/>
                <a:chExt cx="499479" cy="445481"/>
              </a:xfrm>
              <a:solidFill>
                <a:schemeClr val="accent4"/>
              </a:solidFill>
            </p:grpSpPr>
            <p:sp>
              <p:nvSpPr>
                <p:cNvPr id="52" name="知鱼34-1"/>
                <p:cNvSpPr/>
                <p:nvPr/>
              </p:nvSpPr>
              <p:spPr>
                <a:xfrm>
                  <a:off x="8297703" y="5572912"/>
                  <a:ext cx="485979" cy="445481"/>
                </a:xfrm>
                <a:custGeom>
                  <a:avLst/>
                  <a:gdLst>
                    <a:gd name="connsiteX0" fmla="*/ 431982 w 485979"/>
                    <a:gd name="connsiteY0" fmla="*/ 0 h 445481"/>
                    <a:gd name="connsiteX1" fmla="*/ 53998 w 485979"/>
                    <a:gd name="connsiteY1" fmla="*/ 0 h 445481"/>
                    <a:gd name="connsiteX2" fmla="*/ 0 w 485979"/>
                    <a:gd name="connsiteY2" fmla="*/ 53998 h 445481"/>
                    <a:gd name="connsiteX3" fmla="*/ 0 w 485979"/>
                    <a:gd name="connsiteY3" fmla="*/ 391484 h 445481"/>
                    <a:gd name="connsiteX4" fmla="*/ 53998 w 485979"/>
                    <a:gd name="connsiteY4" fmla="*/ 445481 h 445481"/>
                    <a:gd name="connsiteX5" fmla="*/ 318587 w 485979"/>
                    <a:gd name="connsiteY5" fmla="*/ 445481 h 445481"/>
                    <a:gd name="connsiteX6" fmla="*/ 283488 w 485979"/>
                    <a:gd name="connsiteY6" fmla="*/ 391484 h 445481"/>
                    <a:gd name="connsiteX7" fmla="*/ 67497 w 485979"/>
                    <a:gd name="connsiteY7" fmla="*/ 391484 h 445481"/>
                    <a:gd name="connsiteX8" fmla="*/ 53998 w 485979"/>
                    <a:gd name="connsiteY8" fmla="*/ 377984 h 445481"/>
                    <a:gd name="connsiteX9" fmla="*/ 53998 w 485979"/>
                    <a:gd name="connsiteY9" fmla="*/ 148494 h 445481"/>
                    <a:gd name="connsiteX10" fmla="*/ 67497 w 485979"/>
                    <a:gd name="connsiteY10" fmla="*/ 134994 h 445481"/>
                    <a:gd name="connsiteX11" fmla="*/ 418483 w 485979"/>
                    <a:gd name="connsiteY11" fmla="*/ 134994 h 445481"/>
                    <a:gd name="connsiteX12" fmla="*/ 431982 w 485979"/>
                    <a:gd name="connsiteY12" fmla="*/ 148494 h 445481"/>
                    <a:gd name="connsiteX13" fmla="*/ 431982 w 485979"/>
                    <a:gd name="connsiteY13" fmla="*/ 225441 h 445481"/>
                    <a:gd name="connsiteX14" fmla="*/ 485980 w 485979"/>
                    <a:gd name="connsiteY14" fmla="*/ 251090 h 445481"/>
                    <a:gd name="connsiteX15" fmla="*/ 485980 w 485979"/>
                    <a:gd name="connsiteY15" fmla="*/ 52648 h 445481"/>
                    <a:gd name="connsiteX16" fmla="*/ 431982 w 485979"/>
                    <a:gd name="connsiteY16" fmla="*/ 0 h 445481"/>
                    <a:gd name="connsiteX17" fmla="*/ 80997 w 485979"/>
                    <a:gd name="connsiteY17" fmla="*/ 94496 h 445481"/>
                    <a:gd name="connsiteX18" fmla="*/ 53998 w 485979"/>
                    <a:gd name="connsiteY18" fmla="*/ 67497 h 445481"/>
                    <a:gd name="connsiteX19" fmla="*/ 80997 w 485979"/>
                    <a:gd name="connsiteY19" fmla="*/ 40498 h 445481"/>
                    <a:gd name="connsiteX20" fmla="*/ 107996 w 485979"/>
                    <a:gd name="connsiteY20" fmla="*/ 67497 h 445481"/>
                    <a:gd name="connsiteX21" fmla="*/ 80997 w 485979"/>
                    <a:gd name="connsiteY21" fmla="*/ 94496 h 445481"/>
                    <a:gd name="connsiteX22" fmla="*/ 215991 w 485979"/>
                    <a:gd name="connsiteY22" fmla="*/ 87746 h 445481"/>
                    <a:gd name="connsiteX23" fmla="*/ 161993 w 485979"/>
                    <a:gd name="connsiteY23" fmla="*/ 87746 h 445481"/>
                    <a:gd name="connsiteX24" fmla="*/ 141744 w 485979"/>
                    <a:gd name="connsiteY24" fmla="*/ 67497 h 445481"/>
                    <a:gd name="connsiteX25" fmla="*/ 161993 w 485979"/>
                    <a:gd name="connsiteY25" fmla="*/ 47248 h 445481"/>
                    <a:gd name="connsiteX26" fmla="*/ 215991 w 485979"/>
                    <a:gd name="connsiteY26" fmla="*/ 47248 h 445481"/>
                    <a:gd name="connsiteX27" fmla="*/ 236240 w 485979"/>
                    <a:gd name="connsiteY27" fmla="*/ 67497 h 445481"/>
                    <a:gd name="connsiteX28" fmla="*/ 215991 w 485979"/>
                    <a:gd name="connsiteY28" fmla="*/ 87746 h 445481"/>
                    <a:gd name="connsiteX29" fmla="*/ 209241 w 485979"/>
                    <a:gd name="connsiteY29" fmla="*/ 306437 h 445481"/>
                    <a:gd name="connsiteX30" fmla="*/ 191692 w 485979"/>
                    <a:gd name="connsiteY30" fmla="*/ 323987 h 445481"/>
                    <a:gd name="connsiteX31" fmla="*/ 209241 w 485979"/>
                    <a:gd name="connsiteY31" fmla="*/ 341536 h 445481"/>
                    <a:gd name="connsiteX32" fmla="*/ 263239 w 485979"/>
                    <a:gd name="connsiteY32" fmla="*/ 341536 h 445481"/>
                    <a:gd name="connsiteX33" fmla="*/ 280788 w 485979"/>
                    <a:gd name="connsiteY33" fmla="*/ 323987 h 445481"/>
                    <a:gd name="connsiteX34" fmla="*/ 263239 w 485979"/>
                    <a:gd name="connsiteY34" fmla="*/ 306437 h 445481"/>
                    <a:gd name="connsiteX35" fmla="*/ 209241 w 485979"/>
                    <a:gd name="connsiteY35" fmla="*/ 306437 h 445481"/>
                    <a:gd name="connsiteX36" fmla="*/ 321287 w 485979"/>
                    <a:gd name="connsiteY36" fmla="*/ 256489 h 445481"/>
                    <a:gd name="connsiteX37" fmla="*/ 303737 w 485979"/>
                    <a:gd name="connsiteY37" fmla="*/ 238940 h 445481"/>
                    <a:gd name="connsiteX38" fmla="*/ 209241 w 485979"/>
                    <a:gd name="connsiteY38" fmla="*/ 238940 h 445481"/>
                    <a:gd name="connsiteX39" fmla="*/ 191692 w 485979"/>
                    <a:gd name="connsiteY39" fmla="*/ 256489 h 445481"/>
                    <a:gd name="connsiteX40" fmla="*/ 209241 w 485979"/>
                    <a:gd name="connsiteY40" fmla="*/ 274039 h 445481"/>
                    <a:gd name="connsiteX41" fmla="*/ 303737 w 485979"/>
                    <a:gd name="connsiteY41" fmla="*/ 274039 h 445481"/>
                    <a:gd name="connsiteX42" fmla="*/ 321287 w 485979"/>
                    <a:gd name="connsiteY42" fmla="*/ 256489 h 445481"/>
                    <a:gd name="connsiteX43" fmla="*/ 371235 w 485979"/>
                    <a:gd name="connsiteY43" fmla="*/ 171443 h 445481"/>
                    <a:gd name="connsiteX44" fmla="*/ 114745 w 485979"/>
                    <a:gd name="connsiteY44" fmla="*/ 171443 h 445481"/>
                    <a:gd name="connsiteX45" fmla="*/ 97196 w 485979"/>
                    <a:gd name="connsiteY45" fmla="*/ 188992 h 445481"/>
                    <a:gd name="connsiteX46" fmla="*/ 114745 w 485979"/>
                    <a:gd name="connsiteY46" fmla="*/ 206542 h 445481"/>
                    <a:gd name="connsiteX47" fmla="*/ 371235 w 485979"/>
                    <a:gd name="connsiteY47" fmla="*/ 206542 h 445481"/>
                    <a:gd name="connsiteX48" fmla="*/ 388784 w 485979"/>
                    <a:gd name="connsiteY48" fmla="*/ 188992 h 445481"/>
                    <a:gd name="connsiteX49" fmla="*/ 371235 w 485979"/>
                    <a:gd name="connsiteY49" fmla="*/ 171443 h 445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85979" h="445481">
                      <a:moveTo>
                        <a:pt x="431982" y="0"/>
                      </a:moveTo>
                      <a:lnTo>
                        <a:pt x="53998" y="0"/>
                      </a:lnTo>
                      <a:cubicBezTo>
                        <a:pt x="24299" y="0"/>
                        <a:pt x="0" y="24299"/>
                        <a:pt x="0" y="53998"/>
                      </a:cubicBezTo>
                      <a:lnTo>
                        <a:pt x="0" y="391484"/>
                      </a:lnTo>
                      <a:cubicBezTo>
                        <a:pt x="0" y="421183"/>
                        <a:pt x="24299" y="445481"/>
                        <a:pt x="53998" y="445481"/>
                      </a:cubicBezTo>
                      <a:lnTo>
                        <a:pt x="318587" y="445481"/>
                      </a:lnTo>
                      <a:cubicBezTo>
                        <a:pt x="302387" y="430632"/>
                        <a:pt x="290238" y="411733"/>
                        <a:pt x="283488" y="391484"/>
                      </a:cubicBezTo>
                      <a:lnTo>
                        <a:pt x="67497" y="391484"/>
                      </a:lnTo>
                      <a:cubicBezTo>
                        <a:pt x="59397" y="391484"/>
                        <a:pt x="53998" y="386084"/>
                        <a:pt x="53998" y="377984"/>
                      </a:cubicBezTo>
                      <a:lnTo>
                        <a:pt x="53998" y="148494"/>
                      </a:lnTo>
                      <a:cubicBezTo>
                        <a:pt x="53998" y="140394"/>
                        <a:pt x="59397" y="134994"/>
                        <a:pt x="67497" y="134994"/>
                      </a:cubicBezTo>
                      <a:lnTo>
                        <a:pt x="418483" y="134994"/>
                      </a:lnTo>
                      <a:cubicBezTo>
                        <a:pt x="426582" y="134994"/>
                        <a:pt x="431982" y="140394"/>
                        <a:pt x="431982" y="148494"/>
                      </a:cubicBezTo>
                      <a:lnTo>
                        <a:pt x="431982" y="225441"/>
                      </a:lnTo>
                      <a:cubicBezTo>
                        <a:pt x="452231" y="229490"/>
                        <a:pt x="471130" y="238940"/>
                        <a:pt x="485980" y="251090"/>
                      </a:cubicBezTo>
                      <a:lnTo>
                        <a:pt x="485980" y="52648"/>
                      </a:lnTo>
                      <a:cubicBezTo>
                        <a:pt x="485980" y="22949"/>
                        <a:pt x="461681" y="0"/>
                        <a:pt x="431982" y="0"/>
                      </a:cubicBezTo>
                      <a:close/>
                      <a:moveTo>
                        <a:pt x="80997" y="94496"/>
                      </a:moveTo>
                      <a:cubicBezTo>
                        <a:pt x="66147" y="94496"/>
                        <a:pt x="53998" y="82347"/>
                        <a:pt x="53998" y="67497"/>
                      </a:cubicBezTo>
                      <a:cubicBezTo>
                        <a:pt x="53998" y="52648"/>
                        <a:pt x="66147" y="40498"/>
                        <a:pt x="80997" y="40498"/>
                      </a:cubicBezTo>
                      <a:cubicBezTo>
                        <a:pt x="95846" y="40498"/>
                        <a:pt x="107996" y="52648"/>
                        <a:pt x="107996" y="67497"/>
                      </a:cubicBezTo>
                      <a:cubicBezTo>
                        <a:pt x="107996" y="82347"/>
                        <a:pt x="95846" y="94496"/>
                        <a:pt x="80997" y="94496"/>
                      </a:cubicBezTo>
                      <a:close/>
                      <a:moveTo>
                        <a:pt x="215991" y="87746"/>
                      </a:moveTo>
                      <a:lnTo>
                        <a:pt x="161993" y="87746"/>
                      </a:lnTo>
                      <a:cubicBezTo>
                        <a:pt x="151194" y="87746"/>
                        <a:pt x="141744" y="78297"/>
                        <a:pt x="141744" y="67497"/>
                      </a:cubicBezTo>
                      <a:cubicBezTo>
                        <a:pt x="141744" y="56698"/>
                        <a:pt x="151194" y="47248"/>
                        <a:pt x="161993" y="47248"/>
                      </a:cubicBezTo>
                      <a:lnTo>
                        <a:pt x="215991" y="47248"/>
                      </a:lnTo>
                      <a:cubicBezTo>
                        <a:pt x="226791" y="47248"/>
                        <a:pt x="236240" y="56698"/>
                        <a:pt x="236240" y="67497"/>
                      </a:cubicBezTo>
                      <a:cubicBezTo>
                        <a:pt x="236240" y="78297"/>
                        <a:pt x="226791" y="87746"/>
                        <a:pt x="215991" y="87746"/>
                      </a:cubicBezTo>
                      <a:close/>
                      <a:moveTo>
                        <a:pt x="209241" y="306437"/>
                      </a:moveTo>
                      <a:cubicBezTo>
                        <a:pt x="199792" y="306437"/>
                        <a:pt x="191692" y="314537"/>
                        <a:pt x="191692" y="323987"/>
                      </a:cubicBezTo>
                      <a:cubicBezTo>
                        <a:pt x="191692" y="333436"/>
                        <a:pt x="199792" y="341536"/>
                        <a:pt x="209241" y="341536"/>
                      </a:cubicBezTo>
                      <a:lnTo>
                        <a:pt x="263239" y="341536"/>
                      </a:lnTo>
                      <a:cubicBezTo>
                        <a:pt x="272689" y="341536"/>
                        <a:pt x="280788" y="333436"/>
                        <a:pt x="280788" y="323987"/>
                      </a:cubicBezTo>
                      <a:cubicBezTo>
                        <a:pt x="280788" y="314537"/>
                        <a:pt x="272689" y="306437"/>
                        <a:pt x="263239" y="306437"/>
                      </a:cubicBezTo>
                      <a:lnTo>
                        <a:pt x="209241" y="306437"/>
                      </a:lnTo>
                      <a:close/>
                      <a:moveTo>
                        <a:pt x="321287" y="256489"/>
                      </a:moveTo>
                      <a:cubicBezTo>
                        <a:pt x="321287" y="247040"/>
                        <a:pt x="313187" y="238940"/>
                        <a:pt x="303737" y="238940"/>
                      </a:cubicBezTo>
                      <a:lnTo>
                        <a:pt x="209241" y="238940"/>
                      </a:lnTo>
                      <a:cubicBezTo>
                        <a:pt x="199792" y="238940"/>
                        <a:pt x="191692" y="247040"/>
                        <a:pt x="191692" y="256489"/>
                      </a:cubicBezTo>
                      <a:cubicBezTo>
                        <a:pt x="191692" y="265939"/>
                        <a:pt x="199792" y="274039"/>
                        <a:pt x="209241" y="274039"/>
                      </a:cubicBezTo>
                      <a:lnTo>
                        <a:pt x="303737" y="274039"/>
                      </a:lnTo>
                      <a:cubicBezTo>
                        <a:pt x="313187" y="272689"/>
                        <a:pt x="321287" y="264589"/>
                        <a:pt x="321287" y="256489"/>
                      </a:cubicBezTo>
                      <a:close/>
                      <a:moveTo>
                        <a:pt x="371235" y="171443"/>
                      </a:moveTo>
                      <a:lnTo>
                        <a:pt x="114745" y="171443"/>
                      </a:lnTo>
                      <a:cubicBezTo>
                        <a:pt x="105296" y="171443"/>
                        <a:pt x="97196" y="179543"/>
                        <a:pt x="97196" y="188992"/>
                      </a:cubicBezTo>
                      <a:cubicBezTo>
                        <a:pt x="97196" y="198442"/>
                        <a:pt x="105296" y="206542"/>
                        <a:pt x="114745" y="206542"/>
                      </a:cubicBezTo>
                      <a:lnTo>
                        <a:pt x="371235" y="206542"/>
                      </a:lnTo>
                      <a:cubicBezTo>
                        <a:pt x="380684" y="206542"/>
                        <a:pt x="388784" y="198442"/>
                        <a:pt x="388784" y="188992"/>
                      </a:cubicBezTo>
                      <a:cubicBezTo>
                        <a:pt x="388784" y="179543"/>
                        <a:pt x="380684" y="171443"/>
                        <a:pt x="371235" y="171443"/>
                      </a:cubicBezTo>
                      <a:close/>
                    </a:path>
                  </a:pathLst>
                </a:custGeom>
                <a:grpFill/>
                <a:ln w="13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53" name="知鱼34-2"/>
                <p:cNvSpPr/>
                <p:nvPr/>
              </p:nvSpPr>
              <p:spPr>
                <a:xfrm>
                  <a:off x="8398949" y="5822652"/>
                  <a:ext cx="398233" cy="195741"/>
                </a:xfrm>
                <a:custGeom>
                  <a:avLst/>
                  <a:gdLst>
                    <a:gd name="connsiteX0" fmla="*/ 47248 w 398233"/>
                    <a:gd name="connsiteY0" fmla="*/ 0 h 195741"/>
                    <a:gd name="connsiteX1" fmla="*/ 13499 w 398233"/>
                    <a:gd name="connsiteY1" fmla="*/ 0 h 195741"/>
                    <a:gd name="connsiteX2" fmla="*/ 0 w 398233"/>
                    <a:gd name="connsiteY2" fmla="*/ 13499 h 195741"/>
                    <a:gd name="connsiteX3" fmla="*/ 0 w 398233"/>
                    <a:gd name="connsiteY3" fmla="*/ 67497 h 195741"/>
                    <a:gd name="connsiteX4" fmla="*/ 13499 w 398233"/>
                    <a:gd name="connsiteY4" fmla="*/ 80997 h 195741"/>
                    <a:gd name="connsiteX5" fmla="*/ 47248 w 398233"/>
                    <a:gd name="connsiteY5" fmla="*/ 80997 h 195741"/>
                    <a:gd name="connsiteX6" fmla="*/ 60747 w 398233"/>
                    <a:gd name="connsiteY6" fmla="*/ 67497 h 195741"/>
                    <a:gd name="connsiteX7" fmla="*/ 60747 w 398233"/>
                    <a:gd name="connsiteY7" fmla="*/ 13499 h 195741"/>
                    <a:gd name="connsiteX8" fmla="*/ 47248 w 398233"/>
                    <a:gd name="connsiteY8" fmla="*/ 0 h 195741"/>
                    <a:gd name="connsiteX9" fmla="*/ 303737 w 398233"/>
                    <a:gd name="connsiteY9" fmla="*/ 6750 h 195741"/>
                    <a:gd name="connsiteX10" fmla="*/ 209241 w 398233"/>
                    <a:gd name="connsiteY10" fmla="*/ 101246 h 195741"/>
                    <a:gd name="connsiteX11" fmla="*/ 303737 w 398233"/>
                    <a:gd name="connsiteY11" fmla="*/ 195742 h 195741"/>
                    <a:gd name="connsiteX12" fmla="*/ 398234 w 398233"/>
                    <a:gd name="connsiteY12" fmla="*/ 101246 h 195741"/>
                    <a:gd name="connsiteX13" fmla="*/ 303737 w 398233"/>
                    <a:gd name="connsiteY13" fmla="*/ 6750 h 195741"/>
                    <a:gd name="connsiteX14" fmla="*/ 290238 w 398233"/>
                    <a:gd name="connsiteY14" fmla="*/ 144444 h 195741"/>
                    <a:gd name="connsiteX15" fmla="*/ 247040 w 398233"/>
                    <a:gd name="connsiteY15" fmla="*/ 101246 h 195741"/>
                    <a:gd name="connsiteX16" fmla="*/ 267289 w 398233"/>
                    <a:gd name="connsiteY16" fmla="*/ 80997 h 195741"/>
                    <a:gd name="connsiteX17" fmla="*/ 290238 w 398233"/>
                    <a:gd name="connsiteY17" fmla="*/ 103946 h 195741"/>
                    <a:gd name="connsiteX18" fmla="*/ 338836 w 398233"/>
                    <a:gd name="connsiteY18" fmla="*/ 55348 h 195741"/>
                    <a:gd name="connsiteX19" fmla="*/ 357735 w 398233"/>
                    <a:gd name="connsiteY19" fmla="*/ 74247 h 195741"/>
                    <a:gd name="connsiteX20" fmla="*/ 290238 w 398233"/>
                    <a:gd name="connsiteY20" fmla="*/ 144444 h 1957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98233" h="195741">
                      <a:moveTo>
                        <a:pt x="47248" y="0"/>
                      </a:moveTo>
                      <a:lnTo>
                        <a:pt x="13499" y="0"/>
                      </a:lnTo>
                      <a:cubicBezTo>
                        <a:pt x="5400" y="0"/>
                        <a:pt x="0" y="5400"/>
                        <a:pt x="0" y="13499"/>
                      </a:cubicBezTo>
                      <a:lnTo>
                        <a:pt x="0" y="67497"/>
                      </a:lnTo>
                      <a:cubicBezTo>
                        <a:pt x="0" y="75597"/>
                        <a:pt x="5400" y="80997"/>
                        <a:pt x="13499" y="80997"/>
                      </a:cubicBezTo>
                      <a:lnTo>
                        <a:pt x="47248" y="80997"/>
                      </a:lnTo>
                      <a:cubicBezTo>
                        <a:pt x="55348" y="80997"/>
                        <a:pt x="60747" y="75597"/>
                        <a:pt x="60747" y="67497"/>
                      </a:cubicBezTo>
                      <a:lnTo>
                        <a:pt x="60747" y="13499"/>
                      </a:lnTo>
                      <a:cubicBezTo>
                        <a:pt x="60747" y="5400"/>
                        <a:pt x="55348" y="0"/>
                        <a:pt x="47248" y="0"/>
                      </a:cubicBezTo>
                      <a:close/>
                      <a:moveTo>
                        <a:pt x="303737" y="6750"/>
                      </a:moveTo>
                      <a:cubicBezTo>
                        <a:pt x="251090" y="6750"/>
                        <a:pt x="209241" y="48598"/>
                        <a:pt x="209241" y="101246"/>
                      </a:cubicBezTo>
                      <a:cubicBezTo>
                        <a:pt x="209241" y="153894"/>
                        <a:pt x="251090" y="195742"/>
                        <a:pt x="303737" y="195742"/>
                      </a:cubicBezTo>
                      <a:cubicBezTo>
                        <a:pt x="356385" y="195742"/>
                        <a:pt x="398234" y="153894"/>
                        <a:pt x="398234" y="101246"/>
                      </a:cubicBezTo>
                      <a:cubicBezTo>
                        <a:pt x="398234" y="48598"/>
                        <a:pt x="356385" y="6750"/>
                        <a:pt x="303737" y="6750"/>
                      </a:cubicBezTo>
                      <a:close/>
                      <a:moveTo>
                        <a:pt x="290238" y="144444"/>
                      </a:moveTo>
                      <a:lnTo>
                        <a:pt x="247040" y="101246"/>
                      </a:lnTo>
                      <a:lnTo>
                        <a:pt x="267289" y="80997"/>
                      </a:lnTo>
                      <a:lnTo>
                        <a:pt x="290238" y="103946"/>
                      </a:lnTo>
                      <a:lnTo>
                        <a:pt x="338836" y="55348"/>
                      </a:lnTo>
                      <a:lnTo>
                        <a:pt x="357735" y="74247"/>
                      </a:lnTo>
                      <a:lnTo>
                        <a:pt x="290238" y="144444"/>
                      </a:lnTo>
                      <a:close/>
                    </a:path>
                  </a:pathLst>
                </a:custGeom>
                <a:grpFill/>
                <a:ln w="13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54" name="知鱼52"/>
              <p:cNvGrpSpPr/>
              <p:nvPr/>
            </p:nvGrpSpPr>
            <p:grpSpPr>
              <a:xfrm>
                <a:off x="8154305" y="2402599"/>
                <a:ext cx="298149" cy="276965"/>
                <a:chOff x="8290953" y="2802827"/>
                <a:chExt cx="512978" cy="476530"/>
              </a:xfrm>
              <a:solidFill>
                <a:schemeClr val="accent5"/>
              </a:solidFill>
            </p:grpSpPr>
            <p:sp>
              <p:nvSpPr>
                <p:cNvPr id="55" name="知鱼52-1"/>
                <p:cNvSpPr/>
                <p:nvPr/>
              </p:nvSpPr>
              <p:spPr>
                <a:xfrm>
                  <a:off x="8420548" y="2802827"/>
                  <a:ext cx="253789" cy="79646"/>
                </a:xfrm>
                <a:custGeom>
                  <a:avLst/>
                  <a:gdLst>
                    <a:gd name="connsiteX0" fmla="*/ 207891 w 253789"/>
                    <a:gd name="connsiteY0" fmla="*/ 0 h 79646"/>
                    <a:gd name="connsiteX1" fmla="*/ 45898 w 253789"/>
                    <a:gd name="connsiteY1" fmla="*/ 0 h 79646"/>
                    <a:gd name="connsiteX2" fmla="*/ 0 w 253789"/>
                    <a:gd name="connsiteY2" fmla="*/ 45898 h 79646"/>
                    <a:gd name="connsiteX3" fmla="*/ 0 w 253789"/>
                    <a:gd name="connsiteY3" fmla="*/ 79647 h 79646"/>
                    <a:gd name="connsiteX4" fmla="*/ 45898 w 253789"/>
                    <a:gd name="connsiteY4" fmla="*/ 79647 h 79646"/>
                    <a:gd name="connsiteX5" fmla="*/ 45898 w 253789"/>
                    <a:gd name="connsiteY5" fmla="*/ 45898 h 79646"/>
                    <a:gd name="connsiteX6" fmla="*/ 207891 w 253789"/>
                    <a:gd name="connsiteY6" fmla="*/ 45898 h 79646"/>
                    <a:gd name="connsiteX7" fmla="*/ 207891 w 253789"/>
                    <a:gd name="connsiteY7" fmla="*/ 79647 h 79646"/>
                    <a:gd name="connsiteX8" fmla="*/ 253789 w 253789"/>
                    <a:gd name="connsiteY8" fmla="*/ 79647 h 79646"/>
                    <a:gd name="connsiteX9" fmla="*/ 253789 w 253789"/>
                    <a:gd name="connsiteY9" fmla="*/ 45898 h 79646"/>
                    <a:gd name="connsiteX10" fmla="*/ 207891 w 253789"/>
                    <a:gd name="connsiteY10" fmla="*/ 0 h 79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3789" h="79646">
                      <a:moveTo>
                        <a:pt x="207891" y="0"/>
                      </a:moveTo>
                      <a:lnTo>
                        <a:pt x="45898" y="0"/>
                      </a:lnTo>
                      <a:cubicBezTo>
                        <a:pt x="20249" y="0"/>
                        <a:pt x="0" y="20249"/>
                        <a:pt x="0" y="45898"/>
                      </a:cubicBezTo>
                      <a:lnTo>
                        <a:pt x="0" y="79647"/>
                      </a:lnTo>
                      <a:lnTo>
                        <a:pt x="45898" y="79647"/>
                      </a:lnTo>
                      <a:lnTo>
                        <a:pt x="45898" y="45898"/>
                      </a:lnTo>
                      <a:lnTo>
                        <a:pt x="207891" y="45898"/>
                      </a:lnTo>
                      <a:lnTo>
                        <a:pt x="207891" y="79647"/>
                      </a:lnTo>
                      <a:lnTo>
                        <a:pt x="253789" y="79647"/>
                      </a:lnTo>
                      <a:lnTo>
                        <a:pt x="253789" y="45898"/>
                      </a:lnTo>
                      <a:cubicBezTo>
                        <a:pt x="253789" y="20249"/>
                        <a:pt x="233540" y="0"/>
                        <a:pt x="207891" y="0"/>
                      </a:cubicBezTo>
                      <a:close/>
                    </a:path>
                  </a:pathLst>
                </a:custGeom>
                <a:grpFill/>
                <a:ln w="13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56" name="知鱼52-2"/>
                <p:cNvSpPr/>
                <p:nvPr/>
              </p:nvSpPr>
              <p:spPr>
                <a:xfrm>
                  <a:off x="8290953" y="2914873"/>
                  <a:ext cx="512978" cy="364484"/>
                </a:xfrm>
                <a:custGeom>
                  <a:avLst/>
                  <a:gdLst>
                    <a:gd name="connsiteX0" fmla="*/ 276739 w 512978"/>
                    <a:gd name="connsiteY0" fmla="*/ 249740 h 364484"/>
                    <a:gd name="connsiteX1" fmla="*/ 276739 w 512978"/>
                    <a:gd name="connsiteY1" fmla="*/ 259189 h 364484"/>
                    <a:gd name="connsiteX2" fmla="*/ 256489 w 512978"/>
                    <a:gd name="connsiteY2" fmla="*/ 279439 h 364484"/>
                    <a:gd name="connsiteX3" fmla="*/ 236240 w 512978"/>
                    <a:gd name="connsiteY3" fmla="*/ 259189 h 364484"/>
                    <a:gd name="connsiteX4" fmla="*/ 236240 w 512978"/>
                    <a:gd name="connsiteY4" fmla="*/ 249740 h 364484"/>
                    <a:gd name="connsiteX5" fmla="*/ 53998 w 512978"/>
                    <a:gd name="connsiteY5" fmla="*/ 249740 h 364484"/>
                    <a:gd name="connsiteX6" fmla="*/ 26999 w 512978"/>
                    <a:gd name="connsiteY6" fmla="*/ 245690 h 364484"/>
                    <a:gd name="connsiteX7" fmla="*/ 26999 w 512978"/>
                    <a:gd name="connsiteY7" fmla="*/ 337486 h 364484"/>
                    <a:gd name="connsiteX8" fmla="*/ 53998 w 512978"/>
                    <a:gd name="connsiteY8" fmla="*/ 364485 h 364484"/>
                    <a:gd name="connsiteX9" fmla="*/ 458981 w 512978"/>
                    <a:gd name="connsiteY9" fmla="*/ 364485 h 364484"/>
                    <a:gd name="connsiteX10" fmla="*/ 485980 w 512978"/>
                    <a:gd name="connsiteY10" fmla="*/ 337486 h 364484"/>
                    <a:gd name="connsiteX11" fmla="*/ 485980 w 512978"/>
                    <a:gd name="connsiteY11" fmla="*/ 245690 h 364484"/>
                    <a:gd name="connsiteX12" fmla="*/ 458981 w 512978"/>
                    <a:gd name="connsiteY12" fmla="*/ 249740 h 364484"/>
                    <a:gd name="connsiteX13" fmla="*/ 276739 w 512978"/>
                    <a:gd name="connsiteY13" fmla="*/ 249740 h 364484"/>
                    <a:gd name="connsiteX14" fmla="*/ 485980 w 512978"/>
                    <a:gd name="connsiteY14" fmla="*/ 0 h 364484"/>
                    <a:gd name="connsiteX15" fmla="*/ 26999 w 512978"/>
                    <a:gd name="connsiteY15" fmla="*/ 0 h 364484"/>
                    <a:gd name="connsiteX16" fmla="*/ 0 w 512978"/>
                    <a:gd name="connsiteY16" fmla="*/ 26999 h 364484"/>
                    <a:gd name="connsiteX17" fmla="*/ 0 w 512978"/>
                    <a:gd name="connsiteY17" fmla="*/ 161993 h 364484"/>
                    <a:gd name="connsiteX18" fmla="*/ 53998 w 512978"/>
                    <a:gd name="connsiteY18" fmla="*/ 215991 h 364484"/>
                    <a:gd name="connsiteX19" fmla="*/ 236240 w 512978"/>
                    <a:gd name="connsiteY19" fmla="*/ 215991 h 364484"/>
                    <a:gd name="connsiteX20" fmla="*/ 236240 w 512978"/>
                    <a:gd name="connsiteY20" fmla="*/ 199792 h 364484"/>
                    <a:gd name="connsiteX21" fmla="*/ 256489 w 512978"/>
                    <a:gd name="connsiteY21" fmla="*/ 179543 h 364484"/>
                    <a:gd name="connsiteX22" fmla="*/ 276739 w 512978"/>
                    <a:gd name="connsiteY22" fmla="*/ 199792 h 364484"/>
                    <a:gd name="connsiteX23" fmla="*/ 276739 w 512978"/>
                    <a:gd name="connsiteY23" fmla="*/ 215991 h 364484"/>
                    <a:gd name="connsiteX24" fmla="*/ 458981 w 512978"/>
                    <a:gd name="connsiteY24" fmla="*/ 215991 h 364484"/>
                    <a:gd name="connsiteX25" fmla="*/ 512979 w 512978"/>
                    <a:gd name="connsiteY25" fmla="*/ 161993 h 364484"/>
                    <a:gd name="connsiteX26" fmla="*/ 512979 w 512978"/>
                    <a:gd name="connsiteY26" fmla="*/ 26999 h 364484"/>
                    <a:gd name="connsiteX27" fmla="*/ 485980 w 512978"/>
                    <a:gd name="connsiteY27" fmla="*/ 0 h 364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12978" h="364484">
                      <a:moveTo>
                        <a:pt x="276739" y="249740"/>
                      </a:moveTo>
                      <a:lnTo>
                        <a:pt x="276739" y="259189"/>
                      </a:lnTo>
                      <a:cubicBezTo>
                        <a:pt x="276739" y="269989"/>
                        <a:pt x="267289" y="279439"/>
                        <a:pt x="256489" y="279439"/>
                      </a:cubicBezTo>
                      <a:cubicBezTo>
                        <a:pt x="245690" y="279439"/>
                        <a:pt x="236240" y="269989"/>
                        <a:pt x="236240" y="259189"/>
                      </a:cubicBezTo>
                      <a:lnTo>
                        <a:pt x="236240" y="249740"/>
                      </a:lnTo>
                      <a:lnTo>
                        <a:pt x="53998" y="249740"/>
                      </a:lnTo>
                      <a:cubicBezTo>
                        <a:pt x="44548" y="249740"/>
                        <a:pt x="35099" y="248390"/>
                        <a:pt x="26999" y="245690"/>
                      </a:cubicBezTo>
                      <a:lnTo>
                        <a:pt x="26999" y="337486"/>
                      </a:lnTo>
                      <a:cubicBezTo>
                        <a:pt x="26999" y="352335"/>
                        <a:pt x="39148" y="364485"/>
                        <a:pt x="53998" y="364485"/>
                      </a:cubicBezTo>
                      <a:lnTo>
                        <a:pt x="458981" y="364485"/>
                      </a:lnTo>
                      <a:cubicBezTo>
                        <a:pt x="473830" y="364485"/>
                        <a:pt x="485980" y="352335"/>
                        <a:pt x="485980" y="337486"/>
                      </a:cubicBezTo>
                      <a:lnTo>
                        <a:pt x="485980" y="245690"/>
                      </a:lnTo>
                      <a:cubicBezTo>
                        <a:pt x="477880" y="248390"/>
                        <a:pt x="468431" y="249740"/>
                        <a:pt x="458981" y="249740"/>
                      </a:cubicBezTo>
                      <a:lnTo>
                        <a:pt x="276739" y="249740"/>
                      </a:lnTo>
                      <a:close/>
                      <a:moveTo>
                        <a:pt x="485980" y="0"/>
                      </a:moveTo>
                      <a:lnTo>
                        <a:pt x="26999" y="0"/>
                      </a:lnTo>
                      <a:cubicBezTo>
                        <a:pt x="12149" y="0"/>
                        <a:pt x="0" y="12150"/>
                        <a:pt x="0" y="26999"/>
                      </a:cubicBezTo>
                      <a:lnTo>
                        <a:pt x="0" y="161993"/>
                      </a:lnTo>
                      <a:cubicBezTo>
                        <a:pt x="0" y="191692"/>
                        <a:pt x="24299" y="215991"/>
                        <a:pt x="53998" y="215991"/>
                      </a:cubicBezTo>
                      <a:lnTo>
                        <a:pt x="236240" y="215991"/>
                      </a:lnTo>
                      <a:lnTo>
                        <a:pt x="236240" y="199792"/>
                      </a:lnTo>
                      <a:cubicBezTo>
                        <a:pt x="236240" y="188992"/>
                        <a:pt x="245690" y="179543"/>
                        <a:pt x="256489" y="179543"/>
                      </a:cubicBezTo>
                      <a:cubicBezTo>
                        <a:pt x="267289" y="179543"/>
                        <a:pt x="276739" y="188992"/>
                        <a:pt x="276739" y="199792"/>
                      </a:cubicBezTo>
                      <a:lnTo>
                        <a:pt x="276739" y="215991"/>
                      </a:lnTo>
                      <a:lnTo>
                        <a:pt x="458981" y="215991"/>
                      </a:lnTo>
                      <a:cubicBezTo>
                        <a:pt x="488680" y="215991"/>
                        <a:pt x="512979" y="191692"/>
                        <a:pt x="512979" y="161993"/>
                      </a:cubicBezTo>
                      <a:lnTo>
                        <a:pt x="512979" y="26999"/>
                      </a:lnTo>
                      <a:cubicBezTo>
                        <a:pt x="512979" y="12150"/>
                        <a:pt x="500829" y="0"/>
                        <a:pt x="485980" y="0"/>
                      </a:cubicBezTo>
                      <a:close/>
                    </a:path>
                  </a:pathLst>
                </a:custGeom>
                <a:grpFill/>
                <a:ln w="13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57" name="知鱼60"/>
              <p:cNvGrpSpPr/>
              <p:nvPr/>
            </p:nvGrpSpPr>
            <p:grpSpPr>
              <a:xfrm>
                <a:off x="5940780" y="4591575"/>
                <a:ext cx="329534" cy="286381"/>
                <a:chOff x="6428031" y="1876766"/>
                <a:chExt cx="566976" cy="492729"/>
              </a:xfrm>
              <a:solidFill>
                <a:schemeClr val="accent3"/>
              </a:solidFill>
            </p:grpSpPr>
            <p:sp>
              <p:nvSpPr>
                <p:cNvPr id="58" name="知鱼60-1"/>
                <p:cNvSpPr/>
                <p:nvPr/>
              </p:nvSpPr>
              <p:spPr>
                <a:xfrm>
                  <a:off x="6428031" y="1876766"/>
                  <a:ext cx="566976" cy="492729"/>
                </a:xfrm>
                <a:custGeom>
                  <a:avLst/>
                  <a:gdLst>
                    <a:gd name="connsiteX0" fmla="*/ 539978 w 566976"/>
                    <a:gd name="connsiteY0" fmla="*/ 0 h 492729"/>
                    <a:gd name="connsiteX1" fmla="*/ 26999 w 566976"/>
                    <a:gd name="connsiteY1" fmla="*/ 0 h 492729"/>
                    <a:gd name="connsiteX2" fmla="*/ 0 w 566976"/>
                    <a:gd name="connsiteY2" fmla="*/ 26999 h 492729"/>
                    <a:gd name="connsiteX3" fmla="*/ 0 w 566976"/>
                    <a:gd name="connsiteY3" fmla="*/ 364485 h 492729"/>
                    <a:gd name="connsiteX4" fmla="*/ 26999 w 566976"/>
                    <a:gd name="connsiteY4" fmla="*/ 391484 h 492729"/>
                    <a:gd name="connsiteX5" fmla="*/ 228141 w 566976"/>
                    <a:gd name="connsiteY5" fmla="*/ 391484 h 492729"/>
                    <a:gd name="connsiteX6" fmla="*/ 217341 w 566976"/>
                    <a:gd name="connsiteY6" fmla="*/ 452231 h 492729"/>
                    <a:gd name="connsiteX7" fmla="*/ 168743 w 566976"/>
                    <a:gd name="connsiteY7" fmla="*/ 452231 h 492729"/>
                    <a:gd name="connsiteX8" fmla="*/ 148494 w 566976"/>
                    <a:gd name="connsiteY8" fmla="*/ 472480 h 492729"/>
                    <a:gd name="connsiteX9" fmla="*/ 168743 w 566976"/>
                    <a:gd name="connsiteY9" fmla="*/ 492730 h 492729"/>
                    <a:gd name="connsiteX10" fmla="*/ 398234 w 566976"/>
                    <a:gd name="connsiteY10" fmla="*/ 492730 h 492729"/>
                    <a:gd name="connsiteX11" fmla="*/ 418483 w 566976"/>
                    <a:gd name="connsiteY11" fmla="*/ 472480 h 492729"/>
                    <a:gd name="connsiteX12" fmla="*/ 398234 w 566976"/>
                    <a:gd name="connsiteY12" fmla="*/ 452231 h 492729"/>
                    <a:gd name="connsiteX13" fmla="*/ 348286 w 566976"/>
                    <a:gd name="connsiteY13" fmla="*/ 452231 h 492729"/>
                    <a:gd name="connsiteX14" fmla="*/ 338836 w 566976"/>
                    <a:gd name="connsiteY14" fmla="*/ 391484 h 492729"/>
                    <a:gd name="connsiteX15" fmla="*/ 539978 w 566976"/>
                    <a:gd name="connsiteY15" fmla="*/ 391484 h 492729"/>
                    <a:gd name="connsiteX16" fmla="*/ 566977 w 566976"/>
                    <a:gd name="connsiteY16" fmla="*/ 364485 h 492729"/>
                    <a:gd name="connsiteX17" fmla="*/ 566977 w 566976"/>
                    <a:gd name="connsiteY17" fmla="*/ 26999 h 492729"/>
                    <a:gd name="connsiteX18" fmla="*/ 539978 w 566976"/>
                    <a:gd name="connsiteY18" fmla="*/ 0 h 492729"/>
                    <a:gd name="connsiteX19" fmla="*/ 283488 w 566976"/>
                    <a:gd name="connsiteY19" fmla="*/ 371235 h 492729"/>
                    <a:gd name="connsiteX20" fmla="*/ 263239 w 566976"/>
                    <a:gd name="connsiteY20" fmla="*/ 350985 h 492729"/>
                    <a:gd name="connsiteX21" fmla="*/ 283488 w 566976"/>
                    <a:gd name="connsiteY21" fmla="*/ 330736 h 492729"/>
                    <a:gd name="connsiteX22" fmla="*/ 303737 w 566976"/>
                    <a:gd name="connsiteY22" fmla="*/ 350985 h 492729"/>
                    <a:gd name="connsiteX23" fmla="*/ 283488 w 566976"/>
                    <a:gd name="connsiteY23" fmla="*/ 371235 h 492729"/>
                    <a:gd name="connsiteX24" fmla="*/ 512979 w 566976"/>
                    <a:gd name="connsiteY24" fmla="*/ 296988 h 492729"/>
                    <a:gd name="connsiteX25" fmla="*/ 53998 w 566976"/>
                    <a:gd name="connsiteY25" fmla="*/ 296988 h 492729"/>
                    <a:gd name="connsiteX26" fmla="*/ 53998 w 566976"/>
                    <a:gd name="connsiteY26" fmla="*/ 53998 h 492729"/>
                    <a:gd name="connsiteX27" fmla="*/ 512979 w 566976"/>
                    <a:gd name="connsiteY27" fmla="*/ 53998 h 492729"/>
                    <a:gd name="connsiteX28" fmla="*/ 512979 w 566976"/>
                    <a:gd name="connsiteY28" fmla="*/ 296988 h 492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566976" h="492729">
                      <a:moveTo>
                        <a:pt x="539978" y="0"/>
                      </a:moveTo>
                      <a:lnTo>
                        <a:pt x="26999" y="0"/>
                      </a:lnTo>
                      <a:cubicBezTo>
                        <a:pt x="12149" y="0"/>
                        <a:pt x="0" y="12150"/>
                        <a:pt x="0" y="26999"/>
                      </a:cubicBezTo>
                      <a:lnTo>
                        <a:pt x="0" y="364485"/>
                      </a:lnTo>
                      <a:cubicBezTo>
                        <a:pt x="0" y="379334"/>
                        <a:pt x="12149" y="391484"/>
                        <a:pt x="26999" y="391484"/>
                      </a:cubicBezTo>
                      <a:lnTo>
                        <a:pt x="228141" y="391484"/>
                      </a:lnTo>
                      <a:lnTo>
                        <a:pt x="217341" y="452231"/>
                      </a:lnTo>
                      <a:lnTo>
                        <a:pt x="168743" y="452231"/>
                      </a:lnTo>
                      <a:cubicBezTo>
                        <a:pt x="157943" y="452231"/>
                        <a:pt x="148494" y="461681"/>
                        <a:pt x="148494" y="472480"/>
                      </a:cubicBezTo>
                      <a:cubicBezTo>
                        <a:pt x="148494" y="483280"/>
                        <a:pt x="157943" y="492730"/>
                        <a:pt x="168743" y="492730"/>
                      </a:cubicBezTo>
                      <a:lnTo>
                        <a:pt x="398234" y="492730"/>
                      </a:lnTo>
                      <a:cubicBezTo>
                        <a:pt x="409033" y="492730"/>
                        <a:pt x="418483" y="483280"/>
                        <a:pt x="418483" y="472480"/>
                      </a:cubicBezTo>
                      <a:cubicBezTo>
                        <a:pt x="418483" y="461681"/>
                        <a:pt x="409033" y="452231"/>
                        <a:pt x="398234" y="452231"/>
                      </a:cubicBezTo>
                      <a:lnTo>
                        <a:pt x="348286" y="452231"/>
                      </a:lnTo>
                      <a:lnTo>
                        <a:pt x="338836" y="391484"/>
                      </a:lnTo>
                      <a:lnTo>
                        <a:pt x="539978" y="391484"/>
                      </a:lnTo>
                      <a:cubicBezTo>
                        <a:pt x="554827" y="391484"/>
                        <a:pt x="566977" y="379334"/>
                        <a:pt x="566977" y="364485"/>
                      </a:cubicBezTo>
                      <a:lnTo>
                        <a:pt x="566977" y="26999"/>
                      </a:lnTo>
                      <a:cubicBezTo>
                        <a:pt x="566977" y="12150"/>
                        <a:pt x="554827" y="0"/>
                        <a:pt x="539978" y="0"/>
                      </a:cubicBezTo>
                      <a:close/>
                      <a:moveTo>
                        <a:pt x="283488" y="371235"/>
                      </a:moveTo>
                      <a:cubicBezTo>
                        <a:pt x="272689" y="371235"/>
                        <a:pt x="263239" y="361785"/>
                        <a:pt x="263239" y="350985"/>
                      </a:cubicBezTo>
                      <a:cubicBezTo>
                        <a:pt x="263239" y="340186"/>
                        <a:pt x="272689" y="330736"/>
                        <a:pt x="283488" y="330736"/>
                      </a:cubicBezTo>
                      <a:cubicBezTo>
                        <a:pt x="294288" y="330736"/>
                        <a:pt x="303737" y="340186"/>
                        <a:pt x="303737" y="350985"/>
                      </a:cubicBezTo>
                      <a:cubicBezTo>
                        <a:pt x="303737" y="361785"/>
                        <a:pt x="294288" y="371235"/>
                        <a:pt x="283488" y="371235"/>
                      </a:cubicBezTo>
                      <a:close/>
                      <a:moveTo>
                        <a:pt x="512979" y="296988"/>
                      </a:moveTo>
                      <a:lnTo>
                        <a:pt x="53998" y="296988"/>
                      </a:lnTo>
                      <a:lnTo>
                        <a:pt x="53998" y="53998"/>
                      </a:lnTo>
                      <a:lnTo>
                        <a:pt x="512979" y="53998"/>
                      </a:lnTo>
                      <a:lnTo>
                        <a:pt x="512979" y="296988"/>
                      </a:lnTo>
                      <a:close/>
                    </a:path>
                  </a:pathLst>
                </a:custGeom>
                <a:grpFill/>
                <a:ln w="13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59" name="知鱼60-2"/>
                <p:cNvSpPr/>
                <p:nvPr/>
              </p:nvSpPr>
              <p:spPr>
                <a:xfrm>
                  <a:off x="6561675" y="1964512"/>
                  <a:ext cx="299687" cy="175492"/>
                </a:xfrm>
                <a:custGeom>
                  <a:avLst/>
                  <a:gdLst>
                    <a:gd name="connsiteX0" fmla="*/ 287538 w 299687"/>
                    <a:gd name="connsiteY0" fmla="*/ 125545 h 175492"/>
                    <a:gd name="connsiteX1" fmla="*/ 268639 w 299687"/>
                    <a:gd name="connsiteY1" fmla="*/ 125545 h 175492"/>
                    <a:gd name="connsiteX2" fmla="*/ 256489 w 299687"/>
                    <a:gd name="connsiteY2" fmla="*/ 116095 h 175492"/>
                    <a:gd name="connsiteX3" fmla="*/ 249740 w 299687"/>
                    <a:gd name="connsiteY3" fmla="*/ 98546 h 175492"/>
                    <a:gd name="connsiteX4" fmla="*/ 251090 w 299687"/>
                    <a:gd name="connsiteY4" fmla="*/ 83696 h 175492"/>
                    <a:gd name="connsiteX5" fmla="*/ 264589 w 299687"/>
                    <a:gd name="connsiteY5" fmla="*/ 70197 h 175492"/>
                    <a:gd name="connsiteX6" fmla="*/ 264589 w 299687"/>
                    <a:gd name="connsiteY6" fmla="*/ 52648 h 175492"/>
                    <a:gd name="connsiteX7" fmla="*/ 247040 w 299687"/>
                    <a:gd name="connsiteY7" fmla="*/ 35099 h 175492"/>
                    <a:gd name="connsiteX8" fmla="*/ 229491 w 299687"/>
                    <a:gd name="connsiteY8" fmla="*/ 35099 h 175492"/>
                    <a:gd name="connsiteX9" fmla="*/ 215991 w 299687"/>
                    <a:gd name="connsiteY9" fmla="*/ 48598 h 175492"/>
                    <a:gd name="connsiteX10" fmla="*/ 201142 w 299687"/>
                    <a:gd name="connsiteY10" fmla="*/ 49948 h 175492"/>
                    <a:gd name="connsiteX11" fmla="*/ 183592 w 299687"/>
                    <a:gd name="connsiteY11" fmla="*/ 43198 h 175492"/>
                    <a:gd name="connsiteX12" fmla="*/ 174143 w 299687"/>
                    <a:gd name="connsiteY12" fmla="*/ 31049 h 175492"/>
                    <a:gd name="connsiteX13" fmla="*/ 174143 w 299687"/>
                    <a:gd name="connsiteY13" fmla="*/ 12150 h 175492"/>
                    <a:gd name="connsiteX14" fmla="*/ 161993 w 299687"/>
                    <a:gd name="connsiteY14" fmla="*/ 0 h 175492"/>
                    <a:gd name="connsiteX15" fmla="*/ 136344 w 299687"/>
                    <a:gd name="connsiteY15" fmla="*/ 0 h 175492"/>
                    <a:gd name="connsiteX16" fmla="*/ 124195 w 299687"/>
                    <a:gd name="connsiteY16" fmla="*/ 12150 h 175492"/>
                    <a:gd name="connsiteX17" fmla="*/ 124195 w 299687"/>
                    <a:gd name="connsiteY17" fmla="*/ 31049 h 175492"/>
                    <a:gd name="connsiteX18" fmla="*/ 114745 w 299687"/>
                    <a:gd name="connsiteY18" fmla="*/ 43198 h 175492"/>
                    <a:gd name="connsiteX19" fmla="*/ 97196 w 299687"/>
                    <a:gd name="connsiteY19" fmla="*/ 49948 h 175492"/>
                    <a:gd name="connsiteX20" fmla="*/ 82347 w 299687"/>
                    <a:gd name="connsiteY20" fmla="*/ 48598 h 175492"/>
                    <a:gd name="connsiteX21" fmla="*/ 68847 w 299687"/>
                    <a:gd name="connsiteY21" fmla="*/ 35099 h 175492"/>
                    <a:gd name="connsiteX22" fmla="*/ 51298 w 299687"/>
                    <a:gd name="connsiteY22" fmla="*/ 35099 h 175492"/>
                    <a:gd name="connsiteX23" fmla="*/ 35099 w 299687"/>
                    <a:gd name="connsiteY23" fmla="*/ 52648 h 175492"/>
                    <a:gd name="connsiteX24" fmla="*/ 35099 w 299687"/>
                    <a:gd name="connsiteY24" fmla="*/ 70197 h 175492"/>
                    <a:gd name="connsiteX25" fmla="*/ 48598 w 299687"/>
                    <a:gd name="connsiteY25" fmla="*/ 83696 h 175492"/>
                    <a:gd name="connsiteX26" fmla="*/ 49948 w 299687"/>
                    <a:gd name="connsiteY26" fmla="*/ 98546 h 175492"/>
                    <a:gd name="connsiteX27" fmla="*/ 43198 w 299687"/>
                    <a:gd name="connsiteY27" fmla="*/ 116095 h 175492"/>
                    <a:gd name="connsiteX28" fmla="*/ 31049 w 299687"/>
                    <a:gd name="connsiteY28" fmla="*/ 125545 h 175492"/>
                    <a:gd name="connsiteX29" fmla="*/ 12150 w 299687"/>
                    <a:gd name="connsiteY29" fmla="*/ 125545 h 175492"/>
                    <a:gd name="connsiteX30" fmla="*/ 0 w 299687"/>
                    <a:gd name="connsiteY30" fmla="*/ 137694 h 175492"/>
                    <a:gd name="connsiteX31" fmla="*/ 0 w 299687"/>
                    <a:gd name="connsiteY31" fmla="*/ 163343 h 175492"/>
                    <a:gd name="connsiteX32" fmla="*/ 12150 w 299687"/>
                    <a:gd name="connsiteY32" fmla="*/ 175493 h 175492"/>
                    <a:gd name="connsiteX33" fmla="*/ 93146 w 299687"/>
                    <a:gd name="connsiteY33" fmla="*/ 175493 h 175492"/>
                    <a:gd name="connsiteX34" fmla="*/ 87746 w 299687"/>
                    <a:gd name="connsiteY34" fmla="*/ 149844 h 175492"/>
                    <a:gd name="connsiteX35" fmla="*/ 149844 w 299687"/>
                    <a:gd name="connsiteY35" fmla="*/ 87746 h 175492"/>
                    <a:gd name="connsiteX36" fmla="*/ 211941 w 299687"/>
                    <a:gd name="connsiteY36" fmla="*/ 149844 h 175492"/>
                    <a:gd name="connsiteX37" fmla="*/ 206541 w 299687"/>
                    <a:gd name="connsiteY37" fmla="*/ 175493 h 175492"/>
                    <a:gd name="connsiteX38" fmla="*/ 287538 w 299687"/>
                    <a:gd name="connsiteY38" fmla="*/ 175493 h 175492"/>
                    <a:gd name="connsiteX39" fmla="*/ 299688 w 299687"/>
                    <a:gd name="connsiteY39" fmla="*/ 163343 h 175492"/>
                    <a:gd name="connsiteX40" fmla="*/ 299688 w 299687"/>
                    <a:gd name="connsiteY40" fmla="*/ 137694 h 175492"/>
                    <a:gd name="connsiteX41" fmla="*/ 287538 w 299687"/>
                    <a:gd name="connsiteY41" fmla="*/ 125545 h 175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99687" h="175492">
                      <a:moveTo>
                        <a:pt x="287538" y="125545"/>
                      </a:moveTo>
                      <a:lnTo>
                        <a:pt x="268639" y="125545"/>
                      </a:lnTo>
                      <a:cubicBezTo>
                        <a:pt x="263239" y="125545"/>
                        <a:pt x="257839" y="121495"/>
                        <a:pt x="256489" y="116095"/>
                      </a:cubicBezTo>
                      <a:cubicBezTo>
                        <a:pt x="255139" y="109345"/>
                        <a:pt x="252440" y="103946"/>
                        <a:pt x="249740" y="98546"/>
                      </a:cubicBezTo>
                      <a:cubicBezTo>
                        <a:pt x="247040" y="93146"/>
                        <a:pt x="248390" y="87746"/>
                        <a:pt x="251090" y="83696"/>
                      </a:cubicBezTo>
                      <a:lnTo>
                        <a:pt x="264589" y="70197"/>
                      </a:lnTo>
                      <a:cubicBezTo>
                        <a:pt x="269989" y="64797"/>
                        <a:pt x="269989" y="56698"/>
                        <a:pt x="264589" y="52648"/>
                      </a:cubicBezTo>
                      <a:lnTo>
                        <a:pt x="247040" y="35099"/>
                      </a:lnTo>
                      <a:cubicBezTo>
                        <a:pt x="241640" y="29699"/>
                        <a:pt x="233540" y="29699"/>
                        <a:pt x="229491" y="35099"/>
                      </a:cubicBezTo>
                      <a:lnTo>
                        <a:pt x="215991" y="48598"/>
                      </a:lnTo>
                      <a:cubicBezTo>
                        <a:pt x="211941" y="52648"/>
                        <a:pt x="206541" y="52648"/>
                        <a:pt x="201142" y="49948"/>
                      </a:cubicBezTo>
                      <a:cubicBezTo>
                        <a:pt x="195742" y="47248"/>
                        <a:pt x="190342" y="44548"/>
                        <a:pt x="183592" y="43198"/>
                      </a:cubicBezTo>
                      <a:cubicBezTo>
                        <a:pt x="178193" y="41848"/>
                        <a:pt x="174143" y="36448"/>
                        <a:pt x="174143" y="31049"/>
                      </a:cubicBezTo>
                      <a:lnTo>
                        <a:pt x="174143" y="12150"/>
                      </a:lnTo>
                      <a:cubicBezTo>
                        <a:pt x="174143" y="5400"/>
                        <a:pt x="168743" y="0"/>
                        <a:pt x="161993" y="0"/>
                      </a:cubicBezTo>
                      <a:lnTo>
                        <a:pt x="136344" y="0"/>
                      </a:lnTo>
                      <a:cubicBezTo>
                        <a:pt x="129595" y="0"/>
                        <a:pt x="124195" y="5400"/>
                        <a:pt x="124195" y="12150"/>
                      </a:cubicBezTo>
                      <a:lnTo>
                        <a:pt x="124195" y="31049"/>
                      </a:lnTo>
                      <a:cubicBezTo>
                        <a:pt x="124195" y="36448"/>
                        <a:pt x="120145" y="41848"/>
                        <a:pt x="114745" y="43198"/>
                      </a:cubicBezTo>
                      <a:cubicBezTo>
                        <a:pt x="107996" y="44548"/>
                        <a:pt x="102596" y="47248"/>
                        <a:pt x="97196" y="49948"/>
                      </a:cubicBezTo>
                      <a:cubicBezTo>
                        <a:pt x="91796" y="52648"/>
                        <a:pt x="86396" y="51298"/>
                        <a:pt x="82347" y="48598"/>
                      </a:cubicBezTo>
                      <a:lnTo>
                        <a:pt x="68847" y="35099"/>
                      </a:lnTo>
                      <a:cubicBezTo>
                        <a:pt x="63447" y="29699"/>
                        <a:pt x="55348" y="29699"/>
                        <a:pt x="51298" y="35099"/>
                      </a:cubicBezTo>
                      <a:lnTo>
                        <a:pt x="35099" y="52648"/>
                      </a:lnTo>
                      <a:cubicBezTo>
                        <a:pt x="29699" y="58048"/>
                        <a:pt x="29699" y="66147"/>
                        <a:pt x="35099" y="70197"/>
                      </a:cubicBezTo>
                      <a:lnTo>
                        <a:pt x="48598" y="83696"/>
                      </a:lnTo>
                      <a:cubicBezTo>
                        <a:pt x="52648" y="87746"/>
                        <a:pt x="52648" y="93146"/>
                        <a:pt x="49948" y="98546"/>
                      </a:cubicBezTo>
                      <a:cubicBezTo>
                        <a:pt x="47248" y="103946"/>
                        <a:pt x="44548" y="109345"/>
                        <a:pt x="43198" y="116095"/>
                      </a:cubicBezTo>
                      <a:cubicBezTo>
                        <a:pt x="41848" y="121495"/>
                        <a:pt x="36449" y="125545"/>
                        <a:pt x="31049" y="125545"/>
                      </a:cubicBezTo>
                      <a:lnTo>
                        <a:pt x="12150" y="125545"/>
                      </a:lnTo>
                      <a:cubicBezTo>
                        <a:pt x="5400" y="125545"/>
                        <a:pt x="0" y="130945"/>
                        <a:pt x="0" y="137694"/>
                      </a:cubicBezTo>
                      <a:lnTo>
                        <a:pt x="0" y="163343"/>
                      </a:lnTo>
                      <a:cubicBezTo>
                        <a:pt x="0" y="170093"/>
                        <a:pt x="5400" y="175493"/>
                        <a:pt x="12150" y="175493"/>
                      </a:cubicBezTo>
                      <a:lnTo>
                        <a:pt x="93146" y="175493"/>
                      </a:lnTo>
                      <a:cubicBezTo>
                        <a:pt x="90446" y="167393"/>
                        <a:pt x="87746" y="159293"/>
                        <a:pt x="87746" y="149844"/>
                      </a:cubicBezTo>
                      <a:cubicBezTo>
                        <a:pt x="87746" y="114745"/>
                        <a:pt x="116095" y="87746"/>
                        <a:pt x="149844" y="87746"/>
                      </a:cubicBezTo>
                      <a:cubicBezTo>
                        <a:pt x="183592" y="87746"/>
                        <a:pt x="211941" y="116095"/>
                        <a:pt x="211941" y="149844"/>
                      </a:cubicBezTo>
                      <a:cubicBezTo>
                        <a:pt x="211941" y="159293"/>
                        <a:pt x="210591" y="167393"/>
                        <a:pt x="206541" y="175493"/>
                      </a:cubicBezTo>
                      <a:lnTo>
                        <a:pt x="287538" y="175493"/>
                      </a:lnTo>
                      <a:cubicBezTo>
                        <a:pt x="294288" y="175493"/>
                        <a:pt x="299688" y="170093"/>
                        <a:pt x="299688" y="163343"/>
                      </a:cubicBezTo>
                      <a:lnTo>
                        <a:pt x="299688" y="137694"/>
                      </a:lnTo>
                      <a:cubicBezTo>
                        <a:pt x="299688" y="130945"/>
                        <a:pt x="294288" y="125545"/>
                        <a:pt x="287538" y="125545"/>
                      </a:cubicBezTo>
                      <a:close/>
                    </a:path>
                  </a:pathLst>
                </a:custGeom>
                <a:grpFill/>
                <a:ln w="13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60" name="知鱼1"/>
              <p:cNvGrpSpPr/>
              <p:nvPr/>
            </p:nvGrpSpPr>
            <p:grpSpPr>
              <a:xfrm>
                <a:off x="4380018" y="3947089"/>
                <a:ext cx="330318" cy="295010"/>
                <a:chOff x="5378656" y="5544563"/>
                <a:chExt cx="568326" cy="507578"/>
              </a:xfrm>
              <a:solidFill>
                <a:schemeClr val="accent2"/>
              </a:solidFill>
            </p:grpSpPr>
            <p:sp>
              <p:nvSpPr>
                <p:cNvPr id="61" name="知鱼1-1"/>
                <p:cNvSpPr/>
                <p:nvPr/>
              </p:nvSpPr>
              <p:spPr>
                <a:xfrm>
                  <a:off x="5751241" y="5567512"/>
                  <a:ext cx="80996" cy="214640"/>
                </a:xfrm>
                <a:custGeom>
                  <a:avLst/>
                  <a:gdLst>
                    <a:gd name="connsiteX0" fmla="*/ 67497 w 80996"/>
                    <a:gd name="connsiteY0" fmla="*/ 0 h 214640"/>
                    <a:gd name="connsiteX1" fmla="*/ 13499 w 80996"/>
                    <a:gd name="connsiteY1" fmla="*/ 0 h 214640"/>
                    <a:gd name="connsiteX2" fmla="*/ 0 w 80996"/>
                    <a:gd name="connsiteY2" fmla="*/ 13499 h 214640"/>
                    <a:gd name="connsiteX3" fmla="*/ 0 w 80996"/>
                    <a:gd name="connsiteY3" fmla="*/ 214641 h 214640"/>
                    <a:gd name="connsiteX4" fmla="*/ 80997 w 80996"/>
                    <a:gd name="connsiteY4" fmla="*/ 214641 h 214640"/>
                    <a:gd name="connsiteX5" fmla="*/ 80997 w 80996"/>
                    <a:gd name="connsiteY5" fmla="*/ 13499 h 214640"/>
                    <a:gd name="connsiteX6" fmla="*/ 67497 w 80996"/>
                    <a:gd name="connsiteY6" fmla="*/ 0 h 21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0996" h="214640">
                      <a:moveTo>
                        <a:pt x="67497" y="0"/>
                      </a:moveTo>
                      <a:lnTo>
                        <a:pt x="13499" y="0"/>
                      </a:lnTo>
                      <a:cubicBezTo>
                        <a:pt x="5400" y="0"/>
                        <a:pt x="0" y="5400"/>
                        <a:pt x="0" y="13499"/>
                      </a:cubicBezTo>
                      <a:lnTo>
                        <a:pt x="0" y="214641"/>
                      </a:lnTo>
                      <a:lnTo>
                        <a:pt x="80997" y="214641"/>
                      </a:lnTo>
                      <a:lnTo>
                        <a:pt x="80997" y="13499"/>
                      </a:lnTo>
                      <a:cubicBezTo>
                        <a:pt x="80997" y="6750"/>
                        <a:pt x="75597" y="0"/>
                        <a:pt x="67497" y="0"/>
                      </a:cubicBezTo>
                      <a:close/>
                    </a:path>
                  </a:pathLst>
                </a:custGeom>
                <a:grpFill/>
                <a:ln w="13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62" name="知鱼1-2"/>
                <p:cNvSpPr/>
                <p:nvPr/>
              </p:nvSpPr>
              <p:spPr>
                <a:xfrm>
                  <a:off x="5378656" y="5544563"/>
                  <a:ext cx="568326" cy="507578"/>
                </a:xfrm>
                <a:custGeom>
                  <a:avLst/>
                  <a:gdLst>
                    <a:gd name="connsiteX0" fmla="*/ 422533 w 568326"/>
                    <a:gd name="connsiteY0" fmla="*/ 283488 h 507578"/>
                    <a:gd name="connsiteX1" fmla="*/ 326687 w 568326"/>
                    <a:gd name="connsiteY1" fmla="*/ 322637 h 507578"/>
                    <a:gd name="connsiteX2" fmla="*/ 230840 w 568326"/>
                    <a:gd name="connsiteY2" fmla="*/ 283488 h 507578"/>
                    <a:gd name="connsiteX3" fmla="*/ 230840 w 568326"/>
                    <a:gd name="connsiteY3" fmla="*/ 93146 h 507578"/>
                    <a:gd name="connsiteX4" fmla="*/ 326687 w 568326"/>
                    <a:gd name="connsiteY4" fmla="*/ 53998 h 507578"/>
                    <a:gd name="connsiteX5" fmla="*/ 338836 w 568326"/>
                    <a:gd name="connsiteY5" fmla="*/ 53998 h 507578"/>
                    <a:gd name="connsiteX6" fmla="*/ 338836 w 568326"/>
                    <a:gd name="connsiteY6" fmla="*/ 0 h 507578"/>
                    <a:gd name="connsiteX7" fmla="*/ 326687 w 568326"/>
                    <a:gd name="connsiteY7" fmla="*/ 0 h 507578"/>
                    <a:gd name="connsiteX8" fmla="*/ 193042 w 568326"/>
                    <a:gd name="connsiteY8" fmla="*/ 55347 h 507578"/>
                    <a:gd name="connsiteX9" fmla="*/ 168743 w 568326"/>
                    <a:gd name="connsiteY9" fmla="*/ 294288 h 507578"/>
                    <a:gd name="connsiteX10" fmla="*/ 130945 w 568326"/>
                    <a:gd name="connsiteY10" fmla="*/ 332086 h 507578"/>
                    <a:gd name="connsiteX11" fmla="*/ 122845 w 568326"/>
                    <a:gd name="connsiteY11" fmla="*/ 323987 h 507578"/>
                    <a:gd name="connsiteX12" fmla="*/ 113395 w 568326"/>
                    <a:gd name="connsiteY12" fmla="*/ 323987 h 507578"/>
                    <a:gd name="connsiteX13" fmla="*/ 4050 w 568326"/>
                    <a:gd name="connsiteY13" fmla="*/ 433332 h 507578"/>
                    <a:gd name="connsiteX14" fmla="*/ 4050 w 568326"/>
                    <a:gd name="connsiteY14" fmla="*/ 452231 h 507578"/>
                    <a:gd name="connsiteX15" fmla="*/ 55348 w 568326"/>
                    <a:gd name="connsiteY15" fmla="*/ 503529 h 507578"/>
                    <a:gd name="connsiteX16" fmla="*/ 74247 w 568326"/>
                    <a:gd name="connsiteY16" fmla="*/ 503529 h 507578"/>
                    <a:gd name="connsiteX17" fmla="*/ 183592 w 568326"/>
                    <a:gd name="connsiteY17" fmla="*/ 394183 h 507578"/>
                    <a:gd name="connsiteX18" fmla="*/ 183592 w 568326"/>
                    <a:gd name="connsiteY18" fmla="*/ 384734 h 507578"/>
                    <a:gd name="connsiteX19" fmla="*/ 175493 w 568326"/>
                    <a:gd name="connsiteY19" fmla="*/ 376634 h 507578"/>
                    <a:gd name="connsiteX20" fmla="*/ 210591 w 568326"/>
                    <a:gd name="connsiteY20" fmla="*/ 341536 h 507578"/>
                    <a:gd name="connsiteX21" fmla="*/ 326687 w 568326"/>
                    <a:gd name="connsiteY21" fmla="*/ 380684 h 507578"/>
                    <a:gd name="connsiteX22" fmla="*/ 460331 w 568326"/>
                    <a:gd name="connsiteY22" fmla="*/ 325336 h 507578"/>
                    <a:gd name="connsiteX23" fmla="*/ 495430 w 568326"/>
                    <a:gd name="connsiteY23" fmla="*/ 275388 h 507578"/>
                    <a:gd name="connsiteX24" fmla="*/ 431982 w 568326"/>
                    <a:gd name="connsiteY24" fmla="*/ 275388 h 507578"/>
                    <a:gd name="connsiteX25" fmla="*/ 422533 w 568326"/>
                    <a:gd name="connsiteY25" fmla="*/ 283488 h 507578"/>
                    <a:gd name="connsiteX26" fmla="*/ 271339 w 568326"/>
                    <a:gd name="connsiteY26" fmla="*/ 130944 h 507578"/>
                    <a:gd name="connsiteX27" fmla="*/ 257839 w 568326"/>
                    <a:gd name="connsiteY27" fmla="*/ 144444 h 507578"/>
                    <a:gd name="connsiteX28" fmla="*/ 257839 w 568326"/>
                    <a:gd name="connsiteY28" fmla="*/ 237590 h 507578"/>
                    <a:gd name="connsiteX29" fmla="*/ 338836 w 568326"/>
                    <a:gd name="connsiteY29" fmla="*/ 237590 h 507578"/>
                    <a:gd name="connsiteX30" fmla="*/ 338836 w 568326"/>
                    <a:gd name="connsiteY30" fmla="*/ 144444 h 507578"/>
                    <a:gd name="connsiteX31" fmla="*/ 325337 w 568326"/>
                    <a:gd name="connsiteY31" fmla="*/ 130944 h 507578"/>
                    <a:gd name="connsiteX32" fmla="*/ 271339 w 568326"/>
                    <a:gd name="connsiteY32" fmla="*/ 130944 h 507578"/>
                    <a:gd name="connsiteX33" fmla="*/ 554827 w 568326"/>
                    <a:gd name="connsiteY33" fmla="*/ 90446 h 507578"/>
                    <a:gd name="connsiteX34" fmla="*/ 500829 w 568326"/>
                    <a:gd name="connsiteY34" fmla="*/ 90446 h 507578"/>
                    <a:gd name="connsiteX35" fmla="*/ 487330 w 568326"/>
                    <a:gd name="connsiteY35" fmla="*/ 103945 h 507578"/>
                    <a:gd name="connsiteX36" fmla="*/ 487330 w 568326"/>
                    <a:gd name="connsiteY36" fmla="*/ 237590 h 507578"/>
                    <a:gd name="connsiteX37" fmla="*/ 568326 w 568326"/>
                    <a:gd name="connsiteY37" fmla="*/ 237590 h 507578"/>
                    <a:gd name="connsiteX38" fmla="*/ 568326 w 568326"/>
                    <a:gd name="connsiteY38" fmla="*/ 103945 h 507578"/>
                    <a:gd name="connsiteX39" fmla="*/ 554827 w 568326"/>
                    <a:gd name="connsiteY39" fmla="*/ 90446 h 507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568326" h="507578">
                      <a:moveTo>
                        <a:pt x="422533" y="283488"/>
                      </a:moveTo>
                      <a:cubicBezTo>
                        <a:pt x="396883" y="309137"/>
                        <a:pt x="363135" y="322637"/>
                        <a:pt x="326687" y="322637"/>
                      </a:cubicBezTo>
                      <a:cubicBezTo>
                        <a:pt x="290238" y="322637"/>
                        <a:pt x="256489" y="309137"/>
                        <a:pt x="230840" y="283488"/>
                      </a:cubicBezTo>
                      <a:cubicBezTo>
                        <a:pt x="178193" y="230840"/>
                        <a:pt x="178193" y="145794"/>
                        <a:pt x="230840" y="93146"/>
                      </a:cubicBezTo>
                      <a:cubicBezTo>
                        <a:pt x="256489" y="67497"/>
                        <a:pt x="290238" y="53998"/>
                        <a:pt x="326687" y="53998"/>
                      </a:cubicBezTo>
                      <a:cubicBezTo>
                        <a:pt x="330736" y="53998"/>
                        <a:pt x="334786" y="53998"/>
                        <a:pt x="338836" y="53998"/>
                      </a:cubicBezTo>
                      <a:lnTo>
                        <a:pt x="338836" y="0"/>
                      </a:lnTo>
                      <a:cubicBezTo>
                        <a:pt x="334786" y="0"/>
                        <a:pt x="330736" y="0"/>
                        <a:pt x="326687" y="0"/>
                      </a:cubicBezTo>
                      <a:cubicBezTo>
                        <a:pt x="278089" y="0"/>
                        <a:pt x="229490" y="18899"/>
                        <a:pt x="193042" y="55347"/>
                      </a:cubicBezTo>
                      <a:cubicBezTo>
                        <a:pt x="128245" y="120145"/>
                        <a:pt x="120145" y="220041"/>
                        <a:pt x="168743" y="294288"/>
                      </a:cubicBezTo>
                      <a:lnTo>
                        <a:pt x="130945" y="332086"/>
                      </a:lnTo>
                      <a:lnTo>
                        <a:pt x="122845" y="323987"/>
                      </a:lnTo>
                      <a:cubicBezTo>
                        <a:pt x="120145" y="321286"/>
                        <a:pt x="116095" y="321286"/>
                        <a:pt x="113395" y="323987"/>
                      </a:cubicBezTo>
                      <a:lnTo>
                        <a:pt x="4050" y="433332"/>
                      </a:lnTo>
                      <a:cubicBezTo>
                        <a:pt x="-1350" y="438732"/>
                        <a:pt x="-1350" y="446831"/>
                        <a:pt x="4050" y="452231"/>
                      </a:cubicBezTo>
                      <a:lnTo>
                        <a:pt x="55348" y="503529"/>
                      </a:lnTo>
                      <a:cubicBezTo>
                        <a:pt x="60747" y="508929"/>
                        <a:pt x="68847" y="508929"/>
                        <a:pt x="74247" y="503529"/>
                      </a:cubicBezTo>
                      <a:lnTo>
                        <a:pt x="183592" y="394183"/>
                      </a:lnTo>
                      <a:cubicBezTo>
                        <a:pt x="186293" y="391484"/>
                        <a:pt x="186293" y="387434"/>
                        <a:pt x="183592" y="384734"/>
                      </a:cubicBezTo>
                      <a:lnTo>
                        <a:pt x="175493" y="376634"/>
                      </a:lnTo>
                      <a:lnTo>
                        <a:pt x="210591" y="341536"/>
                      </a:lnTo>
                      <a:cubicBezTo>
                        <a:pt x="244340" y="368535"/>
                        <a:pt x="284838" y="380684"/>
                        <a:pt x="326687" y="380684"/>
                      </a:cubicBezTo>
                      <a:cubicBezTo>
                        <a:pt x="375285" y="380684"/>
                        <a:pt x="423882" y="361785"/>
                        <a:pt x="460331" y="325336"/>
                      </a:cubicBezTo>
                      <a:cubicBezTo>
                        <a:pt x="475180" y="310487"/>
                        <a:pt x="487330" y="292938"/>
                        <a:pt x="495430" y="275388"/>
                      </a:cubicBezTo>
                      <a:lnTo>
                        <a:pt x="431982" y="275388"/>
                      </a:lnTo>
                      <a:cubicBezTo>
                        <a:pt x="429282" y="276739"/>
                        <a:pt x="426582" y="280788"/>
                        <a:pt x="422533" y="283488"/>
                      </a:cubicBezTo>
                      <a:close/>
                      <a:moveTo>
                        <a:pt x="271339" y="130944"/>
                      </a:moveTo>
                      <a:cubicBezTo>
                        <a:pt x="263239" y="130944"/>
                        <a:pt x="257839" y="136344"/>
                        <a:pt x="257839" y="144444"/>
                      </a:cubicBezTo>
                      <a:lnTo>
                        <a:pt x="257839" y="237590"/>
                      </a:lnTo>
                      <a:lnTo>
                        <a:pt x="338836" y="237590"/>
                      </a:lnTo>
                      <a:lnTo>
                        <a:pt x="338836" y="144444"/>
                      </a:lnTo>
                      <a:cubicBezTo>
                        <a:pt x="338836" y="136344"/>
                        <a:pt x="333436" y="130944"/>
                        <a:pt x="325337" y="130944"/>
                      </a:cubicBezTo>
                      <a:lnTo>
                        <a:pt x="271339" y="130944"/>
                      </a:lnTo>
                      <a:close/>
                      <a:moveTo>
                        <a:pt x="554827" y="90446"/>
                      </a:moveTo>
                      <a:lnTo>
                        <a:pt x="500829" y="90446"/>
                      </a:lnTo>
                      <a:cubicBezTo>
                        <a:pt x="492730" y="90446"/>
                        <a:pt x="487330" y="95846"/>
                        <a:pt x="487330" y="103945"/>
                      </a:cubicBezTo>
                      <a:lnTo>
                        <a:pt x="487330" y="237590"/>
                      </a:lnTo>
                      <a:lnTo>
                        <a:pt x="568326" y="237590"/>
                      </a:lnTo>
                      <a:lnTo>
                        <a:pt x="568326" y="103945"/>
                      </a:lnTo>
                      <a:cubicBezTo>
                        <a:pt x="568326" y="97196"/>
                        <a:pt x="562927" y="90446"/>
                        <a:pt x="554827" y="90446"/>
                      </a:cubicBezTo>
                      <a:close/>
                    </a:path>
                  </a:pathLst>
                </a:custGeom>
                <a:grpFill/>
                <a:ln w="13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</p:grpSp>
        <p:grpSp>
          <p:nvGrpSpPr>
            <p:cNvPr id="66" name="组合 65"/>
            <p:cNvGrpSpPr/>
            <p:nvPr/>
          </p:nvGrpSpPr>
          <p:grpSpPr>
            <a:xfrm>
              <a:off x="9002827" y="2127257"/>
              <a:ext cx="2615242" cy="846558"/>
              <a:chOff x="8148008" y="1774363"/>
              <a:chExt cx="2615242" cy="846558"/>
            </a:xfrm>
          </p:grpSpPr>
          <p:sp>
            <p:nvSpPr>
              <p:cNvPr id="64" name="文本框 23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8148008" y="1774363"/>
                <a:ext cx="1789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accent2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l"/>
                <a:r>
                  <a:rPr lang="zh-CN" altLang="en-US" dirty="0">
                    <a:solidFill>
                      <a:schemeClr val="accent5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添加小标题</a:t>
                </a:r>
                <a:endParaRPr lang="zh-CN" altLang="en-US" dirty="0">
                  <a:solidFill>
                    <a:schemeClr val="accent5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65" name="文本框 24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8148008" y="2098086"/>
                <a:ext cx="2615242" cy="522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defRPr sz="10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1pPr>
              </a:lstStyle>
              <a:p>
                <a:pPr algn="l"/>
                <a:r>
                  <a:rPr lang="zh-CN" altLang="en-US" sz="12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单击此处输入正文是您思想的提炼为了最终演示发布的良好效果</a:t>
                </a:r>
                <a:endParaRPr lang="en-US" altLang="zh-CN" sz="1200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67" name="组合 66"/>
            <p:cNvGrpSpPr/>
            <p:nvPr/>
          </p:nvGrpSpPr>
          <p:grpSpPr>
            <a:xfrm>
              <a:off x="8455522" y="3727818"/>
              <a:ext cx="2615242" cy="846558"/>
              <a:chOff x="8148008" y="1774363"/>
              <a:chExt cx="2615242" cy="846558"/>
            </a:xfrm>
          </p:grpSpPr>
          <p:sp>
            <p:nvSpPr>
              <p:cNvPr id="68" name="文本框 23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8148008" y="1774363"/>
                <a:ext cx="1789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accent2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l"/>
                <a:r>
                  <a:rPr lang="zh-CN" altLang="en-US" dirty="0">
                    <a:solidFill>
                      <a:schemeClr val="accent4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添加小标题</a:t>
                </a:r>
                <a:endParaRPr lang="zh-CN" altLang="en-US" dirty="0">
                  <a:solidFill>
                    <a:schemeClr val="accent4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69" name="文本框 24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8148008" y="2098086"/>
                <a:ext cx="2615242" cy="522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defRPr sz="10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1pPr>
              </a:lstStyle>
              <a:p>
                <a:pPr algn="l"/>
                <a:r>
                  <a:rPr lang="zh-CN" altLang="en-US" sz="12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单击此处输入正文是您思想的提炼为了最终演示发布的良好效果</a:t>
                </a:r>
                <a:endParaRPr lang="en-US" altLang="zh-CN" sz="1200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72" name="组合 71"/>
            <p:cNvGrpSpPr/>
            <p:nvPr/>
          </p:nvGrpSpPr>
          <p:grpSpPr>
            <a:xfrm>
              <a:off x="488647" y="2117803"/>
              <a:ext cx="2615242" cy="846558"/>
              <a:chOff x="1394059" y="1796899"/>
              <a:chExt cx="2615242" cy="846558"/>
            </a:xfrm>
          </p:grpSpPr>
          <p:sp>
            <p:nvSpPr>
              <p:cNvPr id="70" name="文本框 23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2220213" y="1796899"/>
                <a:ext cx="1789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accent2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r"/>
                <a:r>
                  <a:rPr lang="zh-CN" altLang="en-US" dirty="0">
                    <a:solidFill>
                      <a:schemeClr val="accent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添加小标题</a:t>
                </a:r>
                <a:endParaRPr lang="zh-CN" altLang="en-US" dirty="0">
                  <a:solidFill>
                    <a:schemeClr val="accent1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71" name="文本框 24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1394059" y="2120622"/>
                <a:ext cx="2615242" cy="522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defRPr sz="10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1pPr>
              </a:lstStyle>
              <a:p>
                <a:pPr algn="r"/>
                <a:r>
                  <a:rPr lang="zh-CN" altLang="en-US" sz="12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单击此处输入正文是您思想的提炼为了最终演示发布的良好效果</a:t>
                </a:r>
                <a:endParaRPr lang="en-US" altLang="zh-CN" sz="1200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73" name="组合 72"/>
            <p:cNvGrpSpPr/>
            <p:nvPr/>
          </p:nvGrpSpPr>
          <p:grpSpPr>
            <a:xfrm>
              <a:off x="1096472" y="3764201"/>
              <a:ext cx="2615242" cy="846558"/>
              <a:chOff x="1394059" y="1796899"/>
              <a:chExt cx="2615242" cy="846558"/>
            </a:xfrm>
          </p:grpSpPr>
          <p:sp>
            <p:nvSpPr>
              <p:cNvPr id="74" name="文本框 23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2220213" y="1796899"/>
                <a:ext cx="1789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accent2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r"/>
                <a:r>
                  <a:rPr lang="zh-CN" altLang="en-US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添加小标题</a:t>
                </a:r>
                <a:endParaRPr lang="zh-CN" altLang="en-US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75" name="文本框 24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394059" y="2120622"/>
                <a:ext cx="2615242" cy="522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defRPr sz="10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1pPr>
              </a:lstStyle>
              <a:p>
                <a:pPr algn="r"/>
                <a:r>
                  <a:rPr lang="zh-CN" altLang="en-US" sz="12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单击此处输入正文是您思想的提炼为了最终演示发布的良好效果</a:t>
                </a:r>
                <a:endParaRPr lang="en-US" altLang="zh-CN" sz="1200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79" name="组合 78"/>
            <p:cNvGrpSpPr/>
            <p:nvPr/>
          </p:nvGrpSpPr>
          <p:grpSpPr>
            <a:xfrm>
              <a:off x="4797926" y="5468363"/>
              <a:ext cx="2615242" cy="846558"/>
              <a:chOff x="2106850" y="5699556"/>
              <a:chExt cx="2615242" cy="846558"/>
            </a:xfrm>
          </p:grpSpPr>
          <p:sp>
            <p:nvSpPr>
              <p:cNvPr id="77" name="文本框 2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2519927" y="5699556"/>
                <a:ext cx="1789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accent2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r>
                  <a:rPr lang="zh-CN" altLang="en-US" dirty="0">
                    <a:solidFill>
                      <a:schemeClr val="accent3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添加小标题</a:t>
                </a:r>
                <a:endParaRPr lang="zh-CN" altLang="en-US" dirty="0">
                  <a:solidFill>
                    <a:schemeClr val="accent3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78" name="文本框 24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2106850" y="6023279"/>
                <a:ext cx="2615242" cy="522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defRPr sz="10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1pPr>
              </a:lstStyle>
              <a:p>
                <a:r>
                  <a:rPr lang="zh-CN" altLang="en-US" sz="12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单击此处输入正文是您思想的提炼为了最终演示发布的良好效果</a:t>
                </a:r>
                <a:endParaRPr lang="en-US" altLang="zh-CN" sz="1200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组合 238"/>
          <p:cNvGrpSpPr/>
          <p:nvPr/>
        </p:nvGrpSpPr>
        <p:grpSpPr>
          <a:xfrm>
            <a:off x="3219701" y="571586"/>
            <a:ext cx="5752598" cy="5398970"/>
            <a:chOff x="3219701" y="571586"/>
            <a:chExt cx="5752598" cy="5398970"/>
          </a:xfrm>
        </p:grpSpPr>
        <p:grpSp>
          <p:nvGrpSpPr>
            <p:cNvPr id="223" name="组合 222"/>
            <p:cNvGrpSpPr/>
            <p:nvPr/>
          </p:nvGrpSpPr>
          <p:grpSpPr>
            <a:xfrm>
              <a:off x="3219701" y="571586"/>
              <a:ext cx="5752598" cy="5398970"/>
              <a:chOff x="3219701" y="571586"/>
              <a:chExt cx="5752598" cy="5398970"/>
            </a:xfrm>
          </p:grpSpPr>
          <p:grpSp>
            <p:nvGrpSpPr>
              <p:cNvPr id="127" name="组合 126"/>
              <p:cNvGrpSpPr/>
              <p:nvPr/>
            </p:nvGrpSpPr>
            <p:grpSpPr>
              <a:xfrm>
                <a:off x="3219701" y="571586"/>
                <a:ext cx="5752598" cy="5398970"/>
                <a:chOff x="3220979" y="440957"/>
                <a:chExt cx="5752598" cy="5398970"/>
              </a:xfrm>
            </p:grpSpPr>
            <p:grpSp>
              <p:nvGrpSpPr>
                <p:cNvPr id="5" name="图形 3"/>
                <p:cNvGrpSpPr/>
                <p:nvPr/>
              </p:nvGrpSpPr>
              <p:grpSpPr>
                <a:xfrm>
                  <a:off x="4821479" y="440957"/>
                  <a:ext cx="2648752" cy="3336507"/>
                  <a:chOff x="4821479" y="440957"/>
                  <a:chExt cx="2648752" cy="3336507"/>
                </a:xfrm>
              </p:grpSpPr>
              <p:sp>
                <p:nvSpPr>
                  <p:cNvPr id="8" name="任意多边形: 形状 7"/>
                  <p:cNvSpPr/>
                  <p:nvPr/>
                </p:nvSpPr>
                <p:spPr>
                  <a:xfrm>
                    <a:off x="4821479" y="440957"/>
                    <a:ext cx="2648752" cy="3336507"/>
                  </a:xfrm>
                  <a:custGeom>
                    <a:avLst/>
                    <a:gdLst>
                      <a:gd name="connsiteX0" fmla="*/ 795137 w 2648752"/>
                      <a:gd name="connsiteY0" fmla="*/ 3172878 h 3336507"/>
                      <a:gd name="connsiteX1" fmla="*/ 795137 w 2648752"/>
                      <a:gd name="connsiteY1" fmla="*/ 2538814 h 3336507"/>
                      <a:gd name="connsiteX2" fmla="*/ 1324376 w 2648752"/>
                      <a:gd name="connsiteY2" fmla="*/ 2648752 h 3336507"/>
                      <a:gd name="connsiteX3" fmla="*/ 2648752 w 2648752"/>
                      <a:gd name="connsiteY3" fmla="*/ 1324376 h 3336507"/>
                      <a:gd name="connsiteX4" fmla="*/ 1324376 w 2648752"/>
                      <a:gd name="connsiteY4" fmla="*/ 0 h 3336507"/>
                      <a:gd name="connsiteX5" fmla="*/ 0 w 2648752"/>
                      <a:gd name="connsiteY5" fmla="*/ 1324376 h 3336507"/>
                      <a:gd name="connsiteX6" fmla="*/ 469156 w 2648752"/>
                      <a:gd name="connsiteY6" fmla="*/ 2336834 h 3336507"/>
                      <a:gd name="connsiteX7" fmla="*/ 469156 w 2648752"/>
                      <a:gd name="connsiteY7" fmla="*/ 3174156 h 3336507"/>
                      <a:gd name="connsiteX8" fmla="*/ 631507 w 2648752"/>
                      <a:gd name="connsiteY8" fmla="*/ 3336508 h 3336507"/>
                      <a:gd name="connsiteX9" fmla="*/ 795137 w 2648752"/>
                      <a:gd name="connsiteY9" fmla="*/ 3172878 h 3336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48752" h="3336507">
                        <a:moveTo>
                          <a:pt x="795137" y="3172878"/>
                        </a:moveTo>
                        <a:lnTo>
                          <a:pt x="795137" y="2538814"/>
                        </a:lnTo>
                        <a:cubicBezTo>
                          <a:pt x="957488" y="2609123"/>
                          <a:pt x="1136458" y="2648752"/>
                          <a:pt x="1324376" y="2648752"/>
                        </a:cubicBezTo>
                        <a:cubicBezTo>
                          <a:pt x="2056874" y="2648752"/>
                          <a:pt x="2648752" y="2056874"/>
                          <a:pt x="2648752" y="1324376"/>
                        </a:cubicBezTo>
                        <a:cubicBezTo>
                          <a:pt x="2648752" y="591879"/>
                          <a:pt x="2056874" y="0"/>
                          <a:pt x="1324376" y="0"/>
                        </a:cubicBezTo>
                        <a:cubicBezTo>
                          <a:pt x="591879" y="0"/>
                          <a:pt x="0" y="591879"/>
                          <a:pt x="0" y="1324376"/>
                        </a:cubicBezTo>
                        <a:cubicBezTo>
                          <a:pt x="0" y="1730893"/>
                          <a:pt x="182805" y="2093946"/>
                          <a:pt x="469156" y="2336834"/>
                        </a:cubicBezTo>
                        <a:lnTo>
                          <a:pt x="469156" y="3174156"/>
                        </a:lnTo>
                        <a:cubicBezTo>
                          <a:pt x="469156" y="3263641"/>
                          <a:pt x="542023" y="3336508"/>
                          <a:pt x="631507" y="3336508"/>
                        </a:cubicBezTo>
                        <a:cubicBezTo>
                          <a:pt x="722271" y="3335229"/>
                          <a:pt x="795137" y="3262363"/>
                          <a:pt x="795137" y="317287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8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11" name="任意多边形: 形状 10"/>
                  <p:cNvSpPr/>
                  <p:nvPr/>
                </p:nvSpPr>
                <p:spPr>
                  <a:xfrm>
                    <a:off x="5010676" y="628875"/>
                    <a:ext cx="2270359" cy="3146048"/>
                  </a:xfrm>
                  <a:custGeom>
                    <a:avLst/>
                    <a:gdLst>
                      <a:gd name="connsiteX0" fmla="*/ 1035468 w 2270359"/>
                      <a:gd name="connsiteY0" fmla="*/ 2984960 h 3146048"/>
                      <a:gd name="connsiteX1" fmla="*/ 1035468 w 2270359"/>
                      <a:gd name="connsiteY1" fmla="*/ 2266524 h 3146048"/>
                      <a:gd name="connsiteX2" fmla="*/ 1135179 w 2270359"/>
                      <a:gd name="connsiteY2" fmla="*/ 2270359 h 3146048"/>
                      <a:gd name="connsiteX3" fmla="*/ 2270359 w 2270359"/>
                      <a:gd name="connsiteY3" fmla="*/ 1135180 h 3146048"/>
                      <a:gd name="connsiteX4" fmla="*/ 1135179 w 2270359"/>
                      <a:gd name="connsiteY4" fmla="*/ 0 h 3146048"/>
                      <a:gd name="connsiteX5" fmla="*/ 0 w 2270359"/>
                      <a:gd name="connsiteY5" fmla="*/ 1135180 h 3146048"/>
                      <a:gd name="connsiteX6" fmla="*/ 709487 w 2270359"/>
                      <a:gd name="connsiteY6" fmla="*/ 2187266 h 3146048"/>
                      <a:gd name="connsiteX7" fmla="*/ 709487 w 2270359"/>
                      <a:gd name="connsiteY7" fmla="*/ 2983681 h 3146048"/>
                      <a:gd name="connsiteX8" fmla="*/ 871838 w 2270359"/>
                      <a:gd name="connsiteY8" fmla="*/ 3146033 h 3146048"/>
                      <a:gd name="connsiteX9" fmla="*/ 1035468 w 2270359"/>
                      <a:gd name="connsiteY9" fmla="*/ 2984960 h 3146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70359" h="3146048">
                        <a:moveTo>
                          <a:pt x="1035468" y="2984960"/>
                        </a:moveTo>
                        <a:lnTo>
                          <a:pt x="1035468" y="2266524"/>
                        </a:lnTo>
                        <a:cubicBezTo>
                          <a:pt x="1068705" y="2269081"/>
                          <a:pt x="1101942" y="2270359"/>
                          <a:pt x="1135179" y="2270359"/>
                        </a:cubicBezTo>
                        <a:cubicBezTo>
                          <a:pt x="1762852" y="2270359"/>
                          <a:pt x="2270359" y="1762852"/>
                          <a:pt x="2270359" y="1135180"/>
                        </a:cubicBezTo>
                        <a:cubicBezTo>
                          <a:pt x="2270359" y="507507"/>
                          <a:pt x="1762852" y="0"/>
                          <a:pt x="1135179" y="0"/>
                        </a:cubicBezTo>
                        <a:cubicBezTo>
                          <a:pt x="507507" y="0"/>
                          <a:pt x="0" y="507507"/>
                          <a:pt x="0" y="1135180"/>
                        </a:cubicBezTo>
                        <a:cubicBezTo>
                          <a:pt x="0" y="1612006"/>
                          <a:pt x="294022" y="2019801"/>
                          <a:pt x="709487" y="2187266"/>
                        </a:cubicBezTo>
                        <a:lnTo>
                          <a:pt x="709487" y="2983681"/>
                        </a:lnTo>
                        <a:cubicBezTo>
                          <a:pt x="709487" y="3073166"/>
                          <a:pt x="782353" y="3146033"/>
                          <a:pt x="871838" y="3146033"/>
                        </a:cubicBezTo>
                        <a:cubicBezTo>
                          <a:pt x="962601" y="3147311"/>
                          <a:pt x="1035468" y="3074445"/>
                          <a:pt x="1035468" y="298496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8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14" name="任意多边形: 形状 13"/>
                  <p:cNvSpPr/>
                  <p:nvPr/>
                </p:nvSpPr>
                <p:spPr>
                  <a:xfrm>
                    <a:off x="5199872" y="818072"/>
                    <a:ext cx="1891965" cy="2956852"/>
                  </a:xfrm>
                  <a:custGeom>
                    <a:avLst/>
                    <a:gdLst>
                      <a:gd name="connsiteX0" fmla="*/ 1275799 w 1891965"/>
                      <a:gd name="connsiteY0" fmla="*/ 2795763 h 2956852"/>
                      <a:gd name="connsiteX1" fmla="*/ 1275799 w 1891965"/>
                      <a:gd name="connsiteY1" fmla="*/ 1833162 h 2956852"/>
                      <a:gd name="connsiteX2" fmla="*/ 1891966 w 1891965"/>
                      <a:gd name="connsiteY2" fmla="*/ 945983 h 2956852"/>
                      <a:gd name="connsiteX3" fmla="*/ 945983 w 1891965"/>
                      <a:gd name="connsiteY3" fmla="*/ 0 h 2956852"/>
                      <a:gd name="connsiteX4" fmla="*/ 0 w 1891965"/>
                      <a:gd name="connsiteY4" fmla="*/ 945983 h 2956852"/>
                      <a:gd name="connsiteX5" fmla="*/ 945983 w 1891965"/>
                      <a:gd name="connsiteY5" fmla="*/ 1891966 h 2956852"/>
                      <a:gd name="connsiteX6" fmla="*/ 951096 w 1891965"/>
                      <a:gd name="connsiteY6" fmla="*/ 1891966 h 2956852"/>
                      <a:gd name="connsiteX7" fmla="*/ 951096 w 1891965"/>
                      <a:gd name="connsiteY7" fmla="*/ 2794485 h 2956852"/>
                      <a:gd name="connsiteX8" fmla="*/ 1113448 w 1891965"/>
                      <a:gd name="connsiteY8" fmla="*/ 2956836 h 2956852"/>
                      <a:gd name="connsiteX9" fmla="*/ 1275799 w 1891965"/>
                      <a:gd name="connsiteY9" fmla="*/ 2795763 h 2956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91965" h="2956852">
                        <a:moveTo>
                          <a:pt x="1275799" y="2795763"/>
                        </a:moveTo>
                        <a:lnTo>
                          <a:pt x="1275799" y="1833162"/>
                        </a:lnTo>
                        <a:cubicBezTo>
                          <a:pt x="1636295" y="1698934"/>
                          <a:pt x="1891966" y="1353778"/>
                          <a:pt x="1891966" y="945983"/>
                        </a:cubicBezTo>
                        <a:cubicBezTo>
                          <a:pt x="1891966" y="423136"/>
                          <a:pt x="1468830" y="0"/>
                          <a:pt x="945983" y="0"/>
                        </a:cubicBezTo>
                        <a:cubicBezTo>
                          <a:pt x="423136" y="0"/>
                          <a:pt x="0" y="423136"/>
                          <a:pt x="0" y="945983"/>
                        </a:cubicBezTo>
                        <a:cubicBezTo>
                          <a:pt x="0" y="1468830"/>
                          <a:pt x="423136" y="1891966"/>
                          <a:pt x="945983" y="1891966"/>
                        </a:cubicBezTo>
                        <a:cubicBezTo>
                          <a:pt x="947261" y="1891966"/>
                          <a:pt x="948540" y="1891966"/>
                          <a:pt x="951096" y="1891966"/>
                        </a:cubicBezTo>
                        <a:lnTo>
                          <a:pt x="951096" y="2794485"/>
                        </a:lnTo>
                        <a:cubicBezTo>
                          <a:pt x="951096" y="2883970"/>
                          <a:pt x="1023963" y="2956836"/>
                          <a:pt x="1113448" y="2956836"/>
                        </a:cubicBezTo>
                        <a:cubicBezTo>
                          <a:pt x="1202932" y="2958114"/>
                          <a:pt x="1275799" y="2885248"/>
                          <a:pt x="1275799" y="279576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8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17" name="任意多边形: 形状 16"/>
                  <p:cNvSpPr/>
                  <p:nvPr/>
                </p:nvSpPr>
                <p:spPr>
                  <a:xfrm>
                    <a:off x="5389069" y="1008547"/>
                    <a:ext cx="1513572" cy="2768917"/>
                  </a:xfrm>
                  <a:custGeom>
                    <a:avLst/>
                    <a:gdLst>
                      <a:gd name="connsiteX0" fmla="*/ 1513573 w 1513572"/>
                      <a:gd name="connsiteY0" fmla="*/ 2605288 h 2768917"/>
                      <a:gd name="connsiteX1" fmla="*/ 1513573 w 1513572"/>
                      <a:gd name="connsiteY1" fmla="*/ 782354 h 2768917"/>
                      <a:gd name="connsiteX2" fmla="*/ 1513573 w 1513572"/>
                      <a:gd name="connsiteY2" fmla="*/ 774683 h 2768917"/>
                      <a:gd name="connsiteX3" fmla="*/ 1513573 w 1513572"/>
                      <a:gd name="connsiteY3" fmla="*/ 756786 h 2768917"/>
                      <a:gd name="connsiteX4" fmla="*/ 756786 w 1513572"/>
                      <a:gd name="connsiteY4" fmla="*/ 0 h 2768917"/>
                      <a:gd name="connsiteX5" fmla="*/ 0 w 1513572"/>
                      <a:gd name="connsiteY5" fmla="*/ 756786 h 2768917"/>
                      <a:gd name="connsiteX6" fmla="*/ 756786 w 1513572"/>
                      <a:gd name="connsiteY6" fmla="*/ 1513573 h 2768917"/>
                      <a:gd name="connsiteX7" fmla="*/ 1187592 w 1513572"/>
                      <a:gd name="connsiteY7" fmla="*/ 1379345 h 2768917"/>
                      <a:gd name="connsiteX8" fmla="*/ 1187592 w 1513572"/>
                      <a:gd name="connsiteY8" fmla="*/ 2606567 h 2768917"/>
                      <a:gd name="connsiteX9" fmla="*/ 1349943 w 1513572"/>
                      <a:gd name="connsiteY9" fmla="*/ 2768918 h 2768917"/>
                      <a:gd name="connsiteX10" fmla="*/ 1513573 w 1513572"/>
                      <a:gd name="connsiteY10" fmla="*/ 2605288 h 2768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513572" h="2768917">
                        <a:moveTo>
                          <a:pt x="1513573" y="2605288"/>
                        </a:moveTo>
                        <a:lnTo>
                          <a:pt x="1513573" y="782354"/>
                        </a:lnTo>
                        <a:cubicBezTo>
                          <a:pt x="1513573" y="779797"/>
                          <a:pt x="1513573" y="777240"/>
                          <a:pt x="1513573" y="774683"/>
                        </a:cubicBezTo>
                        <a:cubicBezTo>
                          <a:pt x="1513573" y="768292"/>
                          <a:pt x="1513573" y="761900"/>
                          <a:pt x="1513573" y="756786"/>
                        </a:cubicBezTo>
                        <a:cubicBezTo>
                          <a:pt x="1513573" y="338764"/>
                          <a:pt x="1174809" y="0"/>
                          <a:pt x="756786" y="0"/>
                        </a:cubicBezTo>
                        <a:cubicBezTo>
                          <a:pt x="338764" y="0"/>
                          <a:pt x="0" y="338764"/>
                          <a:pt x="0" y="756786"/>
                        </a:cubicBezTo>
                        <a:cubicBezTo>
                          <a:pt x="0" y="1174809"/>
                          <a:pt x="338764" y="1513573"/>
                          <a:pt x="756786" y="1513573"/>
                        </a:cubicBezTo>
                        <a:cubicBezTo>
                          <a:pt x="916581" y="1513573"/>
                          <a:pt x="1066148" y="1463717"/>
                          <a:pt x="1187592" y="1379345"/>
                        </a:cubicBezTo>
                        <a:lnTo>
                          <a:pt x="1187592" y="2606567"/>
                        </a:lnTo>
                        <a:cubicBezTo>
                          <a:pt x="1187592" y="2696051"/>
                          <a:pt x="1260458" y="2768918"/>
                          <a:pt x="1349943" y="2768918"/>
                        </a:cubicBezTo>
                        <a:cubicBezTo>
                          <a:pt x="1440706" y="2767639"/>
                          <a:pt x="1513573" y="2694773"/>
                          <a:pt x="1513573" y="260528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 w="1278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</p:grpSp>
            <p:sp>
              <p:nvSpPr>
                <p:cNvPr id="27" name="任意多边形: 形状 26"/>
                <p:cNvSpPr/>
                <p:nvPr/>
              </p:nvSpPr>
              <p:spPr>
                <a:xfrm>
                  <a:off x="3810300" y="3598494"/>
                  <a:ext cx="1658026" cy="1032911"/>
                </a:xfrm>
                <a:custGeom>
                  <a:avLst/>
                  <a:gdLst>
                    <a:gd name="connsiteX0" fmla="*/ 12784 w 1658026"/>
                    <a:gd name="connsiteY0" fmla="*/ 1032911 h 1032911"/>
                    <a:gd name="connsiteX1" fmla="*/ 0 w 1658026"/>
                    <a:gd name="connsiteY1" fmla="*/ 1032911 h 1032911"/>
                    <a:gd name="connsiteX2" fmla="*/ 0 w 1658026"/>
                    <a:gd name="connsiteY2" fmla="*/ 432084 h 1032911"/>
                    <a:gd name="connsiteX3" fmla="*/ 6392 w 1658026"/>
                    <a:gd name="connsiteY3" fmla="*/ 432084 h 1032911"/>
                    <a:gd name="connsiteX4" fmla="*/ 1645243 w 1658026"/>
                    <a:gd name="connsiteY4" fmla="*/ 428249 h 1032911"/>
                    <a:gd name="connsiteX5" fmla="*/ 1645243 w 1658026"/>
                    <a:gd name="connsiteY5" fmla="*/ 0 h 1032911"/>
                    <a:gd name="connsiteX6" fmla="*/ 1658027 w 1658026"/>
                    <a:gd name="connsiteY6" fmla="*/ 0 h 1032911"/>
                    <a:gd name="connsiteX7" fmla="*/ 1658027 w 1658026"/>
                    <a:gd name="connsiteY7" fmla="*/ 441033 h 1032911"/>
                    <a:gd name="connsiteX8" fmla="*/ 1651635 w 1658026"/>
                    <a:gd name="connsiteY8" fmla="*/ 441033 h 1032911"/>
                    <a:gd name="connsiteX9" fmla="*/ 12784 w 1658026"/>
                    <a:gd name="connsiteY9" fmla="*/ 444868 h 1032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658026" h="1032911">
                      <a:moveTo>
                        <a:pt x="12784" y="1032911"/>
                      </a:moveTo>
                      <a:lnTo>
                        <a:pt x="0" y="1032911"/>
                      </a:lnTo>
                      <a:lnTo>
                        <a:pt x="0" y="432084"/>
                      </a:lnTo>
                      <a:lnTo>
                        <a:pt x="6392" y="432084"/>
                      </a:lnTo>
                      <a:lnTo>
                        <a:pt x="1645243" y="428249"/>
                      </a:lnTo>
                      <a:lnTo>
                        <a:pt x="1645243" y="0"/>
                      </a:lnTo>
                      <a:lnTo>
                        <a:pt x="1658027" y="0"/>
                      </a:lnTo>
                      <a:lnTo>
                        <a:pt x="1658027" y="441033"/>
                      </a:lnTo>
                      <a:lnTo>
                        <a:pt x="1651635" y="441033"/>
                      </a:lnTo>
                      <a:lnTo>
                        <a:pt x="12784" y="44486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1278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grpSp>
              <p:nvGrpSpPr>
                <p:cNvPr id="28" name="图形 3"/>
                <p:cNvGrpSpPr/>
                <p:nvPr/>
              </p:nvGrpSpPr>
              <p:grpSpPr>
                <a:xfrm>
                  <a:off x="3220979" y="4397467"/>
                  <a:ext cx="1192705" cy="1367839"/>
                  <a:chOff x="3220979" y="4397467"/>
                  <a:chExt cx="1192705" cy="1367839"/>
                </a:xfrm>
              </p:grpSpPr>
              <p:sp>
                <p:nvSpPr>
                  <p:cNvPr id="31" name="任意多边形: 形状 30"/>
                  <p:cNvSpPr/>
                  <p:nvPr/>
                </p:nvSpPr>
                <p:spPr>
                  <a:xfrm>
                    <a:off x="3220979" y="4397467"/>
                    <a:ext cx="1192705" cy="1366561"/>
                  </a:xfrm>
                  <a:custGeom>
                    <a:avLst/>
                    <a:gdLst>
                      <a:gd name="connsiteX0" fmla="*/ 989447 w 1192705"/>
                      <a:gd name="connsiteY0" fmla="*/ 1366562 h 1366561"/>
                      <a:gd name="connsiteX1" fmla="*/ 201980 w 1192705"/>
                      <a:gd name="connsiteY1" fmla="*/ 1366562 h 1366561"/>
                      <a:gd name="connsiteX2" fmla="*/ 0 w 1192705"/>
                      <a:gd name="connsiteY2" fmla="*/ 1164581 h 1366561"/>
                      <a:gd name="connsiteX3" fmla="*/ 0 w 1192705"/>
                      <a:gd name="connsiteY3" fmla="*/ 201980 h 1366561"/>
                      <a:gd name="connsiteX4" fmla="*/ 201980 w 1192705"/>
                      <a:gd name="connsiteY4" fmla="*/ 0 h 1366561"/>
                      <a:gd name="connsiteX5" fmla="*/ 990725 w 1192705"/>
                      <a:gd name="connsiteY5" fmla="*/ 0 h 1366561"/>
                      <a:gd name="connsiteX6" fmla="*/ 1192706 w 1192705"/>
                      <a:gd name="connsiteY6" fmla="*/ 201980 h 1366561"/>
                      <a:gd name="connsiteX7" fmla="*/ 1192706 w 1192705"/>
                      <a:gd name="connsiteY7" fmla="*/ 1164581 h 1366561"/>
                      <a:gd name="connsiteX8" fmla="*/ 989447 w 1192705"/>
                      <a:gd name="connsiteY8" fmla="*/ 1366562 h 136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2705" h="1366561">
                        <a:moveTo>
                          <a:pt x="989447" y="1366562"/>
                        </a:moveTo>
                        <a:lnTo>
                          <a:pt x="201980" y="1366562"/>
                        </a:lnTo>
                        <a:cubicBezTo>
                          <a:pt x="90763" y="1366562"/>
                          <a:pt x="0" y="1275799"/>
                          <a:pt x="0" y="1164581"/>
                        </a:cubicBezTo>
                        <a:lnTo>
                          <a:pt x="0" y="201980"/>
                        </a:lnTo>
                        <a:cubicBezTo>
                          <a:pt x="0" y="90763"/>
                          <a:pt x="90763" y="0"/>
                          <a:pt x="201980" y="0"/>
                        </a:cubicBezTo>
                        <a:lnTo>
                          <a:pt x="990725" y="0"/>
                        </a:lnTo>
                        <a:cubicBezTo>
                          <a:pt x="1101942" y="0"/>
                          <a:pt x="1192706" y="90763"/>
                          <a:pt x="1192706" y="201980"/>
                        </a:cubicBezTo>
                        <a:lnTo>
                          <a:pt x="1192706" y="1164581"/>
                        </a:lnTo>
                        <a:cubicBezTo>
                          <a:pt x="1191427" y="1275799"/>
                          <a:pt x="1100664" y="1366562"/>
                          <a:pt x="989447" y="136656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2784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32" name="任意多边形: 形状 31"/>
                  <p:cNvSpPr/>
                  <p:nvPr/>
                </p:nvSpPr>
                <p:spPr>
                  <a:xfrm>
                    <a:off x="3220979" y="5498130"/>
                    <a:ext cx="1192705" cy="267176"/>
                  </a:xfrm>
                  <a:custGeom>
                    <a:avLst/>
                    <a:gdLst>
                      <a:gd name="connsiteX0" fmla="*/ 0 w 1192705"/>
                      <a:gd name="connsiteY0" fmla="*/ 0 h 267176"/>
                      <a:gd name="connsiteX1" fmla="*/ 0 w 1192705"/>
                      <a:gd name="connsiteY1" fmla="*/ 65196 h 267176"/>
                      <a:gd name="connsiteX2" fmla="*/ 201980 w 1192705"/>
                      <a:gd name="connsiteY2" fmla="*/ 267177 h 267176"/>
                      <a:gd name="connsiteX3" fmla="*/ 990725 w 1192705"/>
                      <a:gd name="connsiteY3" fmla="*/ 267177 h 267176"/>
                      <a:gd name="connsiteX4" fmla="*/ 1192706 w 1192705"/>
                      <a:gd name="connsiteY4" fmla="*/ 65196 h 267176"/>
                      <a:gd name="connsiteX5" fmla="*/ 1192706 w 1192705"/>
                      <a:gd name="connsiteY5" fmla="*/ 0 h 267176"/>
                      <a:gd name="connsiteX6" fmla="*/ 0 w 1192705"/>
                      <a:gd name="connsiteY6" fmla="*/ 0 h 267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92705" h="267176">
                        <a:moveTo>
                          <a:pt x="0" y="0"/>
                        </a:moveTo>
                        <a:lnTo>
                          <a:pt x="0" y="65196"/>
                        </a:lnTo>
                        <a:cubicBezTo>
                          <a:pt x="0" y="176413"/>
                          <a:pt x="90763" y="267177"/>
                          <a:pt x="201980" y="267177"/>
                        </a:cubicBezTo>
                        <a:lnTo>
                          <a:pt x="990725" y="267177"/>
                        </a:lnTo>
                        <a:cubicBezTo>
                          <a:pt x="1101942" y="267177"/>
                          <a:pt x="1192706" y="176413"/>
                          <a:pt x="1192706" y="65196"/>
                        </a:cubicBezTo>
                        <a:lnTo>
                          <a:pt x="11927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84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</p:grpSp>
            <p:grpSp>
              <p:nvGrpSpPr>
                <p:cNvPr id="38" name="图形 3"/>
                <p:cNvGrpSpPr/>
                <p:nvPr/>
              </p:nvGrpSpPr>
              <p:grpSpPr>
                <a:xfrm>
                  <a:off x="3500031" y="5182321"/>
                  <a:ext cx="631373" cy="631373"/>
                  <a:chOff x="3500031" y="5182321"/>
                  <a:chExt cx="631373" cy="631373"/>
                </a:xfrm>
              </p:grpSpPr>
              <p:sp>
                <p:nvSpPr>
                  <p:cNvPr id="39" name="任意多边形: 形状 38"/>
                  <p:cNvSpPr/>
                  <p:nvPr/>
                </p:nvSpPr>
                <p:spPr>
                  <a:xfrm rot="-1350026">
                    <a:off x="3574103" y="5256392"/>
                    <a:ext cx="483230" cy="483230"/>
                  </a:xfrm>
                  <a:custGeom>
                    <a:avLst/>
                    <a:gdLst>
                      <a:gd name="connsiteX0" fmla="*/ 483231 w 483230"/>
                      <a:gd name="connsiteY0" fmla="*/ 241615 h 483230"/>
                      <a:gd name="connsiteX1" fmla="*/ 241615 w 483230"/>
                      <a:gd name="connsiteY1" fmla="*/ 483230 h 483230"/>
                      <a:gd name="connsiteX2" fmla="*/ 0 w 483230"/>
                      <a:gd name="connsiteY2" fmla="*/ 241615 h 483230"/>
                      <a:gd name="connsiteX3" fmla="*/ 241615 w 483230"/>
                      <a:gd name="connsiteY3" fmla="*/ 0 h 483230"/>
                      <a:gd name="connsiteX4" fmla="*/ 483231 w 483230"/>
                      <a:gd name="connsiteY4" fmla="*/ 241615 h 483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3230" h="483230">
                        <a:moveTo>
                          <a:pt x="483231" y="241615"/>
                        </a:moveTo>
                        <a:cubicBezTo>
                          <a:pt x="483231" y="375055"/>
                          <a:pt x="375056" y="483230"/>
                          <a:pt x="241615" y="483230"/>
                        </a:cubicBezTo>
                        <a:cubicBezTo>
                          <a:pt x="108175" y="483230"/>
                          <a:pt x="0" y="375055"/>
                          <a:pt x="0" y="241615"/>
                        </a:cubicBezTo>
                        <a:cubicBezTo>
                          <a:pt x="0" y="108175"/>
                          <a:pt x="108175" y="0"/>
                          <a:pt x="241615" y="0"/>
                        </a:cubicBezTo>
                        <a:cubicBezTo>
                          <a:pt x="375056" y="0"/>
                          <a:pt x="483231" y="108175"/>
                          <a:pt x="483231" y="241615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8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40" name="任意多边形: 形状 39"/>
                  <p:cNvSpPr/>
                  <p:nvPr/>
                </p:nvSpPr>
                <p:spPr>
                  <a:xfrm>
                    <a:off x="3605763" y="5288480"/>
                    <a:ext cx="419300" cy="419300"/>
                  </a:xfrm>
                  <a:custGeom>
                    <a:avLst/>
                    <a:gdLst>
                      <a:gd name="connsiteX0" fmla="*/ 419301 w 419300"/>
                      <a:gd name="connsiteY0" fmla="*/ 209650 h 419300"/>
                      <a:gd name="connsiteX1" fmla="*/ 209650 w 419300"/>
                      <a:gd name="connsiteY1" fmla="*/ 419300 h 419300"/>
                      <a:gd name="connsiteX2" fmla="*/ 0 w 419300"/>
                      <a:gd name="connsiteY2" fmla="*/ 209650 h 419300"/>
                      <a:gd name="connsiteX3" fmla="*/ 209650 w 419300"/>
                      <a:gd name="connsiteY3" fmla="*/ 0 h 419300"/>
                      <a:gd name="connsiteX4" fmla="*/ 419301 w 419300"/>
                      <a:gd name="connsiteY4" fmla="*/ 209650 h 419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9300" h="419300">
                        <a:moveTo>
                          <a:pt x="419301" y="209650"/>
                        </a:moveTo>
                        <a:cubicBezTo>
                          <a:pt x="419301" y="325437"/>
                          <a:pt x="325437" y="419300"/>
                          <a:pt x="209650" y="419300"/>
                        </a:cubicBezTo>
                        <a:cubicBezTo>
                          <a:pt x="93864" y="419300"/>
                          <a:pt x="0" y="325437"/>
                          <a:pt x="0" y="209650"/>
                        </a:cubicBezTo>
                        <a:cubicBezTo>
                          <a:pt x="0" y="93864"/>
                          <a:pt x="93864" y="0"/>
                          <a:pt x="209650" y="0"/>
                        </a:cubicBezTo>
                        <a:cubicBezTo>
                          <a:pt x="325437" y="0"/>
                          <a:pt x="419301" y="93864"/>
                          <a:pt x="419301" y="20965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278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</p:grpSp>
            <p:sp>
              <p:nvSpPr>
                <p:cNvPr id="43" name="任意多边形: 形状 42"/>
                <p:cNvSpPr/>
                <p:nvPr/>
              </p:nvSpPr>
              <p:spPr>
                <a:xfrm>
                  <a:off x="5348162" y="3598494"/>
                  <a:ext cx="534352" cy="1032911"/>
                </a:xfrm>
                <a:custGeom>
                  <a:avLst/>
                  <a:gdLst>
                    <a:gd name="connsiteX0" fmla="*/ 12784 w 534352"/>
                    <a:gd name="connsiteY0" fmla="*/ 1032911 h 1032911"/>
                    <a:gd name="connsiteX1" fmla="*/ 0 w 534352"/>
                    <a:gd name="connsiteY1" fmla="*/ 1032911 h 1032911"/>
                    <a:gd name="connsiteX2" fmla="*/ 0 w 534352"/>
                    <a:gd name="connsiteY2" fmla="*/ 593157 h 1032911"/>
                    <a:gd name="connsiteX3" fmla="*/ 521569 w 534352"/>
                    <a:gd name="connsiteY3" fmla="*/ 593157 h 1032911"/>
                    <a:gd name="connsiteX4" fmla="*/ 521569 w 534352"/>
                    <a:gd name="connsiteY4" fmla="*/ 0 h 1032911"/>
                    <a:gd name="connsiteX5" fmla="*/ 534353 w 534352"/>
                    <a:gd name="connsiteY5" fmla="*/ 0 h 1032911"/>
                    <a:gd name="connsiteX6" fmla="*/ 534353 w 534352"/>
                    <a:gd name="connsiteY6" fmla="*/ 605941 h 1032911"/>
                    <a:gd name="connsiteX7" fmla="*/ 12784 w 534352"/>
                    <a:gd name="connsiteY7" fmla="*/ 605941 h 1032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4352" h="1032911">
                      <a:moveTo>
                        <a:pt x="12784" y="1032911"/>
                      </a:moveTo>
                      <a:lnTo>
                        <a:pt x="0" y="1032911"/>
                      </a:lnTo>
                      <a:lnTo>
                        <a:pt x="0" y="593157"/>
                      </a:lnTo>
                      <a:lnTo>
                        <a:pt x="521569" y="593157"/>
                      </a:lnTo>
                      <a:lnTo>
                        <a:pt x="521569" y="0"/>
                      </a:lnTo>
                      <a:lnTo>
                        <a:pt x="534353" y="0"/>
                      </a:lnTo>
                      <a:lnTo>
                        <a:pt x="534353" y="605941"/>
                      </a:lnTo>
                      <a:lnTo>
                        <a:pt x="12784" y="60594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1278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grpSp>
              <p:nvGrpSpPr>
                <p:cNvPr id="44" name="图形 3"/>
                <p:cNvGrpSpPr/>
                <p:nvPr/>
              </p:nvGrpSpPr>
              <p:grpSpPr>
                <a:xfrm>
                  <a:off x="4739665" y="4397467"/>
                  <a:ext cx="1193983" cy="1367839"/>
                  <a:chOff x="4739665" y="4397467"/>
                  <a:chExt cx="1193983" cy="1367839"/>
                </a:xfrm>
              </p:grpSpPr>
              <p:sp>
                <p:nvSpPr>
                  <p:cNvPr id="47" name="任意多边形: 形状 46"/>
                  <p:cNvSpPr/>
                  <p:nvPr/>
                </p:nvSpPr>
                <p:spPr>
                  <a:xfrm>
                    <a:off x="4739665" y="4397467"/>
                    <a:ext cx="1192705" cy="1366561"/>
                  </a:xfrm>
                  <a:custGeom>
                    <a:avLst/>
                    <a:gdLst>
                      <a:gd name="connsiteX0" fmla="*/ 990725 w 1192705"/>
                      <a:gd name="connsiteY0" fmla="*/ 1366562 h 1366561"/>
                      <a:gd name="connsiteX1" fmla="*/ 201980 w 1192705"/>
                      <a:gd name="connsiteY1" fmla="*/ 1366562 h 1366561"/>
                      <a:gd name="connsiteX2" fmla="*/ 0 w 1192705"/>
                      <a:gd name="connsiteY2" fmla="*/ 1164581 h 1366561"/>
                      <a:gd name="connsiteX3" fmla="*/ 0 w 1192705"/>
                      <a:gd name="connsiteY3" fmla="*/ 201980 h 1366561"/>
                      <a:gd name="connsiteX4" fmla="*/ 201980 w 1192705"/>
                      <a:gd name="connsiteY4" fmla="*/ 0 h 1366561"/>
                      <a:gd name="connsiteX5" fmla="*/ 990725 w 1192705"/>
                      <a:gd name="connsiteY5" fmla="*/ 0 h 1366561"/>
                      <a:gd name="connsiteX6" fmla="*/ 1192705 w 1192705"/>
                      <a:gd name="connsiteY6" fmla="*/ 201980 h 1366561"/>
                      <a:gd name="connsiteX7" fmla="*/ 1192705 w 1192705"/>
                      <a:gd name="connsiteY7" fmla="*/ 1164581 h 1366561"/>
                      <a:gd name="connsiteX8" fmla="*/ 990725 w 1192705"/>
                      <a:gd name="connsiteY8" fmla="*/ 1366562 h 136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2705" h="1366561">
                        <a:moveTo>
                          <a:pt x="990725" y="1366562"/>
                        </a:moveTo>
                        <a:lnTo>
                          <a:pt x="201980" y="1366562"/>
                        </a:lnTo>
                        <a:cubicBezTo>
                          <a:pt x="90763" y="1366562"/>
                          <a:pt x="0" y="1275799"/>
                          <a:pt x="0" y="1164581"/>
                        </a:cubicBezTo>
                        <a:lnTo>
                          <a:pt x="0" y="201980"/>
                        </a:lnTo>
                        <a:cubicBezTo>
                          <a:pt x="0" y="90763"/>
                          <a:pt x="90763" y="0"/>
                          <a:pt x="201980" y="0"/>
                        </a:cubicBezTo>
                        <a:lnTo>
                          <a:pt x="990725" y="0"/>
                        </a:lnTo>
                        <a:cubicBezTo>
                          <a:pt x="1101942" y="0"/>
                          <a:pt x="1192705" y="90763"/>
                          <a:pt x="1192705" y="201980"/>
                        </a:cubicBezTo>
                        <a:lnTo>
                          <a:pt x="1192705" y="1164581"/>
                        </a:lnTo>
                        <a:cubicBezTo>
                          <a:pt x="1192705" y="1275799"/>
                          <a:pt x="1101942" y="1366562"/>
                          <a:pt x="990725" y="136656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2784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48" name="任意多边形: 形状 47"/>
                  <p:cNvSpPr/>
                  <p:nvPr/>
                </p:nvSpPr>
                <p:spPr>
                  <a:xfrm>
                    <a:off x="4740943" y="5498130"/>
                    <a:ext cx="1192705" cy="267176"/>
                  </a:xfrm>
                  <a:custGeom>
                    <a:avLst/>
                    <a:gdLst>
                      <a:gd name="connsiteX0" fmla="*/ 0 w 1192705"/>
                      <a:gd name="connsiteY0" fmla="*/ 0 h 267176"/>
                      <a:gd name="connsiteX1" fmla="*/ 0 w 1192705"/>
                      <a:gd name="connsiteY1" fmla="*/ 65196 h 267176"/>
                      <a:gd name="connsiteX2" fmla="*/ 201980 w 1192705"/>
                      <a:gd name="connsiteY2" fmla="*/ 267177 h 267176"/>
                      <a:gd name="connsiteX3" fmla="*/ 990725 w 1192705"/>
                      <a:gd name="connsiteY3" fmla="*/ 267177 h 267176"/>
                      <a:gd name="connsiteX4" fmla="*/ 1192706 w 1192705"/>
                      <a:gd name="connsiteY4" fmla="*/ 65196 h 267176"/>
                      <a:gd name="connsiteX5" fmla="*/ 1192706 w 1192705"/>
                      <a:gd name="connsiteY5" fmla="*/ 0 h 267176"/>
                      <a:gd name="connsiteX6" fmla="*/ 0 w 1192705"/>
                      <a:gd name="connsiteY6" fmla="*/ 0 h 267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92705" h="267176">
                        <a:moveTo>
                          <a:pt x="0" y="0"/>
                        </a:moveTo>
                        <a:lnTo>
                          <a:pt x="0" y="65196"/>
                        </a:lnTo>
                        <a:cubicBezTo>
                          <a:pt x="0" y="176413"/>
                          <a:pt x="90763" y="267177"/>
                          <a:pt x="201980" y="267177"/>
                        </a:cubicBezTo>
                        <a:lnTo>
                          <a:pt x="990725" y="267177"/>
                        </a:lnTo>
                        <a:cubicBezTo>
                          <a:pt x="1101942" y="267177"/>
                          <a:pt x="1192706" y="176413"/>
                          <a:pt x="1192706" y="65196"/>
                        </a:cubicBezTo>
                        <a:lnTo>
                          <a:pt x="11927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84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</p:grpSp>
            <p:grpSp>
              <p:nvGrpSpPr>
                <p:cNvPr id="54" name="图形 3"/>
                <p:cNvGrpSpPr/>
                <p:nvPr/>
              </p:nvGrpSpPr>
              <p:grpSpPr>
                <a:xfrm>
                  <a:off x="5006483" y="5183103"/>
                  <a:ext cx="630116" cy="630116"/>
                  <a:chOff x="5006483" y="5183103"/>
                  <a:chExt cx="630116" cy="630116"/>
                </a:xfrm>
              </p:grpSpPr>
              <p:sp>
                <p:nvSpPr>
                  <p:cNvPr id="55" name="任意多边形: 形状 54"/>
                  <p:cNvSpPr/>
                  <p:nvPr/>
                </p:nvSpPr>
                <p:spPr>
                  <a:xfrm rot="-1333683">
                    <a:off x="5079929" y="5256549"/>
                    <a:ext cx="483225" cy="483225"/>
                  </a:xfrm>
                  <a:custGeom>
                    <a:avLst/>
                    <a:gdLst>
                      <a:gd name="connsiteX0" fmla="*/ 483226 w 483225"/>
                      <a:gd name="connsiteY0" fmla="*/ 241613 h 483225"/>
                      <a:gd name="connsiteX1" fmla="*/ 241613 w 483225"/>
                      <a:gd name="connsiteY1" fmla="*/ 483226 h 483225"/>
                      <a:gd name="connsiteX2" fmla="*/ 0 w 483225"/>
                      <a:gd name="connsiteY2" fmla="*/ 241613 h 483225"/>
                      <a:gd name="connsiteX3" fmla="*/ 241613 w 483225"/>
                      <a:gd name="connsiteY3" fmla="*/ 0 h 483225"/>
                      <a:gd name="connsiteX4" fmla="*/ 483226 w 483225"/>
                      <a:gd name="connsiteY4" fmla="*/ 241613 h 483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3225" h="483225">
                        <a:moveTo>
                          <a:pt x="483226" y="241613"/>
                        </a:moveTo>
                        <a:cubicBezTo>
                          <a:pt x="483226" y="375052"/>
                          <a:pt x="375052" y="483226"/>
                          <a:pt x="241613" y="483226"/>
                        </a:cubicBezTo>
                        <a:cubicBezTo>
                          <a:pt x="108174" y="483226"/>
                          <a:pt x="0" y="375052"/>
                          <a:pt x="0" y="241613"/>
                        </a:cubicBezTo>
                        <a:cubicBezTo>
                          <a:pt x="0" y="108174"/>
                          <a:pt x="108174" y="0"/>
                          <a:pt x="241613" y="0"/>
                        </a:cubicBezTo>
                        <a:cubicBezTo>
                          <a:pt x="375052" y="0"/>
                          <a:pt x="483226" y="108174"/>
                          <a:pt x="483226" y="241613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8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56" name="任意多边形: 形状 55"/>
                  <p:cNvSpPr/>
                  <p:nvPr/>
                </p:nvSpPr>
                <p:spPr>
                  <a:xfrm>
                    <a:off x="5111666" y="5288480"/>
                    <a:ext cx="419300" cy="419300"/>
                  </a:xfrm>
                  <a:custGeom>
                    <a:avLst/>
                    <a:gdLst>
                      <a:gd name="connsiteX0" fmla="*/ 419301 w 419300"/>
                      <a:gd name="connsiteY0" fmla="*/ 209650 h 419300"/>
                      <a:gd name="connsiteX1" fmla="*/ 209650 w 419300"/>
                      <a:gd name="connsiteY1" fmla="*/ 419300 h 419300"/>
                      <a:gd name="connsiteX2" fmla="*/ 0 w 419300"/>
                      <a:gd name="connsiteY2" fmla="*/ 209650 h 419300"/>
                      <a:gd name="connsiteX3" fmla="*/ 209650 w 419300"/>
                      <a:gd name="connsiteY3" fmla="*/ 0 h 419300"/>
                      <a:gd name="connsiteX4" fmla="*/ 419301 w 419300"/>
                      <a:gd name="connsiteY4" fmla="*/ 209650 h 419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9300" h="419300">
                        <a:moveTo>
                          <a:pt x="419301" y="209650"/>
                        </a:moveTo>
                        <a:cubicBezTo>
                          <a:pt x="419301" y="325437"/>
                          <a:pt x="325437" y="419300"/>
                          <a:pt x="209650" y="419300"/>
                        </a:cubicBezTo>
                        <a:cubicBezTo>
                          <a:pt x="93864" y="419300"/>
                          <a:pt x="0" y="325437"/>
                          <a:pt x="0" y="209650"/>
                        </a:cubicBezTo>
                        <a:cubicBezTo>
                          <a:pt x="0" y="93864"/>
                          <a:pt x="93864" y="0"/>
                          <a:pt x="209650" y="0"/>
                        </a:cubicBezTo>
                        <a:cubicBezTo>
                          <a:pt x="325437" y="0"/>
                          <a:pt x="419301" y="93864"/>
                          <a:pt x="419301" y="20965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278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</p:grpSp>
            <p:sp>
              <p:nvSpPr>
                <p:cNvPr id="59" name="任意多边形: 形状 58"/>
                <p:cNvSpPr/>
                <p:nvPr/>
              </p:nvSpPr>
              <p:spPr>
                <a:xfrm>
                  <a:off x="6308207" y="3598494"/>
                  <a:ext cx="535630" cy="1032911"/>
                </a:xfrm>
                <a:custGeom>
                  <a:avLst/>
                  <a:gdLst>
                    <a:gd name="connsiteX0" fmla="*/ 535631 w 535630"/>
                    <a:gd name="connsiteY0" fmla="*/ 1032911 h 1032911"/>
                    <a:gd name="connsiteX1" fmla="*/ 522847 w 535630"/>
                    <a:gd name="connsiteY1" fmla="*/ 1032911 h 1032911"/>
                    <a:gd name="connsiteX2" fmla="*/ 522847 w 535630"/>
                    <a:gd name="connsiteY2" fmla="*/ 605941 h 1032911"/>
                    <a:gd name="connsiteX3" fmla="*/ 0 w 535630"/>
                    <a:gd name="connsiteY3" fmla="*/ 605941 h 1032911"/>
                    <a:gd name="connsiteX4" fmla="*/ 0 w 535630"/>
                    <a:gd name="connsiteY4" fmla="*/ 0 h 1032911"/>
                    <a:gd name="connsiteX5" fmla="*/ 12784 w 535630"/>
                    <a:gd name="connsiteY5" fmla="*/ 0 h 1032911"/>
                    <a:gd name="connsiteX6" fmla="*/ 12784 w 535630"/>
                    <a:gd name="connsiteY6" fmla="*/ 593157 h 1032911"/>
                    <a:gd name="connsiteX7" fmla="*/ 535631 w 535630"/>
                    <a:gd name="connsiteY7" fmla="*/ 593157 h 1032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5630" h="1032911">
                      <a:moveTo>
                        <a:pt x="535631" y="1032911"/>
                      </a:moveTo>
                      <a:lnTo>
                        <a:pt x="522847" y="1032911"/>
                      </a:lnTo>
                      <a:lnTo>
                        <a:pt x="522847" y="605941"/>
                      </a:lnTo>
                      <a:lnTo>
                        <a:pt x="0" y="605941"/>
                      </a:lnTo>
                      <a:lnTo>
                        <a:pt x="0" y="0"/>
                      </a:lnTo>
                      <a:lnTo>
                        <a:pt x="12784" y="0"/>
                      </a:lnTo>
                      <a:lnTo>
                        <a:pt x="12784" y="593157"/>
                      </a:lnTo>
                      <a:lnTo>
                        <a:pt x="535631" y="593157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1278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grpSp>
              <p:nvGrpSpPr>
                <p:cNvPr id="60" name="图形 3"/>
                <p:cNvGrpSpPr/>
                <p:nvPr/>
              </p:nvGrpSpPr>
              <p:grpSpPr>
                <a:xfrm>
                  <a:off x="6260907" y="4397467"/>
                  <a:ext cx="1192705" cy="1367839"/>
                  <a:chOff x="6260907" y="4397467"/>
                  <a:chExt cx="1192705" cy="1367839"/>
                </a:xfrm>
              </p:grpSpPr>
              <p:sp>
                <p:nvSpPr>
                  <p:cNvPr id="63" name="任意多边形: 形状 62"/>
                  <p:cNvSpPr/>
                  <p:nvPr/>
                </p:nvSpPr>
                <p:spPr>
                  <a:xfrm>
                    <a:off x="6260907" y="4397467"/>
                    <a:ext cx="1192705" cy="1366561"/>
                  </a:xfrm>
                  <a:custGeom>
                    <a:avLst/>
                    <a:gdLst>
                      <a:gd name="connsiteX0" fmla="*/ 990725 w 1192705"/>
                      <a:gd name="connsiteY0" fmla="*/ 1366562 h 1366561"/>
                      <a:gd name="connsiteX1" fmla="*/ 201980 w 1192705"/>
                      <a:gd name="connsiteY1" fmla="*/ 1366562 h 1366561"/>
                      <a:gd name="connsiteX2" fmla="*/ 0 w 1192705"/>
                      <a:gd name="connsiteY2" fmla="*/ 1164581 h 1366561"/>
                      <a:gd name="connsiteX3" fmla="*/ 0 w 1192705"/>
                      <a:gd name="connsiteY3" fmla="*/ 201980 h 1366561"/>
                      <a:gd name="connsiteX4" fmla="*/ 201980 w 1192705"/>
                      <a:gd name="connsiteY4" fmla="*/ 0 h 1366561"/>
                      <a:gd name="connsiteX5" fmla="*/ 990725 w 1192705"/>
                      <a:gd name="connsiteY5" fmla="*/ 0 h 1366561"/>
                      <a:gd name="connsiteX6" fmla="*/ 1192706 w 1192705"/>
                      <a:gd name="connsiteY6" fmla="*/ 201980 h 1366561"/>
                      <a:gd name="connsiteX7" fmla="*/ 1192706 w 1192705"/>
                      <a:gd name="connsiteY7" fmla="*/ 1164581 h 1366561"/>
                      <a:gd name="connsiteX8" fmla="*/ 990725 w 1192705"/>
                      <a:gd name="connsiteY8" fmla="*/ 1366562 h 136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2705" h="1366561">
                        <a:moveTo>
                          <a:pt x="990725" y="1366562"/>
                        </a:moveTo>
                        <a:lnTo>
                          <a:pt x="201980" y="1366562"/>
                        </a:lnTo>
                        <a:cubicBezTo>
                          <a:pt x="90763" y="1366562"/>
                          <a:pt x="0" y="1275799"/>
                          <a:pt x="0" y="1164581"/>
                        </a:cubicBezTo>
                        <a:lnTo>
                          <a:pt x="0" y="201980"/>
                        </a:lnTo>
                        <a:cubicBezTo>
                          <a:pt x="0" y="90763"/>
                          <a:pt x="90763" y="0"/>
                          <a:pt x="201980" y="0"/>
                        </a:cubicBezTo>
                        <a:lnTo>
                          <a:pt x="990725" y="0"/>
                        </a:lnTo>
                        <a:cubicBezTo>
                          <a:pt x="1101942" y="0"/>
                          <a:pt x="1192706" y="90763"/>
                          <a:pt x="1192706" y="201980"/>
                        </a:cubicBezTo>
                        <a:lnTo>
                          <a:pt x="1192706" y="1164581"/>
                        </a:lnTo>
                        <a:cubicBezTo>
                          <a:pt x="1191427" y="1275799"/>
                          <a:pt x="1101942" y="1366562"/>
                          <a:pt x="990725" y="136656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2784" cap="flat">
                    <a:solidFill>
                      <a:schemeClr val="accent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64" name="任意多边形: 形状 63"/>
                  <p:cNvSpPr/>
                  <p:nvPr/>
                </p:nvSpPr>
                <p:spPr>
                  <a:xfrm>
                    <a:off x="6260907" y="5498130"/>
                    <a:ext cx="1192705" cy="267176"/>
                  </a:xfrm>
                  <a:custGeom>
                    <a:avLst/>
                    <a:gdLst>
                      <a:gd name="connsiteX0" fmla="*/ 0 w 1192705"/>
                      <a:gd name="connsiteY0" fmla="*/ 0 h 267176"/>
                      <a:gd name="connsiteX1" fmla="*/ 0 w 1192705"/>
                      <a:gd name="connsiteY1" fmla="*/ 65196 h 267176"/>
                      <a:gd name="connsiteX2" fmla="*/ 201980 w 1192705"/>
                      <a:gd name="connsiteY2" fmla="*/ 267177 h 267176"/>
                      <a:gd name="connsiteX3" fmla="*/ 990725 w 1192705"/>
                      <a:gd name="connsiteY3" fmla="*/ 267177 h 267176"/>
                      <a:gd name="connsiteX4" fmla="*/ 1192706 w 1192705"/>
                      <a:gd name="connsiteY4" fmla="*/ 65196 h 267176"/>
                      <a:gd name="connsiteX5" fmla="*/ 1192706 w 1192705"/>
                      <a:gd name="connsiteY5" fmla="*/ 0 h 267176"/>
                      <a:gd name="connsiteX6" fmla="*/ 0 w 1192705"/>
                      <a:gd name="connsiteY6" fmla="*/ 0 h 267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92705" h="267176">
                        <a:moveTo>
                          <a:pt x="0" y="0"/>
                        </a:moveTo>
                        <a:lnTo>
                          <a:pt x="0" y="65196"/>
                        </a:lnTo>
                        <a:cubicBezTo>
                          <a:pt x="0" y="176413"/>
                          <a:pt x="90763" y="267177"/>
                          <a:pt x="201980" y="267177"/>
                        </a:cubicBezTo>
                        <a:lnTo>
                          <a:pt x="990725" y="267177"/>
                        </a:lnTo>
                        <a:cubicBezTo>
                          <a:pt x="1101942" y="267177"/>
                          <a:pt x="1192706" y="176413"/>
                          <a:pt x="1192706" y="65196"/>
                        </a:cubicBezTo>
                        <a:lnTo>
                          <a:pt x="11927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84" cap="flat">
                    <a:solidFill>
                      <a:schemeClr val="accent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</p:grpSp>
            <p:grpSp>
              <p:nvGrpSpPr>
                <p:cNvPr id="70" name="图形 3"/>
                <p:cNvGrpSpPr/>
                <p:nvPr/>
              </p:nvGrpSpPr>
              <p:grpSpPr>
                <a:xfrm>
                  <a:off x="6549496" y="5183117"/>
                  <a:ext cx="630116" cy="630116"/>
                  <a:chOff x="6549496" y="5183117"/>
                  <a:chExt cx="630116" cy="630116"/>
                </a:xfrm>
              </p:grpSpPr>
              <p:sp>
                <p:nvSpPr>
                  <p:cNvPr id="71" name="任意多边形: 形状 70"/>
                  <p:cNvSpPr/>
                  <p:nvPr/>
                </p:nvSpPr>
                <p:spPr>
                  <a:xfrm rot="-1333683">
                    <a:off x="6622942" y="5256563"/>
                    <a:ext cx="483225" cy="483225"/>
                  </a:xfrm>
                  <a:custGeom>
                    <a:avLst/>
                    <a:gdLst>
                      <a:gd name="connsiteX0" fmla="*/ 483226 w 483225"/>
                      <a:gd name="connsiteY0" fmla="*/ 241613 h 483225"/>
                      <a:gd name="connsiteX1" fmla="*/ 241613 w 483225"/>
                      <a:gd name="connsiteY1" fmla="*/ 483226 h 483225"/>
                      <a:gd name="connsiteX2" fmla="*/ 0 w 483225"/>
                      <a:gd name="connsiteY2" fmla="*/ 241613 h 483225"/>
                      <a:gd name="connsiteX3" fmla="*/ 241613 w 483225"/>
                      <a:gd name="connsiteY3" fmla="*/ 0 h 483225"/>
                      <a:gd name="connsiteX4" fmla="*/ 483226 w 483225"/>
                      <a:gd name="connsiteY4" fmla="*/ 241613 h 483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3225" h="483225">
                        <a:moveTo>
                          <a:pt x="483226" y="241613"/>
                        </a:moveTo>
                        <a:cubicBezTo>
                          <a:pt x="483226" y="375052"/>
                          <a:pt x="375052" y="483226"/>
                          <a:pt x="241613" y="483226"/>
                        </a:cubicBezTo>
                        <a:cubicBezTo>
                          <a:pt x="108174" y="483226"/>
                          <a:pt x="0" y="375052"/>
                          <a:pt x="0" y="241613"/>
                        </a:cubicBezTo>
                        <a:cubicBezTo>
                          <a:pt x="0" y="108174"/>
                          <a:pt x="108174" y="0"/>
                          <a:pt x="241613" y="0"/>
                        </a:cubicBezTo>
                        <a:cubicBezTo>
                          <a:pt x="375052" y="0"/>
                          <a:pt x="483226" y="108174"/>
                          <a:pt x="483226" y="24161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8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72" name="任意多边形: 形状 71"/>
                  <p:cNvSpPr/>
                  <p:nvPr/>
                </p:nvSpPr>
                <p:spPr>
                  <a:xfrm>
                    <a:off x="6654641" y="5288480"/>
                    <a:ext cx="419300" cy="419300"/>
                  </a:xfrm>
                  <a:custGeom>
                    <a:avLst/>
                    <a:gdLst>
                      <a:gd name="connsiteX0" fmla="*/ 419301 w 419300"/>
                      <a:gd name="connsiteY0" fmla="*/ 209650 h 419300"/>
                      <a:gd name="connsiteX1" fmla="*/ 209650 w 419300"/>
                      <a:gd name="connsiteY1" fmla="*/ 419300 h 419300"/>
                      <a:gd name="connsiteX2" fmla="*/ 0 w 419300"/>
                      <a:gd name="connsiteY2" fmla="*/ 209650 h 419300"/>
                      <a:gd name="connsiteX3" fmla="*/ 209650 w 419300"/>
                      <a:gd name="connsiteY3" fmla="*/ 0 h 419300"/>
                      <a:gd name="connsiteX4" fmla="*/ 419301 w 419300"/>
                      <a:gd name="connsiteY4" fmla="*/ 209650 h 419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9300" h="419300">
                        <a:moveTo>
                          <a:pt x="419301" y="209650"/>
                        </a:moveTo>
                        <a:cubicBezTo>
                          <a:pt x="419301" y="325437"/>
                          <a:pt x="325437" y="419300"/>
                          <a:pt x="209650" y="419300"/>
                        </a:cubicBezTo>
                        <a:cubicBezTo>
                          <a:pt x="93864" y="419300"/>
                          <a:pt x="0" y="325437"/>
                          <a:pt x="0" y="209650"/>
                        </a:cubicBezTo>
                        <a:cubicBezTo>
                          <a:pt x="0" y="93864"/>
                          <a:pt x="93864" y="0"/>
                          <a:pt x="209650" y="0"/>
                        </a:cubicBezTo>
                        <a:cubicBezTo>
                          <a:pt x="325437" y="0"/>
                          <a:pt x="419301" y="93864"/>
                          <a:pt x="419301" y="20965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278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</p:grpSp>
            <p:sp>
              <p:nvSpPr>
                <p:cNvPr id="75" name="任意多边形: 形状 74"/>
                <p:cNvSpPr/>
                <p:nvPr/>
              </p:nvSpPr>
              <p:spPr>
                <a:xfrm>
                  <a:off x="6724950" y="3598494"/>
                  <a:ext cx="1658026" cy="1032911"/>
                </a:xfrm>
                <a:custGeom>
                  <a:avLst/>
                  <a:gdLst>
                    <a:gd name="connsiteX0" fmla="*/ 1658027 w 1658026"/>
                    <a:gd name="connsiteY0" fmla="*/ 1032911 h 1032911"/>
                    <a:gd name="connsiteX1" fmla="*/ 1645243 w 1658026"/>
                    <a:gd name="connsiteY1" fmla="*/ 1032911 h 1032911"/>
                    <a:gd name="connsiteX2" fmla="*/ 1645243 w 1658026"/>
                    <a:gd name="connsiteY2" fmla="*/ 444868 h 1032911"/>
                    <a:gd name="connsiteX3" fmla="*/ 0 w 1658026"/>
                    <a:gd name="connsiteY3" fmla="*/ 441033 h 1032911"/>
                    <a:gd name="connsiteX4" fmla="*/ 0 w 1658026"/>
                    <a:gd name="connsiteY4" fmla="*/ 0 h 1032911"/>
                    <a:gd name="connsiteX5" fmla="*/ 12784 w 1658026"/>
                    <a:gd name="connsiteY5" fmla="*/ 0 h 1032911"/>
                    <a:gd name="connsiteX6" fmla="*/ 12784 w 1658026"/>
                    <a:gd name="connsiteY6" fmla="*/ 428249 h 1032911"/>
                    <a:gd name="connsiteX7" fmla="*/ 1658027 w 1658026"/>
                    <a:gd name="connsiteY7" fmla="*/ 432084 h 1032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58026" h="1032911">
                      <a:moveTo>
                        <a:pt x="1658027" y="1032911"/>
                      </a:moveTo>
                      <a:lnTo>
                        <a:pt x="1645243" y="1032911"/>
                      </a:lnTo>
                      <a:lnTo>
                        <a:pt x="1645243" y="444868"/>
                      </a:lnTo>
                      <a:lnTo>
                        <a:pt x="0" y="441033"/>
                      </a:lnTo>
                      <a:lnTo>
                        <a:pt x="0" y="0"/>
                      </a:lnTo>
                      <a:lnTo>
                        <a:pt x="12784" y="0"/>
                      </a:lnTo>
                      <a:lnTo>
                        <a:pt x="12784" y="428249"/>
                      </a:lnTo>
                      <a:lnTo>
                        <a:pt x="1658027" y="432084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1278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grpSp>
              <p:nvGrpSpPr>
                <p:cNvPr id="76" name="图形 3"/>
                <p:cNvGrpSpPr/>
                <p:nvPr/>
              </p:nvGrpSpPr>
              <p:grpSpPr>
                <a:xfrm>
                  <a:off x="7780872" y="4397467"/>
                  <a:ext cx="1192705" cy="1367839"/>
                  <a:chOff x="7780872" y="4397467"/>
                  <a:chExt cx="1192705" cy="1367839"/>
                </a:xfrm>
              </p:grpSpPr>
              <p:sp>
                <p:nvSpPr>
                  <p:cNvPr id="79" name="任意多边形: 形状 78"/>
                  <p:cNvSpPr/>
                  <p:nvPr/>
                </p:nvSpPr>
                <p:spPr>
                  <a:xfrm>
                    <a:off x="7780872" y="4397467"/>
                    <a:ext cx="1192705" cy="1366561"/>
                  </a:xfrm>
                  <a:custGeom>
                    <a:avLst/>
                    <a:gdLst>
                      <a:gd name="connsiteX0" fmla="*/ 990725 w 1192705"/>
                      <a:gd name="connsiteY0" fmla="*/ 1366562 h 1366561"/>
                      <a:gd name="connsiteX1" fmla="*/ 201980 w 1192705"/>
                      <a:gd name="connsiteY1" fmla="*/ 1366562 h 1366561"/>
                      <a:gd name="connsiteX2" fmla="*/ 0 w 1192705"/>
                      <a:gd name="connsiteY2" fmla="*/ 1164581 h 1366561"/>
                      <a:gd name="connsiteX3" fmla="*/ 0 w 1192705"/>
                      <a:gd name="connsiteY3" fmla="*/ 201980 h 1366561"/>
                      <a:gd name="connsiteX4" fmla="*/ 201980 w 1192705"/>
                      <a:gd name="connsiteY4" fmla="*/ 0 h 1366561"/>
                      <a:gd name="connsiteX5" fmla="*/ 990725 w 1192705"/>
                      <a:gd name="connsiteY5" fmla="*/ 0 h 1366561"/>
                      <a:gd name="connsiteX6" fmla="*/ 1192706 w 1192705"/>
                      <a:gd name="connsiteY6" fmla="*/ 201980 h 1366561"/>
                      <a:gd name="connsiteX7" fmla="*/ 1192706 w 1192705"/>
                      <a:gd name="connsiteY7" fmla="*/ 1164581 h 1366561"/>
                      <a:gd name="connsiteX8" fmla="*/ 990725 w 1192705"/>
                      <a:gd name="connsiteY8" fmla="*/ 1366562 h 136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2705" h="1366561">
                        <a:moveTo>
                          <a:pt x="990725" y="1366562"/>
                        </a:moveTo>
                        <a:lnTo>
                          <a:pt x="201980" y="1366562"/>
                        </a:lnTo>
                        <a:cubicBezTo>
                          <a:pt x="90763" y="1366562"/>
                          <a:pt x="0" y="1275799"/>
                          <a:pt x="0" y="1164581"/>
                        </a:cubicBezTo>
                        <a:lnTo>
                          <a:pt x="0" y="201980"/>
                        </a:lnTo>
                        <a:cubicBezTo>
                          <a:pt x="0" y="90763"/>
                          <a:pt x="90763" y="0"/>
                          <a:pt x="201980" y="0"/>
                        </a:cubicBezTo>
                        <a:lnTo>
                          <a:pt x="990725" y="0"/>
                        </a:lnTo>
                        <a:cubicBezTo>
                          <a:pt x="1101942" y="0"/>
                          <a:pt x="1192706" y="90763"/>
                          <a:pt x="1192706" y="201980"/>
                        </a:cubicBezTo>
                        <a:lnTo>
                          <a:pt x="1192706" y="1164581"/>
                        </a:lnTo>
                        <a:cubicBezTo>
                          <a:pt x="1191427" y="1275799"/>
                          <a:pt x="1101942" y="1366562"/>
                          <a:pt x="990725" y="136656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2784" cap="flat">
                    <a:solidFill>
                      <a:schemeClr val="accent4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80" name="任意多边形: 形状 79"/>
                  <p:cNvSpPr/>
                  <p:nvPr/>
                </p:nvSpPr>
                <p:spPr>
                  <a:xfrm>
                    <a:off x="7780872" y="5498130"/>
                    <a:ext cx="1192705" cy="267176"/>
                  </a:xfrm>
                  <a:custGeom>
                    <a:avLst/>
                    <a:gdLst>
                      <a:gd name="connsiteX0" fmla="*/ 0 w 1192705"/>
                      <a:gd name="connsiteY0" fmla="*/ 0 h 267176"/>
                      <a:gd name="connsiteX1" fmla="*/ 0 w 1192705"/>
                      <a:gd name="connsiteY1" fmla="*/ 65196 h 267176"/>
                      <a:gd name="connsiteX2" fmla="*/ 201980 w 1192705"/>
                      <a:gd name="connsiteY2" fmla="*/ 267177 h 267176"/>
                      <a:gd name="connsiteX3" fmla="*/ 990725 w 1192705"/>
                      <a:gd name="connsiteY3" fmla="*/ 267177 h 267176"/>
                      <a:gd name="connsiteX4" fmla="*/ 1192706 w 1192705"/>
                      <a:gd name="connsiteY4" fmla="*/ 65196 h 267176"/>
                      <a:gd name="connsiteX5" fmla="*/ 1192706 w 1192705"/>
                      <a:gd name="connsiteY5" fmla="*/ 0 h 267176"/>
                      <a:gd name="connsiteX6" fmla="*/ 0 w 1192705"/>
                      <a:gd name="connsiteY6" fmla="*/ 0 h 267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92705" h="267176">
                        <a:moveTo>
                          <a:pt x="0" y="0"/>
                        </a:moveTo>
                        <a:lnTo>
                          <a:pt x="0" y="65196"/>
                        </a:lnTo>
                        <a:cubicBezTo>
                          <a:pt x="0" y="176413"/>
                          <a:pt x="90763" y="267177"/>
                          <a:pt x="201980" y="267177"/>
                        </a:cubicBezTo>
                        <a:lnTo>
                          <a:pt x="990725" y="267177"/>
                        </a:lnTo>
                        <a:cubicBezTo>
                          <a:pt x="1101942" y="267177"/>
                          <a:pt x="1192706" y="176413"/>
                          <a:pt x="1192706" y="65196"/>
                        </a:cubicBezTo>
                        <a:lnTo>
                          <a:pt x="11927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 w="12784" cap="flat">
                    <a:solidFill>
                      <a:schemeClr val="accent4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</p:grpSp>
            <p:grpSp>
              <p:nvGrpSpPr>
                <p:cNvPr id="86" name="图形 3"/>
                <p:cNvGrpSpPr/>
                <p:nvPr/>
              </p:nvGrpSpPr>
              <p:grpSpPr>
                <a:xfrm>
                  <a:off x="8035397" y="5156560"/>
                  <a:ext cx="683367" cy="683367"/>
                  <a:chOff x="8035397" y="5156560"/>
                  <a:chExt cx="683367" cy="683367"/>
                </a:xfrm>
              </p:grpSpPr>
              <p:sp>
                <p:nvSpPr>
                  <p:cNvPr id="87" name="任意多边形: 形状 86"/>
                  <p:cNvSpPr/>
                  <p:nvPr/>
                </p:nvSpPr>
                <p:spPr>
                  <a:xfrm rot="-2700000">
                    <a:off x="8135473" y="5256637"/>
                    <a:ext cx="483213" cy="483213"/>
                  </a:xfrm>
                  <a:custGeom>
                    <a:avLst/>
                    <a:gdLst>
                      <a:gd name="connsiteX0" fmla="*/ 483214 w 483213"/>
                      <a:gd name="connsiteY0" fmla="*/ 241607 h 483213"/>
                      <a:gd name="connsiteX1" fmla="*/ 241607 w 483213"/>
                      <a:gd name="connsiteY1" fmla="*/ 483213 h 483213"/>
                      <a:gd name="connsiteX2" fmla="*/ 0 w 483213"/>
                      <a:gd name="connsiteY2" fmla="*/ 241607 h 483213"/>
                      <a:gd name="connsiteX3" fmla="*/ 241607 w 483213"/>
                      <a:gd name="connsiteY3" fmla="*/ 0 h 483213"/>
                      <a:gd name="connsiteX4" fmla="*/ 483214 w 483213"/>
                      <a:gd name="connsiteY4" fmla="*/ 241607 h 483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3213" h="483213">
                        <a:moveTo>
                          <a:pt x="483214" y="241607"/>
                        </a:moveTo>
                        <a:cubicBezTo>
                          <a:pt x="483214" y="375042"/>
                          <a:pt x="375042" y="483213"/>
                          <a:pt x="241607" y="483213"/>
                        </a:cubicBezTo>
                        <a:cubicBezTo>
                          <a:pt x="108171" y="483213"/>
                          <a:pt x="0" y="375042"/>
                          <a:pt x="0" y="241607"/>
                        </a:cubicBezTo>
                        <a:cubicBezTo>
                          <a:pt x="0" y="108171"/>
                          <a:pt x="108171" y="0"/>
                          <a:pt x="241607" y="0"/>
                        </a:cubicBezTo>
                        <a:cubicBezTo>
                          <a:pt x="375042" y="0"/>
                          <a:pt x="483214" y="108171"/>
                          <a:pt x="483214" y="24160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 w="1278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88" name="任意多边形: 形状 87"/>
                  <p:cNvSpPr/>
                  <p:nvPr/>
                </p:nvSpPr>
                <p:spPr>
                  <a:xfrm>
                    <a:off x="8166935" y="5288480"/>
                    <a:ext cx="419300" cy="419300"/>
                  </a:xfrm>
                  <a:custGeom>
                    <a:avLst/>
                    <a:gdLst>
                      <a:gd name="connsiteX0" fmla="*/ 419300 w 419300"/>
                      <a:gd name="connsiteY0" fmla="*/ 209650 h 419300"/>
                      <a:gd name="connsiteX1" fmla="*/ 209650 w 419300"/>
                      <a:gd name="connsiteY1" fmla="*/ 419300 h 419300"/>
                      <a:gd name="connsiteX2" fmla="*/ 0 w 419300"/>
                      <a:gd name="connsiteY2" fmla="*/ 209650 h 419300"/>
                      <a:gd name="connsiteX3" fmla="*/ 209650 w 419300"/>
                      <a:gd name="connsiteY3" fmla="*/ 0 h 419300"/>
                      <a:gd name="connsiteX4" fmla="*/ 419300 w 419300"/>
                      <a:gd name="connsiteY4" fmla="*/ 209650 h 419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9300" h="419300">
                        <a:moveTo>
                          <a:pt x="419300" y="209650"/>
                        </a:moveTo>
                        <a:cubicBezTo>
                          <a:pt x="419300" y="325437"/>
                          <a:pt x="325437" y="419300"/>
                          <a:pt x="209650" y="419300"/>
                        </a:cubicBezTo>
                        <a:cubicBezTo>
                          <a:pt x="93864" y="419300"/>
                          <a:pt x="0" y="325437"/>
                          <a:pt x="0" y="209650"/>
                        </a:cubicBezTo>
                        <a:cubicBezTo>
                          <a:pt x="0" y="93864"/>
                          <a:pt x="93864" y="0"/>
                          <a:pt x="209650" y="0"/>
                        </a:cubicBezTo>
                        <a:cubicBezTo>
                          <a:pt x="325437" y="0"/>
                          <a:pt x="419300" y="93864"/>
                          <a:pt x="419300" y="20965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278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</p:grpSp>
            <p:sp>
              <p:nvSpPr>
                <p:cNvPr id="94" name="任意多边形: 形状 93"/>
                <p:cNvSpPr/>
                <p:nvPr/>
              </p:nvSpPr>
              <p:spPr>
                <a:xfrm rot="20179737">
                  <a:off x="5542337" y="1154243"/>
                  <a:ext cx="1206812" cy="1206812"/>
                </a:xfrm>
                <a:custGeom>
                  <a:avLst/>
                  <a:gdLst>
                    <a:gd name="connsiteX0" fmla="*/ 1206813 w 1206812"/>
                    <a:gd name="connsiteY0" fmla="*/ 603406 h 1206812"/>
                    <a:gd name="connsiteX1" fmla="*/ 603406 w 1206812"/>
                    <a:gd name="connsiteY1" fmla="*/ 1206813 h 1206812"/>
                    <a:gd name="connsiteX2" fmla="*/ 0 w 1206812"/>
                    <a:gd name="connsiteY2" fmla="*/ 603406 h 1206812"/>
                    <a:gd name="connsiteX3" fmla="*/ 603406 w 1206812"/>
                    <a:gd name="connsiteY3" fmla="*/ 0 h 1206812"/>
                    <a:gd name="connsiteX4" fmla="*/ 1206813 w 1206812"/>
                    <a:gd name="connsiteY4" fmla="*/ 603406 h 1206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6812" h="1206812">
                      <a:moveTo>
                        <a:pt x="1206813" y="603406"/>
                      </a:moveTo>
                      <a:cubicBezTo>
                        <a:pt x="1206813" y="936658"/>
                        <a:pt x="936658" y="1206813"/>
                        <a:pt x="603406" y="1206813"/>
                      </a:cubicBezTo>
                      <a:cubicBezTo>
                        <a:pt x="270154" y="1206813"/>
                        <a:pt x="0" y="936658"/>
                        <a:pt x="0" y="603406"/>
                      </a:cubicBezTo>
                      <a:cubicBezTo>
                        <a:pt x="0" y="270154"/>
                        <a:pt x="270154" y="0"/>
                        <a:pt x="603406" y="0"/>
                      </a:cubicBezTo>
                      <a:cubicBezTo>
                        <a:pt x="936658" y="0"/>
                        <a:pt x="1206813" y="270154"/>
                        <a:pt x="1206813" y="60340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8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131" name="图形 4"/>
              <p:cNvGrpSpPr/>
              <p:nvPr/>
            </p:nvGrpSpPr>
            <p:grpSpPr>
              <a:xfrm>
                <a:off x="5946785" y="1619203"/>
                <a:ext cx="395359" cy="442828"/>
                <a:chOff x="7894849" y="5123329"/>
                <a:chExt cx="371627" cy="416247"/>
              </a:xfrm>
              <a:solidFill>
                <a:schemeClr val="accent3"/>
              </a:solidFill>
            </p:grpSpPr>
            <p:sp>
              <p:nvSpPr>
                <p:cNvPr id="132" name="任意多边形: 形状 131"/>
                <p:cNvSpPr/>
                <p:nvPr/>
              </p:nvSpPr>
              <p:spPr>
                <a:xfrm>
                  <a:off x="7918075" y="5280415"/>
                  <a:ext cx="99019" cy="226155"/>
                </a:xfrm>
                <a:custGeom>
                  <a:avLst/>
                  <a:gdLst>
                    <a:gd name="connsiteX0" fmla="*/ 0 w 99019"/>
                    <a:gd name="connsiteY0" fmla="*/ 0 h 226155"/>
                    <a:gd name="connsiteX1" fmla="*/ 99019 w 99019"/>
                    <a:gd name="connsiteY1" fmla="*/ 0 h 226155"/>
                    <a:gd name="connsiteX2" fmla="*/ 99019 w 99019"/>
                    <a:gd name="connsiteY2" fmla="*/ 226155 h 226155"/>
                    <a:gd name="connsiteX3" fmla="*/ 0 w 99019"/>
                    <a:gd name="connsiteY3" fmla="*/ 226155 h 226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019" h="226155">
                      <a:moveTo>
                        <a:pt x="0" y="0"/>
                      </a:moveTo>
                      <a:lnTo>
                        <a:pt x="99019" y="0"/>
                      </a:lnTo>
                      <a:lnTo>
                        <a:pt x="99019" y="226155"/>
                      </a:lnTo>
                      <a:lnTo>
                        <a:pt x="0" y="226155"/>
                      </a:lnTo>
                      <a:close/>
                    </a:path>
                  </a:pathLst>
                </a:custGeom>
                <a:grpFill/>
                <a:ln w="61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33" name="任意多边形: 形状 132"/>
                <p:cNvSpPr/>
                <p:nvPr/>
              </p:nvSpPr>
              <p:spPr>
                <a:xfrm>
                  <a:off x="8034209" y="5345205"/>
                  <a:ext cx="99019" cy="161364"/>
                </a:xfrm>
                <a:custGeom>
                  <a:avLst/>
                  <a:gdLst>
                    <a:gd name="connsiteX0" fmla="*/ 0 w 99019"/>
                    <a:gd name="connsiteY0" fmla="*/ 0 h 161364"/>
                    <a:gd name="connsiteX1" fmla="*/ 99019 w 99019"/>
                    <a:gd name="connsiteY1" fmla="*/ 0 h 161364"/>
                    <a:gd name="connsiteX2" fmla="*/ 99019 w 99019"/>
                    <a:gd name="connsiteY2" fmla="*/ 161365 h 161364"/>
                    <a:gd name="connsiteX3" fmla="*/ 0 w 99019"/>
                    <a:gd name="connsiteY3" fmla="*/ 161365 h 161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019" h="161364">
                      <a:moveTo>
                        <a:pt x="0" y="0"/>
                      </a:moveTo>
                      <a:lnTo>
                        <a:pt x="99019" y="0"/>
                      </a:lnTo>
                      <a:lnTo>
                        <a:pt x="99019" y="161365"/>
                      </a:lnTo>
                      <a:lnTo>
                        <a:pt x="0" y="161365"/>
                      </a:lnTo>
                      <a:close/>
                    </a:path>
                  </a:pathLst>
                </a:custGeom>
                <a:grpFill/>
                <a:ln w="61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34" name="任意多边形: 形状 133"/>
                <p:cNvSpPr/>
                <p:nvPr/>
              </p:nvSpPr>
              <p:spPr>
                <a:xfrm>
                  <a:off x="8149732" y="5398994"/>
                  <a:ext cx="99019" cy="107576"/>
                </a:xfrm>
                <a:custGeom>
                  <a:avLst/>
                  <a:gdLst>
                    <a:gd name="connsiteX0" fmla="*/ 0 w 99019"/>
                    <a:gd name="connsiteY0" fmla="*/ 0 h 107576"/>
                    <a:gd name="connsiteX1" fmla="*/ 99019 w 99019"/>
                    <a:gd name="connsiteY1" fmla="*/ 0 h 107576"/>
                    <a:gd name="connsiteX2" fmla="*/ 99019 w 99019"/>
                    <a:gd name="connsiteY2" fmla="*/ 107576 h 107576"/>
                    <a:gd name="connsiteX3" fmla="*/ 0 w 99019"/>
                    <a:gd name="connsiteY3" fmla="*/ 107576 h 107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019" h="107576">
                      <a:moveTo>
                        <a:pt x="0" y="0"/>
                      </a:moveTo>
                      <a:lnTo>
                        <a:pt x="99019" y="0"/>
                      </a:lnTo>
                      <a:lnTo>
                        <a:pt x="99019" y="107576"/>
                      </a:lnTo>
                      <a:lnTo>
                        <a:pt x="0" y="107576"/>
                      </a:lnTo>
                      <a:close/>
                    </a:path>
                  </a:pathLst>
                </a:custGeom>
                <a:grpFill/>
                <a:ln w="61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35" name="任意多边形: 形状 134"/>
                <p:cNvSpPr/>
                <p:nvPr/>
              </p:nvSpPr>
              <p:spPr>
                <a:xfrm>
                  <a:off x="7894849" y="5521851"/>
                  <a:ext cx="371627" cy="17725"/>
                </a:xfrm>
                <a:custGeom>
                  <a:avLst/>
                  <a:gdLst>
                    <a:gd name="connsiteX0" fmla="*/ 0 w 371627"/>
                    <a:gd name="connsiteY0" fmla="*/ 0 h 17725"/>
                    <a:gd name="connsiteX1" fmla="*/ 371628 w 371627"/>
                    <a:gd name="connsiteY1" fmla="*/ 0 h 17725"/>
                    <a:gd name="connsiteX2" fmla="*/ 371628 w 371627"/>
                    <a:gd name="connsiteY2" fmla="*/ 17726 h 17725"/>
                    <a:gd name="connsiteX3" fmla="*/ 0 w 371627"/>
                    <a:gd name="connsiteY3" fmla="*/ 17726 h 17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1627" h="17725">
                      <a:moveTo>
                        <a:pt x="0" y="0"/>
                      </a:moveTo>
                      <a:lnTo>
                        <a:pt x="371628" y="0"/>
                      </a:lnTo>
                      <a:lnTo>
                        <a:pt x="371628" y="17726"/>
                      </a:lnTo>
                      <a:lnTo>
                        <a:pt x="0" y="17726"/>
                      </a:lnTo>
                      <a:close/>
                    </a:path>
                  </a:pathLst>
                </a:custGeom>
                <a:grpFill/>
                <a:ln w="61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36" name="任意多边形: 形状 135"/>
                <p:cNvSpPr/>
                <p:nvPr/>
              </p:nvSpPr>
              <p:spPr>
                <a:xfrm>
                  <a:off x="7929078" y="5123329"/>
                  <a:ext cx="322728" cy="212096"/>
                </a:xfrm>
                <a:custGeom>
                  <a:avLst/>
                  <a:gdLst>
                    <a:gd name="connsiteX0" fmla="*/ 253049 w 322728"/>
                    <a:gd name="connsiteY0" fmla="*/ 132637 h 212096"/>
                    <a:gd name="connsiteX1" fmla="*/ 0 w 322728"/>
                    <a:gd name="connsiteY1" fmla="*/ 0 h 212096"/>
                    <a:gd name="connsiteX2" fmla="*/ 251215 w 322728"/>
                    <a:gd name="connsiteY2" fmla="*/ 176034 h 212096"/>
                    <a:gd name="connsiteX3" fmla="*/ 251215 w 322728"/>
                    <a:gd name="connsiteY3" fmla="*/ 212097 h 212096"/>
                    <a:gd name="connsiteX4" fmla="*/ 322729 w 322728"/>
                    <a:gd name="connsiteY4" fmla="*/ 150362 h 212096"/>
                    <a:gd name="connsiteX5" fmla="*/ 249382 w 322728"/>
                    <a:gd name="connsiteY5" fmla="*/ 97185 h 212096"/>
                    <a:gd name="connsiteX6" fmla="*/ 253049 w 322728"/>
                    <a:gd name="connsiteY6" fmla="*/ 132637 h 212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2728" h="212096">
                      <a:moveTo>
                        <a:pt x="253049" y="132637"/>
                      </a:moveTo>
                      <a:cubicBezTo>
                        <a:pt x="79460" y="157697"/>
                        <a:pt x="0" y="0"/>
                        <a:pt x="0" y="0"/>
                      </a:cubicBezTo>
                      <a:cubicBezTo>
                        <a:pt x="56844" y="165643"/>
                        <a:pt x="167477" y="177257"/>
                        <a:pt x="251215" y="176034"/>
                      </a:cubicBezTo>
                      <a:lnTo>
                        <a:pt x="251215" y="212097"/>
                      </a:lnTo>
                      <a:lnTo>
                        <a:pt x="322729" y="150362"/>
                      </a:lnTo>
                      <a:lnTo>
                        <a:pt x="249382" y="97185"/>
                      </a:lnTo>
                      <a:lnTo>
                        <a:pt x="253049" y="132637"/>
                      </a:lnTo>
                      <a:close/>
                    </a:path>
                  </a:pathLst>
                </a:custGeom>
                <a:grpFill/>
                <a:ln w="61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140" name="组合 139"/>
              <p:cNvGrpSpPr/>
              <p:nvPr/>
            </p:nvGrpSpPr>
            <p:grpSpPr>
              <a:xfrm>
                <a:off x="3355023" y="4667848"/>
                <a:ext cx="918224" cy="675737"/>
                <a:chOff x="5623905" y="5169421"/>
                <a:chExt cx="918224" cy="675737"/>
              </a:xfrm>
            </p:grpSpPr>
            <p:sp>
              <p:nvSpPr>
                <p:cNvPr id="138" name="文本框 23"/>
                <p:cNvSpPr txBox="1"/>
                <p:nvPr>
                  <p:custDataLst>
                    <p:tags r:id="rId1"/>
                  </p:custDataLst>
                </p:nvPr>
              </p:nvSpPr>
              <p:spPr>
                <a:xfrm>
                  <a:off x="5623905" y="5169421"/>
                  <a:ext cx="918224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accent2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r>
                    <a:rPr lang="zh-CN" altLang="en-US" sz="1050" dirty="0">
                      <a:solidFill>
                        <a:schemeClr val="accent1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添加小标题</a:t>
                  </a:r>
                  <a:endParaRPr lang="zh-CN" altLang="en-US" sz="1050" dirty="0">
                    <a:solidFill>
                      <a:schemeClr val="accent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39" name="文本框 24"/>
                <p:cNvSpPr txBox="1"/>
                <p:nvPr>
                  <p:custDataLst>
                    <p:tags r:id="rId2"/>
                  </p:custDataLst>
                </p:nvPr>
              </p:nvSpPr>
              <p:spPr>
                <a:xfrm>
                  <a:off x="5623905" y="5372400"/>
                  <a:ext cx="918224" cy="4727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20000"/>
                    </a:lnSpc>
                    <a:defRPr sz="1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defRPr>
                  </a:lvl1pPr>
                </a:lstStyle>
                <a:p>
                  <a:r>
                    <a:rPr lang="zh-CN" altLang="en-US" sz="7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单击此处输入正文是您思想的提炼为了最终演示发布</a:t>
                  </a:r>
                  <a:endParaRPr lang="en-US" altLang="zh-CN" sz="7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214" name="组合 213"/>
              <p:cNvGrpSpPr/>
              <p:nvPr/>
            </p:nvGrpSpPr>
            <p:grpSpPr>
              <a:xfrm>
                <a:off x="4866848" y="4667848"/>
                <a:ext cx="918224" cy="675737"/>
                <a:chOff x="5623905" y="5169421"/>
                <a:chExt cx="918224" cy="675737"/>
              </a:xfrm>
            </p:grpSpPr>
            <p:sp>
              <p:nvSpPr>
                <p:cNvPr id="215" name="文本框 23"/>
                <p:cNvSpPr txBox="1"/>
                <p:nvPr>
                  <p:custDataLst>
                    <p:tags r:id="rId3"/>
                  </p:custDataLst>
                </p:nvPr>
              </p:nvSpPr>
              <p:spPr>
                <a:xfrm>
                  <a:off x="5623905" y="5169421"/>
                  <a:ext cx="918224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accent2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r>
                    <a:rPr lang="zh-CN" altLang="en-US" sz="105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添加小标题</a:t>
                  </a:r>
                  <a:endParaRPr lang="zh-CN" altLang="en-US" sz="105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216" name="文本框 24"/>
                <p:cNvSpPr txBox="1"/>
                <p:nvPr>
                  <p:custDataLst>
                    <p:tags r:id="rId4"/>
                  </p:custDataLst>
                </p:nvPr>
              </p:nvSpPr>
              <p:spPr>
                <a:xfrm>
                  <a:off x="5623905" y="5372400"/>
                  <a:ext cx="918224" cy="4727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20000"/>
                    </a:lnSpc>
                    <a:defRPr sz="1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defRPr>
                  </a:lvl1pPr>
                </a:lstStyle>
                <a:p>
                  <a:r>
                    <a:rPr lang="zh-CN" altLang="en-US" sz="7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单击此处输入正文是您思想的提炼为了最终演示发布</a:t>
                  </a:r>
                  <a:endParaRPr lang="en-US" altLang="zh-CN" sz="7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217" name="组合 216"/>
              <p:cNvGrpSpPr/>
              <p:nvPr/>
            </p:nvGrpSpPr>
            <p:grpSpPr>
              <a:xfrm>
                <a:off x="6378673" y="4667848"/>
                <a:ext cx="918224" cy="675737"/>
                <a:chOff x="5623905" y="5169421"/>
                <a:chExt cx="918224" cy="675737"/>
              </a:xfrm>
            </p:grpSpPr>
            <p:sp>
              <p:nvSpPr>
                <p:cNvPr id="218" name="文本框 23"/>
                <p:cNvSpPr txBox="1"/>
                <p:nvPr>
                  <p:custDataLst>
                    <p:tags r:id="rId5"/>
                  </p:custDataLst>
                </p:nvPr>
              </p:nvSpPr>
              <p:spPr>
                <a:xfrm>
                  <a:off x="5623905" y="5169421"/>
                  <a:ext cx="918224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accent2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r>
                    <a:rPr lang="zh-CN" altLang="en-US" sz="1050" dirty="0">
                      <a:solidFill>
                        <a:schemeClr val="accent3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添加小标题</a:t>
                  </a:r>
                  <a:endParaRPr lang="zh-CN" altLang="en-US" sz="1050" dirty="0">
                    <a:solidFill>
                      <a:schemeClr val="accent3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219" name="文本框 24"/>
                <p:cNvSpPr txBox="1"/>
                <p:nvPr>
                  <p:custDataLst>
                    <p:tags r:id="rId6"/>
                  </p:custDataLst>
                </p:nvPr>
              </p:nvSpPr>
              <p:spPr>
                <a:xfrm>
                  <a:off x="5623905" y="5372400"/>
                  <a:ext cx="918224" cy="4727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20000"/>
                    </a:lnSpc>
                    <a:defRPr sz="1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defRPr>
                  </a:lvl1pPr>
                </a:lstStyle>
                <a:p>
                  <a:r>
                    <a:rPr lang="zh-CN" altLang="en-US" sz="7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单击此处输入正文是您思想的提炼为了最终演示发布</a:t>
                  </a:r>
                  <a:endParaRPr lang="en-US" altLang="zh-CN" sz="7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220" name="组合 219"/>
              <p:cNvGrpSpPr/>
              <p:nvPr/>
            </p:nvGrpSpPr>
            <p:grpSpPr>
              <a:xfrm>
                <a:off x="7928598" y="4667848"/>
                <a:ext cx="918224" cy="675737"/>
                <a:chOff x="5623905" y="5169421"/>
                <a:chExt cx="918224" cy="675737"/>
              </a:xfrm>
            </p:grpSpPr>
            <p:sp>
              <p:nvSpPr>
                <p:cNvPr id="221" name="文本框 23"/>
                <p:cNvSpPr txBox="1"/>
                <p:nvPr>
                  <p:custDataLst>
                    <p:tags r:id="rId7"/>
                  </p:custDataLst>
                </p:nvPr>
              </p:nvSpPr>
              <p:spPr>
                <a:xfrm>
                  <a:off x="5623905" y="5169421"/>
                  <a:ext cx="918224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accent2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r>
                    <a:rPr lang="zh-CN" altLang="en-US" sz="1050" dirty="0">
                      <a:solidFill>
                        <a:schemeClr val="accent4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添加小标题</a:t>
                  </a:r>
                  <a:endParaRPr lang="zh-CN" altLang="en-US" sz="1050" dirty="0">
                    <a:solidFill>
                      <a:schemeClr val="accent4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222" name="文本框 24"/>
                <p:cNvSpPr txBox="1"/>
                <p:nvPr>
                  <p:custDataLst>
                    <p:tags r:id="rId8"/>
                  </p:custDataLst>
                </p:nvPr>
              </p:nvSpPr>
              <p:spPr>
                <a:xfrm>
                  <a:off x="5623905" y="5372400"/>
                  <a:ext cx="918224" cy="4727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20000"/>
                    </a:lnSpc>
                    <a:defRPr sz="1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defRPr>
                  </a:lvl1pPr>
                </a:lstStyle>
                <a:p>
                  <a:r>
                    <a:rPr lang="zh-CN" altLang="en-US" sz="7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单击此处输入正文是您思想的提炼为了最终演示发布</a:t>
                  </a:r>
                  <a:endParaRPr lang="en-US" altLang="zh-CN" sz="7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</p:grpSp>
        <p:grpSp>
          <p:nvGrpSpPr>
            <p:cNvPr id="224" name="知鱼25"/>
            <p:cNvGrpSpPr/>
            <p:nvPr/>
          </p:nvGrpSpPr>
          <p:grpSpPr>
            <a:xfrm>
              <a:off x="3707141" y="5513170"/>
              <a:ext cx="184711" cy="218905"/>
              <a:chOff x="5442104" y="1861916"/>
              <a:chExt cx="444240" cy="526478"/>
            </a:xfrm>
            <a:solidFill>
              <a:schemeClr val="accent1"/>
            </a:solidFill>
          </p:grpSpPr>
          <p:sp>
            <p:nvSpPr>
              <p:cNvPr id="225" name="知鱼25-1"/>
              <p:cNvSpPr/>
              <p:nvPr/>
            </p:nvSpPr>
            <p:spPr>
              <a:xfrm>
                <a:off x="5442104" y="1861916"/>
                <a:ext cx="440081" cy="526478"/>
              </a:xfrm>
              <a:custGeom>
                <a:avLst/>
                <a:gdLst>
                  <a:gd name="connsiteX0" fmla="*/ 294288 w 440081"/>
                  <a:gd name="connsiteY0" fmla="*/ 220041 h 526478"/>
                  <a:gd name="connsiteX1" fmla="*/ 218691 w 440081"/>
                  <a:gd name="connsiteY1" fmla="*/ 298338 h 526478"/>
                  <a:gd name="connsiteX2" fmla="*/ 143094 w 440081"/>
                  <a:gd name="connsiteY2" fmla="*/ 220041 h 526478"/>
                  <a:gd name="connsiteX3" fmla="*/ 218691 w 440081"/>
                  <a:gd name="connsiteY3" fmla="*/ 141744 h 526478"/>
                  <a:gd name="connsiteX4" fmla="*/ 228140 w 440081"/>
                  <a:gd name="connsiteY4" fmla="*/ 143094 h 526478"/>
                  <a:gd name="connsiteX5" fmla="*/ 271339 w 440081"/>
                  <a:gd name="connsiteY5" fmla="*/ 99896 h 526478"/>
                  <a:gd name="connsiteX6" fmla="*/ 218691 w 440081"/>
                  <a:gd name="connsiteY6" fmla="*/ 87746 h 526478"/>
                  <a:gd name="connsiteX7" fmla="*/ 89096 w 440081"/>
                  <a:gd name="connsiteY7" fmla="*/ 220041 h 526478"/>
                  <a:gd name="connsiteX8" fmla="*/ 218691 w 440081"/>
                  <a:gd name="connsiteY8" fmla="*/ 352335 h 526478"/>
                  <a:gd name="connsiteX9" fmla="*/ 348285 w 440081"/>
                  <a:gd name="connsiteY9" fmla="*/ 220041 h 526478"/>
                  <a:gd name="connsiteX10" fmla="*/ 337486 w 440081"/>
                  <a:gd name="connsiteY10" fmla="*/ 168743 h 526478"/>
                  <a:gd name="connsiteX11" fmla="*/ 292938 w 440081"/>
                  <a:gd name="connsiteY11" fmla="*/ 213291 h 526478"/>
                  <a:gd name="connsiteX12" fmla="*/ 294288 w 440081"/>
                  <a:gd name="connsiteY12" fmla="*/ 220041 h 526478"/>
                  <a:gd name="connsiteX13" fmla="*/ 355035 w 440081"/>
                  <a:gd name="connsiteY13" fmla="*/ 394184 h 526478"/>
                  <a:gd name="connsiteX14" fmla="*/ 440082 w 440081"/>
                  <a:gd name="connsiteY14" fmla="*/ 220041 h 526478"/>
                  <a:gd name="connsiteX15" fmla="*/ 429282 w 440081"/>
                  <a:gd name="connsiteY15" fmla="*/ 151194 h 526478"/>
                  <a:gd name="connsiteX16" fmla="*/ 417133 w 440081"/>
                  <a:gd name="connsiteY16" fmla="*/ 163343 h 526478"/>
                  <a:gd name="connsiteX17" fmla="*/ 384734 w 440081"/>
                  <a:gd name="connsiteY17" fmla="*/ 176843 h 526478"/>
                  <a:gd name="connsiteX18" fmla="*/ 380684 w 440081"/>
                  <a:gd name="connsiteY18" fmla="*/ 176843 h 526478"/>
                  <a:gd name="connsiteX19" fmla="*/ 386084 w 440081"/>
                  <a:gd name="connsiteY19" fmla="*/ 220041 h 526478"/>
                  <a:gd name="connsiteX20" fmla="*/ 220041 w 440081"/>
                  <a:gd name="connsiteY20" fmla="*/ 386084 h 526478"/>
                  <a:gd name="connsiteX21" fmla="*/ 53998 w 440081"/>
                  <a:gd name="connsiteY21" fmla="*/ 220041 h 526478"/>
                  <a:gd name="connsiteX22" fmla="*/ 220041 w 440081"/>
                  <a:gd name="connsiteY22" fmla="*/ 53998 h 526478"/>
                  <a:gd name="connsiteX23" fmla="*/ 269989 w 440081"/>
                  <a:gd name="connsiteY23" fmla="*/ 62097 h 526478"/>
                  <a:gd name="connsiteX24" fmla="*/ 283488 w 440081"/>
                  <a:gd name="connsiteY24" fmla="*/ 29699 h 526478"/>
                  <a:gd name="connsiteX25" fmla="*/ 298338 w 440081"/>
                  <a:gd name="connsiteY25" fmla="*/ 14849 h 526478"/>
                  <a:gd name="connsiteX26" fmla="*/ 220041 w 440081"/>
                  <a:gd name="connsiteY26" fmla="*/ 0 h 526478"/>
                  <a:gd name="connsiteX27" fmla="*/ 0 w 440081"/>
                  <a:gd name="connsiteY27" fmla="*/ 220041 h 526478"/>
                  <a:gd name="connsiteX28" fmla="*/ 95846 w 440081"/>
                  <a:gd name="connsiteY28" fmla="*/ 402283 h 526478"/>
                  <a:gd name="connsiteX29" fmla="*/ 59397 w 440081"/>
                  <a:gd name="connsiteY29" fmla="*/ 499479 h 526478"/>
                  <a:gd name="connsiteX30" fmla="*/ 71547 w 440081"/>
                  <a:gd name="connsiteY30" fmla="*/ 525128 h 526478"/>
                  <a:gd name="connsiteX31" fmla="*/ 78297 w 440081"/>
                  <a:gd name="connsiteY31" fmla="*/ 526478 h 526478"/>
                  <a:gd name="connsiteX32" fmla="*/ 97196 w 440081"/>
                  <a:gd name="connsiteY32" fmla="*/ 512979 h 526478"/>
                  <a:gd name="connsiteX33" fmla="*/ 130944 w 440081"/>
                  <a:gd name="connsiteY33" fmla="*/ 422532 h 526478"/>
                  <a:gd name="connsiteX34" fmla="*/ 206541 w 440081"/>
                  <a:gd name="connsiteY34" fmla="*/ 440082 h 526478"/>
                  <a:gd name="connsiteX35" fmla="*/ 206541 w 440081"/>
                  <a:gd name="connsiteY35" fmla="*/ 506229 h 526478"/>
                  <a:gd name="connsiteX36" fmla="*/ 226790 w 440081"/>
                  <a:gd name="connsiteY36" fmla="*/ 526478 h 526478"/>
                  <a:gd name="connsiteX37" fmla="*/ 247040 w 440081"/>
                  <a:gd name="connsiteY37" fmla="*/ 506229 h 526478"/>
                  <a:gd name="connsiteX38" fmla="*/ 247040 w 440081"/>
                  <a:gd name="connsiteY38" fmla="*/ 438732 h 526478"/>
                  <a:gd name="connsiteX39" fmla="*/ 319936 w 440081"/>
                  <a:gd name="connsiteY39" fmla="*/ 415783 h 526478"/>
                  <a:gd name="connsiteX40" fmla="*/ 356385 w 440081"/>
                  <a:gd name="connsiteY40" fmla="*/ 512979 h 526478"/>
                  <a:gd name="connsiteX41" fmla="*/ 375284 w 440081"/>
                  <a:gd name="connsiteY41" fmla="*/ 526478 h 526478"/>
                  <a:gd name="connsiteX42" fmla="*/ 382034 w 440081"/>
                  <a:gd name="connsiteY42" fmla="*/ 525128 h 526478"/>
                  <a:gd name="connsiteX43" fmla="*/ 394183 w 440081"/>
                  <a:gd name="connsiteY43" fmla="*/ 499479 h 526478"/>
                  <a:gd name="connsiteX44" fmla="*/ 355035 w 440081"/>
                  <a:gd name="connsiteY44" fmla="*/ 394184 h 526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440081" h="526478">
                    <a:moveTo>
                      <a:pt x="294288" y="220041"/>
                    </a:moveTo>
                    <a:cubicBezTo>
                      <a:pt x="294288" y="263239"/>
                      <a:pt x="260539" y="298338"/>
                      <a:pt x="218691" y="298338"/>
                    </a:cubicBezTo>
                    <a:cubicBezTo>
                      <a:pt x="176843" y="298338"/>
                      <a:pt x="143094" y="263239"/>
                      <a:pt x="143094" y="220041"/>
                    </a:cubicBezTo>
                    <a:cubicBezTo>
                      <a:pt x="143094" y="176843"/>
                      <a:pt x="176843" y="141744"/>
                      <a:pt x="218691" y="141744"/>
                    </a:cubicBezTo>
                    <a:cubicBezTo>
                      <a:pt x="222741" y="141744"/>
                      <a:pt x="225440" y="141744"/>
                      <a:pt x="228140" y="143094"/>
                    </a:cubicBezTo>
                    <a:lnTo>
                      <a:pt x="271339" y="99896"/>
                    </a:lnTo>
                    <a:cubicBezTo>
                      <a:pt x="255139" y="91796"/>
                      <a:pt x="237590" y="87746"/>
                      <a:pt x="218691" y="87746"/>
                    </a:cubicBezTo>
                    <a:cubicBezTo>
                      <a:pt x="147144" y="87746"/>
                      <a:pt x="89096" y="147144"/>
                      <a:pt x="89096" y="220041"/>
                    </a:cubicBezTo>
                    <a:cubicBezTo>
                      <a:pt x="89096" y="292938"/>
                      <a:pt x="147144" y="352335"/>
                      <a:pt x="218691" y="352335"/>
                    </a:cubicBezTo>
                    <a:cubicBezTo>
                      <a:pt x="290238" y="352335"/>
                      <a:pt x="348285" y="292938"/>
                      <a:pt x="348285" y="220041"/>
                    </a:cubicBezTo>
                    <a:cubicBezTo>
                      <a:pt x="348285" y="201142"/>
                      <a:pt x="344236" y="183592"/>
                      <a:pt x="337486" y="168743"/>
                    </a:cubicBezTo>
                    <a:lnTo>
                      <a:pt x="292938" y="213291"/>
                    </a:lnTo>
                    <a:cubicBezTo>
                      <a:pt x="294288" y="214641"/>
                      <a:pt x="294288" y="217341"/>
                      <a:pt x="294288" y="220041"/>
                    </a:cubicBezTo>
                    <a:close/>
                    <a:moveTo>
                      <a:pt x="355035" y="394184"/>
                    </a:moveTo>
                    <a:cubicBezTo>
                      <a:pt x="406333" y="353685"/>
                      <a:pt x="440082" y="291588"/>
                      <a:pt x="440082" y="220041"/>
                    </a:cubicBezTo>
                    <a:cubicBezTo>
                      <a:pt x="440082" y="195742"/>
                      <a:pt x="436032" y="172793"/>
                      <a:pt x="429282" y="151194"/>
                    </a:cubicBezTo>
                    <a:lnTo>
                      <a:pt x="417133" y="163343"/>
                    </a:lnTo>
                    <a:cubicBezTo>
                      <a:pt x="407683" y="172793"/>
                      <a:pt x="396883" y="176843"/>
                      <a:pt x="384734" y="176843"/>
                    </a:cubicBezTo>
                    <a:cubicBezTo>
                      <a:pt x="383384" y="176843"/>
                      <a:pt x="382034" y="176843"/>
                      <a:pt x="380684" y="176843"/>
                    </a:cubicBezTo>
                    <a:cubicBezTo>
                      <a:pt x="384734" y="190342"/>
                      <a:pt x="386084" y="205191"/>
                      <a:pt x="386084" y="220041"/>
                    </a:cubicBezTo>
                    <a:cubicBezTo>
                      <a:pt x="386084" y="311837"/>
                      <a:pt x="311837" y="386084"/>
                      <a:pt x="220041" y="386084"/>
                    </a:cubicBezTo>
                    <a:cubicBezTo>
                      <a:pt x="128245" y="386084"/>
                      <a:pt x="53998" y="311837"/>
                      <a:pt x="53998" y="220041"/>
                    </a:cubicBezTo>
                    <a:cubicBezTo>
                      <a:pt x="53998" y="128245"/>
                      <a:pt x="128245" y="53998"/>
                      <a:pt x="220041" y="53998"/>
                    </a:cubicBezTo>
                    <a:cubicBezTo>
                      <a:pt x="237590" y="53998"/>
                      <a:pt x="253789" y="56698"/>
                      <a:pt x="269989" y="62097"/>
                    </a:cubicBezTo>
                    <a:cubicBezTo>
                      <a:pt x="269989" y="49948"/>
                      <a:pt x="275388" y="39148"/>
                      <a:pt x="283488" y="29699"/>
                    </a:cubicBezTo>
                    <a:lnTo>
                      <a:pt x="298338" y="14849"/>
                    </a:lnTo>
                    <a:cubicBezTo>
                      <a:pt x="274038" y="5400"/>
                      <a:pt x="247040" y="0"/>
                      <a:pt x="220041" y="0"/>
                    </a:cubicBezTo>
                    <a:cubicBezTo>
                      <a:pt x="98546" y="0"/>
                      <a:pt x="0" y="98546"/>
                      <a:pt x="0" y="220041"/>
                    </a:cubicBezTo>
                    <a:cubicBezTo>
                      <a:pt x="0" y="295638"/>
                      <a:pt x="37798" y="361785"/>
                      <a:pt x="95846" y="402283"/>
                    </a:cubicBezTo>
                    <a:lnTo>
                      <a:pt x="59397" y="499479"/>
                    </a:lnTo>
                    <a:cubicBezTo>
                      <a:pt x="55348" y="510279"/>
                      <a:pt x="60747" y="521078"/>
                      <a:pt x="71547" y="525128"/>
                    </a:cubicBezTo>
                    <a:cubicBezTo>
                      <a:pt x="74247" y="526478"/>
                      <a:pt x="76947" y="526478"/>
                      <a:pt x="78297" y="526478"/>
                    </a:cubicBezTo>
                    <a:cubicBezTo>
                      <a:pt x="86396" y="526478"/>
                      <a:pt x="94496" y="521078"/>
                      <a:pt x="97196" y="512979"/>
                    </a:cubicBezTo>
                    <a:lnTo>
                      <a:pt x="130944" y="422532"/>
                    </a:lnTo>
                    <a:cubicBezTo>
                      <a:pt x="153894" y="433332"/>
                      <a:pt x="179542" y="438732"/>
                      <a:pt x="206541" y="440082"/>
                    </a:cubicBezTo>
                    <a:lnTo>
                      <a:pt x="206541" y="506229"/>
                    </a:lnTo>
                    <a:cubicBezTo>
                      <a:pt x="206541" y="517028"/>
                      <a:pt x="215991" y="526478"/>
                      <a:pt x="226790" y="526478"/>
                    </a:cubicBezTo>
                    <a:cubicBezTo>
                      <a:pt x="237590" y="526478"/>
                      <a:pt x="247040" y="517028"/>
                      <a:pt x="247040" y="506229"/>
                    </a:cubicBezTo>
                    <a:lnTo>
                      <a:pt x="247040" y="438732"/>
                    </a:lnTo>
                    <a:cubicBezTo>
                      <a:pt x="272688" y="436032"/>
                      <a:pt x="298338" y="427932"/>
                      <a:pt x="319936" y="415783"/>
                    </a:cubicBezTo>
                    <a:lnTo>
                      <a:pt x="356385" y="512979"/>
                    </a:lnTo>
                    <a:cubicBezTo>
                      <a:pt x="359085" y="521078"/>
                      <a:pt x="367184" y="526478"/>
                      <a:pt x="375284" y="526478"/>
                    </a:cubicBezTo>
                    <a:cubicBezTo>
                      <a:pt x="377984" y="526478"/>
                      <a:pt x="380684" y="526478"/>
                      <a:pt x="382034" y="525128"/>
                    </a:cubicBezTo>
                    <a:cubicBezTo>
                      <a:pt x="392834" y="521078"/>
                      <a:pt x="398233" y="508929"/>
                      <a:pt x="394183" y="499479"/>
                    </a:cubicBezTo>
                    <a:lnTo>
                      <a:pt x="355035" y="394184"/>
                    </a:ln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226" name="知鱼25-2"/>
              <p:cNvSpPr/>
              <p:nvPr/>
            </p:nvSpPr>
            <p:spPr>
              <a:xfrm>
                <a:off x="5618947" y="1865966"/>
                <a:ext cx="267398" cy="261889"/>
              </a:xfrm>
              <a:custGeom>
                <a:avLst/>
                <a:gdLst>
                  <a:gd name="connsiteX0" fmla="*/ 259189 w 267398"/>
                  <a:gd name="connsiteY0" fmla="*/ 67497 h 261889"/>
                  <a:gd name="connsiteX1" fmla="*/ 221391 w 267398"/>
                  <a:gd name="connsiteY1" fmla="*/ 52648 h 261889"/>
                  <a:gd name="connsiteX2" fmla="*/ 214641 w 267398"/>
                  <a:gd name="connsiteY2" fmla="*/ 45898 h 261889"/>
                  <a:gd name="connsiteX3" fmla="*/ 199792 w 267398"/>
                  <a:gd name="connsiteY3" fmla="*/ 8100 h 261889"/>
                  <a:gd name="connsiteX4" fmla="*/ 187642 w 267398"/>
                  <a:gd name="connsiteY4" fmla="*/ 0 h 261889"/>
                  <a:gd name="connsiteX5" fmla="*/ 178192 w 267398"/>
                  <a:gd name="connsiteY5" fmla="*/ 4050 h 261889"/>
                  <a:gd name="connsiteX6" fmla="*/ 130944 w 267398"/>
                  <a:gd name="connsiteY6" fmla="*/ 51298 h 261889"/>
                  <a:gd name="connsiteX7" fmla="*/ 128245 w 267398"/>
                  <a:gd name="connsiteY7" fmla="*/ 64797 h 261889"/>
                  <a:gd name="connsiteX8" fmla="*/ 140394 w 267398"/>
                  <a:gd name="connsiteY8" fmla="*/ 97196 h 261889"/>
                  <a:gd name="connsiteX9" fmla="*/ 59397 w 267398"/>
                  <a:gd name="connsiteY9" fmla="*/ 178193 h 261889"/>
                  <a:gd name="connsiteX10" fmla="*/ 43198 w 267398"/>
                  <a:gd name="connsiteY10" fmla="*/ 175493 h 261889"/>
                  <a:gd name="connsiteX11" fmla="*/ 0 w 267398"/>
                  <a:gd name="connsiteY11" fmla="*/ 218691 h 261889"/>
                  <a:gd name="connsiteX12" fmla="*/ 43198 w 267398"/>
                  <a:gd name="connsiteY12" fmla="*/ 261889 h 261889"/>
                  <a:gd name="connsiteX13" fmla="*/ 86396 w 267398"/>
                  <a:gd name="connsiteY13" fmla="*/ 218691 h 261889"/>
                  <a:gd name="connsiteX14" fmla="*/ 83696 w 267398"/>
                  <a:gd name="connsiteY14" fmla="*/ 202492 h 261889"/>
                  <a:gd name="connsiteX15" fmla="*/ 161993 w 267398"/>
                  <a:gd name="connsiteY15" fmla="*/ 124195 h 261889"/>
                  <a:gd name="connsiteX16" fmla="*/ 203841 w 267398"/>
                  <a:gd name="connsiteY16" fmla="*/ 140394 h 261889"/>
                  <a:gd name="connsiteX17" fmla="*/ 207891 w 267398"/>
                  <a:gd name="connsiteY17" fmla="*/ 141744 h 261889"/>
                  <a:gd name="connsiteX18" fmla="*/ 217341 w 267398"/>
                  <a:gd name="connsiteY18" fmla="*/ 137694 h 261889"/>
                  <a:gd name="connsiteX19" fmla="*/ 264589 w 267398"/>
                  <a:gd name="connsiteY19" fmla="*/ 90446 h 261889"/>
                  <a:gd name="connsiteX20" fmla="*/ 259189 w 267398"/>
                  <a:gd name="connsiteY20" fmla="*/ 67497 h 26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7398" h="261889">
                    <a:moveTo>
                      <a:pt x="259189" y="67497"/>
                    </a:moveTo>
                    <a:lnTo>
                      <a:pt x="221391" y="52648"/>
                    </a:lnTo>
                    <a:cubicBezTo>
                      <a:pt x="217341" y="51298"/>
                      <a:pt x="215991" y="48598"/>
                      <a:pt x="214641" y="45898"/>
                    </a:cubicBezTo>
                    <a:lnTo>
                      <a:pt x="199792" y="8100"/>
                    </a:lnTo>
                    <a:cubicBezTo>
                      <a:pt x="198442" y="2700"/>
                      <a:pt x="193042" y="0"/>
                      <a:pt x="187642" y="0"/>
                    </a:cubicBezTo>
                    <a:cubicBezTo>
                      <a:pt x="184942" y="0"/>
                      <a:pt x="180892" y="1350"/>
                      <a:pt x="178192" y="4050"/>
                    </a:cubicBezTo>
                    <a:lnTo>
                      <a:pt x="130944" y="51298"/>
                    </a:lnTo>
                    <a:cubicBezTo>
                      <a:pt x="126895" y="55348"/>
                      <a:pt x="126895" y="60747"/>
                      <a:pt x="128245" y="64797"/>
                    </a:cubicBezTo>
                    <a:lnTo>
                      <a:pt x="140394" y="97196"/>
                    </a:lnTo>
                    <a:lnTo>
                      <a:pt x="59397" y="178193"/>
                    </a:lnTo>
                    <a:cubicBezTo>
                      <a:pt x="53998" y="175493"/>
                      <a:pt x="48598" y="175493"/>
                      <a:pt x="43198" y="175493"/>
                    </a:cubicBezTo>
                    <a:cubicBezTo>
                      <a:pt x="18899" y="175493"/>
                      <a:pt x="0" y="194392"/>
                      <a:pt x="0" y="218691"/>
                    </a:cubicBezTo>
                    <a:cubicBezTo>
                      <a:pt x="0" y="242990"/>
                      <a:pt x="18899" y="261889"/>
                      <a:pt x="43198" y="261889"/>
                    </a:cubicBezTo>
                    <a:cubicBezTo>
                      <a:pt x="67497" y="261889"/>
                      <a:pt x="86396" y="242990"/>
                      <a:pt x="86396" y="218691"/>
                    </a:cubicBezTo>
                    <a:cubicBezTo>
                      <a:pt x="86396" y="213291"/>
                      <a:pt x="85046" y="207891"/>
                      <a:pt x="83696" y="202492"/>
                    </a:cubicBezTo>
                    <a:lnTo>
                      <a:pt x="161993" y="124195"/>
                    </a:lnTo>
                    <a:lnTo>
                      <a:pt x="203841" y="140394"/>
                    </a:lnTo>
                    <a:cubicBezTo>
                      <a:pt x="205191" y="140394"/>
                      <a:pt x="206541" y="141744"/>
                      <a:pt x="207891" y="141744"/>
                    </a:cubicBezTo>
                    <a:cubicBezTo>
                      <a:pt x="210591" y="141744"/>
                      <a:pt x="214641" y="140394"/>
                      <a:pt x="217341" y="137694"/>
                    </a:cubicBezTo>
                    <a:lnTo>
                      <a:pt x="264589" y="90446"/>
                    </a:lnTo>
                    <a:cubicBezTo>
                      <a:pt x="269989" y="82347"/>
                      <a:pt x="267289" y="71547"/>
                      <a:pt x="259189" y="67497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227" name="知鱼34"/>
            <p:cNvGrpSpPr/>
            <p:nvPr/>
          </p:nvGrpSpPr>
          <p:grpSpPr>
            <a:xfrm>
              <a:off x="8278527" y="5550182"/>
              <a:ext cx="193560" cy="172635"/>
              <a:chOff x="8297703" y="5572912"/>
              <a:chExt cx="499479" cy="445481"/>
            </a:xfrm>
            <a:solidFill>
              <a:schemeClr val="accent4"/>
            </a:solidFill>
          </p:grpSpPr>
          <p:sp>
            <p:nvSpPr>
              <p:cNvPr id="228" name="知鱼34-1"/>
              <p:cNvSpPr/>
              <p:nvPr/>
            </p:nvSpPr>
            <p:spPr>
              <a:xfrm>
                <a:off x="8297703" y="5572912"/>
                <a:ext cx="485979" cy="445481"/>
              </a:xfrm>
              <a:custGeom>
                <a:avLst/>
                <a:gdLst>
                  <a:gd name="connsiteX0" fmla="*/ 431982 w 485979"/>
                  <a:gd name="connsiteY0" fmla="*/ 0 h 445481"/>
                  <a:gd name="connsiteX1" fmla="*/ 53998 w 485979"/>
                  <a:gd name="connsiteY1" fmla="*/ 0 h 445481"/>
                  <a:gd name="connsiteX2" fmla="*/ 0 w 485979"/>
                  <a:gd name="connsiteY2" fmla="*/ 53998 h 445481"/>
                  <a:gd name="connsiteX3" fmla="*/ 0 w 485979"/>
                  <a:gd name="connsiteY3" fmla="*/ 391484 h 445481"/>
                  <a:gd name="connsiteX4" fmla="*/ 53998 w 485979"/>
                  <a:gd name="connsiteY4" fmla="*/ 445481 h 445481"/>
                  <a:gd name="connsiteX5" fmla="*/ 318587 w 485979"/>
                  <a:gd name="connsiteY5" fmla="*/ 445481 h 445481"/>
                  <a:gd name="connsiteX6" fmla="*/ 283488 w 485979"/>
                  <a:gd name="connsiteY6" fmla="*/ 391484 h 445481"/>
                  <a:gd name="connsiteX7" fmla="*/ 67497 w 485979"/>
                  <a:gd name="connsiteY7" fmla="*/ 391484 h 445481"/>
                  <a:gd name="connsiteX8" fmla="*/ 53998 w 485979"/>
                  <a:gd name="connsiteY8" fmla="*/ 377984 h 445481"/>
                  <a:gd name="connsiteX9" fmla="*/ 53998 w 485979"/>
                  <a:gd name="connsiteY9" fmla="*/ 148494 h 445481"/>
                  <a:gd name="connsiteX10" fmla="*/ 67497 w 485979"/>
                  <a:gd name="connsiteY10" fmla="*/ 134994 h 445481"/>
                  <a:gd name="connsiteX11" fmla="*/ 418483 w 485979"/>
                  <a:gd name="connsiteY11" fmla="*/ 134994 h 445481"/>
                  <a:gd name="connsiteX12" fmla="*/ 431982 w 485979"/>
                  <a:gd name="connsiteY12" fmla="*/ 148494 h 445481"/>
                  <a:gd name="connsiteX13" fmla="*/ 431982 w 485979"/>
                  <a:gd name="connsiteY13" fmla="*/ 225441 h 445481"/>
                  <a:gd name="connsiteX14" fmla="*/ 485980 w 485979"/>
                  <a:gd name="connsiteY14" fmla="*/ 251090 h 445481"/>
                  <a:gd name="connsiteX15" fmla="*/ 485980 w 485979"/>
                  <a:gd name="connsiteY15" fmla="*/ 52648 h 445481"/>
                  <a:gd name="connsiteX16" fmla="*/ 431982 w 485979"/>
                  <a:gd name="connsiteY16" fmla="*/ 0 h 445481"/>
                  <a:gd name="connsiteX17" fmla="*/ 80997 w 485979"/>
                  <a:gd name="connsiteY17" fmla="*/ 94496 h 445481"/>
                  <a:gd name="connsiteX18" fmla="*/ 53998 w 485979"/>
                  <a:gd name="connsiteY18" fmla="*/ 67497 h 445481"/>
                  <a:gd name="connsiteX19" fmla="*/ 80997 w 485979"/>
                  <a:gd name="connsiteY19" fmla="*/ 40498 h 445481"/>
                  <a:gd name="connsiteX20" fmla="*/ 107996 w 485979"/>
                  <a:gd name="connsiteY20" fmla="*/ 67497 h 445481"/>
                  <a:gd name="connsiteX21" fmla="*/ 80997 w 485979"/>
                  <a:gd name="connsiteY21" fmla="*/ 94496 h 445481"/>
                  <a:gd name="connsiteX22" fmla="*/ 215991 w 485979"/>
                  <a:gd name="connsiteY22" fmla="*/ 87746 h 445481"/>
                  <a:gd name="connsiteX23" fmla="*/ 161993 w 485979"/>
                  <a:gd name="connsiteY23" fmla="*/ 87746 h 445481"/>
                  <a:gd name="connsiteX24" fmla="*/ 141744 w 485979"/>
                  <a:gd name="connsiteY24" fmla="*/ 67497 h 445481"/>
                  <a:gd name="connsiteX25" fmla="*/ 161993 w 485979"/>
                  <a:gd name="connsiteY25" fmla="*/ 47248 h 445481"/>
                  <a:gd name="connsiteX26" fmla="*/ 215991 w 485979"/>
                  <a:gd name="connsiteY26" fmla="*/ 47248 h 445481"/>
                  <a:gd name="connsiteX27" fmla="*/ 236240 w 485979"/>
                  <a:gd name="connsiteY27" fmla="*/ 67497 h 445481"/>
                  <a:gd name="connsiteX28" fmla="*/ 215991 w 485979"/>
                  <a:gd name="connsiteY28" fmla="*/ 87746 h 445481"/>
                  <a:gd name="connsiteX29" fmla="*/ 209241 w 485979"/>
                  <a:gd name="connsiteY29" fmla="*/ 306437 h 445481"/>
                  <a:gd name="connsiteX30" fmla="*/ 191692 w 485979"/>
                  <a:gd name="connsiteY30" fmla="*/ 323987 h 445481"/>
                  <a:gd name="connsiteX31" fmla="*/ 209241 w 485979"/>
                  <a:gd name="connsiteY31" fmla="*/ 341536 h 445481"/>
                  <a:gd name="connsiteX32" fmla="*/ 263239 w 485979"/>
                  <a:gd name="connsiteY32" fmla="*/ 341536 h 445481"/>
                  <a:gd name="connsiteX33" fmla="*/ 280788 w 485979"/>
                  <a:gd name="connsiteY33" fmla="*/ 323987 h 445481"/>
                  <a:gd name="connsiteX34" fmla="*/ 263239 w 485979"/>
                  <a:gd name="connsiteY34" fmla="*/ 306437 h 445481"/>
                  <a:gd name="connsiteX35" fmla="*/ 209241 w 485979"/>
                  <a:gd name="connsiteY35" fmla="*/ 306437 h 445481"/>
                  <a:gd name="connsiteX36" fmla="*/ 321287 w 485979"/>
                  <a:gd name="connsiteY36" fmla="*/ 256489 h 445481"/>
                  <a:gd name="connsiteX37" fmla="*/ 303737 w 485979"/>
                  <a:gd name="connsiteY37" fmla="*/ 238940 h 445481"/>
                  <a:gd name="connsiteX38" fmla="*/ 209241 w 485979"/>
                  <a:gd name="connsiteY38" fmla="*/ 238940 h 445481"/>
                  <a:gd name="connsiteX39" fmla="*/ 191692 w 485979"/>
                  <a:gd name="connsiteY39" fmla="*/ 256489 h 445481"/>
                  <a:gd name="connsiteX40" fmla="*/ 209241 w 485979"/>
                  <a:gd name="connsiteY40" fmla="*/ 274039 h 445481"/>
                  <a:gd name="connsiteX41" fmla="*/ 303737 w 485979"/>
                  <a:gd name="connsiteY41" fmla="*/ 274039 h 445481"/>
                  <a:gd name="connsiteX42" fmla="*/ 321287 w 485979"/>
                  <a:gd name="connsiteY42" fmla="*/ 256489 h 445481"/>
                  <a:gd name="connsiteX43" fmla="*/ 371235 w 485979"/>
                  <a:gd name="connsiteY43" fmla="*/ 171443 h 445481"/>
                  <a:gd name="connsiteX44" fmla="*/ 114745 w 485979"/>
                  <a:gd name="connsiteY44" fmla="*/ 171443 h 445481"/>
                  <a:gd name="connsiteX45" fmla="*/ 97196 w 485979"/>
                  <a:gd name="connsiteY45" fmla="*/ 188992 h 445481"/>
                  <a:gd name="connsiteX46" fmla="*/ 114745 w 485979"/>
                  <a:gd name="connsiteY46" fmla="*/ 206542 h 445481"/>
                  <a:gd name="connsiteX47" fmla="*/ 371235 w 485979"/>
                  <a:gd name="connsiteY47" fmla="*/ 206542 h 445481"/>
                  <a:gd name="connsiteX48" fmla="*/ 388784 w 485979"/>
                  <a:gd name="connsiteY48" fmla="*/ 188992 h 445481"/>
                  <a:gd name="connsiteX49" fmla="*/ 371235 w 485979"/>
                  <a:gd name="connsiteY49" fmla="*/ 171443 h 445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485979" h="445481">
                    <a:moveTo>
                      <a:pt x="431982" y="0"/>
                    </a:moveTo>
                    <a:lnTo>
                      <a:pt x="53998" y="0"/>
                    </a:lnTo>
                    <a:cubicBezTo>
                      <a:pt x="24299" y="0"/>
                      <a:pt x="0" y="24299"/>
                      <a:pt x="0" y="53998"/>
                    </a:cubicBezTo>
                    <a:lnTo>
                      <a:pt x="0" y="391484"/>
                    </a:lnTo>
                    <a:cubicBezTo>
                      <a:pt x="0" y="421183"/>
                      <a:pt x="24299" y="445481"/>
                      <a:pt x="53998" y="445481"/>
                    </a:cubicBezTo>
                    <a:lnTo>
                      <a:pt x="318587" y="445481"/>
                    </a:lnTo>
                    <a:cubicBezTo>
                      <a:pt x="302387" y="430632"/>
                      <a:pt x="290238" y="411733"/>
                      <a:pt x="283488" y="391484"/>
                    </a:cubicBezTo>
                    <a:lnTo>
                      <a:pt x="67497" y="391484"/>
                    </a:lnTo>
                    <a:cubicBezTo>
                      <a:pt x="59397" y="391484"/>
                      <a:pt x="53998" y="386084"/>
                      <a:pt x="53998" y="377984"/>
                    </a:cubicBezTo>
                    <a:lnTo>
                      <a:pt x="53998" y="148494"/>
                    </a:lnTo>
                    <a:cubicBezTo>
                      <a:pt x="53998" y="140394"/>
                      <a:pt x="59397" y="134994"/>
                      <a:pt x="67497" y="134994"/>
                    </a:cubicBezTo>
                    <a:lnTo>
                      <a:pt x="418483" y="134994"/>
                    </a:lnTo>
                    <a:cubicBezTo>
                      <a:pt x="426582" y="134994"/>
                      <a:pt x="431982" y="140394"/>
                      <a:pt x="431982" y="148494"/>
                    </a:cubicBezTo>
                    <a:lnTo>
                      <a:pt x="431982" y="225441"/>
                    </a:lnTo>
                    <a:cubicBezTo>
                      <a:pt x="452231" y="229490"/>
                      <a:pt x="471130" y="238940"/>
                      <a:pt x="485980" y="251090"/>
                    </a:cubicBezTo>
                    <a:lnTo>
                      <a:pt x="485980" y="52648"/>
                    </a:lnTo>
                    <a:cubicBezTo>
                      <a:pt x="485980" y="22949"/>
                      <a:pt x="461681" y="0"/>
                      <a:pt x="431982" y="0"/>
                    </a:cubicBezTo>
                    <a:close/>
                    <a:moveTo>
                      <a:pt x="80997" y="94496"/>
                    </a:moveTo>
                    <a:cubicBezTo>
                      <a:pt x="66147" y="94496"/>
                      <a:pt x="53998" y="82347"/>
                      <a:pt x="53998" y="67497"/>
                    </a:cubicBezTo>
                    <a:cubicBezTo>
                      <a:pt x="53998" y="52648"/>
                      <a:pt x="66147" y="40498"/>
                      <a:pt x="80997" y="40498"/>
                    </a:cubicBezTo>
                    <a:cubicBezTo>
                      <a:pt x="95846" y="40498"/>
                      <a:pt x="107996" y="52648"/>
                      <a:pt x="107996" y="67497"/>
                    </a:cubicBezTo>
                    <a:cubicBezTo>
                      <a:pt x="107996" y="82347"/>
                      <a:pt x="95846" y="94496"/>
                      <a:pt x="80997" y="94496"/>
                    </a:cubicBezTo>
                    <a:close/>
                    <a:moveTo>
                      <a:pt x="215991" y="87746"/>
                    </a:moveTo>
                    <a:lnTo>
                      <a:pt x="161993" y="87746"/>
                    </a:lnTo>
                    <a:cubicBezTo>
                      <a:pt x="151194" y="87746"/>
                      <a:pt x="141744" y="78297"/>
                      <a:pt x="141744" y="67497"/>
                    </a:cubicBezTo>
                    <a:cubicBezTo>
                      <a:pt x="141744" y="56698"/>
                      <a:pt x="151194" y="47248"/>
                      <a:pt x="161993" y="47248"/>
                    </a:cubicBezTo>
                    <a:lnTo>
                      <a:pt x="215991" y="47248"/>
                    </a:lnTo>
                    <a:cubicBezTo>
                      <a:pt x="226791" y="47248"/>
                      <a:pt x="236240" y="56698"/>
                      <a:pt x="236240" y="67497"/>
                    </a:cubicBezTo>
                    <a:cubicBezTo>
                      <a:pt x="236240" y="78297"/>
                      <a:pt x="226791" y="87746"/>
                      <a:pt x="215991" y="87746"/>
                    </a:cubicBezTo>
                    <a:close/>
                    <a:moveTo>
                      <a:pt x="209241" y="306437"/>
                    </a:moveTo>
                    <a:cubicBezTo>
                      <a:pt x="199792" y="306437"/>
                      <a:pt x="191692" y="314537"/>
                      <a:pt x="191692" y="323987"/>
                    </a:cubicBezTo>
                    <a:cubicBezTo>
                      <a:pt x="191692" y="333436"/>
                      <a:pt x="199792" y="341536"/>
                      <a:pt x="209241" y="341536"/>
                    </a:cubicBezTo>
                    <a:lnTo>
                      <a:pt x="263239" y="341536"/>
                    </a:lnTo>
                    <a:cubicBezTo>
                      <a:pt x="272689" y="341536"/>
                      <a:pt x="280788" y="333436"/>
                      <a:pt x="280788" y="323987"/>
                    </a:cubicBezTo>
                    <a:cubicBezTo>
                      <a:pt x="280788" y="314537"/>
                      <a:pt x="272689" y="306437"/>
                      <a:pt x="263239" y="306437"/>
                    </a:cubicBezTo>
                    <a:lnTo>
                      <a:pt x="209241" y="306437"/>
                    </a:lnTo>
                    <a:close/>
                    <a:moveTo>
                      <a:pt x="321287" y="256489"/>
                    </a:moveTo>
                    <a:cubicBezTo>
                      <a:pt x="321287" y="247040"/>
                      <a:pt x="313187" y="238940"/>
                      <a:pt x="303737" y="238940"/>
                    </a:cubicBezTo>
                    <a:lnTo>
                      <a:pt x="209241" y="238940"/>
                    </a:lnTo>
                    <a:cubicBezTo>
                      <a:pt x="199792" y="238940"/>
                      <a:pt x="191692" y="247040"/>
                      <a:pt x="191692" y="256489"/>
                    </a:cubicBezTo>
                    <a:cubicBezTo>
                      <a:pt x="191692" y="265939"/>
                      <a:pt x="199792" y="274039"/>
                      <a:pt x="209241" y="274039"/>
                    </a:cubicBezTo>
                    <a:lnTo>
                      <a:pt x="303737" y="274039"/>
                    </a:lnTo>
                    <a:cubicBezTo>
                      <a:pt x="313187" y="272689"/>
                      <a:pt x="321287" y="264589"/>
                      <a:pt x="321287" y="256489"/>
                    </a:cubicBezTo>
                    <a:close/>
                    <a:moveTo>
                      <a:pt x="371235" y="171443"/>
                    </a:moveTo>
                    <a:lnTo>
                      <a:pt x="114745" y="171443"/>
                    </a:lnTo>
                    <a:cubicBezTo>
                      <a:pt x="105296" y="171443"/>
                      <a:pt x="97196" y="179543"/>
                      <a:pt x="97196" y="188992"/>
                    </a:cubicBezTo>
                    <a:cubicBezTo>
                      <a:pt x="97196" y="198442"/>
                      <a:pt x="105296" y="206542"/>
                      <a:pt x="114745" y="206542"/>
                    </a:cubicBezTo>
                    <a:lnTo>
                      <a:pt x="371235" y="206542"/>
                    </a:lnTo>
                    <a:cubicBezTo>
                      <a:pt x="380684" y="206542"/>
                      <a:pt x="388784" y="198442"/>
                      <a:pt x="388784" y="188992"/>
                    </a:cubicBezTo>
                    <a:cubicBezTo>
                      <a:pt x="388784" y="179543"/>
                      <a:pt x="380684" y="171443"/>
                      <a:pt x="371235" y="171443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229" name="知鱼34-2"/>
              <p:cNvSpPr/>
              <p:nvPr/>
            </p:nvSpPr>
            <p:spPr>
              <a:xfrm>
                <a:off x="8398949" y="5822652"/>
                <a:ext cx="398233" cy="195741"/>
              </a:xfrm>
              <a:custGeom>
                <a:avLst/>
                <a:gdLst>
                  <a:gd name="connsiteX0" fmla="*/ 47248 w 398233"/>
                  <a:gd name="connsiteY0" fmla="*/ 0 h 195741"/>
                  <a:gd name="connsiteX1" fmla="*/ 13499 w 398233"/>
                  <a:gd name="connsiteY1" fmla="*/ 0 h 195741"/>
                  <a:gd name="connsiteX2" fmla="*/ 0 w 398233"/>
                  <a:gd name="connsiteY2" fmla="*/ 13499 h 195741"/>
                  <a:gd name="connsiteX3" fmla="*/ 0 w 398233"/>
                  <a:gd name="connsiteY3" fmla="*/ 67497 h 195741"/>
                  <a:gd name="connsiteX4" fmla="*/ 13499 w 398233"/>
                  <a:gd name="connsiteY4" fmla="*/ 80997 h 195741"/>
                  <a:gd name="connsiteX5" fmla="*/ 47248 w 398233"/>
                  <a:gd name="connsiteY5" fmla="*/ 80997 h 195741"/>
                  <a:gd name="connsiteX6" fmla="*/ 60747 w 398233"/>
                  <a:gd name="connsiteY6" fmla="*/ 67497 h 195741"/>
                  <a:gd name="connsiteX7" fmla="*/ 60747 w 398233"/>
                  <a:gd name="connsiteY7" fmla="*/ 13499 h 195741"/>
                  <a:gd name="connsiteX8" fmla="*/ 47248 w 398233"/>
                  <a:gd name="connsiteY8" fmla="*/ 0 h 195741"/>
                  <a:gd name="connsiteX9" fmla="*/ 303737 w 398233"/>
                  <a:gd name="connsiteY9" fmla="*/ 6750 h 195741"/>
                  <a:gd name="connsiteX10" fmla="*/ 209241 w 398233"/>
                  <a:gd name="connsiteY10" fmla="*/ 101246 h 195741"/>
                  <a:gd name="connsiteX11" fmla="*/ 303737 w 398233"/>
                  <a:gd name="connsiteY11" fmla="*/ 195742 h 195741"/>
                  <a:gd name="connsiteX12" fmla="*/ 398234 w 398233"/>
                  <a:gd name="connsiteY12" fmla="*/ 101246 h 195741"/>
                  <a:gd name="connsiteX13" fmla="*/ 303737 w 398233"/>
                  <a:gd name="connsiteY13" fmla="*/ 6750 h 195741"/>
                  <a:gd name="connsiteX14" fmla="*/ 290238 w 398233"/>
                  <a:gd name="connsiteY14" fmla="*/ 144444 h 195741"/>
                  <a:gd name="connsiteX15" fmla="*/ 247040 w 398233"/>
                  <a:gd name="connsiteY15" fmla="*/ 101246 h 195741"/>
                  <a:gd name="connsiteX16" fmla="*/ 267289 w 398233"/>
                  <a:gd name="connsiteY16" fmla="*/ 80997 h 195741"/>
                  <a:gd name="connsiteX17" fmla="*/ 290238 w 398233"/>
                  <a:gd name="connsiteY17" fmla="*/ 103946 h 195741"/>
                  <a:gd name="connsiteX18" fmla="*/ 338836 w 398233"/>
                  <a:gd name="connsiteY18" fmla="*/ 55348 h 195741"/>
                  <a:gd name="connsiteX19" fmla="*/ 357735 w 398233"/>
                  <a:gd name="connsiteY19" fmla="*/ 74247 h 195741"/>
                  <a:gd name="connsiteX20" fmla="*/ 290238 w 398233"/>
                  <a:gd name="connsiteY20" fmla="*/ 144444 h 195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8233" h="195741">
                    <a:moveTo>
                      <a:pt x="47248" y="0"/>
                    </a:moveTo>
                    <a:lnTo>
                      <a:pt x="13499" y="0"/>
                    </a:lnTo>
                    <a:cubicBezTo>
                      <a:pt x="5400" y="0"/>
                      <a:pt x="0" y="5400"/>
                      <a:pt x="0" y="13499"/>
                    </a:cubicBezTo>
                    <a:lnTo>
                      <a:pt x="0" y="67497"/>
                    </a:lnTo>
                    <a:cubicBezTo>
                      <a:pt x="0" y="75597"/>
                      <a:pt x="5400" y="80997"/>
                      <a:pt x="13499" y="80997"/>
                    </a:cubicBezTo>
                    <a:lnTo>
                      <a:pt x="47248" y="80997"/>
                    </a:lnTo>
                    <a:cubicBezTo>
                      <a:pt x="55348" y="80997"/>
                      <a:pt x="60747" y="75597"/>
                      <a:pt x="60747" y="67497"/>
                    </a:cubicBezTo>
                    <a:lnTo>
                      <a:pt x="60747" y="13499"/>
                    </a:lnTo>
                    <a:cubicBezTo>
                      <a:pt x="60747" y="5400"/>
                      <a:pt x="55348" y="0"/>
                      <a:pt x="47248" y="0"/>
                    </a:cubicBezTo>
                    <a:close/>
                    <a:moveTo>
                      <a:pt x="303737" y="6750"/>
                    </a:moveTo>
                    <a:cubicBezTo>
                      <a:pt x="251090" y="6750"/>
                      <a:pt x="209241" y="48598"/>
                      <a:pt x="209241" y="101246"/>
                    </a:cubicBezTo>
                    <a:cubicBezTo>
                      <a:pt x="209241" y="153894"/>
                      <a:pt x="251090" y="195742"/>
                      <a:pt x="303737" y="195742"/>
                    </a:cubicBezTo>
                    <a:cubicBezTo>
                      <a:pt x="356385" y="195742"/>
                      <a:pt x="398234" y="153894"/>
                      <a:pt x="398234" y="101246"/>
                    </a:cubicBezTo>
                    <a:cubicBezTo>
                      <a:pt x="398234" y="48598"/>
                      <a:pt x="356385" y="6750"/>
                      <a:pt x="303737" y="6750"/>
                    </a:cubicBezTo>
                    <a:close/>
                    <a:moveTo>
                      <a:pt x="290238" y="144444"/>
                    </a:moveTo>
                    <a:lnTo>
                      <a:pt x="247040" y="101246"/>
                    </a:lnTo>
                    <a:lnTo>
                      <a:pt x="267289" y="80997"/>
                    </a:lnTo>
                    <a:lnTo>
                      <a:pt x="290238" y="103946"/>
                    </a:lnTo>
                    <a:lnTo>
                      <a:pt x="338836" y="55348"/>
                    </a:lnTo>
                    <a:lnTo>
                      <a:pt x="357735" y="74247"/>
                    </a:lnTo>
                    <a:lnTo>
                      <a:pt x="290238" y="144444"/>
                    </a:ln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233" name="知鱼60"/>
            <p:cNvGrpSpPr/>
            <p:nvPr/>
          </p:nvGrpSpPr>
          <p:grpSpPr>
            <a:xfrm>
              <a:off x="6746122" y="5540054"/>
              <a:ext cx="219717" cy="190945"/>
              <a:chOff x="6428031" y="1876766"/>
              <a:chExt cx="566976" cy="492729"/>
            </a:xfrm>
            <a:solidFill>
              <a:schemeClr val="accent3"/>
            </a:solidFill>
          </p:grpSpPr>
          <p:sp>
            <p:nvSpPr>
              <p:cNvPr id="234" name="知鱼60-1"/>
              <p:cNvSpPr/>
              <p:nvPr/>
            </p:nvSpPr>
            <p:spPr>
              <a:xfrm>
                <a:off x="6428031" y="1876766"/>
                <a:ext cx="566976" cy="492729"/>
              </a:xfrm>
              <a:custGeom>
                <a:avLst/>
                <a:gdLst>
                  <a:gd name="connsiteX0" fmla="*/ 539978 w 566976"/>
                  <a:gd name="connsiteY0" fmla="*/ 0 h 492729"/>
                  <a:gd name="connsiteX1" fmla="*/ 26999 w 566976"/>
                  <a:gd name="connsiteY1" fmla="*/ 0 h 492729"/>
                  <a:gd name="connsiteX2" fmla="*/ 0 w 566976"/>
                  <a:gd name="connsiteY2" fmla="*/ 26999 h 492729"/>
                  <a:gd name="connsiteX3" fmla="*/ 0 w 566976"/>
                  <a:gd name="connsiteY3" fmla="*/ 364485 h 492729"/>
                  <a:gd name="connsiteX4" fmla="*/ 26999 w 566976"/>
                  <a:gd name="connsiteY4" fmla="*/ 391484 h 492729"/>
                  <a:gd name="connsiteX5" fmla="*/ 228141 w 566976"/>
                  <a:gd name="connsiteY5" fmla="*/ 391484 h 492729"/>
                  <a:gd name="connsiteX6" fmla="*/ 217341 w 566976"/>
                  <a:gd name="connsiteY6" fmla="*/ 452231 h 492729"/>
                  <a:gd name="connsiteX7" fmla="*/ 168743 w 566976"/>
                  <a:gd name="connsiteY7" fmla="*/ 452231 h 492729"/>
                  <a:gd name="connsiteX8" fmla="*/ 148494 w 566976"/>
                  <a:gd name="connsiteY8" fmla="*/ 472480 h 492729"/>
                  <a:gd name="connsiteX9" fmla="*/ 168743 w 566976"/>
                  <a:gd name="connsiteY9" fmla="*/ 492730 h 492729"/>
                  <a:gd name="connsiteX10" fmla="*/ 398234 w 566976"/>
                  <a:gd name="connsiteY10" fmla="*/ 492730 h 492729"/>
                  <a:gd name="connsiteX11" fmla="*/ 418483 w 566976"/>
                  <a:gd name="connsiteY11" fmla="*/ 472480 h 492729"/>
                  <a:gd name="connsiteX12" fmla="*/ 398234 w 566976"/>
                  <a:gd name="connsiteY12" fmla="*/ 452231 h 492729"/>
                  <a:gd name="connsiteX13" fmla="*/ 348286 w 566976"/>
                  <a:gd name="connsiteY13" fmla="*/ 452231 h 492729"/>
                  <a:gd name="connsiteX14" fmla="*/ 338836 w 566976"/>
                  <a:gd name="connsiteY14" fmla="*/ 391484 h 492729"/>
                  <a:gd name="connsiteX15" fmla="*/ 539978 w 566976"/>
                  <a:gd name="connsiteY15" fmla="*/ 391484 h 492729"/>
                  <a:gd name="connsiteX16" fmla="*/ 566977 w 566976"/>
                  <a:gd name="connsiteY16" fmla="*/ 364485 h 492729"/>
                  <a:gd name="connsiteX17" fmla="*/ 566977 w 566976"/>
                  <a:gd name="connsiteY17" fmla="*/ 26999 h 492729"/>
                  <a:gd name="connsiteX18" fmla="*/ 539978 w 566976"/>
                  <a:gd name="connsiteY18" fmla="*/ 0 h 492729"/>
                  <a:gd name="connsiteX19" fmla="*/ 283488 w 566976"/>
                  <a:gd name="connsiteY19" fmla="*/ 371235 h 492729"/>
                  <a:gd name="connsiteX20" fmla="*/ 263239 w 566976"/>
                  <a:gd name="connsiteY20" fmla="*/ 350985 h 492729"/>
                  <a:gd name="connsiteX21" fmla="*/ 283488 w 566976"/>
                  <a:gd name="connsiteY21" fmla="*/ 330736 h 492729"/>
                  <a:gd name="connsiteX22" fmla="*/ 303737 w 566976"/>
                  <a:gd name="connsiteY22" fmla="*/ 350985 h 492729"/>
                  <a:gd name="connsiteX23" fmla="*/ 283488 w 566976"/>
                  <a:gd name="connsiteY23" fmla="*/ 371235 h 492729"/>
                  <a:gd name="connsiteX24" fmla="*/ 512979 w 566976"/>
                  <a:gd name="connsiteY24" fmla="*/ 296988 h 492729"/>
                  <a:gd name="connsiteX25" fmla="*/ 53998 w 566976"/>
                  <a:gd name="connsiteY25" fmla="*/ 296988 h 492729"/>
                  <a:gd name="connsiteX26" fmla="*/ 53998 w 566976"/>
                  <a:gd name="connsiteY26" fmla="*/ 53998 h 492729"/>
                  <a:gd name="connsiteX27" fmla="*/ 512979 w 566976"/>
                  <a:gd name="connsiteY27" fmla="*/ 53998 h 492729"/>
                  <a:gd name="connsiteX28" fmla="*/ 512979 w 566976"/>
                  <a:gd name="connsiteY28" fmla="*/ 296988 h 492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66976" h="492729">
                    <a:moveTo>
                      <a:pt x="539978" y="0"/>
                    </a:moveTo>
                    <a:lnTo>
                      <a:pt x="26999" y="0"/>
                    </a:lnTo>
                    <a:cubicBezTo>
                      <a:pt x="12149" y="0"/>
                      <a:pt x="0" y="12150"/>
                      <a:pt x="0" y="26999"/>
                    </a:cubicBezTo>
                    <a:lnTo>
                      <a:pt x="0" y="364485"/>
                    </a:lnTo>
                    <a:cubicBezTo>
                      <a:pt x="0" y="379334"/>
                      <a:pt x="12149" y="391484"/>
                      <a:pt x="26999" y="391484"/>
                    </a:cubicBezTo>
                    <a:lnTo>
                      <a:pt x="228141" y="391484"/>
                    </a:lnTo>
                    <a:lnTo>
                      <a:pt x="217341" y="452231"/>
                    </a:lnTo>
                    <a:lnTo>
                      <a:pt x="168743" y="452231"/>
                    </a:lnTo>
                    <a:cubicBezTo>
                      <a:pt x="157943" y="452231"/>
                      <a:pt x="148494" y="461681"/>
                      <a:pt x="148494" y="472480"/>
                    </a:cubicBezTo>
                    <a:cubicBezTo>
                      <a:pt x="148494" y="483280"/>
                      <a:pt x="157943" y="492730"/>
                      <a:pt x="168743" y="492730"/>
                    </a:cubicBezTo>
                    <a:lnTo>
                      <a:pt x="398234" y="492730"/>
                    </a:lnTo>
                    <a:cubicBezTo>
                      <a:pt x="409033" y="492730"/>
                      <a:pt x="418483" y="483280"/>
                      <a:pt x="418483" y="472480"/>
                    </a:cubicBezTo>
                    <a:cubicBezTo>
                      <a:pt x="418483" y="461681"/>
                      <a:pt x="409033" y="452231"/>
                      <a:pt x="398234" y="452231"/>
                    </a:cubicBezTo>
                    <a:lnTo>
                      <a:pt x="348286" y="452231"/>
                    </a:lnTo>
                    <a:lnTo>
                      <a:pt x="338836" y="391484"/>
                    </a:lnTo>
                    <a:lnTo>
                      <a:pt x="539978" y="391484"/>
                    </a:lnTo>
                    <a:cubicBezTo>
                      <a:pt x="554827" y="391484"/>
                      <a:pt x="566977" y="379334"/>
                      <a:pt x="566977" y="364485"/>
                    </a:cubicBezTo>
                    <a:lnTo>
                      <a:pt x="566977" y="26999"/>
                    </a:lnTo>
                    <a:cubicBezTo>
                      <a:pt x="566977" y="12150"/>
                      <a:pt x="554827" y="0"/>
                      <a:pt x="539978" y="0"/>
                    </a:cubicBezTo>
                    <a:close/>
                    <a:moveTo>
                      <a:pt x="283488" y="371235"/>
                    </a:moveTo>
                    <a:cubicBezTo>
                      <a:pt x="272689" y="371235"/>
                      <a:pt x="263239" y="361785"/>
                      <a:pt x="263239" y="350985"/>
                    </a:cubicBezTo>
                    <a:cubicBezTo>
                      <a:pt x="263239" y="340186"/>
                      <a:pt x="272689" y="330736"/>
                      <a:pt x="283488" y="330736"/>
                    </a:cubicBezTo>
                    <a:cubicBezTo>
                      <a:pt x="294288" y="330736"/>
                      <a:pt x="303737" y="340186"/>
                      <a:pt x="303737" y="350985"/>
                    </a:cubicBezTo>
                    <a:cubicBezTo>
                      <a:pt x="303737" y="361785"/>
                      <a:pt x="294288" y="371235"/>
                      <a:pt x="283488" y="371235"/>
                    </a:cubicBezTo>
                    <a:close/>
                    <a:moveTo>
                      <a:pt x="512979" y="296988"/>
                    </a:moveTo>
                    <a:lnTo>
                      <a:pt x="53998" y="296988"/>
                    </a:lnTo>
                    <a:lnTo>
                      <a:pt x="53998" y="53998"/>
                    </a:lnTo>
                    <a:lnTo>
                      <a:pt x="512979" y="53998"/>
                    </a:lnTo>
                    <a:lnTo>
                      <a:pt x="512979" y="296988"/>
                    </a:ln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235" name="知鱼60-2"/>
              <p:cNvSpPr/>
              <p:nvPr/>
            </p:nvSpPr>
            <p:spPr>
              <a:xfrm>
                <a:off x="6561675" y="1964512"/>
                <a:ext cx="299687" cy="175492"/>
              </a:xfrm>
              <a:custGeom>
                <a:avLst/>
                <a:gdLst>
                  <a:gd name="connsiteX0" fmla="*/ 287538 w 299687"/>
                  <a:gd name="connsiteY0" fmla="*/ 125545 h 175492"/>
                  <a:gd name="connsiteX1" fmla="*/ 268639 w 299687"/>
                  <a:gd name="connsiteY1" fmla="*/ 125545 h 175492"/>
                  <a:gd name="connsiteX2" fmla="*/ 256489 w 299687"/>
                  <a:gd name="connsiteY2" fmla="*/ 116095 h 175492"/>
                  <a:gd name="connsiteX3" fmla="*/ 249740 w 299687"/>
                  <a:gd name="connsiteY3" fmla="*/ 98546 h 175492"/>
                  <a:gd name="connsiteX4" fmla="*/ 251090 w 299687"/>
                  <a:gd name="connsiteY4" fmla="*/ 83696 h 175492"/>
                  <a:gd name="connsiteX5" fmla="*/ 264589 w 299687"/>
                  <a:gd name="connsiteY5" fmla="*/ 70197 h 175492"/>
                  <a:gd name="connsiteX6" fmla="*/ 264589 w 299687"/>
                  <a:gd name="connsiteY6" fmla="*/ 52648 h 175492"/>
                  <a:gd name="connsiteX7" fmla="*/ 247040 w 299687"/>
                  <a:gd name="connsiteY7" fmla="*/ 35099 h 175492"/>
                  <a:gd name="connsiteX8" fmla="*/ 229491 w 299687"/>
                  <a:gd name="connsiteY8" fmla="*/ 35099 h 175492"/>
                  <a:gd name="connsiteX9" fmla="*/ 215991 w 299687"/>
                  <a:gd name="connsiteY9" fmla="*/ 48598 h 175492"/>
                  <a:gd name="connsiteX10" fmla="*/ 201142 w 299687"/>
                  <a:gd name="connsiteY10" fmla="*/ 49948 h 175492"/>
                  <a:gd name="connsiteX11" fmla="*/ 183592 w 299687"/>
                  <a:gd name="connsiteY11" fmla="*/ 43198 h 175492"/>
                  <a:gd name="connsiteX12" fmla="*/ 174143 w 299687"/>
                  <a:gd name="connsiteY12" fmla="*/ 31049 h 175492"/>
                  <a:gd name="connsiteX13" fmla="*/ 174143 w 299687"/>
                  <a:gd name="connsiteY13" fmla="*/ 12150 h 175492"/>
                  <a:gd name="connsiteX14" fmla="*/ 161993 w 299687"/>
                  <a:gd name="connsiteY14" fmla="*/ 0 h 175492"/>
                  <a:gd name="connsiteX15" fmla="*/ 136344 w 299687"/>
                  <a:gd name="connsiteY15" fmla="*/ 0 h 175492"/>
                  <a:gd name="connsiteX16" fmla="*/ 124195 w 299687"/>
                  <a:gd name="connsiteY16" fmla="*/ 12150 h 175492"/>
                  <a:gd name="connsiteX17" fmla="*/ 124195 w 299687"/>
                  <a:gd name="connsiteY17" fmla="*/ 31049 h 175492"/>
                  <a:gd name="connsiteX18" fmla="*/ 114745 w 299687"/>
                  <a:gd name="connsiteY18" fmla="*/ 43198 h 175492"/>
                  <a:gd name="connsiteX19" fmla="*/ 97196 w 299687"/>
                  <a:gd name="connsiteY19" fmla="*/ 49948 h 175492"/>
                  <a:gd name="connsiteX20" fmla="*/ 82347 w 299687"/>
                  <a:gd name="connsiteY20" fmla="*/ 48598 h 175492"/>
                  <a:gd name="connsiteX21" fmla="*/ 68847 w 299687"/>
                  <a:gd name="connsiteY21" fmla="*/ 35099 h 175492"/>
                  <a:gd name="connsiteX22" fmla="*/ 51298 w 299687"/>
                  <a:gd name="connsiteY22" fmla="*/ 35099 h 175492"/>
                  <a:gd name="connsiteX23" fmla="*/ 35099 w 299687"/>
                  <a:gd name="connsiteY23" fmla="*/ 52648 h 175492"/>
                  <a:gd name="connsiteX24" fmla="*/ 35099 w 299687"/>
                  <a:gd name="connsiteY24" fmla="*/ 70197 h 175492"/>
                  <a:gd name="connsiteX25" fmla="*/ 48598 w 299687"/>
                  <a:gd name="connsiteY25" fmla="*/ 83696 h 175492"/>
                  <a:gd name="connsiteX26" fmla="*/ 49948 w 299687"/>
                  <a:gd name="connsiteY26" fmla="*/ 98546 h 175492"/>
                  <a:gd name="connsiteX27" fmla="*/ 43198 w 299687"/>
                  <a:gd name="connsiteY27" fmla="*/ 116095 h 175492"/>
                  <a:gd name="connsiteX28" fmla="*/ 31049 w 299687"/>
                  <a:gd name="connsiteY28" fmla="*/ 125545 h 175492"/>
                  <a:gd name="connsiteX29" fmla="*/ 12150 w 299687"/>
                  <a:gd name="connsiteY29" fmla="*/ 125545 h 175492"/>
                  <a:gd name="connsiteX30" fmla="*/ 0 w 299687"/>
                  <a:gd name="connsiteY30" fmla="*/ 137694 h 175492"/>
                  <a:gd name="connsiteX31" fmla="*/ 0 w 299687"/>
                  <a:gd name="connsiteY31" fmla="*/ 163343 h 175492"/>
                  <a:gd name="connsiteX32" fmla="*/ 12150 w 299687"/>
                  <a:gd name="connsiteY32" fmla="*/ 175493 h 175492"/>
                  <a:gd name="connsiteX33" fmla="*/ 93146 w 299687"/>
                  <a:gd name="connsiteY33" fmla="*/ 175493 h 175492"/>
                  <a:gd name="connsiteX34" fmla="*/ 87746 w 299687"/>
                  <a:gd name="connsiteY34" fmla="*/ 149844 h 175492"/>
                  <a:gd name="connsiteX35" fmla="*/ 149844 w 299687"/>
                  <a:gd name="connsiteY35" fmla="*/ 87746 h 175492"/>
                  <a:gd name="connsiteX36" fmla="*/ 211941 w 299687"/>
                  <a:gd name="connsiteY36" fmla="*/ 149844 h 175492"/>
                  <a:gd name="connsiteX37" fmla="*/ 206541 w 299687"/>
                  <a:gd name="connsiteY37" fmla="*/ 175493 h 175492"/>
                  <a:gd name="connsiteX38" fmla="*/ 287538 w 299687"/>
                  <a:gd name="connsiteY38" fmla="*/ 175493 h 175492"/>
                  <a:gd name="connsiteX39" fmla="*/ 299688 w 299687"/>
                  <a:gd name="connsiteY39" fmla="*/ 163343 h 175492"/>
                  <a:gd name="connsiteX40" fmla="*/ 299688 w 299687"/>
                  <a:gd name="connsiteY40" fmla="*/ 137694 h 175492"/>
                  <a:gd name="connsiteX41" fmla="*/ 287538 w 299687"/>
                  <a:gd name="connsiteY41" fmla="*/ 125545 h 175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99687" h="175492">
                    <a:moveTo>
                      <a:pt x="287538" y="125545"/>
                    </a:moveTo>
                    <a:lnTo>
                      <a:pt x="268639" y="125545"/>
                    </a:lnTo>
                    <a:cubicBezTo>
                      <a:pt x="263239" y="125545"/>
                      <a:pt x="257839" y="121495"/>
                      <a:pt x="256489" y="116095"/>
                    </a:cubicBezTo>
                    <a:cubicBezTo>
                      <a:pt x="255139" y="109345"/>
                      <a:pt x="252440" y="103946"/>
                      <a:pt x="249740" y="98546"/>
                    </a:cubicBezTo>
                    <a:cubicBezTo>
                      <a:pt x="247040" y="93146"/>
                      <a:pt x="248390" y="87746"/>
                      <a:pt x="251090" y="83696"/>
                    </a:cubicBezTo>
                    <a:lnTo>
                      <a:pt x="264589" y="70197"/>
                    </a:lnTo>
                    <a:cubicBezTo>
                      <a:pt x="269989" y="64797"/>
                      <a:pt x="269989" y="56698"/>
                      <a:pt x="264589" y="52648"/>
                    </a:cubicBezTo>
                    <a:lnTo>
                      <a:pt x="247040" y="35099"/>
                    </a:lnTo>
                    <a:cubicBezTo>
                      <a:pt x="241640" y="29699"/>
                      <a:pt x="233540" y="29699"/>
                      <a:pt x="229491" y="35099"/>
                    </a:cubicBezTo>
                    <a:lnTo>
                      <a:pt x="215991" y="48598"/>
                    </a:lnTo>
                    <a:cubicBezTo>
                      <a:pt x="211941" y="52648"/>
                      <a:pt x="206541" y="52648"/>
                      <a:pt x="201142" y="49948"/>
                    </a:cubicBezTo>
                    <a:cubicBezTo>
                      <a:pt x="195742" y="47248"/>
                      <a:pt x="190342" y="44548"/>
                      <a:pt x="183592" y="43198"/>
                    </a:cubicBezTo>
                    <a:cubicBezTo>
                      <a:pt x="178193" y="41848"/>
                      <a:pt x="174143" y="36448"/>
                      <a:pt x="174143" y="31049"/>
                    </a:cubicBezTo>
                    <a:lnTo>
                      <a:pt x="174143" y="12150"/>
                    </a:lnTo>
                    <a:cubicBezTo>
                      <a:pt x="174143" y="5400"/>
                      <a:pt x="168743" y="0"/>
                      <a:pt x="161993" y="0"/>
                    </a:cubicBezTo>
                    <a:lnTo>
                      <a:pt x="136344" y="0"/>
                    </a:lnTo>
                    <a:cubicBezTo>
                      <a:pt x="129595" y="0"/>
                      <a:pt x="124195" y="5400"/>
                      <a:pt x="124195" y="12150"/>
                    </a:cubicBezTo>
                    <a:lnTo>
                      <a:pt x="124195" y="31049"/>
                    </a:lnTo>
                    <a:cubicBezTo>
                      <a:pt x="124195" y="36448"/>
                      <a:pt x="120145" y="41848"/>
                      <a:pt x="114745" y="43198"/>
                    </a:cubicBezTo>
                    <a:cubicBezTo>
                      <a:pt x="107996" y="44548"/>
                      <a:pt x="102596" y="47248"/>
                      <a:pt x="97196" y="49948"/>
                    </a:cubicBezTo>
                    <a:cubicBezTo>
                      <a:pt x="91796" y="52648"/>
                      <a:pt x="86396" y="51298"/>
                      <a:pt x="82347" y="48598"/>
                    </a:cubicBezTo>
                    <a:lnTo>
                      <a:pt x="68847" y="35099"/>
                    </a:lnTo>
                    <a:cubicBezTo>
                      <a:pt x="63447" y="29699"/>
                      <a:pt x="55348" y="29699"/>
                      <a:pt x="51298" y="35099"/>
                    </a:cubicBezTo>
                    <a:lnTo>
                      <a:pt x="35099" y="52648"/>
                    </a:lnTo>
                    <a:cubicBezTo>
                      <a:pt x="29699" y="58048"/>
                      <a:pt x="29699" y="66147"/>
                      <a:pt x="35099" y="70197"/>
                    </a:cubicBezTo>
                    <a:lnTo>
                      <a:pt x="48598" y="83696"/>
                    </a:lnTo>
                    <a:cubicBezTo>
                      <a:pt x="52648" y="87746"/>
                      <a:pt x="52648" y="93146"/>
                      <a:pt x="49948" y="98546"/>
                    </a:cubicBezTo>
                    <a:cubicBezTo>
                      <a:pt x="47248" y="103946"/>
                      <a:pt x="44548" y="109345"/>
                      <a:pt x="43198" y="116095"/>
                    </a:cubicBezTo>
                    <a:cubicBezTo>
                      <a:pt x="41848" y="121495"/>
                      <a:pt x="36449" y="125545"/>
                      <a:pt x="31049" y="125545"/>
                    </a:cubicBezTo>
                    <a:lnTo>
                      <a:pt x="12150" y="125545"/>
                    </a:lnTo>
                    <a:cubicBezTo>
                      <a:pt x="5400" y="125545"/>
                      <a:pt x="0" y="130945"/>
                      <a:pt x="0" y="137694"/>
                    </a:cubicBezTo>
                    <a:lnTo>
                      <a:pt x="0" y="163343"/>
                    </a:lnTo>
                    <a:cubicBezTo>
                      <a:pt x="0" y="170093"/>
                      <a:pt x="5400" y="175493"/>
                      <a:pt x="12150" y="175493"/>
                    </a:cubicBezTo>
                    <a:lnTo>
                      <a:pt x="93146" y="175493"/>
                    </a:lnTo>
                    <a:cubicBezTo>
                      <a:pt x="90446" y="167393"/>
                      <a:pt x="87746" y="159293"/>
                      <a:pt x="87746" y="149844"/>
                    </a:cubicBezTo>
                    <a:cubicBezTo>
                      <a:pt x="87746" y="114745"/>
                      <a:pt x="116095" y="87746"/>
                      <a:pt x="149844" y="87746"/>
                    </a:cubicBezTo>
                    <a:cubicBezTo>
                      <a:pt x="183592" y="87746"/>
                      <a:pt x="211941" y="116095"/>
                      <a:pt x="211941" y="149844"/>
                    </a:cubicBezTo>
                    <a:cubicBezTo>
                      <a:pt x="211941" y="159293"/>
                      <a:pt x="210591" y="167393"/>
                      <a:pt x="206541" y="175493"/>
                    </a:cubicBezTo>
                    <a:lnTo>
                      <a:pt x="287538" y="175493"/>
                    </a:lnTo>
                    <a:cubicBezTo>
                      <a:pt x="294288" y="175493"/>
                      <a:pt x="299688" y="170093"/>
                      <a:pt x="299688" y="163343"/>
                    </a:cubicBezTo>
                    <a:lnTo>
                      <a:pt x="299688" y="137694"/>
                    </a:lnTo>
                    <a:cubicBezTo>
                      <a:pt x="299688" y="130945"/>
                      <a:pt x="294288" y="125545"/>
                      <a:pt x="287538" y="125545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236" name="知鱼1"/>
            <p:cNvGrpSpPr/>
            <p:nvPr/>
          </p:nvGrpSpPr>
          <p:grpSpPr>
            <a:xfrm>
              <a:off x="5209918" y="5531161"/>
              <a:ext cx="220240" cy="196698"/>
              <a:chOff x="5378656" y="5544563"/>
              <a:chExt cx="568326" cy="507578"/>
            </a:xfrm>
            <a:solidFill>
              <a:schemeClr val="accent2"/>
            </a:solidFill>
          </p:grpSpPr>
          <p:sp>
            <p:nvSpPr>
              <p:cNvPr id="237" name="知鱼1-1"/>
              <p:cNvSpPr/>
              <p:nvPr/>
            </p:nvSpPr>
            <p:spPr>
              <a:xfrm>
                <a:off x="5751241" y="5567512"/>
                <a:ext cx="80996" cy="214640"/>
              </a:xfrm>
              <a:custGeom>
                <a:avLst/>
                <a:gdLst>
                  <a:gd name="connsiteX0" fmla="*/ 67497 w 80996"/>
                  <a:gd name="connsiteY0" fmla="*/ 0 h 214640"/>
                  <a:gd name="connsiteX1" fmla="*/ 13499 w 80996"/>
                  <a:gd name="connsiteY1" fmla="*/ 0 h 214640"/>
                  <a:gd name="connsiteX2" fmla="*/ 0 w 80996"/>
                  <a:gd name="connsiteY2" fmla="*/ 13499 h 214640"/>
                  <a:gd name="connsiteX3" fmla="*/ 0 w 80996"/>
                  <a:gd name="connsiteY3" fmla="*/ 214641 h 214640"/>
                  <a:gd name="connsiteX4" fmla="*/ 80997 w 80996"/>
                  <a:gd name="connsiteY4" fmla="*/ 214641 h 214640"/>
                  <a:gd name="connsiteX5" fmla="*/ 80997 w 80996"/>
                  <a:gd name="connsiteY5" fmla="*/ 13499 h 214640"/>
                  <a:gd name="connsiteX6" fmla="*/ 67497 w 80996"/>
                  <a:gd name="connsiteY6" fmla="*/ 0 h 214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996" h="214640">
                    <a:moveTo>
                      <a:pt x="67497" y="0"/>
                    </a:moveTo>
                    <a:lnTo>
                      <a:pt x="13499" y="0"/>
                    </a:lnTo>
                    <a:cubicBezTo>
                      <a:pt x="5400" y="0"/>
                      <a:pt x="0" y="5400"/>
                      <a:pt x="0" y="13499"/>
                    </a:cubicBezTo>
                    <a:lnTo>
                      <a:pt x="0" y="214641"/>
                    </a:lnTo>
                    <a:lnTo>
                      <a:pt x="80997" y="214641"/>
                    </a:lnTo>
                    <a:lnTo>
                      <a:pt x="80997" y="13499"/>
                    </a:lnTo>
                    <a:cubicBezTo>
                      <a:pt x="80997" y="6750"/>
                      <a:pt x="75597" y="0"/>
                      <a:pt x="67497" y="0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238" name="知鱼1-2"/>
              <p:cNvSpPr/>
              <p:nvPr/>
            </p:nvSpPr>
            <p:spPr>
              <a:xfrm>
                <a:off x="5378656" y="5544563"/>
                <a:ext cx="568326" cy="507578"/>
              </a:xfrm>
              <a:custGeom>
                <a:avLst/>
                <a:gdLst>
                  <a:gd name="connsiteX0" fmla="*/ 422533 w 568326"/>
                  <a:gd name="connsiteY0" fmla="*/ 283488 h 507578"/>
                  <a:gd name="connsiteX1" fmla="*/ 326687 w 568326"/>
                  <a:gd name="connsiteY1" fmla="*/ 322637 h 507578"/>
                  <a:gd name="connsiteX2" fmla="*/ 230840 w 568326"/>
                  <a:gd name="connsiteY2" fmla="*/ 283488 h 507578"/>
                  <a:gd name="connsiteX3" fmla="*/ 230840 w 568326"/>
                  <a:gd name="connsiteY3" fmla="*/ 93146 h 507578"/>
                  <a:gd name="connsiteX4" fmla="*/ 326687 w 568326"/>
                  <a:gd name="connsiteY4" fmla="*/ 53998 h 507578"/>
                  <a:gd name="connsiteX5" fmla="*/ 338836 w 568326"/>
                  <a:gd name="connsiteY5" fmla="*/ 53998 h 507578"/>
                  <a:gd name="connsiteX6" fmla="*/ 338836 w 568326"/>
                  <a:gd name="connsiteY6" fmla="*/ 0 h 507578"/>
                  <a:gd name="connsiteX7" fmla="*/ 326687 w 568326"/>
                  <a:gd name="connsiteY7" fmla="*/ 0 h 507578"/>
                  <a:gd name="connsiteX8" fmla="*/ 193042 w 568326"/>
                  <a:gd name="connsiteY8" fmla="*/ 55347 h 507578"/>
                  <a:gd name="connsiteX9" fmla="*/ 168743 w 568326"/>
                  <a:gd name="connsiteY9" fmla="*/ 294288 h 507578"/>
                  <a:gd name="connsiteX10" fmla="*/ 130945 w 568326"/>
                  <a:gd name="connsiteY10" fmla="*/ 332086 h 507578"/>
                  <a:gd name="connsiteX11" fmla="*/ 122845 w 568326"/>
                  <a:gd name="connsiteY11" fmla="*/ 323987 h 507578"/>
                  <a:gd name="connsiteX12" fmla="*/ 113395 w 568326"/>
                  <a:gd name="connsiteY12" fmla="*/ 323987 h 507578"/>
                  <a:gd name="connsiteX13" fmla="*/ 4050 w 568326"/>
                  <a:gd name="connsiteY13" fmla="*/ 433332 h 507578"/>
                  <a:gd name="connsiteX14" fmla="*/ 4050 w 568326"/>
                  <a:gd name="connsiteY14" fmla="*/ 452231 h 507578"/>
                  <a:gd name="connsiteX15" fmla="*/ 55348 w 568326"/>
                  <a:gd name="connsiteY15" fmla="*/ 503529 h 507578"/>
                  <a:gd name="connsiteX16" fmla="*/ 74247 w 568326"/>
                  <a:gd name="connsiteY16" fmla="*/ 503529 h 507578"/>
                  <a:gd name="connsiteX17" fmla="*/ 183592 w 568326"/>
                  <a:gd name="connsiteY17" fmla="*/ 394183 h 507578"/>
                  <a:gd name="connsiteX18" fmla="*/ 183592 w 568326"/>
                  <a:gd name="connsiteY18" fmla="*/ 384734 h 507578"/>
                  <a:gd name="connsiteX19" fmla="*/ 175493 w 568326"/>
                  <a:gd name="connsiteY19" fmla="*/ 376634 h 507578"/>
                  <a:gd name="connsiteX20" fmla="*/ 210591 w 568326"/>
                  <a:gd name="connsiteY20" fmla="*/ 341536 h 507578"/>
                  <a:gd name="connsiteX21" fmla="*/ 326687 w 568326"/>
                  <a:gd name="connsiteY21" fmla="*/ 380684 h 507578"/>
                  <a:gd name="connsiteX22" fmla="*/ 460331 w 568326"/>
                  <a:gd name="connsiteY22" fmla="*/ 325336 h 507578"/>
                  <a:gd name="connsiteX23" fmla="*/ 495430 w 568326"/>
                  <a:gd name="connsiteY23" fmla="*/ 275388 h 507578"/>
                  <a:gd name="connsiteX24" fmla="*/ 431982 w 568326"/>
                  <a:gd name="connsiteY24" fmla="*/ 275388 h 507578"/>
                  <a:gd name="connsiteX25" fmla="*/ 422533 w 568326"/>
                  <a:gd name="connsiteY25" fmla="*/ 283488 h 507578"/>
                  <a:gd name="connsiteX26" fmla="*/ 271339 w 568326"/>
                  <a:gd name="connsiteY26" fmla="*/ 130944 h 507578"/>
                  <a:gd name="connsiteX27" fmla="*/ 257839 w 568326"/>
                  <a:gd name="connsiteY27" fmla="*/ 144444 h 507578"/>
                  <a:gd name="connsiteX28" fmla="*/ 257839 w 568326"/>
                  <a:gd name="connsiteY28" fmla="*/ 237590 h 507578"/>
                  <a:gd name="connsiteX29" fmla="*/ 338836 w 568326"/>
                  <a:gd name="connsiteY29" fmla="*/ 237590 h 507578"/>
                  <a:gd name="connsiteX30" fmla="*/ 338836 w 568326"/>
                  <a:gd name="connsiteY30" fmla="*/ 144444 h 507578"/>
                  <a:gd name="connsiteX31" fmla="*/ 325337 w 568326"/>
                  <a:gd name="connsiteY31" fmla="*/ 130944 h 507578"/>
                  <a:gd name="connsiteX32" fmla="*/ 271339 w 568326"/>
                  <a:gd name="connsiteY32" fmla="*/ 130944 h 507578"/>
                  <a:gd name="connsiteX33" fmla="*/ 554827 w 568326"/>
                  <a:gd name="connsiteY33" fmla="*/ 90446 h 507578"/>
                  <a:gd name="connsiteX34" fmla="*/ 500829 w 568326"/>
                  <a:gd name="connsiteY34" fmla="*/ 90446 h 507578"/>
                  <a:gd name="connsiteX35" fmla="*/ 487330 w 568326"/>
                  <a:gd name="connsiteY35" fmla="*/ 103945 h 507578"/>
                  <a:gd name="connsiteX36" fmla="*/ 487330 w 568326"/>
                  <a:gd name="connsiteY36" fmla="*/ 237590 h 507578"/>
                  <a:gd name="connsiteX37" fmla="*/ 568326 w 568326"/>
                  <a:gd name="connsiteY37" fmla="*/ 237590 h 507578"/>
                  <a:gd name="connsiteX38" fmla="*/ 568326 w 568326"/>
                  <a:gd name="connsiteY38" fmla="*/ 103945 h 507578"/>
                  <a:gd name="connsiteX39" fmla="*/ 554827 w 568326"/>
                  <a:gd name="connsiteY39" fmla="*/ 90446 h 507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568326" h="507578">
                    <a:moveTo>
                      <a:pt x="422533" y="283488"/>
                    </a:moveTo>
                    <a:cubicBezTo>
                      <a:pt x="396883" y="309137"/>
                      <a:pt x="363135" y="322637"/>
                      <a:pt x="326687" y="322637"/>
                    </a:cubicBezTo>
                    <a:cubicBezTo>
                      <a:pt x="290238" y="322637"/>
                      <a:pt x="256489" y="309137"/>
                      <a:pt x="230840" y="283488"/>
                    </a:cubicBezTo>
                    <a:cubicBezTo>
                      <a:pt x="178193" y="230840"/>
                      <a:pt x="178193" y="145794"/>
                      <a:pt x="230840" y="93146"/>
                    </a:cubicBezTo>
                    <a:cubicBezTo>
                      <a:pt x="256489" y="67497"/>
                      <a:pt x="290238" y="53998"/>
                      <a:pt x="326687" y="53998"/>
                    </a:cubicBezTo>
                    <a:cubicBezTo>
                      <a:pt x="330736" y="53998"/>
                      <a:pt x="334786" y="53998"/>
                      <a:pt x="338836" y="53998"/>
                    </a:cubicBezTo>
                    <a:lnTo>
                      <a:pt x="338836" y="0"/>
                    </a:lnTo>
                    <a:cubicBezTo>
                      <a:pt x="334786" y="0"/>
                      <a:pt x="330736" y="0"/>
                      <a:pt x="326687" y="0"/>
                    </a:cubicBezTo>
                    <a:cubicBezTo>
                      <a:pt x="278089" y="0"/>
                      <a:pt x="229490" y="18899"/>
                      <a:pt x="193042" y="55347"/>
                    </a:cubicBezTo>
                    <a:cubicBezTo>
                      <a:pt x="128245" y="120145"/>
                      <a:pt x="120145" y="220041"/>
                      <a:pt x="168743" y="294288"/>
                    </a:cubicBezTo>
                    <a:lnTo>
                      <a:pt x="130945" y="332086"/>
                    </a:lnTo>
                    <a:lnTo>
                      <a:pt x="122845" y="323987"/>
                    </a:lnTo>
                    <a:cubicBezTo>
                      <a:pt x="120145" y="321286"/>
                      <a:pt x="116095" y="321286"/>
                      <a:pt x="113395" y="323987"/>
                    </a:cubicBezTo>
                    <a:lnTo>
                      <a:pt x="4050" y="433332"/>
                    </a:lnTo>
                    <a:cubicBezTo>
                      <a:pt x="-1350" y="438732"/>
                      <a:pt x="-1350" y="446831"/>
                      <a:pt x="4050" y="452231"/>
                    </a:cubicBezTo>
                    <a:lnTo>
                      <a:pt x="55348" y="503529"/>
                    </a:lnTo>
                    <a:cubicBezTo>
                      <a:pt x="60747" y="508929"/>
                      <a:pt x="68847" y="508929"/>
                      <a:pt x="74247" y="503529"/>
                    </a:cubicBezTo>
                    <a:lnTo>
                      <a:pt x="183592" y="394183"/>
                    </a:lnTo>
                    <a:cubicBezTo>
                      <a:pt x="186293" y="391484"/>
                      <a:pt x="186293" y="387434"/>
                      <a:pt x="183592" y="384734"/>
                    </a:cubicBezTo>
                    <a:lnTo>
                      <a:pt x="175493" y="376634"/>
                    </a:lnTo>
                    <a:lnTo>
                      <a:pt x="210591" y="341536"/>
                    </a:lnTo>
                    <a:cubicBezTo>
                      <a:pt x="244340" y="368535"/>
                      <a:pt x="284838" y="380684"/>
                      <a:pt x="326687" y="380684"/>
                    </a:cubicBezTo>
                    <a:cubicBezTo>
                      <a:pt x="375285" y="380684"/>
                      <a:pt x="423882" y="361785"/>
                      <a:pt x="460331" y="325336"/>
                    </a:cubicBezTo>
                    <a:cubicBezTo>
                      <a:pt x="475180" y="310487"/>
                      <a:pt x="487330" y="292938"/>
                      <a:pt x="495430" y="275388"/>
                    </a:cubicBezTo>
                    <a:lnTo>
                      <a:pt x="431982" y="275388"/>
                    </a:lnTo>
                    <a:cubicBezTo>
                      <a:pt x="429282" y="276739"/>
                      <a:pt x="426582" y="280788"/>
                      <a:pt x="422533" y="283488"/>
                    </a:cubicBezTo>
                    <a:close/>
                    <a:moveTo>
                      <a:pt x="271339" y="130944"/>
                    </a:moveTo>
                    <a:cubicBezTo>
                      <a:pt x="263239" y="130944"/>
                      <a:pt x="257839" y="136344"/>
                      <a:pt x="257839" y="144444"/>
                    </a:cubicBezTo>
                    <a:lnTo>
                      <a:pt x="257839" y="237590"/>
                    </a:lnTo>
                    <a:lnTo>
                      <a:pt x="338836" y="237590"/>
                    </a:lnTo>
                    <a:lnTo>
                      <a:pt x="338836" y="144444"/>
                    </a:lnTo>
                    <a:cubicBezTo>
                      <a:pt x="338836" y="136344"/>
                      <a:pt x="333436" y="130944"/>
                      <a:pt x="325337" y="130944"/>
                    </a:cubicBezTo>
                    <a:lnTo>
                      <a:pt x="271339" y="130944"/>
                    </a:lnTo>
                    <a:close/>
                    <a:moveTo>
                      <a:pt x="554827" y="90446"/>
                    </a:moveTo>
                    <a:lnTo>
                      <a:pt x="500829" y="90446"/>
                    </a:lnTo>
                    <a:cubicBezTo>
                      <a:pt x="492730" y="90446"/>
                      <a:pt x="487330" y="95846"/>
                      <a:pt x="487330" y="103945"/>
                    </a:cubicBezTo>
                    <a:lnTo>
                      <a:pt x="487330" y="237590"/>
                    </a:lnTo>
                    <a:lnTo>
                      <a:pt x="568326" y="237590"/>
                    </a:lnTo>
                    <a:lnTo>
                      <a:pt x="568326" y="103945"/>
                    </a:lnTo>
                    <a:cubicBezTo>
                      <a:pt x="568326" y="97196"/>
                      <a:pt x="562927" y="90446"/>
                      <a:pt x="554827" y="90446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组合 153"/>
          <p:cNvGrpSpPr/>
          <p:nvPr/>
        </p:nvGrpSpPr>
        <p:grpSpPr>
          <a:xfrm>
            <a:off x="631904" y="1395412"/>
            <a:ext cx="10909683" cy="4266949"/>
            <a:chOff x="631904" y="1395412"/>
            <a:chExt cx="10909683" cy="4266949"/>
          </a:xfrm>
        </p:grpSpPr>
        <p:grpSp>
          <p:nvGrpSpPr>
            <p:cNvPr id="138" name="组合 137"/>
            <p:cNvGrpSpPr/>
            <p:nvPr/>
          </p:nvGrpSpPr>
          <p:grpSpPr>
            <a:xfrm>
              <a:off x="631904" y="1395412"/>
              <a:ext cx="10909683" cy="4266949"/>
              <a:chOff x="631904" y="1395412"/>
              <a:chExt cx="10909683" cy="4266949"/>
            </a:xfrm>
          </p:grpSpPr>
          <p:grpSp>
            <p:nvGrpSpPr>
              <p:cNvPr id="127" name="组合 126"/>
              <p:cNvGrpSpPr/>
              <p:nvPr/>
            </p:nvGrpSpPr>
            <p:grpSpPr>
              <a:xfrm>
                <a:off x="631904" y="1395412"/>
                <a:ext cx="10909683" cy="4266949"/>
                <a:chOff x="617390" y="1293812"/>
                <a:chExt cx="10909683" cy="4266949"/>
              </a:xfrm>
            </p:grpSpPr>
            <p:grpSp>
              <p:nvGrpSpPr>
                <p:cNvPr id="122" name="组合 121"/>
                <p:cNvGrpSpPr/>
                <p:nvPr/>
              </p:nvGrpSpPr>
              <p:grpSpPr>
                <a:xfrm>
                  <a:off x="2544966" y="1293812"/>
                  <a:ext cx="7048402" cy="4266949"/>
                  <a:chOff x="2544966" y="1293812"/>
                  <a:chExt cx="7048402" cy="4266949"/>
                </a:xfrm>
              </p:grpSpPr>
              <p:grpSp>
                <p:nvGrpSpPr>
                  <p:cNvPr id="117" name="组合 116"/>
                  <p:cNvGrpSpPr/>
                  <p:nvPr/>
                </p:nvGrpSpPr>
                <p:grpSpPr>
                  <a:xfrm>
                    <a:off x="2544966" y="1293812"/>
                    <a:ext cx="7048402" cy="4266949"/>
                    <a:chOff x="2544966" y="1293812"/>
                    <a:chExt cx="7048402" cy="4266949"/>
                  </a:xfrm>
                </p:grpSpPr>
                <p:grpSp>
                  <p:nvGrpSpPr>
                    <p:cNvPr id="6" name="图形 4"/>
                    <p:cNvGrpSpPr/>
                    <p:nvPr/>
                  </p:nvGrpSpPr>
                  <p:grpSpPr>
                    <a:xfrm>
                      <a:off x="3599999" y="1868143"/>
                      <a:ext cx="610869" cy="3069189"/>
                      <a:chOff x="3599999" y="1868143"/>
                      <a:chExt cx="610869" cy="3069189"/>
                    </a:xfrm>
                    <a:solidFill>
                      <a:schemeClr val="accent3"/>
                    </a:solidFill>
                  </p:grpSpPr>
                  <p:sp>
                    <p:nvSpPr>
                      <p:cNvPr id="7" name="任意多边形: 形状 6"/>
                      <p:cNvSpPr/>
                      <p:nvPr/>
                    </p:nvSpPr>
                    <p:spPr>
                      <a:xfrm>
                        <a:off x="3618268" y="1868143"/>
                        <a:ext cx="592600" cy="3069189"/>
                      </a:xfrm>
                      <a:custGeom>
                        <a:avLst/>
                        <a:gdLst>
                          <a:gd name="connsiteX0" fmla="*/ 517241 w 592600"/>
                          <a:gd name="connsiteY0" fmla="*/ 3069190 h 3069189"/>
                          <a:gd name="connsiteX1" fmla="*/ 0 w 592600"/>
                          <a:gd name="connsiteY1" fmla="*/ 1559715 h 3069189"/>
                          <a:gd name="connsiteX2" fmla="*/ 557204 w 592600"/>
                          <a:gd name="connsiteY2" fmla="*/ 0 h 3069189"/>
                          <a:gd name="connsiteX3" fmla="*/ 592600 w 592600"/>
                          <a:gd name="connsiteY3" fmla="*/ 28545 h 3069189"/>
                          <a:gd name="connsiteX4" fmla="*/ 46814 w 592600"/>
                          <a:gd name="connsiteY4" fmla="*/ 1558573 h 3069189"/>
                          <a:gd name="connsiteX5" fmla="*/ 553779 w 592600"/>
                          <a:gd name="connsiteY5" fmla="*/ 3040644 h 3069189"/>
                          <a:gd name="connsiteX6" fmla="*/ 517241 w 592600"/>
                          <a:gd name="connsiteY6" fmla="*/ 3069190 h 30691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92600" h="3069189">
                            <a:moveTo>
                              <a:pt x="517241" y="3069190"/>
                            </a:moveTo>
                            <a:cubicBezTo>
                              <a:pt x="179264" y="2634159"/>
                              <a:pt x="0" y="2112351"/>
                              <a:pt x="0" y="1559715"/>
                            </a:cubicBezTo>
                            <a:cubicBezTo>
                              <a:pt x="0" y="992234"/>
                              <a:pt x="197533" y="438456"/>
                              <a:pt x="557204" y="0"/>
                            </a:cubicBezTo>
                            <a:lnTo>
                              <a:pt x="592600" y="28545"/>
                            </a:lnTo>
                            <a:cubicBezTo>
                              <a:pt x="240922" y="457866"/>
                              <a:pt x="46814" y="1001369"/>
                              <a:pt x="46814" y="1558573"/>
                            </a:cubicBezTo>
                            <a:cubicBezTo>
                              <a:pt x="46814" y="2100933"/>
                              <a:pt x="222653" y="2613607"/>
                              <a:pt x="553779" y="3040644"/>
                            </a:cubicBezTo>
                            <a:lnTo>
                              <a:pt x="517241" y="3069190"/>
                            </a:lnTo>
                            <a:close/>
                          </a:path>
                        </a:pathLst>
                      </a:custGeom>
                      <a:grpFill/>
                      <a:ln w="11418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latin typeface="汉仪雅酷黑 65W" panose="020B0604020202020204" pitchFamily="34" charset="-122"/>
                          <a:ea typeface="汉仪雅酷黑 65W" panose="020B0604020202020204" pitchFamily="34" charset="-122"/>
                        </a:endParaRPr>
                      </a:p>
                    </p:txBody>
                  </p:sp>
                  <p:sp>
                    <p:nvSpPr>
                      <p:cNvPr id="8" name="任意多边形: 形状 7"/>
                      <p:cNvSpPr/>
                      <p:nvPr/>
                    </p:nvSpPr>
                    <p:spPr>
                      <a:xfrm>
                        <a:off x="3599999" y="2823839"/>
                        <a:ext cx="203242" cy="203242"/>
                      </a:xfrm>
                      <a:custGeom>
                        <a:avLst/>
                        <a:gdLst>
                          <a:gd name="connsiteX0" fmla="*/ 203242 w 203242"/>
                          <a:gd name="connsiteY0" fmla="*/ 101621 h 203242"/>
                          <a:gd name="connsiteX1" fmla="*/ 101621 w 203242"/>
                          <a:gd name="connsiteY1" fmla="*/ 203242 h 203242"/>
                          <a:gd name="connsiteX2" fmla="*/ 0 w 203242"/>
                          <a:gd name="connsiteY2" fmla="*/ 101621 h 203242"/>
                          <a:gd name="connsiteX3" fmla="*/ 101621 w 203242"/>
                          <a:gd name="connsiteY3" fmla="*/ 0 h 203242"/>
                          <a:gd name="connsiteX4" fmla="*/ 203242 w 203242"/>
                          <a:gd name="connsiteY4" fmla="*/ 101621 h 20324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03242" h="203242">
                            <a:moveTo>
                              <a:pt x="203242" y="101621"/>
                            </a:moveTo>
                            <a:cubicBezTo>
                              <a:pt x="203242" y="157745"/>
                              <a:pt x="157745" y="203242"/>
                              <a:pt x="101621" y="203242"/>
                            </a:cubicBezTo>
                            <a:cubicBezTo>
                              <a:pt x="45497" y="203242"/>
                              <a:pt x="0" y="157745"/>
                              <a:pt x="0" y="101621"/>
                            </a:cubicBezTo>
                            <a:cubicBezTo>
                              <a:pt x="0" y="45497"/>
                              <a:pt x="45497" y="0"/>
                              <a:pt x="101621" y="0"/>
                            </a:cubicBezTo>
                            <a:cubicBezTo>
                              <a:pt x="157745" y="0"/>
                              <a:pt x="203242" y="45497"/>
                              <a:pt x="203242" y="101621"/>
                            </a:cubicBezTo>
                            <a:close/>
                          </a:path>
                        </a:pathLst>
                      </a:custGeom>
                      <a:grpFill/>
                      <a:ln w="11418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latin typeface="汉仪雅酷黑 65W" panose="020B0604020202020204" pitchFamily="34" charset="-122"/>
                          <a:ea typeface="汉仪雅酷黑 65W" panose="020B0604020202020204" pitchFamily="34" charset="-122"/>
                        </a:endParaRPr>
                      </a:p>
                    </p:txBody>
                  </p:sp>
                  <p:sp>
                    <p:nvSpPr>
                      <p:cNvPr id="9" name="任意多边形: 形状 8"/>
                      <p:cNvSpPr/>
                      <p:nvPr/>
                    </p:nvSpPr>
                    <p:spPr>
                      <a:xfrm>
                        <a:off x="3599999" y="3834342"/>
                        <a:ext cx="203242" cy="203242"/>
                      </a:xfrm>
                      <a:custGeom>
                        <a:avLst/>
                        <a:gdLst>
                          <a:gd name="connsiteX0" fmla="*/ 203242 w 203242"/>
                          <a:gd name="connsiteY0" fmla="*/ 101621 h 203242"/>
                          <a:gd name="connsiteX1" fmla="*/ 101621 w 203242"/>
                          <a:gd name="connsiteY1" fmla="*/ 203242 h 203242"/>
                          <a:gd name="connsiteX2" fmla="*/ 0 w 203242"/>
                          <a:gd name="connsiteY2" fmla="*/ 101621 h 203242"/>
                          <a:gd name="connsiteX3" fmla="*/ 101621 w 203242"/>
                          <a:gd name="connsiteY3" fmla="*/ 0 h 203242"/>
                          <a:gd name="connsiteX4" fmla="*/ 203242 w 203242"/>
                          <a:gd name="connsiteY4" fmla="*/ 101621 h 20324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03242" h="203242">
                            <a:moveTo>
                              <a:pt x="203242" y="101621"/>
                            </a:moveTo>
                            <a:cubicBezTo>
                              <a:pt x="203242" y="157745"/>
                              <a:pt x="157745" y="203242"/>
                              <a:pt x="101621" y="203242"/>
                            </a:cubicBezTo>
                            <a:cubicBezTo>
                              <a:pt x="45497" y="203242"/>
                              <a:pt x="0" y="157745"/>
                              <a:pt x="0" y="101621"/>
                            </a:cubicBezTo>
                            <a:cubicBezTo>
                              <a:pt x="0" y="45497"/>
                              <a:pt x="45497" y="0"/>
                              <a:pt x="101621" y="0"/>
                            </a:cubicBezTo>
                            <a:cubicBezTo>
                              <a:pt x="157745" y="0"/>
                              <a:pt x="203242" y="45497"/>
                              <a:pt x="203242" y="101621"/>
                            </a:cubicBezTo>
                            <a:close/>
                          </a:path>
                        </a:pathLst>
                      </a:custGeom>
                      <a:grpFill/>
                      <a:ln w="11418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latin typeface="汉仪雅酷黑 65W" panose="020B0604020202020204" pitchFamily="34" charset="-122"/>
                          <a:ea typeface="汉仪雅酷黑 65W" panose="020B0604020202020204" pitchFamily="34" charset="-122"/>
                        </a:endParaRPr>
                      </a:p>
                    </p:txBody>
                  </p:sp>
                </p:grpSp>
                <p:grpSp>
                  <p:nvGrpSpPr>
                    <p:cNvPr id="12" name="图形 4"/>
                    <p:cNvGrpSpPr/>
                    <p:nvPr/>
                  </p:nvGrpSpPr>
                  <p:grpSpPr>
                    <a:xfrm>
                      <a:off x="7914905" y="1822470"/>
                      <a:ext cx="656541" cy="3048636"/>
                      <a:chOff x="7914905" y="1822470"/>
                      <a:chExt cx="656541" cy="3048636"/>
                    </a:xfrm>
                    <a:solidFill>
                      <a:schemeClr val="accent3"/>
                    </a:solidFill>
                  </p:grpSpPr>
                  <p:sp>
                    <p:nvSpPr>
                      <p:cNvPr id="13" name="任意多边形: 形状 12"/>
                      <p:cNvSpPr/>
                      <p:nvPr/>
                    </p:nvSpPr>
                    <p:spPr>
                      <a:xfrm>
                        <a:off x="7914905" y="1822470"/>
                        <a:ext cx="629138" cy="3048636"/>
                      </a:xfrm>
                      <a:custGeom>
                        <a:avLst/>
                        <a:gdLst>
                          <a:gd name="connsiteX0" fmla="*/ 160996 w 629138"/>
                          <a:gd name="connsiteY0" fmla="*/ 3048637 h 3048636"/>
                          <a:gd name="connsiteX1" fmla="*/ 124458 w 629138"/>
                          <a:gd name="connsiteY1" fmla="*/ 3022375 h 3048636"/>
                          <a:gd name="connsiteX2" fmla="*/ 583466 w 629138"/>
                          <a:gd name="connsiteY2" fmla="*/ 1604245 h 3048636"/>
                          <a:gd name="connsiteX3" fmla="*/ 0 w 629138"/>
                          <a:gd name="connsiteY3" fmla="*/ 29687 h 3048636"/>
                          <a:gd name="connsiteX4" fmla="*/ 34254 w 629138"/>
                          <a:gd name="connsiteY4" fmla="*/ 0 h 3048636"/>
                          <a:gd name="connsiteX5" fmla="*/ 629139 w 629138"/>
                          <a:gd name="connsiteY5" fmla="*/ 1604245 h 3048636"/>
                          <a:gd name="connsiteX6" fmla="*/ 160996 w 629138"/>
                          <a:gd name="connsiteY6" fmla="*/ 3048637 h 30486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629138" h="3048636">
                            <a:moveTo>
                              <a:pt x="160996" y="3048637"/>
                            </a:moveTo>
                            <a:lnTo>
                              <a:pt x="124458" y="3022375"/>
                            </a:lnTo>
                            <a:cubicBezTo>
                              <a:pt x="424754" y="2607898"/>
                              <a:pt x="583466" y="2118060"/>
                              <a:pt x="583466" y="1604245"/>
                            </a:cubicBezTo>
                            <a:cubicBezTo>
                              <a:pt x="583466" y="1026489"/>
                              <a:pt x="376798" y="467001"/>
                              <a:pt x="0" y="29687"/>
                            </a:cubicBezTo>
                            <a:lnTo>
                              <a:pt x="34254" y="0"/>
                            </a:lnTo>
                            <a:cubicBezTo>
                              <a:pt x="417903" y="446448"/>
                              <a:pt x="629139" y="1016212"/>
                              <a:pt x="629139" y="1604245"/>
                            </a:cubicBezTo>
                            <a:cubicBezTo>
                              <a:pt x="629139" y="2127195"/>
                              <a:pt x="467001" y="2627308"/>
                              <a:pt x="160996" y="3048637"/>
                            </a:cubicBezTo>
                            <a:close/>
                          </a:path>
                        </a:pathLst>
                      </a:custGeom>
                      <a:grpFill/>
                      <a:ln w="11418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latin typeface="汉仪雅酷黑 65W" panose="020B0604020202020204" pitchFamily="34" charset="-122"/>
                          <a:ea typeface="汉仪雅酷黑 65W" panose="020B0604020202020204" pitchFamily="34" charset="-122"/>
                        </a:endParaRPr>
                      </a:p>
                    </p:txBody>
                  </p:sp>
                  <p:sp>
                    <p:nvSpPr>
                      <p:cNvPr id="14" name="任意多边形: 形状 13"/>
                      <p:cNvSpPr/>
                      <p:nvPr/>
                    </p:nvSpPr>
                    <p:spPr>
                      <a:xfrm>
                        <a:off x="8368204" y="2823839"/>
                        <a:ext cx="203242" cy="203242"/>
                      </a:xfrm>
                      <a:custGeom>
                        <a:avLst/>
                        <a:gdLst>
                          <a:gd name="connsiteX0" fmla="*/ 203242 w 203242"/>
                          <a:gd name="connsiteY0" fmla="*/ 101621 h 203242"/>
                          <a:gd name="connsiteX1" fmla="*/ 101621 w 203242"/>
                          <a:gd name="connsiteY1" fmla="*/ 203242 h 203242"/>
                          <a:gd name="connsiteX2" fmla="*/ 0 w 203242"/>
                          <a:gd name="connsiteY2" fmla="*/ 101621 h 203242"/>
                          <a:gd name="connsiteX3" fmla="*/ 101621 w 203242"/>
                          <a:gd name="connsiteY3" fmla="*/ 0 h 203242"/>
                          <a:gd name="connsiteX4" fmla="*/ 203242 w 203242"/>
                          <a:gd name="connsiteY4" fmla="*/ 101621 h 20324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03242" h="203242">
                            <a:moveTo>
                              <a:pt x="203242" y="101621"/>
                            </a:moveTo>
                            <a:cubicBezTo>
                              <a:pt x="203242" y="157745"/>
                              <a:pt x="157745" y="203242"/>
                              <a:pt x="101621" y="203242"/>
                            </a:cubicBezTo>
                            <a:cubicBezTo>
                              <a:pt x="45497" y="203242"/>
                              <a:pt x="0" y="157745"/>
                              <a:pt x="0" y="101621"/>
                            </a:cubicBezTo>
                            <a:cubicBezTo>
                              <a:pt x="0" y="45497"/>
                              <a:pt x="45497" y="0"/>
                              <a:pt x="101621" y="0"/>
                            </a:cubicBezTo>
                            <a:cubicBezTo>
                              <a:pt x="157745" y="0"/>
                              <a:pt x="203242" y="45497"/>
                              <a:pt x="203242" y="101621"/>
                            </a:cubicBezTo>
                            <a:close/>
                          </a:path>
                        </a:pathLst>
                      </a:custGeom>
                      <a:grpFill/>
                      <a:ln w="11418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latin typeface="汉仪雅酷黑 65W" panose="020B0604020202020204" pitchFamily="34" charset="-122"/>
                          <a:ea typeface="汉仪雅酷黑 65W" panose="020B0604020202020204" pitchFamily="34" charset="-122"/>
                        </a:endParaRPr>
                      </a:p>
                    </p:txBody>
                  </p:sp>
                  <p:sp>
                    <p:nvSpPr>
                      <p:cNvPr id="15" name="任意多边形: 形状 14"/>
                      <p:cNvSpPr/>
                      <p:nvPr/>
                    </p:nvSpPr>
                    <p:spPr>
                      <a:xfrm>
                        <a:off x="8368204" y="3834342"/>
                        <a:ext cx="203242" cy="203242"/>
                      </a:xfrm>
                      <a:custGeom>
                        <a:avLst/>
                        <a:gdLst>
                          <a:gd name="connsiteX0" fmla="*/ 203242 w 203242"/>
                          <a:gd name="connsiteY0" fmla="*/ 101621 h 203242"/>
                          <a:gd name="connsiteX1" fmla="*/ 101621 w 203242"/>
                          <a:gd name="connsiteY1" fmla="*/ 203242 h 203242"/>
                          <a:gd name="connsiteX2" fmla="*/ 0 w 203242"/>
                          <a:gd name="connsiteY2" fmla="*/ 101621 h 203242"/>
                          <a:gd name="connsiteX3" fmla="*/ 101621 w 203242"/>
                          <a:gd name="connsiteY3" fmla="*/ 0 h 203242"/>
                          <a:gd name="connsiteX4" fmla="*/ 203242 w 203242"/>
                          <a:gd name="connsiteY4" fmla="*/ 101621 h 20324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03242" h="203242">
                            <a:moveTo>
                              <a:pt x="203242" y="101621"/>
                            </a:moveTo>
                            <a:cubicBezTo>
                              <a:pt x="203242" y="157745"/>
                              <a:pt x="157745" y="203242"/>
                              <a:pt x="101621" y="203242"/>
                            </a:cubicBezTo>
                            <a:cubicBezTo>
                              <a:pt x="45497" y="203242"/>
                              <a:pt x="0" y="157745"/>
                              <a:pt x="0" y="101621"/>
                            </a:cubicBezTo>
                            <a:cubicBezTo>
                              <a:pt x="0" y="45497"/>
                              <a:pt x="45497" y="0"/>
                              <a:pt x="101621" y="0"/>
                            </a:cubicBezTo>
                            <a:cubicBezTo>
                              <a:pt x="157745" y="0"/>
                              <a:pt x="203242" y="45497"/>
                              <a:pt x="203242" y="101621"/>
                            </a:cubicBezTo>
                            <a:close/>
                          </a:path>
                        </a:pathLst>
                      </a:custGeom>
                      <a:grpFill/>
                      <a:ln w="11418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latin typeface="汉仪雅酷黑 65W" panose="020B0604020202020204" pitchFamily="34" charset="-122"/>
                          <a:ea typeface="汉仪雅酷黑 65W" panose="020B0604020202020204" pitchFamily="34" charset="-122"/>
                        </a:endParaRPr>
                      </a:p>
                    </p:txBody>
                  </p:sp>
                </p:grpSp>
                <p:grpSp>
                  <p:nvGrpSpPr>
                    <p:cNvPr id="38" name="图形 4"/>
                    <p:cNvGrpSpPr/>
                    <p:nvPr/>
                  </p:nvGrpSpPr>
                  <p:grpSpPr>
                    <a:xfrm>
                      <a:off x="3948252" y="1293812"/>
                      <a:ext cx="4265807" cy="4266949"/>
                      <a:chOff x="3948252" y="1293812"/>
                      <a:chExt cx="4265807" cy="4266949"/>
                    </a:xfrm>
                  </p:grpSpPr>
                  <p:grpSp>
                    <p:nvGrpSpPr>
                      <p:cNvPr id="39" name="图形 4"/>
                      <p:cNvGrpSpPr/>
                      <p:nvPr/>
                    </p:nvGrpSpPr>
                    <p:grpSpPr>
                      <a:xfrm>
                        <a:off x="3948252" y="1293812"/>
                        <a:ext cx="4265807" cy="4266949"/>
                        <a:chOff x="3948252" y="1293812"/>
                        <a:chExt cx="4265807" cy="4266949"/>
                      </a:xfrm>
                    </p:grpSpPr>
                    <p:sp>
                      <p:nvSpPr>
                        <p:cNvPr id="40" name="任意多边形: 形状 39"/>
                        <p:cNvSpPr/>
                        <p:nvPr/>
                      </p:nvSpPr>
                      <p:spPr>
                        <a:xfrm>
                          <a:off x="5941855" y="3427857"/>
                          <a:ext cx="2272204" cy="2132904"/>
                        </a:xfrm>
                        <a:custGeom>
                          <a:avLst/>
                          <a:gdLst>
                            <a:gd name="connsiteX0" fmla="*/ 2272205 w 2272204"/>
                            <a:gd name="connsiteY0" fmla="*/ 0 h 2132904"/>
                            <a:gd name="connsiteX1" fmla="*/ 139301 w 2272204"/>
                            <a:gd name="connsiteY1" fmla="*/ 2132904 h 2132904"/>
                            <a:gd name="connsiteX2" fmla="*/ 139301 w 2272204"/>
                            <a:gd name="connsiteY2" fmla="*/ 2132904 h 2132904"/>
                            <a:gd name="connsiteX3" fmla="*/ 0 w 2272204"/>
                            <a:gd name="connsiteY3" fmla="*/ 1797211 h 2132904"/>
                            <a:gd name="connsiteX4" fmla="*/ 139301 w 2272204"/>
                            <a:gd name="connsiteY4" fmla="*/ 1461519 h 2132904"/>
                            <a:gd name="connsiteX5" fmla="*/ 1600820 w 2272204"/>
                            <a:gd name="connsiteY5" fmla="*/ 0 h 2132904"/>
                            <a:gd name="connsiteX6" fmla="*/ 1936513 w 2272204"/>
                            <a:gd name="connsiteY6" fmla="*/ 139301 h 2132904"/>
                            <a:gd name="connsiteX7" fmla="*/ 2272205 w 2272204"/>
                            <a:gd name="connsiteY7" fmla="*/ 0 h 213290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2272204" h="2132904">
                              <a:moveTo>
                                <a:pt x="2272205" y="0"/>
                              </a:moveTo>
                              <a:cubicBezTo>
                                <a:pt x="2272205" y="1178350"/>
                                <a:pt x="1317651" y="2132904"/>
                                <a:pt x="139301" y="2132904"/>
                              </a:cubicBezTo>
                              <a:lnTo>
                                <a:pt x="139301" y="2132904"/>
                              </a:lnTo>
                              <a:cubicBezTo>
                                <a:pt x="53665" y="2046126"/>
                                <a:pt x="0" y="1928520"/>
                                <a:pt x="0" y="1797211"/>
                              </a:cubicBezTo>
                              <a:cubicBezTo>
                                <a:pt x="0" y="1665903"/>
                                <a:pt x="53665" y="1547155"/>
                                <a:pt x="139301" y="1461519"/>
                              </a:cubicBezTo>
                              <a:cubicBezTo>
                                <a:pt x="946562" y="1461519"/>
                                <a:pt x="1600820" y="807261"/>
                                <a:pt x="1600820" y="0"/>
                              </a:cubicBezTo>
                              <a:cubicBezTo>
                                <a:pt x="1687597" y="86778"/>
                                <a:pt x="1805204" y="139301"/>
                                <a:pt x="1936513" y="139301"/>
                              </a:cubicBezTo>
                              <a:cubicBezTo>
                                <a:pt x="2067821" y="138159"/>
                                <a:pt x="2186569" y="85636"/>
                                <a:pt x="2272205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 w="11418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>
                            <a:latin typeface="汉仪雅酷黑 65W" panose="020B0604020202020204" pitchFamily="34" charset="-122"/>
                            <a:ea typeface="汉仪雅酷黑 65W" panose="020B0604020202020204" pitchFamily="34" charset="-122"/>
                          </a:endParaRPr>
                        </a:p>
                      </p:txBody>
                    </p:sp>
                    <p:sp>
                      <p:nvSpPr>
                        <p:cNvPr id="41" name="任意多边形: 形状 40"/>
                        <p:cNvSpPr/>
                        <p:nvPr/>
                      </p:nvSpPr>
                      <p:spPr>
                        <a:xfrm>
                          <a:off x="3948252" y="3287414"/>
                          <a:ext cx="2132904" cy="2272204"/>
                        </a:xfrm>
                        <a:custGeom>
                          <a:avLst/>
                          <a:gdLst>
                            <a:gd name="connsiteX0" fmla="*/ 1993603 w 2132904"/>
                            <a:gd name="connsiteY0" fmla="*/ 1936512 h 2272204"/>
                            <a:gd name="connsiteX1" fmla="*/ 2132904 w 2132904"/>
                            <a:gd name="connsiteY1" fmla="*/ 2272205 h 2272204"/>
                            <a:gd name="connsiteX2" fmla="*/ 1142 w 2132904"/>
                            <a:gd name="connsiteY2" fmla="*/ 208951 h 2272204"/>
                            <a:gd name="connsiteX3" fmla="*/ 1142 w 2132904"/>
                            <a:gd name="connsiteY3" fmla="*/ 207810 h 2272204"/>
                            <a:gd name="connsiteX4" fmla="*/ 0 w 2132904"/>
                            <a:gd name="connsiteY4" fmla="*/ 139301 h 2272204"/>
                            <a:gd name="connsiteX5" fmla="*/ 335693 w 2132904"/>
                            <a:gd name="connsiteY5" fmla="*/ 0 h 2272204"/>
                            <a:gd name="connsiteX6" fmla="*/ 671385 w 2132904"/>
                            <a:gd name="connsiteY6" fmla="*/ 139301 h 2272204"/>
                            <a:gd name="connsiteX7" fmla="*/ 2132904 w 2132904"/>
                            <a:gd name="connsiteY7" fmla="*/ 1600820 h 2272204"/>
                            <a:gd name="connsiteX8" fmla="*/ 1993603 w 2132904"/>
                            <a:gd name="connsiteY8" fmla="*/ 1936512 h 227220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2132904" h="2272204">
                              <a:moveTo>
                                <a:pt x="1993603" y="1936512"/>
                              </a:moveTo>
                              <a:cubicBezTo>
                                <a:pt x="1993603" y="2067821"/>
                                <a:pt x="2047268" y="2186569"/>
                                <a:pt x="2132904" y="2272205"/>
                              </a:cubicBezTo>
                              <a:cubicBezTo>
                                <a:pt x="978533" y="2272205"/>
                                <a:pt x="37680" y="1355330"/>
                                <a:pt x="1142" y="208951"/>
                              </a:cubicBezTo>
                              <a:cubicBezTo>
                                <a:pt x="1142" y="208951"/>
                                <a:pt x="1142" y="207810"/>
                                <a:pt x="1142" y="207810"/>
                              </a:cubicBezTo>
                              <a:cubicBezTo>
                                <a:pt x="0" y="184973"/>
                                <a:pt x="0" y="162137"/>
                                <a:pt x="0" y="139301"/>
                              </a:cubicBezTo>
                              <a:cubicBezTo>
                                <a:pt x="85636" y="52523"/>
                                <a:pt x="204384" y="0"/>
                                <a:pt x="335693" y="0"/>
                              </a:cubicBezTo>
                              <a:cubicBezTo>
                                <a:pt x="467001" y="0"/>
                                <a:pt x="585749" y="52523"/>
                                <a:pt x="671385" y="139301"/>
                              </a:cubicBezTo>
                              <a:cubicBezTo>
                                <a:pt x="671385" y="946562"/>
                                <a:pt x="1325643" y="1600820"/>
                                <a:pt x="2132904" y="1600820"/>
                              </a:cubicBezTo>
                              <a:cubicBezTo>
                                <a:pt x="2047268" y="1686455"/>
                                <a:pt x="1993603" y="1805204"/>
                                <a:pt x="1993603" y="1936512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 w="11418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>
                            <a:latin typeface="汉仪雅酷黑 65W" panose="020B0604020202020204" pitchFamily="34" charset="-122"/>
                            <a:ea typeface="汉仪雅酷黑 65W" panose="020B0604020202020204" pitchFamily="34" charset="-122"/>
                          </a:endParaRPr>
                        </a:p>
                      </p:txBody>
                    </p:sp>
                    <p:sp>
                      <p:nvSpPr>
                        <p:cNvPr id="42" name="任意多边形: 形状 41"/>
                        <p:cNvSpPr/>
                        <p:nvPr/>
                      </p:nvSpPr>
                      <p:spPr>
                        <a:xfrm>
                          <a:off x="3948252" y="1293812"/>
                          <a:ext cx="2272204" cy="2132903"/>
                        </a:xfrm>
                        <a:custGeom>
                          <a:avLst/>
                          <a:gdLst>
                            <a:gd name="connsiteX0" fmla="*/ 2272205 w 2272204"/>
                            <a:gd name="connsiteY0" fmla="*/ 335693 h 2132903"/>
                            <a:gd name="connsiteX1" fmla="*/ 2132904 w 2272204"/>
                            <a:gd name="connsiteY1" fmla="*/ 671385 h 2132903"/>
                            <a:gd name="connsiteX2" fmla="*/ 671385 w 2272204"/>
                            <a:gd name="connsiteY2" fmla="*/ 2132904 h 2132903"/>
                            <a:gd name="connsiteX3" fmla="*/ 335693 w 2272204"/>
                            <a:gd name="connsiteY3" fmla="*/ 1993603 h 2132903"/>
                            <a:gd name="connsiteX4" fmla="*/ 0 w 2272204"/>
                            <a:gd name="connsiteY4" fmla="*/ 2132904 h 2132903"/>
                            <a:gd name="connsiteX5" fmla="*/ 2132904 w 2272204"/>
                            <a:gd name="connsiteY5" fmla="*/ 0 h 2132903"/>
                            <a:gd name="connsiteX6" fmla="*/ 2272205 w 2272204"/>
                            <a:gd name="connsiteY6" fmla="*/ 335693 h 213290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2272204" h="2132903">
                              <a:moveTo>
                                <a:pt x="2272205" y="335693"/>
                              </a:moveTo>
                              <a:cubicBezTo>
                                <a:pt x="2272205" y="467001"/>
                                <a:pt x="2219682" y="585749"/>
                                <a:pt x="2132904" y="671385"/>
                              </a:cubicBezTo>
                              <a:cubicBezTo>
                                <a:pt x="1325643" y="671385"/>
                                <a:pt x="671385" y="1325643"/>
                                <a:pt x="671385" y="2132904"/>
                              </a:cubicBezTo>
                              <a:cubicBezTo>
                                <a:pt x="585749" y="2046126"/>
                                <a:pt x="467001" y="1993603"/>
                                <a:pt x="335693" y="1993603"/>
                              </a:cubicBezTo>
                              <a:cubicBezTo>
                                <a:pt x="204384" y="1993603"/>
                                <a:pt x="85636" y="2046126"/>
                                <a:pt x="0" y="2132904"/>
                              </a:cubicBezTo>
                              <a:cubicBezTo>
                                <a:pt x="0" y="954554"/>
                                <a:pt x="955696" y="0"/>
                                <a:pt x="2132904" y="0"/>
                              </a:cubicBezTo>
                              <a:cubicBezTo>
                                <a:pt x="2219682" y="85636"/>
                                <a:pt x="2272205" y="204384"/>
                                <a:pt x="2272205" y="335693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 w="11418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>
                            <a:latin typeface="汉仪雅酷黑 65W" panose="020B0604020202020204" pitchFamily="34" charset="-122"/>
                            <a:ea typeface="汉仪雅酷黑 65W" panose="020B0604020202020204" pitchFamily="34" charset="-122"/>
                          </a:endParaRPr>
                        </a:p>
                      </p:txBody>
                    </p:sp>
                    <p:sp>
                      <p:nvSpPr>
                        <p:cNvPr id="43" name="任意多边形: 形状 42"/>
                        <p:cNvSpPr/>
                        <p:nvPr/>
                      </p:nvSpPr>
                      <p:spPr>
                        <a:xfrm>
                          <a:off x="6081156" y="1293812"/>
                          <a:ext cx="2132903" cy="2272204"/>
                        </a:xfrm>
                        <a:custGeom>
                          <a:avLst/>
                          <a:gdLst>
                            <a:gd name="connsiteX0" fmla="*/ 2132904 w 2132903"/>
                            <a:gd name="connsiteY0" fmla="*/ 2132904 h 2272204"/>
                            <a:gd name="connsiteX1" fmla="*/ 2132904 w 2132903"/>
                            <a:gd name="connsiteY1" fmla="*/ 2132904 h 2272204"/>
                            <a:gd name="connsiteX2" fmla="*/ 1797211 w 2132903"/>
                            <a:gd name="connsiteY2" fmla="*/ 2272205 h 2272204"/>
                            <a:gd name="connsiteX3" fmla="*/ 1461519 w 2132903"/>
                            <a:gd name="connsiteY3" fmla="*/ 2132904 h 2272204"/>
                            <a:gd name="connsiteX4" fmla="*/ 0 w 2132903"/>
                            <a:gd name="connsiteY4" fmla="*/ 671385 h 2272204"/>
                            <a:gd name="connsiteX5" fmla="*/ 139301 w 2132903"/>
                            <a:gd name="connsiteY5" fmla="*/ 335693 h 2272204"/>
                            <a:gd name="connsiteX6" fmla="*/ 0 w 2132903"/>
                            <a:gd name="connsiteY6" fmla="*/ 0 h 2272204"/>
                            <a:gd name="connsiteX7" fmla="*/ 42247 w 2132903"/>
                            <a:gd name="connsiteY7" fmla="*/ 1142 h 2272204"/>
                            <a:gd name="connsiteX8" fmla="*/ 43389 w 2132903"/>
                            <a:gd name="connsiteY8" fmla="*/ 1142 h 2272204"/>
                            <a:gd name="connsiteX9" fmla="*/ 2132904 w 2132903"/>
                            <a:gd name="connsiteY9" fmla="*/ 2132904 h 227220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2132903" h="2272204">
                              <a:moveTo>
                                <a:pt x="2132904" y="2132904"/>
                              </a:moveTo>
                              <a:lnTo>
                                <a:pt x="2132904" y="2132904"/>
                              </a:lnTo>
                              <a:cubicBezTo>
                                <a:pt x="2047268" y="2219682"/>
                                <a:pt x="1928520" y="2272205"/>
                                <a:pt x="1797211" y="2272205"/>
                              </a:cubicBezTo>
                              <a:cubicBezTo>
                                <a:pt x="1665903" y="2272205"/>
                                <a:pt x="1547155" y="2218540"/>
                                <a:pt x="1461519" y="2132904"/>
                              </a:cubicBezTo>
                              <a:cubicBezTo>
                                <a:pt x="1461519" y="1325643"/>
                                <a:pt x="807261" y="671385"/>
                                <a:pt x="0" y="671385"/>
                              </a:cubicBezTo>
                              <a:cubicBezTo>
                                <a:pt x="86777" y="584608"/>
                                <a:pt x="139301" y="465859"/>
                                <a:pt x="139301" y="335693"/>
                              </a:cubicBezTo>
                              <a:cubicBezTo>
                                <a:pt x="139301" y="204384"/>
                                <a:pt x="86777" y="85636"/>
                                <a:pt x="0" y="0"/>
                              </a:cubicBezTo>
                              <a:cubicBezTo>
                                <a:pt x="13702" y="0"/>
                                <a:pt x="28545" y="0"/>
                                <a:pt x="42247" y="1142"/>
                              </a:cubicBezTo>
                              <a:cubicBezTo>
                                <a:pt x="42247" y="1142"/>
                                <a:pt x="43389" y="1142"/>
                                <a:pt x="43389" y="1142"/>
                              </a:cubicBezTo>
                              <a:cubicBezTo>
                                <a:pt x="1202327" y="22836"/>
                                <a:pt x="2132904" y="969398"/>
                                <a:pt x="2132904" y="2132904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 w="11418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zh-CN" altLang="en-US">
                            <a:latin typeface="汉仪雅酷黑 65W" panose="020B0604020202020204" pitchFamily="34" charset="-122"/>
                            <a:ea typeface="汉仪雅酷黑 65W" panose="020B0604020202020204" pitchFamily="34" charset="-122"/>
                          </a:endParaRPr>
                        </a:p>
                      </p:txBody>
                    </p:sp>
                  </p:grpSp>
                  <p:sp>
                    <p:nvSpPr>
                      <p:cNvPr id="44" name="任意多边形: 形状 43"/>
                      <p:cNvSpPr/>
                      <p:nvPr/>
                    </p:nvSpPr>
                    <p:spPr>
                      <a:xfrm>
                        <a:off x="4753229" y="2098789"/>
                        <a:ext cx="2655853" cy="2655853"/>
                      </a:xfrm>
                      <a:custGeom>
                        <a:avLst/>
                        <a:gdLst>
                          <a:gd name="connsiteX0" fmla="*/ 1327927 w 2655853"/>
                          <a:gd name="connsiteY0" fmla="*/ 0 h 2655853"/>
                          <a:gd name="connsiteX1" fmla="*/ 0 w 2655853"/>
                          <a:gd name="connsiteY1" fmla="*/ 1327927 h 2655853"/>
                          <a:gd name="connsiteX2" fmla="*/ 1327927 w 2655853"/>
                          <a:gd name="connsiteY2" fmla="*/ 2655854 h 2655853"/>
                          <a:gd name="connsiteX3" fmla="*/ 2655854 w 2655853"/>
                          <a:gd name="connsiteY3" fmla="*/ 1327927 h 2655853"/>
                          <a:gd name="connsiteX4" fmla="*/ 1327927 w 2655853"/>
                          <a:gd name="connsiteY4" fmla="*/ 0 h 2655853"/>
                          <a:gd name="connsiteX5" fmla="*/ 2236809 w 2655853"/>
                          <a:gd name="connsiteY5" fmla="*/ 2236809 h 2655853"/>
                          <a:gd name="connsiteX6" fmla="*/ 1329069 w 2655853"/>
                          <a:gd name="connsiteY6" fmla="*/ 2612465 h 2655853"/>
                          <a:gd name="connsiteX7" fmla="*/ 421329 w 2655853"/>
                          <a:gd name="connsiteY7" fmla="*/ 2236809 h 2655853"/>
                          <a:gd name="connsiteX8" fmla="*/ 45672 w 2655853"/>
                          <a:gd name="connsiteY8" fmla="*/ 1329069 h 2655853"/>
                          <a:gd name="connsiteX9" fmla="*/ 421329 w 2655853"/>
                          <a:gd name="connsiteY9" fmla="*/ 421328 h 2655853"/>
                          <a:gd name="connsiteX10" fmla="*/ 1329069 w 2655853"/>
                          <a:gd name="connsiteY10" fmla="*/ 45672 h 2655853"/>
                          <a:gd name="connsiteX11" fmla="*/ 2236809 w 2655853"/>
                          <a:gd name="connsiteY11" fmla="*/ 421328 h 2655853"/>
                          <a:gd name="connsiteX12" fmla="*/ 2612465 w 2655853"/>
                          <a:gd name="connsiteY12" fmla="*/ 1329069 h 2655853"/>
                          <a:gd name="connsiteX13" fmla="*/ 2236809 w 2655853"/>
                          <a:gd name="connsiteY13" fmla="*/ 2236809 h 265585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</a:cxnLst>
                        <a:rect l="l" t="t" r="r" b="b"/>
                        <a:pathLst>
                          <a:path w="2655853" h="2655853">
                            <a:moveTo>
                              <a:pt x="1327927" y="0"/>
                            </a:moveTo>
                            <a:cubicBezTo>
                              <a:pt x="594884" y="0"/>
                              <a:pt x="0" y="594884"/>
                              <a:pt x="0" y="1327927"/>
                            </a:cubicBezTo>
                            <a:cubicBezTo>
                              <a:pt x="0" y="2060970"/>
                              <a:pt x="594884" y="2655854"/>
                              <a:pt x="1327927" y="2655854"/>
                            </a:cubicBezTo>
                            <a:cubicBezTo>
                              <a:pt x="2060970" y="2655854"/>
                              <a:pt x="2655854" y="2060970"/>
                              <a:pt x="2655854" y="1327927"/>
                            </a:cubicBezTo>
                            <a:cubicBezTo>
                              <a:pt x="2655854" y="594884"/>
                              <a:pt x="2062112" y="0"/>
                              <a:pt x="1327927" y="0"/>
                            </a:cubicBezTo>
                            <a:close/>
                            <a:moveTo>
                              <a:pt x="2236809" y="2236809"/>
                            </a:moveTo>
                            <a:cubicBezTo>
                              <a:pt x="2003879" y="2469738"/>
                              <a:pt x="1683030" y="2612465"/>
                              <a:pt x="1329069" y="2612465"/>
                            </a:cubicBezTo>
                            <a:cubicBezTo>
                              <a:pt x="973965" y="2612465"/>
                              <a:pt x="653116" y="2468597"/>
                              <a:pt x="421329" y="2236809"/>
                            </a:cubicBezTo>
                            <a:cubicBezTo>
                              <a:pt x="188399" y="2003879"/>
                              <a:pt x="45672" y="1683030"/>
                              <a:pt x="45672" y="1329069"/>
                            </a:cubicBezTo>
                            <a:cubicBezTo>
                              <a:pt x="45672" y="973965"/>
                              <a:pt x="189541" y="653116"/>
                              <a:pt x="421329" y="421328"/>
                            </a:cubicBezTo>
                            <a:cubicBezTo>
                              <a:pt x="654258" y="188399"/>
                              <a:pt x="975107" y="45672"/>
                              <a:pt x="1329069" y="45672"/>
                            </a:cubicBezTo>
                            <a:cubicBezTo>
                              <a:pt x="1684172" y="45672"/>
                              <a:pt x="2005021" y="189541"/>
                              <a:pt x="2236809" y="421328"/>
                            </a:cubicBezTo>
                            <a:cubicBezTo>
                              <a:pt x="2469739" y="654258"/>
                              <a:pt x="2612465" y="975107"/>
                              <a:pt x="2612465" y="1329069"/>
                            </a:cubicBezTo>
                            <a:cubicBezTo>
                              <a:pt x="2612465" y="1683030"/>
                              <a:pt x="2468597" y="2003879"/>
                              <a:pt x="2236809" y="2236809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 w="11418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latin typeface="汉仪雅酷黑 65W" panose="020B0604020202020204" pitchFamily="34" charset="-122"/>
                          <a:ea typeface="汉仪雅酷黑 65W" panose="020B0604020202020204" pitchFamily="34" charset="-122"/>
                        </a:endParaRPr>
                      </a:p>
                    </p:txBody>
                  </p:sp>
                </p:grpSp>
                <p:sp>
                  <p:nvSpPr>
                    <p:cNvPr id="45" name="文本框 44"/>
                    <p:cNvSpPr txBox="1"/>
                    <p:nvPr/>
                  </p:nvSpPr>
                  <p:spPr>
                    <a:xfrm>
                      <a:off x="7573934" y="2958194"/>
                      <a:ext cx="659155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/>
                      <a:r>
                        <a:rPr lang="zh-CN" altLang="en-US" sz="2800" spc="0" baseline="0" dirty="0">
                          <a:solidFill>
                            <a:srgbClr val="FFFFFF"/>
                          </a:solidFill>
                          <a:latin typeface="汉仪雅酷黑 65W" panose="020B0604020202020204" pitchFamily="34" charset="-122"/>
                          <a:ea typeface="汉仪雅酷黑 65W" panose="020B0604020202020204" pitchFamily="34" charset="-122"/>
                          <a:cs typeface="Arial" panose="020B0604020202020204"/>
                          <a:sym typeface="Arial" panose="020B0604020202020204"/>
                          <a:rtl val="0"/>
                        </a:rPr>
                        <a:t>01</a:t>
                      </a:r>
                      <a:endParaRPr lang="zh-CN" altLang="en-US" sz="2800" spc="0" baseline="0" dirty="0">
                        <a:solidFill>
                          <a:srgbClr val="FFFFFF"/>
                        </a:solidFill>
                        <a:latin typeface="汉仪雅酷黑 65W" panose="020B0604020202020204" pitchFamily="34" charset="-122"/>
                        <a:ea typeface="汉仪雅酷黑 65W" panose="020B0604020202020204" pitchFamily="34" charset="-122"/>
                        <a:cs typeface="Arial" panose="020B0604020202020204"/>
                        <a:sym typeface="Arial" panose="020B0604020202020204"/>
                        <a:rtl val="0"/>
                      </a:endParaRPr>
                    </a:p>
                  </p:txBody>
                </p:sp>
                <p:sp>
                  <p:nvSpPr>
                    <p:cNvPr id="46" name="文本框 45"/>
                    <p:cNvSpPr txBox="1"/>
                    <p:nvPr/>
                  </p:nvSpPr>
                  <p:spPr>
                    <a:xfrm>
                      <a:off x="5981643" y="4965898"/>
                      <a:ext cx="659155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/>
                      <a:r>
                        <a:rPr lang="zh-CN" altLang="en-US" sz="2800" spc="0" baseline="0">
                          <a:solidFill>
                            <a:srgbClr val="FFFFFF"/>
                          </a:solidFill>
                          <a:latin typeface="汉仪雅酷黑 65W" panose="020B0604020202020204" pitchFamily="34" charset="-122"/>
                          <a:ea typeface="汉仪雅酷黑 65W" panose="020B0604020202020204" pitchFamily="34" charset="-122"/>
                          <a:cs typeface="Arial" panose="020B0604020202020204"/>
                          <a:sym typeface="Arial" panose="020B0604020202020204"/>
                          <a:rtl val="0"/>
                        </a:rPr>
                        <a:t>02</a:t>
                      </a:r>
                      <a:endParaRPr lang="zh-CN" altLang="en-US" sz="2800" spc="0" baseline="0">
                        <a:solidFill>
                          <a:srgbClr val="FFFFFF"/>
                        </a:solidFill>
                        <a:latin typeface="汉仪雅酷黑 65W" panose="020B0604020202020204" pitchFamily="34" charset="-122"/>
                        <a:ea typeface="汉仪雅酷黑 65W" panose="020B0604020202020204" pitchFamily="34" charset="-122"/>
                        <a:cs typeface="Arial" panose="020B0604020202020204"/>
                        <a:sym typeface="Arial" panose="020B0604020202020204"/>
                        <a:rtl val="0"/>
                      </a:endParaRPr>
                    </a:p>
                  </p:txBody>
                </p:sp>
                <p:sp>
                  <p:nvSpPr>
                    <p:cNvPr id="47" name="文本框 46"/>
                    <p:cNvSpPr txBox="1"/>
                    <p:nvPr/>
                  </p:nvSpPr>
                  <p:spPr>
                    <a:xfrm>
                      <a:off x="3987789" y="3380516"/>
                      <a:ext cx="659155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/>
                      <a:r>
                        <a:rPr lang="zh-CN" altLang="en-US" sz="2800" spc="0" baseline="0" dirty="0">
                          <a:solidFill>
                            <a:srgbClr val="FFFFFF"/>
                          </a:solidFill>
                          <a:latin typeface="汉仪雅酷黑 65W" panose="020B0604020202020204" pitchFamily="34" charset="-122"/>
                          <a:ea typeface="汉仪雅酷黑 65W" panose="020B0604020202020204" pitchFamily="34" charset="-122"/>
                          <a:cs typeface="Arial" panose="020B0604020202020204"/>
                          <a:sym typeface="Arial" panose="020B0604020202020204"/>
                          <a:rtl val="0"/>
                        </a:rPr>
                        <a:t>03</a:t>
                      </a:r>
                      <a:endParaRPr lang="zh-CN" altLang="en-US" sz="2800" spc="0" baseline="0" dirty="0">
                        <a:solidFill>
                          <a:srgbClr val="FFFFFF"/>
                        </a:solidFill>
                        <a:latin typeface="汉仪雅酷黑 65W" panose="020B0604020202020204" pitchFamily="34" charset="-122"/>
                        <a:ea typeface="汉仪雅酷黑 65W" panose="020B0604020202020204" pitchFamily="34" charset="-122"/>
                        <a:cs typeface="Arial" panose="020B0604020202020204"/>
                        <a:sym typeface="Arial" panose="020B0604020202020204"/>
                        <a:rtl val="0"/>
                      </a:endParaRPr>
                    </a:p>
                  </p:txBody>
                </p:sp>
                <p:sp>
                  <p:nvSpPr>
                    <p:cNvPr id="48" name="文本框 47"/>
                    <p:cNvSpPr txBox="1"/>
                    <p:nvPr/>
                  </p:nvSpPr>
                  <p:spPr>
                    <a:xfrm>
                      <a:off x="5496554" y="1406717"/>
                      <a:ext cx="659155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/>
                      <a:r>
                        <a:rPr lang="zh-CN" altLang="en-US" sz="2800" spc="0" baseline="0" dirty="0">
                          <a:solidFill>
                            <a:srgbClr val="FFFFFF"/>
                          </a:solidFill>
                          <a:latin typeface="汉仪雅酷黑 65W" panose="020B0604020202020204" pitchFamily="34" charset="-122"/>
                          <a:ea typeface="汉仪雅酷黑 65W" panose="020B0604020202020204" pitchFamily="34" charset="-122"/>
                          <a:cs typeface="Arial" panose="020B0604020202020204"/>
                          <a:sym typeface="Arial" panose="020B0604020202020204"/>
                          <a:rtl val="0"/>
                        </a:rPr>
                        <a:t>04</a:t>
                      </a:r>
                      <a:endParaRPr lang="zh-CN" altLang="en-US" sz="2800" spc="0" baseline="0" dirty="0">
                        <a:solidFill>
                          <a:srgbClr val="FFFFFF"/>
                        </a:solidFill>
                        <a:latin typeface="汉仪雅酷黑 65W" panose="020B0604020202020204" pitchFamily="34" charset="-122"/>
                        <a:ea typeface="汉仪雅酷黑 65W" panose="020B0604020202020204" pitchFamily="34" charset="-122"/>
                        <a:cs typeface="Arial" panose="020B0604020202020204"/>
                        <a:sym typeface="Arial" panose="020B0604020202020204"/>
                        <a:rtl val="0"/>
                      </a:endParaRPr>
                    </a:p>
                  </p:txBody>
                </p:sp>
                <p:sp>
                  <p:nvSpPr>
                    <p:cNvPr id="58" name="任意多边形: 形状 57"/>
                    <p:cNvSpPr/>
                    <p:nvPr/>
                  </p:nvSpPr>
                  <p:spPr>
                    <a:xfrm>
                      <a:off x="2544966" y="1662617"/>
                      <a:ext cx="2445765" cy="759304"/>
                    </a:xfrm>
                    <a:custGeom>
                      <a:avLst/>
                      <a:gdLst>
                        <a:gd name="connsiteX0" fmla="*/ 2066679 w 2445765"/>
                        <a:gd name="connsiteY0" fmla="*/ 759305 h 759304"/>
                        <a:gd name="connsiteX1" fmla="*/ 238639 w 2445765"/>
                        <a:gd name="connsiteY1" fmla="*/ 759305 h 759304"/>
                        <a:gd name="connsiteX2" fmla="*/ 0 w 2445765"/>
                        <a:gd name="connsiteY2" fmla="*/ 520666 h 759304"/>
                        <a:gd name="connsiteX3" fmla="*/ 0 w 2445765"/>
                        <a:gd name="connsiteY3" fmla="*/ 238639 h 759304"/>
                        <a:gd name="connsiteX4" fmla="*/ 238639 w 2445765"/>
                        <a:gd name="connsiteY4" fmla="*/ 0 h 759304"/>
                        <a:gd name="connsiteX5" fmla="*/ 2066679 w 2445765"/>
                        <a:gd name="connsiteY5" fmla="*/ 0 h 759304"/>
                        <a:gd name="connsiteX6" fmla="*/ 2445760 w 2445765"/>
                        <a:gd name="connsiteY6" fmla="*/ 379081 h 759304"/>
                        <a:gd name="connsiteX7" fmla="*/ 2066679 w 2445765"/>
                        <a:gd name="connsiteY7" fmla="*/ 759305 h 7593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445765" h="759304">
                          <a:moveTo>
                            <a:pt x="2066679" y="759305"/>
                          </a:moveTo>
                          <a:lnTo>
                            <a:pt x="238639" y="759305"/>
                          </a:lnTo>
                          <a:cubicBezTo>
                            <a:pt x="107330" y="759305"/>
                            <a:pt x="0" y="651974"/>
                            <a:pt x="0" y="520666"/>
                          </a:cubicBezTo>
                          <a:lnTo>
                            <a:pt x="0" y="238639"/>
                          </a:lnTo>
                          <a:cubicBezTo>
                            <a:pt x="0" y="107330"/>
                            <a:pt x="107330" y="0"/>
                            <a:pt x="238639" y="0"/>
                          </a:cubicBezTo>
                          <a:lnTo>
                            <a:pt x="2066679" y="0"/>
                          </a:lnTo>
                          <a:cubicBezTo>
                            <a:pt x="2276772" y="0"/>
                            <a:pt x="2445760" y="170130"/>
                            <a:pt x="2445760" y="379081"/>
                          </a:cubicBezTo>
                          <a:cubicBezTo>
                            <a:pt x="2446902" y="589175"/>
                            <a:pt x="2276772" y="759305"/>
                            <a:pt x="2066679" y="759305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22836" cap="flat">
                      <a:solidFill>
                        <a:schemeClr val="accent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  <p:sp>
                  <p:nvSpPr>
                    <p:cNvPr id="59" name="任意多边形: 形状 58"/>
                    <p:cNvSpPr/>
                    <p:nvPr/>
                  </p:nvSpPr>
                  <p:spPr>
                    <a:xfrm>
                      <a:off x="4299930" y="1740260"/>
                      <a:ext cx="591458" cy="591458"/>
                    </a:xfrm>
                    <a:custGeom>
                      <a:avLst/>
                      <a:gdLst>
                        <a:gd name="connsiteX0" fmla="*/ 591458 w 591458"/>
                        <a:gd name="connsiteY0" fmla="*/ 295729 h 591458"/>
                        <a:gd name="connsiteX1" fmla="*/ 295729 w 591458"/>
                        <a:gd name="connsiteY1" fmla="*/ 591458 h 591458"/>
                        <a:gd name="connsiteX2" fmla="*/ 0 w 591458"/>
                        <a:gd name="connsiteY2" fmla="*/ 295729 h 591458"/>
                        <a:gd name="connsiteX3" fmla="*/ 295729 w 591458"/>
                        <a:gd name="connsiteY3" fmla="*/ 0 h 591458"/>
                        <a:gd name="connsiteX4" fmla="*/ 591458 w 591458"/>
                        <a:gd name="connsiteY4" fmla="*/ 295729 h 5914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1458" h="591458">
                          <a:moveTo>
                            <a:pt x="591458" y="295729"/>
                          </a:moveTo>
                          <a:cubicBezTo>
                            <a:pt x="591458" y="459056"/>
                            <a:pt x="459056" y="591458"/>
                            <a:pt x="295729" y="591458"/>
                          </a:cubicBezTo>
                          <a:cubicBezTo>
                            <a:pt x="132403" y="591458"/>
                            <a:pt x="0" y="459056"/>
                            <a:pt x="0" y="295729"/>
                          </a:cubicBezTo>
                          <a:cubicBezTo>
                            <a:pt x="0" y="132402"/>
                            <a:pt x="132403" y="0"/>
                            <a:pt x="295729" y="0"/>
                          </a:cubicBezTo>
                          <a:cubicBezTo>
                            <a:pt x="459056" y="0"/>
                            <a:pt x="591458" y="132402"/>
                            <a:pt x="591458" y="295729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1141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  <p:sp>
                  <p:nvSpPr>
                    <p:cNvPr id="70" name="任意多边形: 形状 69"/>
                    <p:cNvSpPr/>
                    <p:nvPr/>
                  </p:nvSpPr>
                  <p:spPr>
                    <a:xfrm>
                      <a:off x="7079099" y="4430368"/>
                      <a:ext cx="2445760" cy="759304"/>
                    </a:xfrm>
                    <a:custGeom>
                      <a:avLst/>
                      <a:gdLst>
                        <a:gd name="connsiteX0" fmla="*/ 379081 w 2445760"/>
                        <a:gd name="connsiteY0" fmla="*/ 759305 h 759304"/>
                        <a:gd name="connsiteX1" fmla="*/ 2207122 w 2445760"/>
                        <a:gd name="connsiteY1" fmla="*/ 759305 h 759304"/>
                        <a:gd name="connsiteX2" fmla="*/ 2445760 w 2445760"/>
                        <a:gd name="connsiteY2" fmla="*/ 520666 h 759304"/>
                        <a:gd name="connsiteX3" fmla="*/ 2445760 w 2445760"/>
                        <a:gd name="connsiteY3" fmla="*/ 238639 h 759304"/>
                        <a:gd name="connsiteX4" fmla="*/ 2207122 w 2445760"/>
                        <a:gd name="connsiteY4" fmla="*/ 0 h 759304"/>
                        <a:gd name="connsiteX5" fmla="*/ 379081 w 2445760"/>
                        <a:gd name="connsiteY5" fmla="*/ 0 h 759304"/>
                        <a:gd name="connsiteX6" fmla="*/ 0 w 2445760"/>
                        <a:gd name="connsiteY6" fmla="*/ 379081 h 759304"/>
                        <a:gd name="connsiteX7" fmla="*/ 379081 w 2445760"/>
                        <a:gd name="connsiteY7" fmla="*/ 759305 h 7593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445760" h="759304">
                          <a:moveTo>
                            <a:pt x="379081" y="759305"/>
                          </a:moveTo>
                          <a:lnTo>
                            <a:pt x="2207122" y="759305"/>
                          </a:lnTo>
                          <a:cubicBezTo>
                            <a:pt x="2338430" y="759305"/>
                            <a:pt x="2445760" y="651974"/>
                            <a:pt x="2445760" y="520666"/>
                          </a:cubicBezTo>
                          <a:lnTo>
                            <a:pt x="2445760" y="238639"/>
                          </a:lnTo>
                          <a:cubicBezTo>
                            <a:pt x="2445760" y="107330"/>
                            <a:pt x="2338430" y="0"/>
                            <a:pt x="2207122" y="0"/>
                          </a:cubicBezTo>
                          <a:lnTo>
                            <a:pt x="379081" y="0"/>
                          </a:lnTo>
                          <a:cubicBezTo>
                            <a:pt x="168988" y="0"/>
                            <a:pt x="0" y="170130"/>
                            <a:pt x="0" y="379081"/>
                          </a:cubicBezTo>
                          <a:cubicBezTo>
                            <a:pt x="0" y="588033"/>
                            <a:pt x="168988" y="759305"/>
                            <a:pt x="379081" y="759305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22836" cap="flat">
                      <a:solidFill>
                        <a:schemeClr val="accent2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  <p:sp>
                  <p:nvSpPr>
                    <p:cNvPr id="71" name="任意多边形: 形状 70"/>
                    <p:cNvSpPr/>
                    <p:nvPr/>
                  </p:nvSpPr>
                  <p:spPr>
                    <a:xfrm rot="20422690">
                      <a:off x="7178291" y="4509283"/>
                      <a:ext cx="591439" cy="591439"/>
                    </a:xfrm>
                    <a:custGeom>
                      <a:avLst/>
                      <a:gdLst>
                        <a:gd name="connsiteX0" fmla="*/ 591440 w 591439"/>
                        <a:gd name="connsiteY0" fmla="*/ 295720 h 591439"/>
                        <a:gd name="connsiteX1" fmla="*/ 295720 w 591439"/>
                        <a:gd name="connsiteY1" fmla="*/ 591440 h 591439"/>
                        <a:gd name="connsiteX2" fmla="*/ 0 w 591439"/>
                        <a:gd name="connsiteY2" fmla="*/ 295720 h 591439"/>
                        <a:gd name="connsiteX3" fmla="*/ 295720 w 591439"/>
                        <a:gd name="connsiteY3" fmla="*/ 0 h 591439"/>
                        <a:gd name="connsiteX4" fmla="*/ 591440 w 591439"/>
                        <a:gd name="connsiteY4" fmla="*/ 295720 h 5914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1439" h="591439">
                          <a:moveTo>
                            <a:pt x="591440" y="295720"/>
                          </a:moveTo>
                          <a:cubicBezTo>
                            <a:pt x="591440" y="459041"/>
                            <a:pt x="459042" y="591440"/>
                            <a:pt x="295720" y="591440"/>
                          </a:cubicBezTo>
                          <a:cubicBezTo>
                            <a:pt x="132399" y="591440"/>
                            <a:pt x="0" y="459041"/>
                            <a:pt x="0" y="295720"/>
                          </a:cubicBezTo>
                          <a:cubicBezTo>
                            <a:pt x="0" y="132398"/>
                            <a:pt x="132399" y="0"/>
                            <a:pt x="295720" y="0"/>
                          </a:cubicBezTo>
                          <a:cubicBezTo>
                            <a:pt x="459042" y="0"/>
                            <a:pt x="591440" y="132398"/>
                            <a:pt x="591440" y="29572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141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  <p:sp>
                  <p:nvSpPr>
                    <p:cNvPr id="82" name="任意多边形: 形状 81"/>
                    <p:cNvSpPr/>
                    <p:nvPr/>
                  </p:nvSpPr>
                  <p:spPr>
                    <a:xfrm>
                      <a:off x="2544966" y="4425800"/>
                      <a:ext cx="2445765" cy="759304"/>
                    </a:xfrm>
                    <a:custGeom>
                      <a:avLst/>
                      <a:gdLst>
                        <a:gd name="connsiteX0" fmla="*/ 2066679 w 2445765"/>
                        <a:gd name="connsiteY0" fmla="*/ 759305 h 759304"/>
                        <a:gd name="connsiteX1" fmla="*/ 238639 w 2445765"/>
                        <a:gd name="connsiteY1" fmla="*/ 759305 h 759304"/>
                        <a:gd name="connsiteX2" fmla="*/ 0 w 2445765"/>
                        <a:gd name="connsiteY2" fmla="*/ 520666 h 759304"/>
                        <a:gd name="connsiteX3" fmla="*/ 0 w 2445765"/>
                        <a:gd name="connsiteY3" fmla="*/ 238639 h 759304"/>
                        <a:gd name="connsiteX4" fmla="*/ 238639 w 2445765"/>
                        <a:gd name="connsiteY4" fmla="*/ 0 h 759304"/>
                        <a:gd name="connsiteX5" fmla="*/ 2066679 w 2445765"/>
                        <a:gd name="connsiteY5" fmla="*/ 0 h 759304"/>
                        <a:gd name="connsiteX6" fmla="*/ 2445760 w 2445765"/>
                        <a:gd name="connsiteY6" fmla="*/ 379082 h 759304"/>
                        <a:gd name="connsiteX7" fmla="*/ 2066679 w 2445765"/>
                        <a:gd name="connsiteY7" fmla="*/ 759305 h 7593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445765" h="759304">
                          <a:moveTo>
                            <a:pt x="2066679" y="759305"/>
                          </a:moveTo>
                          <a:lnTo>
                            <a:pt x="238639" y="759305"/>
                          </a:lnTo>
                          <a:cubicBezTo>
                            <a:pt x="107330" y="759305"/>
                            <a:pt x="0" y="651974"/>
                            <a:pt x="0" y="520666"/>
                          </a:cubicBezTo>
                          <a:lnTo>
                            <a:pt x="0" y="238639"/>
                          </a:lnTo>
                          <a:cubicBezTo>
                            <a:pt x="0" y="107331"/>
                            <a:pt x="107330" y="0"/>
                            <a:pt x="238639" y="0"/>
                          </a:cubicBezTo>
                          <a:lnTo>
                            <a:pt x="2066679" y="0"/>
                          </a:lnTo>
                          <a:cubicBezTo>
                            <a:pt x="2276772" y="0"/>
                            <a:pt x="2445760" y="170130"/>
                            <a:pt x="2445760" y="379082"/>
                          </a:cubicBezTo>
                          <a:cubicBezTo>
                            <a:pt x="2446902" y="589175"/>
                            <a:pt x="2276772" y="759305"/>
                            <a:pt x="2066679" y="759305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22836" cap="flat">
                      <a:solidFill>
                        <a:schemeClr val="accent4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  <p:sp>
                  <p:nvSpPr>
                    <p:cNvPr id="83" name="任意多边形: 形状 82"/>
                    <p:cNvSpPr/>
                    <p:nvPr/>
                  </p:nvSpPr>
                  <p:spPr>
                    <a:xfrm rot="20794014">
                      <a:off x="4299891" y="4504403"/>
                      <a:ext cx="591432" cy="591432"/>
                    </a:xfrm>
                    <a:custGeom>
                      <a:avLst/>
                      <a:gdLst>
                        <a:gd name="connsiteX0" fmla="*/ 591433 w 591432"/>
                        <a:gd name="connsiteY0" fmla="*/ 295717 h 591432"/>
                        <a:gd name="connsiteX1" fmla="*/ 295717 w 591432"/>
                        <a:gd name="connsiteY1" fmla="*/ 591433 h 591432"/>
                        <a:gd name="connsiteX2" fmla="*/ 0 w 591432"/>
                        <a:gd name="connsiteY2" fmla="*/ 295717 h 591432"/>
                        <a:gd name="connsiteX3" fmla="*/ 295717 w 591432"/>
                        <a:gd name="connsiteY3" fmla="*/ 0 h 591432"/>
                        <a:gd name="connsiteX4" fmla="*/ 591433 w 591432"/>
                        <a:gd name="connsiteY4" fmla="*/ 295717 h 5914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1432" h="591432">
                          <a:moveTo>
                            <a:pt x="591433" y="295717"/>
                          </a:moveTo>
                          <a:cubicBezTo>
                            <a:pt x="591433" y="459036"/>
                            <a:pt x="459036" y="591433"/>
                            <a:pt x="295717" y="591433"/>
                          </a:cubicBezTo>
                          <a:cubicBezTo>
                            <a:pt x="132397" y="591433"/>
                            <a:pt x="0" y="459036"/>
                            <a:pt x="0" y="295717"/>
                          </a:cubicBezTo>
                          <a:cubicBezTo>
                            <a:pt x="0" y="132397"/>
                            <a:pt x="132397" y="0"/>
                            <a:pt x="295717" y="0"/>
                          </a:cubicBezTo>
                          <a:cubicBezTo>
                            <a:pt x="459036" y="0"/>
                            <a:pt x="591433" y="132397"/>
                            <a:pt x="591433" y="295717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 w="1141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  <p:sp>
                  <p:nvSpPr>
                    <p:cNvPr id="94" name="任意多边形: 形状 93"/>
                    <p:cNvSpPr/>
                    <p:nvPr/>
                  </p:nvSpPr>
                  <p:spPr>
                    <a:xfrm>
                      <a:off x="7147608" y="1646631"/>
                      <a:ext cx="2445760" cy="759304"/>
                    </a:xfrm>
                    <a:custGeom>
                      <a:avLst/>
                      <a:gdLst>
                        <a:gd name="connsiteX0" fmla="*/ 379081 w 2445760"/>
                        <a:gd name="connsiteY0" fmla="*/ 759305 h 759304"/>
                        <a:gd name="connsiteX1" fmla="*/ 2207122 w 2445760"/>
                        <a:gd name="connsiteY1" fmla="*/ 759305 h 759304"/>
                        <a:gd name="connsiteX2" fmla="*/ 2445760 w 2445760"/>
                        <a:gd name="connsiteY2" fmla="*/ 520666 h 759304"/>
                        <a:gd name="connsiteX3" fmla="*/ 2445760 w 2445760"/>
                        <a:gd name="connsiteY3" fmla="*/ 238639 h 759304"/>
                        <a:gd name="connsiteX4" fmla="*/ 2207122 w 2445760"/>
                        <a:gd name="connsiteY4" fmla="*/ 0 h 759304"/>
                        <a:gd name="connsiteX5" fmla="*/ 379081 w 2445760"/>
                        <a:gd name="connsiteY5" fmla="*/ 0 h 759304"/>
                        <a:gd name="connsiteX6" fmla="*/ 0 w 2445760"/>
                        <a:gd name="connsiteY6" fmla="*/ 379081 h 759304"/>
                        <a:gd name="connsiteX7" fmla="*/ 379081 w 2445760"/>
                        <a:gd name="connsiteY7" fmla="*/ 759305 h 7593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445760" h="759304">
                          <a:moveTo>
                            <a:pt x="379081" y="759305"/>
                          </a:moveTo>
                          <a:lnTo>
                            <a:pt x="2207122" y="759305"/>
                          </a:lnTo>
                          <a:cubicBezTo>
                            <a:pt x="2338430" y="759305"/>
                            <a:pt x="2445760" y="651974"/>
                            <a:pt x="2445760" y="520666"/>
                          </a:cubicBezTo>
                          <a:lnTo>
                            <a:pt x="2445760" y="238639"/>
                          </a:lnTo>
                          <a:cubicBezTo>
                            <a:pt x="2445760" y="107330"/>
                            <a:pt x="2338430" y="0"/>
                            <a:pt x="2207122" y="0"/>
                          </a:cubicBezTo>
                          <a:lnTo>
                            <a:pt x="379081" y="0"/>
                          </a:lnTo>
                          <a:cubicBezTo>
                            <a:pt x="168988" y="0"/>
                            <a:pt x="0" y="170130"/>
                            <a:pt x="0" y="379081"/>
                          </a:cubicBezTo>
                          <a:cubicBezTo>
                            <a:pt x="0" y="588033"/>
                            <a:pt x="168988" y="759305"/>
                            <a:pt x="379081" y="759305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22836" cap="flat">
                      <a:solidFill>
                        <a:schemeClr val="accent1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  <p:sp>
                  <p:nvSpPr>
                    <p:cNvPr id="95" name="任意多边形: 形状 94"/>
                    <p:cNvSpPr/>
                    <p:nvPr/>
                  </p:nvSpPr>
                  <p:spPr>
                    <a:xfrm rot="18900000">
                      <a:off x="7248228" y="1725028"/>
                      <a:ext cx="591452" cy="591452"/>
                    </a:xfrm>
                    <a:custGeom>
                      <a:avLst/>
                      <a:gdLst>
                        <a:gd name="connsiteX0" fmla="*/ 591453 w 591452"/>
                        <a:gd name="connsiteY0" fmla="*/ 295726 h 591452"/>
                        <a:gd name="connsiteX1" fmla="*/ 295727 w 591452"/>
                        <a:gd name="connsiteY1" fmla="*/ 591453 h 591452"/>
                        <a:gd name="connsiteX2" fmla="*/ 0 w 591452"/>
                        <a:gd name="connsiteY2" fmla="*/ 295726 h 591452"/>
                        <a:gd name="connsiteX3" fmla="*/ 295727 w 591452"/>
                        <a:gd name="connsiteY3" fmla="*/ 0 h 591452"/>
                        <a:gd name="connsiteX4" fmla="*/ 591453 w 591452"/>
                        <a:gd name="connsiteY4" fmla="*/ 295726 h 5914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1452" h="591452">
                          <a:moveTo>
                            <a:pt x="591453" y="295726"/>
                          </a:moveTo>
                          <a:cubicBezTo>
                            <a:pt x="591453" y="459051"/>
                            <a:pt x="459052" y="591453"/>
                            <a:pt x="295727" y="591453"/>
                          </a:cubicBezTo>
                          <a:cubicBezTo>
                            <a:pt x="132401" y="591453"/>
                            <a:pt x="0" y="459051"/>
                            <a:pt x="0" y="295726"/>
                          </a:cubicBezTo>
                          <a:cubicBezTo>
                            <a:pt x="0" y="132401"/>
                            <a:pt x="132401" y="0"/>
                            <a:pt x="295727" y="0"/>
                          </a:cubicBezTo>
                          <a:cubicBezTo>
                            <a:pt x="459052" y="0"/>
                            <a:pt x="591453" y="132401"/>
                            <a:pt x="591453" y="295726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1141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  <p:sp>
                  <p:nvSpPr>
                    <p:cNvPr id="111" name="任意多边形: 形状 110"/>
                    <p:cNvSpPr/>
                    <p:nvPr/>
                  </p:nvSpPr>
                  <p:spPr>
                    <a:xfrm>
                      <a:off x="3667366" y="3901709"/>
                      <a:ext cx="68508" cy="68508"/>
                    </a:xfrm>
                    <a:custGeom>
                      <a:avLst/>
                      <a:gdLst>
                        <a:gd name="connsiteX0" fmla="*/ 68509 w 68508"/>
                        <a:gd name="connsiteY0" fmla="*/ 34254 h 68508"/>
                        <a:gd name="connsiteX1" fmla="*/ 34254 w 68508"/>
                        <a:gd name="connsiteY1" fmla="*/ 68509 h 68508"/>
                        <a:gd name="connsiteX2" fmla="*/ 0 w 68508"/>
                        <a:gd name="connsiteY2" fmla="*/ 34254 h 68508"/>
                        <a:gd name="connsiteX3" fmla="*/ 34254 w 68508"/>
                        <a:gd name="connsiteY3" fmla="*/ 0 h 68508"/>
                        <a:gd name="connsiteX4" fmla="*/ 68509 w 68508"/>
                        <a:gd name="connsiteY4" fmla="*/ 34254 h 685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8508" h="68508">
                          <a:moveTo>
                            <a:pt x="68509" y="34254"/>
                          </a:moveTo>
                          <a:cubicBezTo>
                            <a:pt x="68509" y="53172"/>
                            <a:pt x="53173" y="68509"/>
                            <a:pt x="34254" y="68509"/>
                          </a:cubicBezTo>
                          <a:cubicBezTo>
                            <a:pt x="15336" y="68509"/>
                            <a:pt x="0" y="53172"/>
                            <a:pt x="0" y="34254"/>
                          </a:cubicBezTo>
                          <a:cubicBezTo>
                            <a:pt x="0" y="15336"/>
                            <a:pt x="15336" y="0"/>
                            <a:pt x="34254" y="0"/>
                          </a:cubicBezTo>
                          <a:cubicBezTo>
                            <a:pt x="53173" y="0"/>
                            <a:pt x="68509" y="15336"/>
                            <a:pt x="68509" y="3425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141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  <p:sp>
                  <p:nvSpPr>
                    <p:cNvPr id="112" name="任意多边形: 形状 111"/>
                    <p:cNvSpPr/>
                    <p:nvPr/>
                  </p:nvSpPr>
                  <p:spPr>
                    <a:xfrm>
                      <a:off x="3667366" y="2891206"/>
                      <a:ext cx="68508" cy="68508"/>
                    </a:xfrm>
                    <a:custGeom>
                      <a:avLst/>
                      <a:gdLst>
                        <a:gd name="connsiteX0" fmla="*/ 68509 w 68508"/>
                        <a:gd name="connsiteY0" fmla="*/ 34254 h 68508"/>
                        <a:gd name="connsiteX1" fmla="*/ 34254 w 68508"/>
                        <a:gd name="connsiteY1" fmla="*/ 68509 h 68508"/>
                        <a:gd name="connsiteX2" fmla="*/ 0 w 68508"/>
                        <a:gd name="connsiteY2" fmla="*/ 34254 h 68508"/>
                        <a:gd name="connsiteX3" fmla="*/ 34254 w 68508"/>
                        <a:gd name="connsiteY3" fmla="*/ 0 h 68508"/>
                        <a:gd name="connsiteX4" fmla="*/ 68509 w 68508"/>
                        <a:gd name="connsiteY4" fmla="*/ 34254 h 685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8508" h="68508">
                          <a:moveTo>
                            <a:pt x="68509" y="34254"/>
                          </a:moveTo>
                          <a:cubicBezTo>
                            <a:pt x="68509" y="53172"/>
                            <a:pt x="53173" y="68509"/>
                            <a:pt x="34254" y="68509"/>
                          </a:cubicBezTo>
                          <a:cubicBezTo>
                            <a:pt x="15336" y="68509"/>
                            <a:pt x="0" y="53172"/>
                            <a:pt x="0" y="34254"/>
                          </a:cubicBezTo>
                          <a:cubicBezTo>
                            <a:pt x="0" y="15336"/>
                            <a:pt x="15336" y="0"/>
                            <a:pt x="34254" y="0"/>
                          </a:cubicBezTo>
                          <a:cubicBezTo>
                            <a:pt x="53173" y="0"/>
                            <a:pt x="68509" y="15336"/>
                            <a:pt x="68509" y="3425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141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  <p:sp>
                  <p:nvSpPr>
                    <p:cNvPr id="115" name="任意多边形: 形状 114"/>
                    <p:cNvSpPr/>
                    <p:nvPr/>
                  </p:nvSpPr>
                  <p:spPr>
                    <a:xfrm>
                      <a:off x="8435572" y="3901709"/>
                      <a:ext cx="68508" cy="68508"/>
                    </a:xfrm>
                    <a:custGeom>
                      <a:avLst/>
                      <a:gdLst>
                        <a:gd name="connsiteX0" fmla="*/ 0 w 68508"/>
                        <a:gd name="connsiteY0" fmla="*/ 34254 h 68508"/>
                        <a:gd name="connsiteX1" fmla="*/ 34254 w 68508"/>
                        <a:gd name="connsiteY1" fmla="*/ 68509 h 68508"/>
                        <a:gd name="connsiteX2" fmla="*/ 68509 w 68508"/>
                        <a:gd name="connsiteY2" fmla="*/ 34254 h 68508"/>
                        <a:gd name="connsiteX3" fmla="*/ 34254 w 68508"/>
                        <a:gd name="connsiteY3" fmla="*/ 0 h 68508"/>
                        <a:gd name="connsiteX4" fmla="*/ 0 w 68508"/>
                        <a:gd name="connsiteY4" fmla="*/ 34254 h 685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8508" h="68508">
                          <a:moveTo>
                            <a:pt x="0" y="34254"/>
                          </a:moveTo>
                          <a:cubicBezTo>
                            <a:pt x="0" y="53665"/>
                            <a:pt x="14843" y="68509"/>
                            <a:pt x="34254" y="68509"/>
                          </a:cubicBezTo>
                          <a:cubicBezTo>
                            <a:pt x="53665" y="68509"/>
                            <a:pt x="68509" y="53665"/>
                            <a:pt x="68509" y="34254"/>
                          </a:cubicBezTo>
                          <a:cubicBezTo>
                            <a:pt x="68509" y="14844"/>
                            <a:pt x="53665" y="0"/>
                            <a:pt x="34254" y="0"/>
                          </a:cubicBezTo>
                          <a:cubicBezTo>
                            <a:pt x="14843" y="0"/>
                            <a:pt x="0" y="14844"/>
                            <a:pt x="0" y="3425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141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  <p:sp>
                  <p:nvSpPr>
                    <p:cNvPr id="116" name="任意多边形: 形状 115"/>
                    <p:cNvSpPr/>
                    <p:nvPr/>
                  </p:nvSpPr>
                  <p:spPr>
                    <a:xfrm>
                      <a:off x="8435572" y="2891206"/>
                      <a:ext cx="68508" cy="68508"/>
                    </a:xfrm>
                    <a:custGeom>
                      <a:avLst/>
                      <a:gdLst>
                        <a:gd name="connsiteX0" fmla="*/ 0 w 68508"/>
                        <a:gd name="connsiteY0" fmla="*/ 34254 h 68508"/>
                        <a:gd name="connsiteX1" fmla="*/ 34254 w 68508"/>
                        <a:gd name="connsiteY1" fmla="*/ 68509 h 68508"/>
                        <a:gd name="connsiteX2" fmla="*/ 68509 w 68508"/>
                        <a:gd name="connsiteY2" fmla="*/ 34254 h 68508"/>
                        <a:gd name="connsiteX3" fmla="*/ 34254 w 68508"/>
                        <a:gd name="connsiteY3" fmla="*/ 0 h 68508"/>
                        <a:gd name="connsiteX4" fmla="*/ 0 w 68508"/>
                        <a:gd name="connsiteY4" fmla="*/ 34254 h 685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8508" h="68508">
                          <a:moveTo>
                            <a:pt x="0" y="34254"/>
                          </a:moveTo>
                          <a:cubicBezTo>
                            <a:pt x="0" y="53665"/>
                            <a:pt x="14843" y="68509"/>
                            <a:pt x="34254" y="68509"/>
                          </a:cubicBezTo>
                          <a:cubicBezTo>
                            <a:pt x="53665" y="68509"/>
                            <a:pt x="68509" y="53665"/>
                            <a:pt x="68509" y="34254"/>
                          </a:cubicBezTo>
                          <a:cubicBezTo>
                            <a:pt x="68509" y="14844"/>
                            <a:pt x="53665" y="0"/>
                            <a:pt x="34254" y="0"/>
                          </a:cubicBezTo>
                          <a:cubicBezTo>
                            <a:pt x="14843" y="0"/>
                            <a:pt x="0" y="14844"/>
                            <a:pt x="0" y="3425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141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</p:grpSp>
              <p:sp>
                <p:nvSpPr>
                  <p:cNvPr id="118" name="文本框 23"/>
                  <p:cNvSpPr txBox="1"/>
                  <p:nvPr>
                    <p:custDataLst>
                      <p:tags r:id="rId1"/>
                    </p:custDataLst>
                  </p:nvPr>
                </p:nvSpPr>
                <p:spPr>
                  <a:xfrm>
                    <a:off x="7797759" y="1819212"/>
                    <a:ext cx="1657392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zh-CN"/>
                    </a:defPPr>
                    <a:lvl1pPr algn="ctr">
                      <a:defRPr>
                        <a:solidFill>
                          <a:schemeClr val="accent2"/>
                        </a:solidFill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9pPr>
                  </a:lstStyle>
                  <a:p>
                    <a:r>
                      <a:rPr lang="zh-CN" altLang="en-US" sz="2000" dirty="0">
                        <a:solidFill>
                          <a:schemeClr val="accent1"/>
                        </a:solidFill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rPr>
                      <a:t>添加小标题</a:t>
                    </a:r>
                    <a:endParaRPr lang="zh-CN" altLang="en-US" sz="2000" dirty="0">
                      <a:solidFill>
                        <a:schemeClr val="accent1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119" name="文本框 23"/>
                  <p:cNvSpPr txBox="1"/>
                  <p:nvPr>
                    <p:custDataLst>
                      <p:tags r:id="rId2"/>
                    </p:custDataLst>
                  </p:nvPr>
                </p:nvSpPr>
                <p:spPr>
                  <a:xfrm>
                    <a:off x="7797759" y="4616769"/>
                    <a:ext cx="1657392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zh-CN"/>
                    </a:defPPr>
                    <a:lvl1pPr algn="ctr">
                      <a:defRPr>
                        <a:solidFill>
                          <a:schemeClr val="accent2"/>
                        </a:solidFill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9pPr>
                  </a:lstStyle>
                  <a:p>
                    <a:r>
                      <a:rPr lang="zh-CN" altLang="en-US" sz="2000" dirty="0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rPr>
                      <a:t>添加小标题</a:t>
                    </a:r>
                    <a:endParaRPr lang="zh-CN" altLang="en-US" sz="20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120" name="文本框 23"/>
                  <p:cNvSpPr txBox="1"/>
                  <p:nvPr>
                    <p:custDataLst>
                      <p:tags r:id="rId3"/>
                    </p:custDataLst>
                  </p:nvPr>
                </p:nvSpPr>
                <p:spPr>
                  <a:xfrm>
                    <a:off x="2647888" y="1819212"/>
                    <a:ext cx="1657392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zh-CN"/>
                    </a:defPPr>
                    <a:lvl1pPr algn="ctr">
                      <a:defRPr>
                        <a:solidFill>
                          <a:schemeClr val="accent2"/>
                        </a:solidFill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9pPr>
                  </a:lstStyle>
                  <a:p>
                    <a:r>
                      <a:rPr lang="zh-CN" altLang="en-US" sz="2000" dirty="0">
                        <a:solidFill>
                          <a:schemeClr val="accent5"/>
                        </a:solidFill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rPr>
                      <a:t>添加小标题</a:t>
                    </a:r>
                    <a:endParaRPr lang="zh-CN" altLang="en-US" sz="2000" dirty="0">
                      <a:solidFill>
                        <a:schemeClr val="accent5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121" name="文本框 23"/>
                  <p:cNvSpPr txBox="1"/>
                  <p:nvPr>
                    <p:custDataLst>
                      <p:tags r:id="rId4"/>
                    </p:custDataLst>
                  </p:nvPr>
                </p:nvSpPr>
                <p:spPr>
                  <a:xfrm>
                    <a:off x="2647888" y="4616769"/>
                    <a:ext cx="1657392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zh-CN"/>
                    </a:defPPr>
                    <a:lvl1pPr algn="ctr">
                      <a:defRPr>
                        <a:solidFill>
                          <a:schemeClr val="accent2"/>
                        </a:solidFill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9pPr>
                  </a:lstStyle>
                  <a:p>
                    <a:r>
                      <a:rPr lang="zh-CN" altLang="en-US" sz="2000" dirty="0">
                        <a:solidFill>
                          <a:schemeClr val="accent4"/>
                        </a:solidFill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rPr>
                      <a:t>添加小标题</a:t>
                    </a:r>
                    <a:endParaRPr lang="zh-CN" altLang="en-US" sz="2000" dirty="0">
                      <a:solidFill>
                        <a:schemeClr val="accent4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</p:grpSp>
            <p:sp>
              <p:nvSpPr>
                <p:cNvPr id="123" name="文本框 24"/>
                <p:cNvSpPr txBox="1"/>
                <p:nvPr>
                  <p:custDataLst>
                    <p:tags r:id="rId5"/>
                  </p:custDataLst>
                </p:nvPr>
              </p:nvSpPr>
              <p:spPr>
                <a:xfrm>
                  <a:off x="9710514" y="1675326"/>
                  <a:ext cx="1816559" cy="6878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20000"/>
                    </a:lnSpc>
                    <a:defRPr sz="1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defRPr>
                  </a:lvl1pPr>
                </a:lstStyle>
                <a:p>
                  <a:pPr algn="l"/>
                  <a:r>
                    <a:rPr lang="zh-CN" altLang="en-US" sz="11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单击此处输入正文是您思想的提炼为了最终演示</a:t>
                  </a:r>
                  <a:endParaRPr lang="en-US" altLang="zh-CN" sz="11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  <a:p>
                  <a:pPr algn="l"/>
                  <a:r>
                    <a:rPr lang="zh-CN" altLang="en-US" sz="11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发布的良好效果</a:t>
                  </a:r>
                  <a:endParaRPr lang="en-US" altLang="zh-CN" sz="11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24" name="文本框 24"/>
                <p:cNvSpPr txBox="1"/>
                <p:nvPr>
                  <p:custDataLst>
                    <p:tags r:id="rId6"/>
                  </p:custDataLst>
                </p:nvPr>
              </p:nvSpPr>
              <p:spPr>
                <a:xfrm>
                  <a:off x="9710514" y="4443795"/>
                  <a:ext cx="1816559" cy="6878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20000"/>
                    </a:lnSpc>
                    <a:defRPr sz="1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defRPr>
                  </a:lvl1pPr>
                </a:lstStyle>
                <a:p>
                  <a:pPr algn="l"/>
                  <a:r>
                    <a:rPr lang="zh-CN" altLang="en-US" sz="11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单击此处输入正文是您思想的提炼为了最终演示</a:t>
                  </a:r>
                  <a:endParaRPr lang="en-US" altLang="zh-CN" sz="11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  <a:p>
                  <a:pPr algn="l"/>
                  <a:r>
                    <a:rPr lang="zh-CN" altLang="en-US" sz="11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发布的良好效果</a:t>
                  </a:r>
                  <a:endParaRPr lang="en-US" altLang="zh-CN" sz="11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25" name="文本框 24"/>
                <p:cNvSpPr txBox="1"/>
                <p:nvPr>
                  <p:custDataLst>
                    <p:tags r:id="rId7"/>
                  </p:custDataLst>
                </p:nvPr>
              </p:nvSpPr>
              <p:spPr>
                <a:xfrm>
                  <a:off x="617390" y="1675326"/>
                  <a:ext cx="1816559" cy="6878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20000"/>
                    </a:lnSpc>
                    <a:defRPr sz="1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defRPr>
                  </a:lvl1pPr>
                </a:lstStyle>
                <a:p>
                  <a:pPr algn="r"/>
                  <a:r>
                    <a:rPr lang="zh-CN" altLang="en-US" sz="11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单击此处输入正文是您思想的提炼为了最终演示</a:t>
                  </a:r>
                  <a:endParaRPr lang="en-US" altLang="zh-CN" sz="11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  <a:p>
                  <a:pPr algn="r"/>
                  <a:r>
                    <a:rPr lang="zh-CN" altLang="en-US" sz="11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发布的良好效果</a:t>
                  </a:r>
                  <a:endParaRPr lang="en-US" altLang="zh-CN" sz="11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26" name="文本框 24"/>
                <p:cNvSpPr txBox="1"/>
                <p:nvPr>
                  <p:custDataLst>
                    <p:tags r:id="rId8"/>
                  </p:custDataLst>
                </p:nvPr>
              </p:nvSpPr>
              <p:spPr>
                <a:xfrm>
                  <a:off x="617390" y="4443795"/>
                  <a:ext cx="1816559" cy="6878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20000"/>
                    </a:lnSpc>
                    <a:defRPr sz="1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defRPr>
                  </a:lvl1pPr>
                </a:lstStyle>
                <a:p>
                  <a:pPr algn="r"/>
                  <a:r>
                    <a:rPr lang="zh-CN" altLang="en-US" sz="11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单击此处输入正文是您思想的提炼为了最终演示</a:t>
                  </a:r>
                  <a:endParaRPr lang="en-US" altLang="zh-CN" sz="11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  <a:p>
                  <a:pPr algn="r"/>
                  <a:r>
                    <a:rPr lang="zh-CN" altLang="en-US" sz="11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发布的良好效果</a:t>
                  </a:r>
                  <a:endParaRPr lang="en-US" altLang="zh-CN" sz="11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137" name="组合 136"/>
              <p:cNvGrpSpPr/>
              <p:nvPr/>
            </p:nvGrpSpPr>
            <p:grpSpPr>
              <a:xfrm>
                <a:off x="5098868" y="2784628"/>
                <a:ext cx="2028206" cy="1408260"/>
                <a:chOff x="10093791" y="954600"/>
                <a:chExt cx="2028206" cy="1408260"/>
              </a:xfrm>
            </p:grpSpPr>
            <p:grpSp>
              <p:nvGrpSpPr>
                <p:cNvPr id="128" name="组合 127"/>
                <p:cNvGrpSpPr/>
                <p:nvPr/>
              </p:nvGrpSpPr>
              <p:grpSpPr>
                <a:xfrm>
                  <a:off x="10093791" y="1553731"/>
                  <a:ext cx="2028206" cy="809129"/>
                  <a:chOff x="5447675" y="3495089"/>
                  <a:chExt cx="1302682" cy="760560"/>
                </a:xfrm>
              </p:grpSpPr>
              <p:sp>
                <p:nvSpPr>
                  <p:cNvPr id="129" name="文本框 23"/>
                  <p:cNvSpPr txBox="1"/>
                  <p:nvPr>
                    <p:custDataLst>
                      <p:tags r:id="rId9"/>
                    </p:custDataLst>
                  </p:nvPr>
                </p:nvSpPr>
                <p:spPr>
                  <a:xfrm>
                    <a:off x="5581213" y="3495089"/>
                    <a:ext cx="1045486" cy="3182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zh-CN"/>
                    </a:defPPr>
                    <a:lvl1pPr algn="ctr">
                      <a:defRPr>
                        <a:solidFill>
                          <a:schemeClr val="accent2"/>
                        </a:solidFill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9pPr>
                  </a:lstStyle>
                  <a:p>
                    <a:r>
                      <a:rPr lang="zh-CN" altLang="en-US" sz="1600" dirty="0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rPr>
                      <a:t>添加小标题</a:t>
                    </a:r>
                    <a:endParaRPr lang="zh-CN" altLang="en-US" sz="16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130" name="文本框 24"/>
                  <p:cNvSpPr txBox="1"/>
                  <p:nvPr>
                    <p:custDataLst>
                      <p:tags r:id="rId10"/>
                    </p:custDataLst>
                  </p:nvPr>
                </p:nvSpPr>
                <p:spPr>
                  <a:xfrm>
                    <a:off x="5447675" y="3796985"/>
                    <a:ext cx="1302682" cy="4586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zh-CN"/>
                    </a:defPPr>
                    <a:lvl1pPr algn="ctr">
                      <a:lnSpc>
                        <a:spcPct val="120000"/>
                      </a:lnSpc>
                      <a:defRPr sz="10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defRPr>
                    </a:lvl1pPr>
                  </a:lstStyle>
                  <a:p>
                    <a:pPr>
                      <a:lnSpc>
                        <a:spcPct val="150000"/>
                      </a:lnSpc>
                    </a:pPr>
                    <a:r>
                      <a:rPr lang="zh-CN" altLang="en-US" sz="900" dirty="0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rPr>
                      <a:t>单击此处输入正文是您思想的提炼为了最终演示发布的良好效果</a:t>
                    </a:r>
                    <a:endParaRPr lang="en-US" altLang="zh-CN" sz="9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</p:grpSp>
            <p:grpSp>
              <p:nvGrpSpPr>
                <p:cNvPr id="131" name="图形 4"/>
                <p:cNvGrpSpPr/>
                <p:nvPr/>
              </p:nvGrpSpPr>
              <p:grpSpPr>
                <a:xfrm>
                  <a:off x="10917906" y="954600"/>
                  <a:ext cx="395359" cy="442828"/>
                  <a:chOff x="7894849" y="5123329"/>
                  <a:chExt cx="371627" cy="416247"/>
                </a:xfrm>
                <a:solidFill>
                  <a:schemeClr val="accent3"/>
                </a:solidFill>
              </p:grpSpPr>
              <p:sp>
                <p:nvSpPr>
                  <p:cNvPr id="132" name="任意多边形: 形状 131"/>
                  <p:cNvSpPr/>
                  <p:nvPr/>
                </p:nvSpPr>
                <p:spPr>
                  <a:xfrm>
                    <a:off x="7918075" y="5280415"/>
                    <a:ext cx="99019" cy="226155"/>
                  </a:xfrm>
                  <a:custGeom>
                    <a:avLst/>
                    <a:gdLst>
                      <a:gd name="connsiteX0" fmla="*/ 0 w 99019"/>
                      <a:gd name="connsiteY0" fmla="*/ 0 h 226155"/>
                      <a:gd name="connsiteX1" fmla="*/ 99019 w 99019"/>
                      <a:gd name="connsiteY1" fmla="*/ 0 h 226155"/>
                      <a:gd name="connsiteX2" fmla="*/ 99019 w 99019"/>
                      <a:gd name="connsiteY2" fmla="*/ 226155 h 226155"/>
                      <a:gd name="connsiteX3" fmla="*/ 0 w 99019"/>
                      <a:gd name="connsiteY3" fmla="*/ 226155 h 226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019" h="226155">
                        <a:moveTo>
                          <a:pt x="0" y="0"/>
                        </a:moveTo>
                        <a:lnTo>
                          <a:pt x="99019" y="0"/>
                        </a:lnTo>
                        <a:lnTo>
                          <a:pt x="99019" y="226155"/>
                        </a:lnTo>
                        <a:lnTo>
                          <a:pt x="0" y="226155"/>
                        </a:lnTo>
                        <a:close/>
                      </a:path>
                    </a:pathLst>
                  </a:custGeom>
                  <a:grpFill/>
                  <a:ln w="61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133" name="任意多边形: 形状 132"/>
                  <p:cNvSpPr/>
                  <p:nvPr/>
                </p:nvSpPr>
                <p:spPr>
                  <a:xfrm>
                    <a:off x="8034209" y="5345205"/>
                    <a:ext cx="99019" cy="161364"/>
                  </a:xfrm>
                  <a:custGeom>
                    <a:avLst/>
                    <a:gdLst>
                      <a:gd name="connsiteX0" fmla="*/ 0 w 99019"/>
                      <a:gd name="connsiteY0" fmla="*/ 0 h 161364"/>
                      <a:gd name="connsiteX1" fmla="*/ 99019 w 99019"/>
                      <a:gd name="connsiteY1" fmla="*/ 0 h 161364"/>
                      <a:gd name="connsiteX2" fmla="*/ 99019 w 99019"/>
                      <a:gd name="connsiteY2" fmla="*/ 161365 h 161364"/>
                      <a:gd name="connsiteX3" fmla="*/ 0 w 99019"/>
                      <a:gd name="connsiteY3" fmla="*/ 161365 h 161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019" h="161364">
                        <a:moveTo>
                          <a:pt x="0" y="0"/>
                        </a:moveTo>
                        <a:lnTo>
                          <a:pt x="99019" y="0"/>
                        </a:lnTo>
                        <a:lnTo>
                          <a:pt x="99019" y="161365"/>
                        </a:lnTo>
                        <a:lnTo>
                          <a:pt x="0" y="161365"/>
                        </a:lnTo>
                        <a:close/>
                      </a:path>
                    </a:pathLst>
                  </a:custGeom>
                  <a:grpFill/>
                  <a:ln w="61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134" name="任意多边形: 形状 133"/>
                  <p:cNvSpPr/>
                  <p:nvPr/>
                </p:nvSpPr>
                <p:spPr>
                  <a:xfrm>
                    <a:off x="8149732" y="5398994"/>
                    <a:ext cx="99019" cy="107576"/>
                  </a:xfrm>
                  <a:custGeom>
                    <a:avLst/>
                    <a:gdLst>
                      <a:gd name="connsiteX0" fmla="*/ 0 w 99019"/>
                      <a:gd name="connsiteY0" fmla="*/ 0 h 107576"/>
                      <a:gd name="connsiteX1" fmla="*/ 99019 w 99019"/>
                      <a:gd name="connsiteY1" fmla="*/ 0 h 107576"/>
                      <a:gd name="connsiteX2" fmla="*/ 99019 w 99019"/>
                      <a:gd name="connsiteY2" fmla="*/ 107576 h 107576"/>
                      <a:gd name="connsiteX3" fmla="*/ 0 w 99019"/>
                      <a:gd name="connsiteY3" fmla="*/ 107576 h 107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019" h="107576">
                        <a:moveTo>
                          <a:pt x="0" y="0"/>
                        </a:moveTo>
                        <a:lnTo>
                          <a:pt x="99019" y="0"/>
                        </a:lnTo>
                        <a:lnTo>
                          <a:pt x="99019" y="107576"/>
                        </a:lnTo>
                        <a:lnTo>
                          <a:pt x="0" y="107576"/>
                        </a:lnTo>
                        <a:close/>
                      </a:path>
                    </a:pathLst>
                  </a:custGeom>
                  <a:grpFill/>
                  <a:ln w="61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135" name="任意多边形: 形状 134"/>
                  <p:cNvSpPr/>
                  <p:nvPr/>
                </p:nvSpPr>
                <p:spPr>
                  <a:xfrm>
                    <a:off x="7894849" y="5521851"/>
                    <a:ext cx="371627" cy="17725"/>
                  </a:xfrm>
                  <a:custGeom>
                    <a:avLst/>
                    <a:gdLst>
                      <a:gd name="connsiteX0" fmla="*/ 0 w 371627"/>
                      <a:gd name="connsiteY0" fmla="*/ 0 h 17725"/>
                      <a:gd name="connsiteX1" fmla="*/ 371628 w 371627"/>
                      <a:gd name="connsiteY1" fmla="*/ 0 h 17725"/>
                      <a:gd name="connsiteX2" fmla="*/ 371628 w 371627"/>
                      <a:gd name="connsiteY2" fmla="*/ 17726 h 17725"/>
                      <a:gd name="connsiteX3" fmla="*/ 0 w 371627"/>
                      <a:gd name="connsiteY3" fmla="*/ 17726 h 17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627" h="17725">
                        <a:moveTo>
                          <a:pt x="0" y="0"/>
                        </a:moveTo>
                        <a:lnTo>
                          <a:pt x="371628" y="0"/>
                        </a:lnTo>
                        <a:lnTo>
                          <a:pt x="371628" y="17726"/>
                        </a:lnTo>
                        <a:lnTo>
                          <a:pt x="0" y="17726"/>
                        </a:lnTo>
                        <a:close/>
                      </a:path>
                    </a:pathLst>
                  </a:custGeom>
                  <a:grpFill/>
                  <a:ln w="61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136" name="任意多边形: 形状 135"/>
                  <p:cNvSpPr/>
                  <p:nvPr/>
                </p:nvSpPr>
                <p:spPr>
                  <a:xfrm>
                    <a:off x="7929078" y="5123329"/>
                    <a:ext cx="322728" cy="212096"/>
                  </a:xfrm>
                  <a:custGeom>
                    <a:avLst/>
                    <a:gdLst>
                      <a:gd name="connsiteX0" fmla="*/ 253049 w 322728"/>
                      <a:gd name="connsiteY0" fmla="*/ 132637 h 212096"/>
                      <a:gd name="connsiteX1" fmla="*/ 0 w 322728"/>
                      <a:gd name="connsiteY1" fmla="*/ 0 h 212096"/>
                      <a:gd name="connsiteX2" fmla="*/ 251215 w 322728"/>
                      <a:gd name="connsiteY2" fmla="*/ 176034 h 212096"/>
                      <a:gd name="connsiteX3" fmla="*/ 251215 w 322728"/>
                      <a:gd name="connsiteY3" fmla="*/ 212097 h 212096"/>
                      <a:gd name="connsiteX4" fmla="*/ 322729 w 322728"/>
                      <a:gd name="connsiteY4" fmla="*/ 150362 h 212096"/>
                      <a:gd name="connsiteX5" fmla="*/ 249382 w 322728"/>
                      <a:gd name="connsiteY5" fmla="*/ 97185 h 212096"/>
                      <a:gd name="connsiteX6" fmla="*/ 253049 w 322728"/>
                      <a:gd name="connsiteY6" fmla="*/ 132637 h 2120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22728" h="212096">
                        <a:moveTo>
                          <a:pt x="253049" y="132637"/>
                        </a:moveTo>
                        <a:cubicBezTo>
                          <a:pt x="79460" y="157697"/>
                          <a:pt x="0" y="0"/>
                          <a:pt x="0" y="0"/>
                        </a:cubicBezTo>
                        <a:cubicBezTo>
                          <a:pt x="56844" y="165643"/>
                          <a:pt x="167477" y="177257"/>
                          <a:pt x="251215" y="176034"/>
                        </a:cubicBezTo>
                        <a:lnTo>
                          <a:pt x="251215" y="212097"/>
                        </a:lnTo>
                        <a:lnTo>
                          <a:pt x="322729" y="150362"/>
                        </a:lnTo>
                        <a:lnTo>
                          <a:pt x="249382" y="97185"/>
                        </a:lnTo>
                        <a:lnTo>
                          <a:pt x="253049" y="132637"/>
                        </a:lnTo>
                        <a:close/>
                      </a:path>
                    </a:pathLst>
                  </a:custGeom>
                  <a:grpFill/>
                  <a:ln w="61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</p:grpSp>
          </p:grpSp>
        </p:grpSp>
        <p:grpSp>
          <p:nvGrpSpPr>
            <p:cNvPr id="139" name="知鱼25"/>
            <p:cNvGrpSpPr/>
            <p:nvPr/>
          </p:nvGrpSpPr>
          <p:grpSpPr>
            <a:xfrm>
              <a:off x="4467274" y="1981179"/>
              <a:ext cx="277031" cy="328315"/>
              <a:chOff x="5442104" y="1861916"/>
              <a:chExt cx="444240" cy="526478"/>
            </a:xfrm>
            <a:solidFill>
              <a:schemeClr val="bg1"/>
            </a:solidFill>
          </p:grpSpPr>
          <p:sp>
            <p:nvSpPr>
              <p:cNvPr id="140" name="知鱼25-1"/>
              <p:cNvSpPr/>
              <p:nvPr/>
            </p:nvSpPr>
            <p:spPr>
              <a:xfrm>
                <a:off x="5442104" y="1861916"/>
                <a:ext cx="440081" cy="526478"/>
              </a:xfrm>
              <a:custGeom>
                <a:avLst/>
                <a:gdLst>
                  <a:gd name="connsiteX0" fmla="*/ 294288 w 440081"/>
                  <a:gd name="connsiteY0" fmla="*/ 220041 h 526478"/>
                  <a:gd name="connsiteX1" fmla="*/ 218691 w 440081"/>
                  <a:gd name="connsiteY1" fmla="*/ 298338 h 526478"/>
                  <a:gd name="connsiteX2" fmla="*/ 143094 w 440081"/>
                  <a:gd name="connsiteY2" fmla="*/ 220041 h 526478"/>
                  <a:gd name="connsiteX3" fmla="*/ 218691 w 440081"/>
                  <a:gd name="connsiteY3" fmla="*/ 141744 h 526478"/>
                  <a:gd name="connsiteX4" fmla="*/ 228140 w 440081"/>
                  <a:gd name="connsiteY4" fmla="*/ 143094 h 526478"/>
                  <a:gd name="connsiteX5" fmla="*/ 271339 w 440081"/>
                  <a:gd name="connsiteY5" fmla="*/ 99896 h 526478"/>
                  <a:gd name="connsiteX6" fmla="*/ 218691 w 440081"/>
                  <a:gd name="connsiteY6" fmla="*/ 87746 h 526478"/>
                  <a:gd name="connsiteX7" fmla="*/ 89096 w 440081"/>
                  <a:gd name="connsiteY7" fmla="*/ 220041 h 526478"/>
                  <a:gd name="connsiteX8" fmla="*/ 218691 w 440081"/>
                  <a:gd name="connsiteY8" fmla="*/ 352335 h 526478"/>
                  <a:gd name="connsiteX9" fmla="*/ 348285 w 440081"/>
                  <a:gd name="connsiteY9" fmla="*/ 220041 h 526478"/>
                  <a:gd name="connsiteX10" fmla="*/ 337486 w 440081"/>
                  <a:gd name="connsiteY10" fmla="*/ 168743 h 526478"/>
                  <a:gd name="connsiteX11" fmla="*/ 292938 w 440081"/>
                  <a:gd name="connsiteY11" fmla="*/ 213291 h 526478"/>
                  <a:gd name="connsiteX12" fmla="*/ 294288 w 440081"/>
                  <a:gd name="connsiteY12" fmla="*/ 220041 h 526478"/>
                  <a:gd name="connsiteX13" fmla="*/ 355035 w 440081"/>
                  <a:gd name="connsiteY13" fmla="*/ 394184 h 526478"/>
                  <a:gd name="connsiteX14" fmla="*/ 440082 w 440081"/>
                  <a:gd name="connsiteY14" fmla="*/ 220041 h 526478"/>
                  <a:gd name="connsiteX15" fmla="*/ 429282 w 440081"/>
                  <a:gd name="connsiteY15" fmla="*/ 151194 h 526478"/>
                  <a:gd name="connsiteX16" fmla="*/ 417133 w 440081"/>
                  <a:gd name="connsiteY16" fmla="*/ 163343 h 526478"/>
                  <a:gd name="connsiteX17" fmla="*/ 384734 w 440081"/>
                  <a:gd name="connsiteY17" fmla="*/ 176843 h 526478"/>
                  <a:gd name="connsiteX18" fmla="*/ 380684 w 440081"/>
                  <a:gd name="connsiteY18" fmla="*/ 176843 h 526478"/>
                  <a:gd name="connsiteX19" fmla="*/ 386084 w 440081"/>
                  <a:gd name="connsiteY19" fmla="*/ 220041 h 526478"/>
                  <a:gd name="connsiteX20" fmla="*/ 220041 w 440081"/>
                  <a:gd name="connsiteY20" fmla="*/ 386084 h 526478"/>
                  <a:gd name="connsiteX21" fmla="*/ 53998 w 440081"/>
                  <a:gd name="connsiteY21" fmla="*/ 220041 h 526478"/>
                  <a:gd name="connsiteX22" fmla="*/ 220041 w 440081"/>
                  <a:gd name="connsiteY22" fmla="*/ 53998 h 526478"/>
                  <a:gd name="connsiteX23" fmla="*/ 269989 w 440081"/>
                  <a:gd name="connsiteY23" fmla="*/ 62097 h 526478"/>
                  <a:gd name="connsiteX24" fmla="*/ 283488 w 440081"/>
                  <a:gd name="connsiteY24" fmla="*/ 29699 h 526478"/>
                  <a:gd name="connsiteX25" fmla="*/ 298338 w 440081"/>
                  <a:gd name="connsiteY25" fmla="*/ 14849 h 526478"/>
                  <a:gd name="connsiteX26" fmla="*/ 220041 w 440081"/>
                  <a:gd name="connsiteY26" fmla="*/ 0 h 526478"/>
                  <a:gd name="connsiteX27" fmla="*/ 0 w 440081"/>
                  <a:gd name="connsiteY27" fmla="*/ 220041 h 526478"/>
                  <a:gd name="connsiteX28" fmla="*/ 95846 w 440081"/>
                  <a:gd name="connsiteY28" fmla="*/ 402283 h 526478"/>
                  <a:gd name="connsiteX29" fmla="*/ 59397 w 440081"/>
                  <a:gd name="connsiteY29" fmla="*/ 499479 h 526478"/>
                  <a:gd name="connsiteX30" fmla="*/ 71547 w 440081"/>
                  <a:gd name="connsiteY30" fmla="*/ 525128 h 526478"/>
                  <a:gd name="connsiteX31" fmla="*/ 78297 w 440081"/>
                  <a:gd name="connsiteY31" fmla="*/ 526478 h 526478"/>
                  <a:gd name="connsiteX32" fmla="*/ 97196 w 440081"/>
                  <a:gd name="connsiteY32" fmla="*/ 512979 h 526478"/>
                  <a:gd name="connsiteX33" fmla="*/ 130944 w 440081"/>
                  <a:gd name="connsiteY33" fmla="*/ 422532 h 526478"/>
                  <a:gd name="connsiteX34" fmla="*/ 206541 w 440081"/>
                  <a:gd name="connsiteY34" fmla="*/ 440082 h 526478"/>
                  <a:gd name="connsiteX35" fmla="*/ 206541 w 440081"/>
                  <a:gd name="connsiteY35" fmla="*/ 506229 h 526478"/>
                  <a:gd name="connsiteX36" fmla="*/ 226790 w 440081"/>
                  <a:gd name="connsiteY36" fmla="*/ 526478 h 526478"/>
                  <a:gd name="connsiteX37" fmla="*/ 247040 w 440081"/>
                  <a:gd name="connsiteY37" fmla="*/ 506229 h 526478"/>
                  <a:gd name="connsiteX38" fmla="*/ 247040 w 440081"/>
                  <a:gd name="connsiteY38" fmla="*/ 438732 h 526478"/>
                  <a:gd name="connsiteX39" fmla="*/ 319936 w 440081"/>
                  <a:gd name="connsiteY39" fmla="*/ 415783 h 526478"/>
                  <a:gd name="connsiteX40" fmla="*/ 356385 w 440081"/>
                  <a:gd name="connsiteY40" fmla="*/ 512979 h 526478"/>
                  <a:gd name="connsiteX41" fmla="*/ 375284 w 440081"/>
                  <a:gd name="connsiteY41" fmla="*/ 526478 h 526478"/>
                  <a:gd name="connsiteX42" fmla="*/ 382034 w 440081"/>
                  <a:gd name="connsiteY42" fmla="*/ 525128 h 526478"/>
                  <a:gd name="connsiteX43" fmla="*/ 394183 w 440081"/>
                  <a:gd name="connsiteY43" fmla="*/ 499479 h 526478"/>
                  <a:gd name="connsiteX44" fmla="*/ 355035 w 440081"/>
                  <a:gd name="connsiteY44" fmla="*/ 394184 h 526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440081" h="526478">
                    <a:moveTo>
                      <a:pt x="294288" y="220041"/>
                    </a:moveTo>
                    <a:cubicBezTo>
                      <a:pt x="294288" y="263239"/>
                      <a:pt x="260539" y="298338"/>
                      <a:pt x="218691" y="298338"/>
                    </a:cubicBezTo>
                    <a:cubicBezTo>
                      <a:pt x="176843" y="298338"/>
                      <a:pt x="143094" y="263239"/>
                      <a:pt x="143094" y="220041"/>
                    </a:cubicBezTo>
                    <a:cubicBezTo>
                      <a:pt x="143094" y="176843"/>
                      <a:pt x="176843" y="141744"/>
                      <a:pt x="218691" y="141744"/>
                    </a:cubicBezTo>
                    <a:cubicBezTo>
                      <a:pt x="222741" y="141744"/>
                      <a:pt x="225440" y="141744"/>
                      <a:pt x="228140" y="143094"/>
                    </a:cubicBezTo>
                    <a:lnTo>
                      <a:pt x="271339" y="99896"/>
                    </a:lnTo>
                    <a:cubicBezTo>
                      <a:pt x="255139" y="91796"/>
                      <a:pt x="237590" y="87746"/>
                      <a:pt x="218691" y="87746"/>
                    </a:cubicBezTo>
                    <a:cubicBezTo>
                      <a:pt x="147144" y="87746"/>
                      <a:pt x="89096" y="147144"/>
                      <a:pt x="89096" y="220041"/>
                    </a:cubicBezTo>
                    <a:cubicBezTo>
                      <a:pt x="89096" y="292938"/>
                      <a:pt x="147144" y="352335"/>
                      <a:pt x="218691" y="352335"/>
                    </a:cubicBezTo>
                    <a:cubicBezTo>
                      <a:pt x="290238" y="352335"/>
                      <a:pt x="348285" y="292938"/>
                      <a:pt x="348285" y="220041"/>
                    </a:cubicBezTo>
                    <a:cubicBezTo>
                      <a:pt x="348285" y="201142"/>
                      <a:pt x="344236" y="183592"/>
                      <a:pt x="337486" y="168743"/>
                    </a:cubicBezTo>
                    <a:lnTo>
                      <a:pt x="292938" y="213291"/>
                    </a:lnTo>
                    <a:cubicBezTo>
                      <a:pt x="294288" y="214641"/>
                      <a:pt x="294288" y="217341"/>
                      <a:pt x="294288" y="220041"/>
                    </a:cubicBezTo>
                    <a:close/>
                    <a:moveTo>
                      <a:pt x="355035" y="394184"/>
                    </a:moveTo>
                    <a:cubicBezTo>
                      <a:pt x="406333" y="353685"/>
                      <a:pt x="440082" y="291588"/>
                      <a:pt x="440082" y="220041"/>
                    </a:cubicBezTo>
                    <a:cubicBezTo>
                      <a:pt x="440082" y="195742"/>
                      <a:pt x="436032" y="172793"/>
                      <a:pt x="429282" y="151194"/>
                    </a:cubicBezTo>
                    <a:lnTo>
                      <a:pt x="417133" y="163343"/>
                    </a:lnTo>
                    <a:cubicBezTo>
                      <a:pt x="407683" y="172793"/>
                      <a:pt x="396883" y="176843"/>
                      <a:pt x="384734" y="176843"/>
                    </a:cubicBezTo>
                    <a:cubicBezTo>
                      <a:pt x="383384" y="176843"/>
                      <a:pt x="382034" y="176843"/>
                      <a:pt x="380684" y="176843"/>
                    </a:cubicBezTo>
                    <a:cubicBezTo>
                      <a:pt x="384734" y="190342"/>
                      <a:pt x="386084" y="205191"/>
                      <a:pt x="386084" y="220041"/>
                    </a:cubicBezTo>
                    <a:cubicBezTo>
                      <a:pt x="386084" y="311837"/>
                      <a:pt x="311837" y="386084"/>
                      <a:pt x="220041" y="386084"/>
                    </a:cubicBezTo>
                    <a:cubicBezTo>
                      <a:pt x="128245" y="386084"/>
                      <a:pt x="53998" y="311837"/>
                      <a:pt x="53998" y="220041"/>
                    </a:cubicBezTo>
                    <a:cubicBezTo>
                      <a:pt x="53998" y="128245"/>
                      <a:pt x="128245" y="53998"/>
                      <a:pt x="220041" y="53998"/>
                    </a:cubicBezTo>
                    <a:cubicBezTo>
                      <a:pt x="237590" y="53998"/>
                      <a:pt x="253789" y="56698"/>
                      <a:pt x="269989" y="62097"/>
                    </a:cubicBezTo>
                    <a:cubicBezTo>
                      <a:pt x="269989" y="49948"/>
                      <a:pt x="275388" y="39148"/>
                      <a:pt x="283488" y="29699"/>
                    </a:cubicBezTo>
                    <a:lnTo>
                      <a:pt x="298338" y="14849"/>
                    </a:lnTo>
                    <a:cubicBezTo>
                      <a:pt x="274038" y="5400"/>
                      <a:pt x="247040" y="0"/>
                      <a:pt x="220041" y="0"/>
                    </a:cubicBezTo>
                    <a:cubicBezTo>
                      <a:pt x="98546" y="0"/>
                      <a:pt x="0" y="98546"/>
                      <a:pt x="0" y="220041"/>
                    </a:cubicBezTo>
                    <a:cubicBezTo>
                      <a:pt x="0" y="295638"/>
                      <a:pt x="37798" y="361785"/>
                      <a:pt x="95846" y="402283"/>
                    </a:cubicBezTo>
                    <a:lnTo>
                      <a:pt x="59397" y="499479"/>
                    </a:lnTo>
                    <a:cubicBezTo>
                      <a:pt x="55348" y="510279"/>
                      <a:pt x="60747" y="521078"/>
                      <a:pt x="71547" y="525128"/>
                    </a:cubicBezTo>
                    <a:cubicBezTo>
                      <a:pt x="74247" y="526478"/>
                      <a:pt x="76947" y="526478"/>
                      <a:pt x="78297" y="526478"/>
                    </a:cubicBezTo>
                    <a:cubicBezTo>
                      <a:pt x="86396" y="526478"/>
                      <a:pt x="94496" y="521078"/>
                      <a:pt x="97196" y="512979"/>
                    </a:cubicBezTo>
                    <a:lnTo>
                      <a:pt x="130944" y="422532"/>
                    </a:lnTo>
                    <a:cubicBezTo>
                      <a:pt x="153894" y="433332"/>
                      <a:pt x="179542" y="438732"/>
                      <a:pt x="206541" y="440082"/>
                    </a:cubicBezTo>
                    <a:lnTo>
                      <a:pt x="206541" y="506229"/>
                    </a:lnTo>
                    <a:cubicBezTo>
                      <a:pt x="206541" y="517028"/>
                      <a:pt x="215991" y="526478"/>
                      <a:pt x="226790" y="526478"/>
                    </a:cubicBezTo>
                    <a:cubicBezTo>
                      <a:pt x="237590" y="526478"/>
                      <a:pt x="247040" y="517028"/>
                      <a:pt x="247040" y="506229"/>
                    </a:cubicBezTo>
                    <a:lnTo>
                      <a:pt x="247040" y="438732"/>
                    </a:lnTo>
                    <a:cubicBezTo>
                      <a:pt x="272688" y="436032"/>
                      <a:pt x="298338" y="427932"/>
                      <a:pt x="319936" y="415783"/>
                    </a:cubicBezTo>
                    <a:lnTo>
                      <a:pt x="356385" y="512979"/>
                    </a:lnTo>
                    <a:cubicBezTo>
                      <a:pt x="359085" y="521078"/>
                      <a:pt x="367184" y="526478"/>
                      <a:pt x="375284" y="526478"/>
                    </a:cubicBezTo>
                    <a:cubicBezTo>
                      <a:pt x="377984" y="526478"/>
                      <a:pt x="380684" y="526478"/>
                      <a:pt x="382034" y="525128"/>
                    </a:cubicBezTo>
                    <a:cubicBezTo>
                      <a:pt x="392834" y="521078"/>
                      <a:pt x="398233" y="508929"/>
                      <a:pt x="394183" y="499479"/>
                    </a:cubicBezTo>
                    <a:lnTo>
                      <a:pt x="355035" y="394184"/>
                    </a:ln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141" name="知鱼25-2"/>
              <p:cNvSpPr/>
              <p:nvPr/>
            </p:nvSpPr>
            <p:spPr>
              <a:xfrm>
                <a:off x="5618947" y="1865966"/>
                <a:ext cx="267398" cy="261889"/>
              </a:xfrm>
              <a:custGeom>
                <a:avLst/>
                <a:gdLst>
                  <a:gd name="connsiteX0" fmla="*/ 259189 w 267398"/>
                  <a:gd name="connsiteY0" fmla="*/ 67497 h 261889"/>
                  <a:gd name="connsiteX1" fmla="*/ 221391 w 267398"/>
                  <a:gd name="connsiteY1" fmla="*/ 52648 h 261889"/>
                  <a:gd name="connsiteX2" fmla="*/ 214641 w 267398"/>
                  <a:gd name="connsiteY2" fmla="*/ 45898 h 261889"/>
                  <a:gd name="connsiteX3" fmla="*/ 199792 w 267398"/>
                  <a:gd name="connsiteY3" fmla="*/ 8100 h 261889"/>
                  <a:gd name="connsiteX4" fmla="*/ 187642 w 267398"/>
                  <a:gd name="connsiteY4" fmla="*/ 0 h 261889"/>
                  <a:gd name="connsiteX5" fmla="*/ 178192 w 267398"/>
                  <a:gd name="connsiteY5" fmla="*/ 4050 h 261889"/>
                  <a:gd name="connsiteX6" fmla="*/ 130944 w 267398"/>
                  <a:gd name="connsiteY6" fmla="*/ 51298 h 261889"/>
                  <a:gd name="connsiteX7" fmla="*/ 128245 w 267398"/>
                  <a:gd name="connsiteY7" fmla="*/ 64797 h 261889"/>
                  <a:gd name="connsiteX8" fmla="*/ 140394 w 267398"/>
                  <a:gd name="connsiteY8" fmla="*/ 97196 h 261889"/>
                  <a:gd name="connsiteX9" fmla="*/ 59397 w 267398"/>
                  <a:gd name="connsiteY9" fmla="*/ 178193 h 261889"/>
                  <a:gd name="connsiteX10" fmla="*/ 43198 w 267398"/>
                  <a:gd name="connsiteY10" fmla="*/ 175493 h 261889"/>
                  <a:gd name="connsiteX11" fmla="*/ 0 w 267398"/>
                  <a:gd name="connsiteY11" fmla="*/ 218691 h 261889"/>
                  <a:gd name="connsiteX12" fmla="*/ 43198 w 267398"/>
                  <a:gd name="connsiteY12" fmla="*/ 261889 h 261889"/>
                  <a:gd name="connsiteX13" fmla="*/ 86396 w 267398"/>
                  <a:gd name="connsiteY13" fmla="*/ 218691 h 261889"/>
                  <a:gd name="connsiteX14" fmla="*/ 83696 w 267398"/>
                  <a:gd name="connsiteY14" fmla="*/ 202492 h 261889"/>
                  <a:gd name="connsiteX15" fmla="*/ 161993 w 267398"/>
                  <a:gd name="connsiteY15" fmla="*/ 124195 h 261889"/>
                  <a:gd name="connsiteX16" fmla="*/ 203841 w 267398"/>
                  <a:gd name="connsiteY16" fmla="*/ 140394 h 261889"/>
                  <a:gd name="connsiteX17" fmla="*/ 207891 w 267398"/>
                  <a:gd name="connsiteY17" fmla="*/ 141744 h 261889"/>
                  <a:gd name="connsiteX18" fmla="*/ 217341 w 267398"/>
                  <a:gd name="connsiteY18" fmla="*/ 137694 h 261889"/>
                  <a:gd name="connsiteX19" fmla="*/ 264589 w 267398"/>
                  <a:gd name="connsiteY19" fmla="*/ 90446 h 261889"/>
                  <a:gd name="connsiteX20" fmla="*/ 259189 w 267398"/>
                  <a:gd name="connsiteY20" fmla="*/ 67497 h 26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7398" h="261889">
                    <a:moveTo>
                      <a:pt x="259189" y="67497"/>
                    </a:moveTo>
                    <a:lnTo>
                      <a:pt x="221391" y="52648"/>
                    </a:lnTo>
                    <a:cubicBezTo>
                      <a:pt x="217341" y="51298"/>
                      <a:pt x="215991" y="48598"/>
                      <a:pt x="214641" y="45898"/>
                    </a:cubicBezTo>
                    <a:lnTo>
                      <a:pt x="199792" y="8100"/>
                    </a:lnTo>
                    <a:cubicBezTo>
                      <a:pt x="198442" y="2700"/>
                      <a:pt x="193042" y="0"/>
                      <a:pt x="187642" y="0"/>
                    </a:cubicBezTo>
                    <a:cubicBezTo>
                      <a:pt x="184942" y="0"/>
                      <a:pt x="180892" y="1350"/>
                      <a:pt x="178192" y="4050"/>
                    </a:cubicBezTo>
                    <a:lnTo>
                      <a:pt x="130944" y="51298"/>
                    </a:lnTo>
                    <a:cubicBezTo>
                      <a:pt x="126895" y="55348"/>
                      <a:pt x="126895" y="60747"/>
                      <a:pt x="128245" y="64797"/>
                    </a:cubicBezTo>
                    <a:lnTo>
                      <a:pt x="140394" y="97196"/>
                    </a:lnTo>
                    <a:lnTo>
                      <a:pt x="59397" y="178193"/>
                    </a:lnTo>
                    <a:cubicBezTo>
                      <a:pt x="53998" y="175493"/>
                      <a:pt x="48598" y="175493"/>
                      <a:pt x="43198" y="175493"/>
                    </a:cubicBezTo>
                    <a:cubicBezTo>
                      <a:pt x="18899" y="175493"/>
                      <a:pt x="0" y="194392"/>
                      <a:pt x="0" y="218691"/>
                    </a:cubicBezTo>
                    <a:cubicBezTo>
                      <a:pt x="0" y="242990"/>
                      <a:pt x="18899" y="261889"/>
                      <a:pt x="43198" y="261889"/>
                    </a:cubicBezTo>
                    <a:cubicBezTo>
                      <a:pt x="67497" y="261889"/>
                      <a:pt x="86396" y="242990"/>
                      <a:pt x="86396" y="218691"/>
                    </a:cubicBezTo>
                    <a:cubicBezTo>
                      <a:pt x="86396" y="213291"/>
                      <a:pt x="85046" y="207891"/>
                      <a:pt x="83696" y="202492"/>
                    </a:cubicBezTo>
                    <a:lnTo>
                      <a:pt x="161993" y="124195"/>
                    </a:lnTo>
                    <a:lnTo>
                      <a:pt x="203841" y="140394"/>
                    </a:lnTo>
                    <a:cubicBezTo>
                      <a:pt x="205191" y="140394"/>
                      <a:pt x="206541" y="141744"/>
                      <a:pt x="207891" y="141744"/>
                    </a:cubicBezTo>
                    <a:cubicBezTo>
                      <a:pt x="210591" y="141744"/>
                      <a:pt x="214641" y="140394"/>
                      <a:pt x="217341" y="137694"/>
                    </a:cubicBezTo>
                    <a:lnTo>
                      <a:pt x="264589" y="90446"/>
                    </a:lnTo>
                    <a:cubicBezTo>
                      <a:pt x="269989" y="82347"/>
                      <a:pt x="267289" y="71547"/>
                      <a:pt x="259189" y="67497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142" name="知鱼34"/>
            <p:cNvGrpSpPr/>
            <p:nvPr/>
          </p:nvGrpSpPr>
          <p:grpSpPr>
            <a:xfrm>
              <a:off x="7340073" y="4781091"/>
              <a:ext cx="290303" cy="258919"/>
              <a:chOff x="8297703" y="5572912"/>
              <a:chExt cx="499479" cy="445481"/>
            </a:xfrm>
            <a:solidFill>
              <a:schemeClr val="bg1"/>
            </a:solidFill>
          </p:grpSpPr>
          <p:sp>
            <p:nvSpPr>
              <p:cNvPr id="143" name="知鱼34-1"/>
              <p:cNvSpPr/>
              <p:nvPr/>
            </p:nvSpPr>
            <p:spPr>
              <a:xfrm>
                <a:off x="8297703" y="5572912"/>
                <a:ext cx="485979" cy="445481"/>
              </a:xfrm>
              <a:custGeom>
                <a:avLst/>
                <a:gdLst>
                  <a:gd name="connsiteX0" fmla="*/ 431982 w 485979"/>
                  <a:gd name="connsiteY0" fmla="*/ 0 h 445481"/>
                  <a:gd name="connsiteX1" fmla="*/ 53998 w 485979"/>
                  <a:gd name="connsiteY1" fmla="*/ 0 h 445481"/>
                  <a:gd name="connsiteX2" fmla="*/ 0 w 485979"/>
                  <a:gd name="connsiteY2" fmla="*/ 53998 h 445481"/>
                  <a:gd name="connsiteX3" fmla="*/ 0 w 485979"/>
                  <a:gd name="connsiteY3" fmla="*/ 391484 h 445481"/>
                  <a:gd name="connsiteX4" fmla="*/ 53998 w 485979"/>
                  <a:gd name="connsiteY4" fmla="*/ 445481 h 445481"/>
                  <a:gd name="connsiteX5" fmla="*/ 318587 w 485979"/>
                  <a:gd name="connsiteY5" fmla="*/ 445481 h 445481"/>
                  <a:gd name="connsiteX6" fmla="*/ 283488 w 485979"/>
                  <a:gd name="connsiteY6" fmla="*/ 391484 h 445481"/>
                  <a:gd name="connsiteX7" fmla="*/ 67497 w 485979"/>
                  <a:gd name="connsiteY7" fmla="*/ 391484 h 445481"/>
                  <a:gd name="connsiteX8" fmla="*/ 53998 w 485979"/>
                  <a:gd name="connsiteY8" fmla="*/ 377984 h 445481"/>
                  <a:gd name="connsiteX9" fmla="*/ 53998 w 485979"/>
                  <a:gd name="connsiteY9" fmla="*/ 148494 h 445481"/>
                  <a:gd name="connsiteX10" fmla="*/ 67497 w 485979"/>
                  <a:gd name="connsiteY10" fmla="*/ 134994 h 445481"/>
                  <a:gd name="connsiteX11" fmla="*/ 418483 w 485979"/>
                  <a:gd name="connsiteY11" fmla="*/ 134994 h 445481"/>
                  <a:gd name="connsiteX12" fmla="*/ 431982 w 485979"/>
                  <a:gd name="connsiteY12" fmla="*/ 148494 h 445481"/>
                  <a:gd name="connsiteX13" fmla="*/ 431982 w 485979"/>
                  <a:gd name="connsiteY13" fmla="*/ 225441 h 445481"/>
                  <a:gd name="connsiteX14" fmla="*/ 485980 w 485979"/>
                  <a:gd name="connsiteY14" fmla="*/ 251090 h 445481"/>
                  <a:gd name="connsiteX15" fmla="*/ 485980 w 485979"/>
                  <a:gd name="connsiteY15" fmla="*/ 52648 h 445481"/>
                  <a:gd name="connsiteX16" fmla="*/ 431982 w 485979"/>
                  <a:gd name="connsiteY16" fmla="*/ 0 h 445481"/>
                  <a:gd name="connsiteX17" fmla="*/ 80997 w 485979"/>
                  <a:gd name="connsiteY17" fmla="*/ 94496 h 445481"/>
                  <a:gd name="connsiteX18" fmla="*/ 53998 w 485979"/>
                  <a:gd name="connsiteY18" fmla="*/ 67497 h 445481"/>
                  <a:gd name="connsiteX19" fmla="*/ 80997 w 485979"/>
                  <a:gd name="connsiteY19" fmla="*/ 40498 h 445481"/>
                  <a:gd name="connsiteX20" fmla="*/ 107996 w 485979"/>
                  <a:gd name="connsiteY20" fmla="*/ 67497 h 445481"/>
                  <a:gd name="connsiteX21" fmla="*/ 80997 w 485979"/>
                  <a:gd name="connsiteY21" fmla="*/ 94496 h 445481"/>
                  <a:gd name="connsiteX22" fmla="*/ 215991 w 485979"/>
                  <a:gd name="connsiteY22" fmla="*/ 87746 h 445481"/>
                  <a:gd name="connsiteX23" fmla="*/ 161993 w 485979"/>
                  <a:gd name="connsiteY23" fmla="*/ 87746 h 445481"/>
                  <a:gd name="connsiteX24" fmla="*/ 141744 w 485979"/>
                  <a:gd name="connsiteY24" fmla="*/ 67497 h 445481"/>
                  <a:gd name="connsiteX25" fmla="*/ 161993 w 485979"/>
                  <a:gd name="connsiteY25" fmla="*/ 47248 h 445481"/>
                  <a:gd name="connsiteX26" fmla="*/ 215991 w 485979"/>
                  <a:gd name="connsiteY26" fmla="*/ 47248 h 445481"/>
                  <a:gd name="connsiteX27" fmla="*/ 236240 w 485979"/>
                  <a:gd name="connsiteY27" fmla="*/ 67497 h 445481"/>
                  <a:gd name="connsiteX28" fmla="*/ 215991 w 485979"/>
                  <a:gd name="connsiteY28" fmla="*/ 87746 h 445481"/>
                  <a:gd name="connsiteX29" fmla="*/ 209241 w 485979"/>
                  <a:gd name="connsiteY29" fmla="*/ 306437 h 445481"/>
                  <a:gd name="connsiteX30" fmla="*/ 191692 w 485979"/>
                  <a:gd name="connsiteY30" fmla="*/ 323987 h 445481"/>
                  <a:gd name="connsiteX31" fmla="*/ 209241 w 485979"/>
                  <a:gd name="connsiteY31" fmla="*/ 341536 h 445481"/>
                  <a:gd name="connsiteX32" fmla="*/ 263239 w 485979"/>
                  <a:gd name="connsiteY32" fmla="*/ 341536 h 445481"/>
                  <a:gd name="connsiteX33" fmla="*/ 280788 w 485979"/>
                  <a:gd name="connsiteY33" fmla="*/ 323987 h 445481"/>
                  <a:gd name="connsiteX34" fmla="*/ 263239 w 485979"/>
                  <a:gd name="connsiteY34" fmla="*/ 306437 h 445481"/>
                  <a:gd name="connsiteX35" fmla="*/ 209241 w 485979"/>
                  <a:gd name="connsiteY35" fmla="*/ 306437 h 445481"/>
                  <a:gd name="connsiteX36" fmla="*/ 321287 w 485979"/>
                  <a:gd name="connsiteY36" fmla="*/ 256489 h 445481"/>
                  <a:gd name="connsiteX37" fmla="*/ 303737 w 485979"/>
                  <a:gd name="connsiteY37" fmla="*/ 238940 h 445481"/>
                  <a:gd name="connsiteX38" fmla="*/ 209241 w 485979"/>
                  <a:gd name="connsiteY38" fmla="*/ 238940 h 445481"/>
                  <a:gd name="connsiteX39" fmla="*/ 191692 w 485979"/>
                  <a:gd name="connsiteY39" fmla="*/ 256489 h 445481"/>
                  <a:gd name="connsiteX40" fmla="*/ 209241 w 485979"/>
                  <a:gd name="connsiteY40" fmla="*/ 274039 h 445481"/>
                  <a:gd name="connsiteX41" fmla="*/ 303737 w 485979"/>
                  <a:gd name="connsiteY41" fmla="*/ 274039 h 445481"/>
                  <a:gd name="connsiteX42" fmla="*/ 321287 w 485979"/>
                  <a:gd name="connsiteY42" fmla="*/ 256489 h 445481"/>
                  <a:gd name="connsiteX43" fmla="*/ 371235 w 485979"/>
                  <a:gd name="connsiteY43" fmla="*/ 171443 h 445481"/>
                  <a:gd name="connsiteX44" fmla="*/ 114745 w 485979"/>
                  <a:gd name="connsiteY44" fmla="*/ 171443 h 445481"/>
                  <a:gd name="connsiteX45" fmla="*/ 97196 w 485979"/>
                  <a:gd name="connsiteY45" fmla="*/ 188992 h 445481"/>
                  <a:gd name="connsiteX46" fmla="*/ 114745 w 485979"/>
                  <a:gd name="connsiteY46" fmla="*/ 206542 h 445481"/>
                  <a:gd name="connsiteX47" fmla="*/ 371235 w 485979"/>
                  <a:gd name="connsiteY47" fmla="*/ 206542 h 445481"/>
                  <a:gd name="connsiteX48" fmla="*/ 388784 w 485979"/>
                  <a:gd name="connsiteY48" fmla="*/ 188992 h 445481"/>
                  <a:gd name="connsiteX49" fmla="*/ 371235 w 485979"/>
                  <a:gd name="connsiteY49" fmla="*/ 171443 h 445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485979" h="445481">
                    <a:moveTo>
                      <a:pt x="431982" y="0"/>
                    </a:moveTo>
                    <a:lnTo>
                      <a:pt x="53998" y="0"/>
                    </a:lnTo>
                    <a:cubicBezTo>
                      <a:pt x="24299" y="0"/>
                      <a:pt x="0" y="24299"/>
                      <a:pt x="0" y="53998"/>
                    </a:cubicBezTo>
                    <a:lnTo>
                      <a:pt x="0" y="391484"/>
                    </a:lnTo>
                    <a:cubicBezTo>
                      <a:pt x="0" y="421183"/>
                      <a:pt x="24299" y="445481"/>
                      <a:pt x="53998" y="445481"/>
                    </a:cubicBezTo>
                    <a:lnTo>
                      <a:pt x="318587" y="445481"/>
                    </a:lnTo>
                    <a:cubicBezTo>
                      <a:pt x="302387" y="430632"/>
                      <a:pt x="290238" y="411733"/>
                      <a:pt x="283488" y="391484"/>
                    </a:cubicBezTo>
                    <a:lnTo>
                      <a:pt x="67497" y="391484"/>
                    </a:lnTo>
                    <a:cubicBezTo>
                      <a:pt x="59397" y="391484"/>
                      <a:pt x="53998" y="386084"/>
                      <a:pt x="53998" y="377984"/>
                    </a:cubicBezTo>
                    <a:lnTo>
                      <a:pt x="53998" y="148494"/>
                    </a:lnTo>
                    <a:cubicBezTo>
                      <a:pt x="53998" y="140394"/>
                      <a:pt x="59397" y="134994"/>
                      <a:pt x="67497" y="134994"/>
                    </a:cubicBezTo>
                    <a:lnTo>
                      <a:pt x="418483" y="134994"/>
                    </a:lnTo>
                    <a:cubicBezTo>
                      <a:pt x="426582" y="134994"/>
                      <a:pt x="431982" y="140394"/>
                      <a:pt x="431982" y="148494"/>
                    </a:cubicBezTo>
                    <a:lnTo>
                      <a:pt x="431982" y="225441"/>
                    </a:lnTo>
                    <a:cubicBezTo>
                      <a:pt x="452231" y="229490"/>
                      <a:pt x="471130" y="238940"/>
                      <a:pt x="485980" y="251090"/>
                    </a:cubicBezTo>
                    <a:lnTo>
                      <a:pt x="485980" y="52648"/>
                    </a:lnTo>
                    <a:cubicBezTo>
                      <a:pt x="485980" y="22949"/>
                      <a:pt x="461681" y="0"/>
                      <a:pt x="431982" y="0"/>
                    </a:cubicBezTo>
                    <a:close/>
                    <a:moveTo>
                      <a:pt x="80997" y="94496"/>
                    </a:moveTo>
                    <a:cubicBezTo>
                      <a:pt x="66147" y="94496"/>
                      <a:pt x="53998" y="82347"/>
                      <a:pt x="53998" y="67497"/>
                    </a:cubicBezTo>
                    <a:cubicBezTo>
                      <a:pt x="53998" y="52648"/>
                      <a:pt x="66147" y="40498"/>
                      <a:pt x="80997" y="40498"/>
                    </a:cubicBezTo>
                    <a:cubicBezTo>
                      <a:pt x="95846" y="40498"/>
                      <a:pt x="107996" y="52648"/>
                      <a:pt x="107996" y="67497"/>
                    </a:cubicBezTo>
                    <a:cubicBezTo>
                      <a:pt x="107996" y="82347"/>
                      <a:pt x="95846" y="94496"/>
                      <a:pt x="80997" y="94496"/>
                    </a:cubicBezTo>
                    <a:close/>
                    <a:moveTo>
                      <a:pt x="215991" y="87746"/>
                    </a:moveTo>
                    <a:lnTo>
                      <a:pt x="161993" y="87746"/>
                    </a:lnTo>
                    <a:cubicBezTo>
                      <a:pt x="151194" y="87746"/>
                      <a:pt x="141744" y="78297"/>
                      <a:pt x="141744" y="67497"/>
                    </a:cubicBezTo>
                    <a:cubicBezTo>
                      <a:pt x="141744" y="56698"/>
                      <a:pt x="151194" y="47248"/>
                      <a:pt x="161993" y="47248"/>
                    </a:cubicBezTo>
                    <a:lnTo>
                      <a:pt x="215991" y="47248"/>
                    </a:lnTo>
                    <a:cubicBezTo>
                      <a:pt x="226791" y="47248"/>
                      <a:pt x="236240" y="56698"/>
                      <a:pt x="236240" y="67497"/>
                    </a:cubicBezTo>
                    <a:cubicBezTo>
                      <a:pt x="236240" y="78297"/>
                      <a:pt x="226791" y="87746"/>
                      <a:pt x="215991" y="87746"/>
                    </a:cubicBezTo>
                    <a:close/>
                    <a:moveTo>
                      <a:pt x="209241" y="306437"/>
                    </a:moveTo>
                    <a:cubicBezTo>
                      <a:pt x="199792" y="306437"/>
                      <a:pt x="191692" y="314537"/>
                      <a:pt x="191692" y="323987"/>
                    </a:cubicBezTo>
                    <a:cubicBezTo>
                      <a:pt x="191692" y="333436"/>
                      <a:pt x="199792" y="341536"/>
                      <a:pt x="209241" y="341536"/>
                    </a:cubicBezTo>
                    <a:lnTo>
                      <a:pt x="263239" y="341536"/>
                    </a:lnTo>
                    <a:cubicBezTo>
                      <a:pt x="272689" y="341536"/>
                      <a:pt x="280788" y="333436"/>
                      <a:pt x="280788" y="323987"/>
                    </a:cubicBezTo>
                    <a:cubicBezTo>
                      <a:pt x="280788" y="314537"/>
                      <a:pt x="272689" y="306437"/>
                      <a:pt x="263239" y="306437"/>
                    </a:cubicBezTo>
                    <a:lnTo>
                      <a:pt x="209241" y="306437"/>
                    </a:lnTo>
                    <a:close/>
                    <a:moveTo>
                      <a:pt x="321287" y="256489"/>
                    </a:moveTo>
                    <a:cubicBezTo>
                      <a:pt x="321287" y="247040"/>
                      <a:pt x="313187" y="238940"/>
                      <a:pt x="303737" y="238940"/>
                    </a:cubicBezTo>
                    <a:lnTo>
                      <a:pt x="209241" y="238940"/>
                    </a:lnTo>
                    <a:cubicBezTo>
                      <a:pt x="199792" y="238940"/>
                      <a:pt x="191692" y="247040"/>
                      <a:pt x="191692" y="256489"/>
                    </a:cubicBezTo>
                    <a:cubicBezTo>
                      <a:pt x="191692" y="265939"/>
                      <a:pt x="199792" y="274039"/>
                      <a:pt x="209241" y="274039"/>
                    </a:cubicBezTo>
                    <a:lnTo>
                      <a:pt x="303737" y="274039"/>
                    </a:lnTo>
                    <a:cubicBezTo>
                      <a:pt x="313187" y="272689"/>
                      <a:pt x="321287" y="264589"/>
                      <a:pt x="321287" y="256489"/>
                    </a:cubicBezTo>
                    <a:close/>
                    <a:moveTo>
                      <a:pt x="371235" y="171443"/>
                    </a:moveTo>
                    <a:lnTo>
                      <a:pt x="114745" y="171443"/>
                    </a:lnTo>
                    <a:cubicBezTo>
                      <a:pt x="105296" y="171443"/>
                      <a:pt x="97196" y="179543"/>
                      <a:pt x="97196" y="188992"/>
                    </a:cubicBezTo>
                    <a:cubicBezTo>
                      <a:pt x="97196" y="198442"/>
                      <a:pt x="105296" y="206542"/>
                      <a:pt x="114745" y="206542"/>
                    </a:cubicBezTo>
                    <a:lnTo>
                      <a:pt x="371235" y="206542"/>
                    </a:lnTo>
                    <a:cubicBezTo>
                      <a:pt x="380684" y="206542"/>
                      <a:pt x="388784" y="198442"/>
                      <a:pt x="388784" y="188992"/>
                    </a:cubicBezTo>
                    <a:cubicBezTo>
                      <a:pt x="388784" y="179543"/>
                      <a:pt x="380684" y="171443"/>
                      <a:pt x="371235" y="171443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144" name="知鱼34-2"/>
              <p:cNvSpPr/>
              <p:nvPr/>
            </p:nvSpPr>
            <p:spPr>
              <a:xfrm>
                <a:off x="8398949" y="5822652"/>
                <a:ext cx="398233" cy="195741"/>
              </a:xfrm>
              <a:custGeom>
                <a:avLst/>
                <a:gdLst>
                  <a:gd name="connsiteX0" fmla="*/ 47248 w 398233"/>
                  <a:gd name="connsiteY0" fmla="*/ 0 h 195741"/>
                  <a:gd name="connsiteX1" fmla="*/ 13499 w 398233"/>
                  <a:gd name="connsiteY1" fmla="*/ 0 h 195741"/>
                  <a:gd name="connsiteX2" fmla="*/ 0 w 398233"/>
                  <a:gd name="connsiteY2" fmla="*/ 13499 h 195741"/>
                  <a:gd name="connsiteX3" fmla="*/ 0 w 398233"/>
                  <a:gd name="connsiteY3" fmla="*/ 67497 h 195741"/>
                  <a:gd name="connsiteX4" fmla="*/ 13499 w 398233"/>
                  <a:gd name="connsiteY4" fmla="*/ 80997 h 195741"/>
                  <a:gd name="connsiteX5" fmla="*/ 47248 w 398233"/>
                  <a:gd name="connsiteY5" fmla="*/ 80997 h 195741"/>
                  <a:gd name="connsiteX6" fmla="*/ 60747 w 398233"/>
                  <a:gd name="connsiteY6" fmla="*/ 67497 h 195741"/>
                  <a:gd name="connsiteX7" fmla="*/ 60747 w 398233"/>
                  <a:gd name="connsiteY7" fmla="*/ 13499 h 195741"/>
                  <a:gd name="connsiteX8" fmla="*/ 47248 w 398233"/>
                  <a:gd name="connsiteY8" fmla="*/ 0 h 195741"/>
                  <a:gd name="connsiteX9" fmla="*/ 303737 w 398233"/>
                  <a:gd name="connsiteY9" fmla="*/ 6750 h 195741"/>
                  <a:gd name="connsiteX10" fmla="*/ 209241 w 398233"/>
                  <a:gd name="connsiteY10" fmla="*/ 101246 h 195741"/>
                  <a:gd name="connsiteX11" fmla="*/ 303737 w 398233"/>
                  <a:gd name="connsiteY11" fmla="*/ 195742 h 195741"/>
                  <a:gd name="connsiteX12" fmla="*/ 398234 w 398233"/>
                  <a:gd name="connsiteY12" fmla="*/ 101246 h 195741"/>
                  <a:gd name="connsiteX13" fmla="*/ 303737 w 398233"/>
                  <a:gd name="connsiteY13" fmla="*/ 6750 h 195741"/>
                  <a:gd name="connsiteX14" fmla="*/ 290238 w 398233"/>
                  <a:gd name="connsiteY14" fmla="*/ 144444 h 195741"/>
                  <a:gd name="connsiteX15" fmla="*/ 247040 w 398233"/>
                  <a:gd name="connsiteY15" fmla="*/ 101246 h 195741"/>
                  <a:gd name="connsiteX16" fmla="*/ 267289 w 398233"/>
                  <a:gd name="connsiteY16" fmla="*/ 80997 h 195741"/>
                  <a:gd name="connsiteX17" fmla="*/ 290238 w 398233"/>
                  <a:gd name="connsiteY17" fmla="*/ 103946 h 195741"/>
                  <a:gd name="connsiteX18" fmla="*/ 338836 w 398233"/>
                  <a:gd name="connsiteY18" fmla="*/ 55348 h 195741"/>
                  <a:gd name="connsiteX19" fmla="*/ 357735 w 398233"/>
                  <a:gd name="connsiteY19" fmla="*/ 74247 h 195741"/>
                  <a:gd name="connsiteX20" fmla="*/ 290238 w 398233"/>
                  <a:gd name="connsiteY20" fmla="*/ 144444 h 195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8233" h="195741">
                    <a:moveTo>
                      <a:pt x="47248" y="0"/>
                    </a:moveTo>
                    <a:lnTo>
                      <a:pt x="13499" y="0"/>
                    </a:lnTo>
                    <a:cubicBezTo>
                      <a:pt x="5400" y="0"/>
                      <a:pt x="0" y="5400"/>
                      <a:pt x="0" y="13499"/>
                    </a:cubicBezTo>
                    <a:lnTo>
                      <a:pt x="0" y="67497"/>
                    </a:lnTo>
                    <a:cubicBezTo>
                      <a:pt x="0" y="75597"/>
                      <a:pt x="5400" y="80997"/>
                      <a:pt x="13499" y="80997"/>
                    </a:cubicBezTo>
                    <a:lnTo>
                      <a:pt x="47248" y="80997"/>
                    </a:lnTo>
                    <a:cubicBezTo>
                      <a:pt x="55348" y="80997"/>
                      <a:pt x="60747" y="75597"/>
                      <a:pt x="60747" y="67497"/>
                    </a:cubicBezTo>
                    <a:lnTo>
                      <a:pt x="60747" y="13499"/>
                    </a:lnTo>
                    <a:cubicBezTo>
                      <a:pt x="60747" y="5400"/>
                      <a:pt x="55348" y="0"/>
                      <a:pt x="47248" y="0"/>
                    </a:cubicBezTo>
                    <a:close/>
                    <a:moveTo>
                      <a:pt x="303737" y="6750"/>
                    </a:moveTo>
                    <a:cubicBezTo>
                      <a:pt x="251090" y="6750"/>
                      <a:pt x="209241" y="48598"/>
                      <a:pt x="209241" y="101246"/>
                    </a:cubicBezTo>
                    <a:cubicBezTo>
                      <a:pt x="209241" y="153894"/>
                      <a:pt x="251090" y="195742"/>
                      <a:pt x="303737" y="195742"/>
                    </a:cubicBezTo>
                    <a:cubicBezTo>
                      <a:pt x="356385" y="195742"/>
                      <a:pt x="398234" y="153894"/>
                      <a:pt x="398234" y="101246"/>
                    </a:cubicBezTo>
                    <a:cubicBezTo>
                      <a:pt x="398234" y="48598"/>
                      <a:pt x="356385" y="6750"/>
                      <a:pt x="303737" y="6750"/>
                    </a:cubicBezTo>
                    <a:close/>
                    <a:moveTo>
                      <a:pt x="290238" y="144444"/>
                    </a:moveTo>
                    <a:lnTo>
                      <a:pt x="247040" y="101246"/>
                    </a:lnTo>
                    <a:lnTo>
                      <a:pt x="267289" y="80997"/>
                    </a:lnTo>
                    <a:lnTo>
                      <a:pt x="290238" y="103946"/>
                    </a:lnTo>
                    <a:lnTo>
                      <a:pt x="338836" y="55348"/>
                    </a:lnTo>
                    <a:lnTo>
                      <a:pt x="357735" y="74247"/>
                    </a:lnTo>
                    <a:lnTo>
                      <a:pt x="290238" y="144444"/>
                    </a:ln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148" name="知鱼60"/>
            <p:cNvGrpSpPr/>
            <p:nvPr/>
          </p:nvGrpSpPr>
          <p:grpSpPr>
            <a:xfrm>
              <a:off x="7391679" y="1977675"/>
              <a:ext cx="329534" cy="286381"/>
              <a:chOff x="6428031" y="1876766"/>
              <a:chExt cx="566976" cy="492729"/>
            </a:xfrm>
            <a:solidFill>
              <a:schemeClr val="bg1"/>
            </a:solidFill>
          </p:grpSpPr>
          <p:sp>
            <p:nvSpPr>
              <p:cNvPr id="149" name="知鱼60-1"/>
              <p:cNvSpPr/>
              <p:nvPr/>
            </p:nvSpPr>
            <p:spPr>
              <a:xfrm>
                <a:off x="6428031" y="1876766"/>
                <a:ext cx="566976" cy="492729"/>
              </a:xfrm>
              <a:custGeom>
                <a:avLst/>
                <a:gdLst>
                  <a:gd name="connsiteX0" fmla="*/ 539978 w 566976"/>
                  <a:gd name="connsiteY0" fmla="*/ 0 h 492729"/>
                  <a:gd name="connsiteX1" fmla="*/ 26999 w 566976"/>
                  <a:gd name="connsiteY1" fmla="*/ 0 h 492729"/>
                  <a:gd name="connsiteX2" fmla="*/ 0 w 566976"/>
                  <a:gd name="connsiteY2" fmla="*/ 26999 h 492729"/>
                  <a:gd name="connsiteX3" fmla="*/ 0 w 566976"/>
                  <a:gd name="connsiteY3" fmla="*/ 364485 h 492729"/>
                  <a:gd name="connsiteX4" fmla="*/ 26999 w 566976"/>
                  <a:gd name="connsiteY4" fmla="*/ 391484 h 492729"/>
                  <a:gd name="connsiteX5" fmla="*/ 228141 w 566976"/>
                  <a:gd name="connsiteY5" fmla="*/ 391484 h 492729"/>
                  <a:gd name="connsiteX6" fmla="*/ 217341 w 566976"/>
                  <a:gd name="connsiteY6" fmla="*/ 452231 h 492729"/>
                  <a:gd name="connsiteX7" fmla="*/ 168743 w 566976"/>
                  <a:gd name="connsiteY7" fmla="*/ 452231 h 492729"/>
                  <a:gd name="connsiteX8" fmla="*/ 148494 w 566976"/>
                  <a:gd name="connsiteY8" fmla="*/ 472480 h 492729"/>
                  <a:gd name="connsiteX9" fmla="*/ 168743 w 566976"/>
                  <a:gd name="connsiteY9" fmla="*/ 492730 h 492729"/>
                  <a:gd name="connsiteX10" fmla="*/ 398234 w 566976"/>
                  <a:gd name="connsiteY10" fmla="*/ 492730 h 492729"/>
                  <a:gd name="connsiteX11" fmla="*/ 418483 w 566976"/>
                  <a:gd name="connsiteY11" fmla="*/ 472480 h 492729"/>
                  <a:gd name="connsiteX12" fmla="*/ 398234 w 566976"/>
                  <a:gd name="connsiteY12" fmla="*/ 452231 h 492729"/>
                  <a:gd name="connsiteX13" fmla="*/ 348286 w 566976"/>
                  <a:gd name="connsiteY13" fmla="*/ 452231 h 492729"/>
                  <a:gd name="connsiteX14" fmla="*/ 338836 w 566976"/>
                  <a:gd name="connsiteY14" fmla="*/ 391484 h 492729"/>
                  <a:gd name="connsiteX15" fmla="*/ 539978 w 566976"/>
                  <a:gd name="connsiteY15" fmla="*/ 391484 h 492729"/>
                  <a:gd name="connsiteX16" fmla="*/ 566977 w 566976"/>
                  <a:gd name="connsiteY16" fmla="*/ 364485 h 492729"/>
                  <a:gd name="connsiteX17" fmla="*/ 566977 w 566976"/>
                  <a:gd name="connsiteY17" fmla="*/ 26999 h 492729"/>
                  <a:gd name="connsiteX18" fmla="*/ 539978 w 566976"/>
                  <a:gd name="connsiteY18" fmla="*/ 0 h 492729"/>
                  <a:gd name="connsiteX19" fmla="*/ 283488 w 566976"/>
                  <a:gd name="connsiteY19" fmla="*/ 371235 h 492729"/>
                  <a:gd name="connsiteX20" fmla="*/ 263239 w 566976"/>
                  <a:gd name="connsiteY20" fmla="*/ 350985 h 492729"/>
                  <a:gd name="connsiteX21" fmla="*/ 283488 w 566976"/>
                  <a:gd name="connsiteY21" fmla="*/ 330736 h 492729"/>
                  <a:gd name="connsiteX22" fmla="*/ 303737 w 566976"/>
                  <a:gd name="connsiteY22" fmla="*/ 350985 h 492729"/>
                  <a:gd name="connsiteX23" fmla="*/ 283488 w 566976"/>
                  <a:gd name="connsiteY23" fmla="*/ 371235 h 492729"/>
                  <a:gd name="connsiteX24" fmla="*/ 512979 w 566976"/>
                  <a:gd name="connsiteY24" fmla="*/ 296988 h 492729"/>
                  <a:gd name="connsiteX25" fmla="*/ 53998 w 566976"/>
                  <a:gd name="connsiteY25" fmla="*/ 296988 h 492729"/>
                  <a:gd name="connsiteX26" fmla="*/ 53998 w 566976"/>
                  <a:gd name="connsiteY26" fmla="*/ 53998 h 492729"/>
                  <a:gd name="connsiteX27" fmla="*/ 512979 w 566976"/>
                  <a:gd name="connsiteY27" fmla="*/ 53998 h 492729"/>
                  <a:gd name="connsiteX28" fmla="*/ 512979 w 566976"/>
                  <a:gd name="connsiteY28" fmla="*/ 296988 h 492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66976" h="492729">
                    <a:moveTo>
                      <a:pt x="539978" y="0"/>
                    </a:moveTo>
                    <a:lnTo>
                      <a:pt x="26999" y="0"/>
                    </a:lnTo>
                    <a:cubicBezTo>
                      <a:pt x="12149" y="0"/>
                      <a:pt x="0" y="12150"/>
                      <a:pt x="0" y="26999"/>
                    </a:cubicBezTo>
                    <a:lnTo>
                      <a:pt x="0" y="364485"/>
                    </a:lnTo>
                    <a:cubicBezTo>
                      <a:pt x="0" y="379334"/>
                      <a:pt x="12149" y="391484"/>
                      <a:pt x="26999" y="391484"/>
                    </a:cubicBezTo>
                    <a:lnTo>
                      <a:pt x="228141" y="391484"/>
                    </a:lnTo>
                    <a:lnTo>
                      <a:pt x="217341" y="452231"/>
                    </a:lnTo>
                    <a:lnTo>
                      <a:pt x="168743" y="452231"/>
                    </a:lnTo>
                    <a:cubicBezTo>
                      <a:pt x="157943" y="452231"/>
                      <a:pt x="148494" y="461681"/>
                      <a:pt x="148494" y="472480"/>
                    </a:cubicBezTo>
                    <a:cubicBezTo>
                      <a:pt x="148494" y="483280"/>
                      <a:pt x="157943" y="492730"/>
                      <a:pt x="168743" y="492730"/>
                    </a:cubicBezTo>
                    <a:lnTo>
                      <a:pt x="398234" y="492730"/>
                    </a:lnTo>
                    <a:cubicBezTo>
                      <a:pt x="409033" y="492730"/>
                      <a:pt x="418483" y="483280"/>
                      <a:pt x="418483" y="472480"/>
                    </a:cubicBezTo>
                    <a:cubicBezTo>
                      <a:pt x="418483" y="461681"/>
                      <a:pt x="409033" y="452231"/>
                      <a:pt x="398234" y="452231"/>
                    </a:cubicBezTo>
                    <a:lnTo>
                      <a:pt x="348286" y="452231"/>
                    </a:lnTo>
                    <a:lnTo>
                      <a:pt x="338836" y="391484"/>
                    </a:lnTo>
                    <a:lnTo>
                      <a:pt x="539978" y="391484"/>
                    </a:lnTo>
                    <a:cubicBezTo>
                      <a:pt x="554827" y="391484"/>
                      <a:pt x="566977" y="379334"/>
                      <a:pt x="566977" y="364485"/>
                    </a:cubicBezTo>
                    <a:lnTo>
                      <a:pt x="566977" y="26999"/>
                    </a:lnTo>
                    <a:cubicBezTo>
                      <a:pt x="566977" y="12150"/>
                      <a:pt x="554827" y="0"/>
                      <a:pt x="539978" y="0"/>
                    </a:cubicBezTo>
                    <a:close/>
                    <a:moveTo>
                      <a:pt x="283488" y="371235"/>
                    </a:moveTo>
                    <a:cubicBezTo>
                      <a:pt x="272689" y="371235"/>
                      <a:pt x="263239" y="361785"/>
                      <a:pt x="263239" y="350985"/>
                    </a:cubicBezTo>
                    <a:cubicBezTo>
                      <a:pt x="263239" y="340186"/>
                      <a:pt x="272689" y="330736"/>
                      <a:pt x="283488" y="330736"/>
                    </a:cubicBezTo>
                    <a:cubicBezTo>
                      <a:pt x="294288" y="330736"/>
                      <a:pt x="303737" y="340186"/>
                      <a:pt x="303737" y="350985"/>
                    </a:cubicBezTo>
                    <a:cubicBezTo>
                      <a:pt x="303737" y="361785"/>
                      <a:pt x="294288" y="371235"/>
                      <a:pt x="283488" y="371235"/>
                    </a:cubicBezTo>
                    <a:close/>
                    <a:moveTo>
                      <a:pt x="512979" y="296988"/>
                    </a:moveTo>
                    <a:lnTo>
                      <a:pt x="53998" y="296988"/>
                    </a:lnTo>
                    <a:lnTo>
                      <a:pt x="53998" y="53998"/>
                    </a:lnTo>
                    <a:lnTo>
                      <a:pt x="512979" y="53998"/>
                    </a:lnTo>
                    <a:lnTo>
                      <a:pt x="512979" y="296988"/>
                    </a:ln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150" name="知鱼60-2"/>
              <p:cNvSpPr/>
              <p:nvPr/>
            </p:nvSpPr>
            <p:spPr>
              <a:xfrm>
                <a:off x="6561675" y="1964512"/>
                <a:ext cx="299687" cy="175492"/>
              </a:xfrm>
              <a:custGeom>
                <a:avLst/>
                <a:gdLst>
                  <a:gd name="connsiteX0" fmla="*/ 287538 w 299687"/>
                  <a:gd name="connsiteY0" fmla="*/ 125545 h 175492"/>
                  <a:gd name="connsiteX1" fmla="*/ 268639 w 299687"/>
                  <a:gd name="connsiteY1" fmla="*/ 125545 h 175492"/>
                  <a:gd name="connsiteX2" fmla="*/ 256489 w 299687"/>
                  <a:gd name="connsiteY2" fmla="*/ 116095 h 175492"/>
                  <a:gd name="connsiteX3" fmla="*/ 249740 w 299687"/>
                  <a:gd name="connsiteY3" fmla="*/ 98546 h 175492"/>
                  <a:gd name="connsiteX4" fmla="*/ 251090 w 299687"/>
                  <a:gd name="connsiteY4" fmla="*/ 83696 h 175492"/>
                  <a:gd name="connsiteX5" fmla="*/ 264589 w 299687"/>
                  <a:gd name="connsiteY5" fmla="*/ 70197 h 175492"/>
                  <a:gd name="connsiteX6" fmla="*/ 264589 w 299687"/>
                  <a:gd name="connsiteY6" fmla="*/ 52648 h 175492"/>
                  <a:gd name="connsiteX7" fmla="*/ 247040 w 299687"/>
                  <a:gd name="connsiteY7" fmla="*/ 35099 h 175492"/>
                  <a:gd name="connsiteX8" fmla="*/ 229491 w 299687"/>
                  <a:gd name="connsiteY8" fmla="*/ 35099 h 175492"/>
                  <a:gd name="connsiteX9" fmla="*/ 215991 w 299687"/>
                  <a:gd name="connsiteY9" fmla="*/ 48598 h 175492"/>
                  <a:gd name="connsiteX10" fmla="*/ 201142 w 299687"/>
                  <a:gd name="connsiteY10" fmla="*/ 49948 h 175492"/>
                  <a:gd name="connsiteX11" fmla="*/ 183592 w 299687"/>
                  <a:gd name="connsiteY11" fmla="*/ 43198 h 175492"/>
                  <a:gd name="connsiteX12" fmla="*/ 174143 w 299687"/>
                  <a:gd name="connsiteY12" fmla="*/ 31049 h 175492"/>
                  <a:gd name="connsiteX13" fmla="*/ 174143 w 299687"/>
                  <a:gd name="connsiteY13" fmla="*/ 12150 h 175492"/>
                  <a:gd name="connsiteX14" fmla="*/ 161993 w 299687"/>
                  <a:gd name="connsiteY14" fmla="*/ 0 h 175492"/>
                  <a:gd name="connsiteX15" fmla="*/ 136344 w 299687"/>
                  <a:gd name="connsiteY15" fmla="*/ 0 h 175492"/>
                  <a:gd name="connsiteX16" fmla="*/ 124195 w 299687"/>
                  <a:gd name="connsiteY16" fmla="*/ 12150 h 175492"/>
                  <a:gd name="connsiteX17" fmla="*/ 124195 w 299687"/>
                  <a:gd name="connsiteY17" fmla="*/ 31049 h 175492"/>
                  <a:gd name="connsiteX18" fmla="*/ 114745 w 299687"/>
                  <a:gd name="connsiteY18" fmla="*/ 43198 h 175492"/>
                  <a:gd name="connsiteX19" fmla="*/ 97196 w 299687"/>
                  <a:gd name="connsiteY19" fmla="*/ 49948 h 175492"/>
                  <a:gd name="connsiteX20" fmla="*/ 82347 w 299687"/>
                  <a:gd name="connsiteY20" fmla="*/ 48598 h 175492"/>
                  <a:gd name="connsiteX21" fmla="*/ 68847 w 299687"/>
                  <a:gd name="connsiteY21" fmla="*/ 35099 h 175492"/>
                  <a:gd name="connsiteX22" fmla="*/ 51298 w 299687"/>
                  <a:gd name="connsiteY22" fmla="*/ 35099 h 175492"/>
                  <a:gd name="connsiteX23" fmla="*/ 35099 w 299687"/>
                  <a:gd name="connsiteY23" fmla="*/ 52648 h 175492"/>
                  <a:gd name="connsiteX24" fmla="*/ 35099 w 299687"/>
                  <a:gd name="connsiteY24" fmla="*/ 70197 h 175492"/>
                  <a:gd name="connsiteX25" fmla="*/ 48598 w 299687"/>
                  <a:gd name="connsiteY25" fmla="*/ 83696 h 175492"/>
                  <a:gd name="connsiteX26" fmla="*/ 49948 w 299687"/>
                  <a:gd name="connsiteY26" fmla="*/ 98546 h 175492"/>
                  <a:gd name="connsiteX27" fmla="*/ 43198 w 299687"/>
                  <a:gd name="connsiteY27" fmla="*/ 116095 h 175492"/>
                  <a:gd name="connsiteX28" fmla="*/ 31049 w 299687"/>
                  <a:gd name="connsiteY28" fmla="*/ 125545 h 175492"/>
                  <a:gd name="connsiteX29" fmla="*/ 12150 w 299687"/>
                  <a:gd name="connsiteY29" fmla="*/ 125545 h 175492"/>
                  <a:gd name="connsiteX30" fmla="*/ 0 w 299687"/>
                  <a:gd name="connsiteY30" fmla="*/ 137694 h 175492"/>
                  <a:gd name="connsiteX31" fmla="*/ 0 w 299687"/>
                  <a:gd name="connsiteY31" fmla="*/ 163343 h 175492"/>
                  <a:gd name="connsiteX32" fmla="*/ 12150 w 299687"/>
                  <a:gd name="connsiteY32" fmla="*/ 175493 h 175492"/>
                  <a:gd name="connsiteX33" fmla="*/ 93146 w 299687"/>
                  <a:gd name="connsiteY33" fmla="*/ 175493 h 175492"/>
                  <a:gd name="connsiteX34" fmla="*/ 87746 w 299687"/>
                  <a:gd name="connsiteY34" fmla="*/ 149844 h 175492"/>
                  <a:gd name="connsiteX35" fmla="*/ 149844 w 299687"/>
                  <a:gd name="connsiteY35" fmla="*/ 87746 h 175492"/>
                  <a:gd name="connsiteX36" fmla="*/ 211941 w 299687"/>
                  <a:gd name="connsiteY36" fmla="*/ 149844 h 175492"/>
                  <a:gd name="connsiteX37" fmla="*/ 206541 w 299687"/>
                  <a:gd name="connsiteY37" fmla="*/ 175493 h 175492"/>
                  <a:gd name="connsiteX38" fmla="*/ 287538 w 299687"/>
                  <a:gd name="connsiteY38" fmla="*/ 175493 h 175492"/>
                  <a:gd name="connsiteX39" fmla="*/ 299688 w 299687"/>
                  <a:gd name="connsiteY39" fmla="*/ 163343 h 175492"/>
                  <a:gd name="connsiteX40" fmla="*/ 299688 w 299687"/>
                  <a:gd name="connsiteY40" fmla="*/ 137694 h 175492"/>
                  <a:gd name="connsiteX41" fmla="*/ 287538 w 299687"/>
                  <a:gd name="connsiteY41" fmla="*/ 125545 h 175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99687" h="175492">
                    <a:moveTo>
                      <a:pt x="287538" y="125545"/>
                    </a:moveTo>
                    <a:lnTo>
                      <a:pt x="268639" y="125545"/>
                    </a:lnTo>
                    <a:cubicBezTo>
                      <a:pt x="263239" y="125545"/>
                      <a:pt x="257839" y="121495"/>
                      <a:pt x="256489" y="116095"/>
                    </a:cubicBezTo>
                    <a:cubicBezTo>
                      <a:pt x="255139" y="109345"/>
                      <a:pt x="252440" y="103946"/>
                      <a:pt x="249740" y="98546"/>
                    </a:cubicBezTo>
                    <a:cubicBezTo>
                      <a:pt x="247040" y="93146"/>
                      <a:pt x="248390" y="87746"/>
                      <a:pt x="251090" y="83696"/>
                    </a:cubicBezTo>
                    <a:lnTo>
                      <a:pt x="264589" y="70197"/>
                    </a:lnTo>
                    <a:cubicBezTo>
                      <a:pt x="269989" y="64797"/>
                      <a:pt x="269989" y="56698"/>
                      <a:pt x="264589" y="52648"/>
                    </a:cubicBezTo>
                    <a:lnTo>
                      <a:pt x="247040" y="35099"/>
                    </a:lnTo>
                    <a:cubicBezTo>
                      <a:pt x="241640" y="29699"/>
                      <a:pt x="233540" y="29699"/>
                      <a:pt x="229491" y="35099"/>
                    </a:cubicBezTo>
                    <a:lnTo>
                      <a:pt x="215991" y="48598"/>
                    </a:lnTo>
                    <a:cubicBezTo>
                      <a:pt x="211941" y="52648"/>
                      <a:pt x="206541" y="52648"/>
                      <a:pt x="201142" y="49948"/>
                    </a:cubicBezTo>
                    <a:cubicBezTo>
                      <a:pt x="195742" y="47248"/>
                      <a:pt x="190342" y="44548"/>
                      <a:pt x="183592" y="43198"/>
                    </a:cubicBezTo>
                    <a:cubicBezTo>
                      <a:pt x="178193" y="41848"/>
                      <a:pt x="174143" y="36448"/>
                      <a:pt x="174143" y="31049"/>
                    </a:cubicBezTo>
                    <a:lnTo>
                      <a:pt x="174143" y="12150"/>
                    </a:lnTo>
                    <a:cubicBezTo>
                      <a:pt x="174143" y="5400"/>
                      <a:pt x="168743" y="0"/>
                      <a:pt x="161993" y="0"/>
                    </a:cubicBezTo>
                    <a:lnTo>
                      <a:pt x="136344" y="0"/>
                    </a:lnTo>
                    <a:cubicBezTo>
                      <a:pt x="129595" y="0"/>
                      <a:pt x="124195" y="5400"/>
                      <a:pt x="124195" y="12150"/>
                    </a:cubicBezTo>
                    <a:lnTo>
                      <a:pt x="124195" y="31049"/>
                    </a:lnTo>
                    <a:cubicBezTo>
                      <a:pt x="124195" y="36448"/>
                      <a:pt x="120145" y="41848"/>
                      <a:pt x="114745" y="43198"/>
                    </a:cubicBezTo>
                    <a:cubicBezTo>
                      <a:pt x="107996" y="44548"/>
                      <a:pt x="102596" y="47248"/>
                      <a:pt x="97196" y="49948"/>
                    </a:cubicBezTo>
                    <a:cubicBezTo>
                      <a:pt x="91796" y="52648"/>
                      <a:pt x="86396" y="51298"/>
                      <a:pt x="82347" y="48598"/>
                    </a:cubicBezTo>
                    <a:lnTo>
                      <a:pt x="68847" y="35099"/>
                    </a:lnTo>
                    <a:cubicBezTo>
                      <a:pt x="63447" y="29699"/>
                      <a:pt x="55348" y="29699"/>
                      <a:pt x="51298" y="35099"/>
                    </a:cubicBezTo>
                    <a:lnTo>
                      <a:pt x="35099" y="52648"/>
                    </a:lnTo>
                    <a:cubicBezTo>
                      <a:pt x="29699" y="58048"/>
                      <a:pt x="29699" y="66147"/>
                      <a:pt x="35099" y="70197"/>
                    </a:cubicBezTo>
                    <a:lnTo>
                      <a:pt x="48598" y="83696"/>
                    </a:lnTo>
                    <a:cubicBezTo>
                      <a:pt x="52648" y="87746"/>
                      <a:pt x="52648" y="93146"/>
                      <a:pt x="49948" y="98546"/>
                    </a:cubicBezTo>
                    <a:cubicBezTo>
                      <a:pt x="47248" y="103946"/>
                      <a:pt x="44548" y="109345"/>
                      <a:pt x="43198" y="116095"/>
                    </a:cubicBezTo>
                    <a:cubicBezTo>
                      <a:pt x="41848" y="121495"/>
                      <a:pt x="36449" y="125545"/>
                      <a:pt x="31049" y="125545"/>
                    </a:cubicBezTo>
                    <a:lnTo>
                      <a:pt x="12150" y="125545"/>
                    </a:lnTo>
                    <a:cubicBezTo>
                      <a:pt x="5400" y="125545"/>
                      <a:pt x="0" y="130945"/>
                      <a:pt x="0" y="137694"/>
                    </a:cubicBezTo>
                    <a:lnTo>
                      <a:pt x="0" y="163343"/>
                    </a:lnTo>
                    <a:cubicBezTo>
                      <a:pt x="0" y="170093"/>
                      <a:pt x="5400" y="175493"/>
                      <a:pt x="12150" y="175493"/>
                    </a:cubicBezTo>
                    <a:lnTo>
                      <a:pt x="93146" y="175493"/>
                    </a:lnTo>
                    <a:cubicBezTo>
                      <a:pt x="90446" y="167393"/>
                      <a:pt x="87746" y="159293"/>
                      <a:pt x="87746" y="149844"/>
                    </a:cubicBezTo>
                    <a:cubicBezTo>
                      <a:pt x="87746" y="114745"/>
                      <a:pt x="116095" y="87746"/>
                      <a:pt x="149844" y="87746"/>
                    </a:cubicBezTo>
                    <a:cubicBezTo>
                      <a:pt x="183592" y="87746"/>
                      <a:pt x="211941" y="116095"/>
                      <a:pt x="211941" y="149844"/>
                    </a:cubicBezTo>
                    <a:cubicBezTo>
                      <a:pt x="211941" y="159293"/>
                      <a:pt x="210591" y="167393"/>
                      <a:pt x="206541" y="175493"/>
                    </a:cubicBezTo>
                    <a:lnTo>
                      <a:pt x="287538" y="175493"/>
                    </a:lnTo>
                    <a:cubicBezTo>
                      <a:pt x="294288" y="175493"/>
                      <a:pt x="299688" y="170093"/>
                      <a:pt x="299688" y="163343"/>
                    </a:cubicBezTo>
                    <a:lnTo>
                      <a:pt x="299688" y="137694"/>
                    </a:lnTo>
                    <a:cubicBezTo>
                      <a:pt x="299688" y="130945"/>
                      <a:pt x="294288" y="125545"/>
                      <a:pt x="287538" y="125545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151" name="知鱼1"/>
            <p:cNvGrpSpPr/>
            <p:nvPr/>
          </p:nvGrpSpPr>
          <p:grpSpPr>
            <a:xfrm>
              <a:off x="4437732" y="4754214"/>
              <a:ext cx="330318" cy="295010"/>
              <a:chOff x="5378656" y="5544563"/>
              <a:chExt cx="568326" cy="507578"/>
            </a:xfrm>
            <a:solidFill>
              <a:schemeClr val="bg1"/>
            </a:solidFill>
          </p:grpSpPr>
          <p:sp>
            <p:nvSpPr>
              <p:cNvPr id="152" name="知鱼1-1"/>
              <p:cNvSpPr/>
              <p:nvPr/>
            </p:nvSpPr>
            <p:spPr>
              <a:xfrm>
                <a:off x="5751241" y="5567512"/>
                <a:ext cx="80996" cy="214640"/>
              </a:xfrm>
              <a:custGeom>
                <a:avLst/>
                <a:gdLst>
                  <a:gd name="connsiteX0" fmla="*/ 67497 w 80996"/>
                  <a:gd name="connsiteY0" fmla="*/ 0 h 214640"/>
                  <a:gd name="connsiteX1" fmla="*/ 13499 w 80996"/>
                  <a:gd name="connsiteY1" fmla="*/ 0 h 214640"/>
                  <a:gd name="connsiteX2" fmla="*/ 0 w 80996"/>
                  <a:gd name="connsiteY2" fmla="*/ 13499 h 214640"/>
                  <a:gd name="connsiteX3" fmla="*/ 0 w 80996"/>
                  <a:gd name="connsiteY3" fmla="*/ 214641 h 214640"/>
                  <a:gd name="connsiteX4" fmla="*/ 80997 w 80996"/>
                  <a:gd name="connsiteY4" fmla="*/ 214641 h 214640"/>
                  <a:gd name="connsiteX5" fmla="*/ 80997 w 80996"/>
                  <a:gd name="connsiteY5" fmla="*/ 13499 h 214640"/>
                  <a:gd name="connsiteX6" fmla="*/ 67497 w 80996"/>
                  <a:gd name="connsiteY6" fmla="*/ 0 h 214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996" h="214640">
                    <a:moveTo>
                      <a:pt x="67497" y="0"/>
                    </a:moveTo>
                    <a:lnTo>
                      <a:pt x="13499" y="0"/>
                    </a:lnTo>
                    <a:cubicBezTo>
                      <a:pt x="5400" y="0"/>
                      <a:pt x="0" y="5400"/>
                      <a:pt x="0" y="13499"/>
                    </a:cubicBezTo>
                    <a:lnTo>
                      <a:pt x="0" y="214641"/>
                    </a:lnTo>
                    <a:lnTo>
                      <a:pt x="80997" y="214641"/>
                    </a:lnTo>
                    <a:lnTo>
                      <a:pt x="80997" y="13499"/>
                    </a:lnTo>
                    <a:cubicBezTo>
                      <a:pt x="80997" y="6750"/>
                      <a:pt x="75597" y="0"/>
                      <a:pt x="67497" y="0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153" name="知鱼1-2"/>
              <p:cNvSpPr/>
              <p:nvPr/>
            </p:nvSpPr>
            <p:spPr>
              <a:xfrm>
                <a:off x="5378656" y="5544563"/>
                <a:ext cx="568326" cy="507578"/>
              </a:xfrm>
              <a:custGeom>
                <a:avLst/>
                <a:gdLst>
                  <a:gd name="connsiteX0" fmla="*/ 422533 w 568326"/>
                  <a:gd name="connsiteY0" fmla="*/ 283488 h 507578"/>
                  <a:gd name="connsiteX1" fmla="*/ 326687 w 568326"/>
                  <a:gd name="connsiteY1" fmla="*/ 322637 h 507578"/>
                  <a:gd name="connsiteX2" fmla="*/ 230840 w 568326"/>
                  <a:gd name="connsiteY2" fmla="*/ 283488 h 507578"/>
                  <a:gd name="connsiteX3" fmla="*/ 230840 w 568326"/>
                  <a:gd name="connsiteY3" fmla="*/ 93146 h 507578"/>
                  <a:gd name="connsiteX4" fmla="*/ 326687 w 568326"/>
                  <a:gd name="connsiteY4" fmla="*/ 53998 h 507578"/>
                  <a:gd name="connsiteX5" fmla="*/ 338836 w 568326"/>
                  <a:gd name="connsiteY5" fmla="*/ 53998 h 507578"/>
                  <a:gd name="connsiteX6" fmla="*/ 338836 w 568326"/>
                  <a:gd name="connsiteY6" fmla="*/ 0 h 507578"/>
                  <a:gd name="connsiteX7" fmla="*/ 326687 w 568326"/>
                  <a:gd name="connsiteY7" fmla="*/ 0 h 507578"/>
                  <a:gd name="connsiteX8" fmla="*/ 193042 w 568326"/>
                  <a:gd name="connsiteY8" fmla="*/ 55347 h 507578"/>
                  <a:gd name="connsiteX9" fmla="*/ 168743 w 568326"/>
                  <a:gd name="connsiteY9" fmla="*/ 294288 h 507578"/>
                  <a:gd name="connsiteX10" fmla="*/ 130945 w 568326"/>
                  <a:gd name="connsiteY10" fmla="*/ 332086 h 507578"/>
                  <a:gd name="connsiteX11" fmla="*/ 122845 w 568326"/>
                  <a:gd name="connsiteY11" fmla="*/ 323987 h 507578"/>
                  <a:gd name="connsiteX12" fmla="*/ 113395 w 568326"/>
                  <a:gd name="connsiteY12" fmla="*/ 323987 h 507578"/>
                  <a:gd name="connsiteX13" fmla="*/ 4050 w 568326"/>
                  <a:gd name="connsiteY13" fmla="*/ 433332 h 507578"/>
                  <a:gd name="connsiteX14" fmla="*/ 4050 w 568326"/>
                  <a:gd name="connsiteY14" fmla="*/ 452231 h 507578"/>
                  <a:gd name="connsiteX15" fmla="*/ 55348 w 568326"/>
                  <a:gd name="connsiteY15" fmla="*/ 503529 h 507578"/>
                  <a:gd name="connsiteX16" fmla="*/ 74247 w 568326"/>
                  <a:gd name="connsiteY16" fmla="*/ 503529 h 507578"/>
                  <a:gd name="connsiteX17" fmla="*/ 183592 w 568326"/>
                  <a:gd name="connsiteY17" fmla="*/ 394183 h 507578"/>
                  <a:gd name="connsiteX18" fmla="*/ 183592 w 568326"/>
                  <a:gd name="connsiteY18" fmla="*/ 384734 h 507578"/>
                  <a:gd name="connsiteX19" fmla="*/ 175493 w 568326"/>
                  <a:gd name="connsiteY19" fmla="*/ 376634 h 507578"/>
                  <a:gd name="connsiteX20" fmla="*/ 210591 w 568326"/>
                  <a:gd name="connsiteY20" fmla="*/ 341536 h 507578"/>
                  <a:gd name="connsiteX21" fmla="*/ 326687 w 568326"/>
                  <a:gd name="connsiteY21" fmla="*/ 380684 h 507578"/>
                  <a:gd name="connsiteX22" fmla="*/ 460331 w 568326"/>
                  <a:gd name="connsiteY22" fmla="*/ 325336 h 507578"/>
                  <a:gd name="connsiteX23" fmla="*/ 495430 w 568326"/>
                  <a:gd name="connsiteY23" fmla="*/ 275388 h 507578"/>
                  <a:gd name="connsiteX24" fmla="*/ 431982 w 568326"/>
                  <a:gd name="connsiteY24" fmla="*/ 275388 h 507578"/>
                  <a:gd name="connsiteX25" fmla="*/ 422533 w 568326"/>
                  <a:gd name="connsiteY25" fmla="*/ 283488 h 507578"/>
                  <a:gd name="connsiteX26" fmla="*/ 271339 w 568326"/>
                  <a:gd name="connsiteY26" fmla="*/ 130944 h 507578"/>
                  <a:gd name="connsiteX27" fmla="*/ 257839 w 568326"/>
                  <a:gd name="connsiteY27" fmla="*/ 144444 h 507578"/>
                  <a:gd name="connsiteX28" fmla="*/ 257839 w 568326"/>
                  <a:gd name="connsiteY28" fmla="*/ 237590 h 507578"/>
                  <a:gd name="connsiteX29" fmla="*/ 338836 w 568326"/>
                  <a:gd name="connsiteY29" fmla="*/ 237590 h 507578"/>
                  <a:gd name="connsiteX30" fmla="*/ 338836 w 568326"/>
                  <a:gd name="connsiteY30" fmla="*/ 144444 h 507578"/>
                  <a:gd name="connsiteX31" fmla="*/ 325337 w 568326"/>
                  <a:gd name="connsiteY31" fmla="*/ 130944 h 507578"/>
                  <a:gd name="connsiteX32" fmla="*/ 271339 w 568326"/>
                  <a:gd name="connsiteY32" fmla="*/ 130944 h 507578"/>
                  <a:gd name="connsiteX33" fmla="*/ 554827 w 568326"/>
                  <a:gd name="connsiteY33" fmla="*/ 90446 h 507578"/>
                  <a:gd name="connsiteX34" fmla="*/ 500829 w 568326"/>
                  <a:gd name="connsiteY34" fmla="*/ 90446 h 507578"/>
                  <a:gd name="connsiteX35" fmla="*/ 487330 w 568326"/>
                  <a:gd name="connsiteY35" fmla="*/ 103945 h 507578"/>
                  <a:gd name="connsiteX36" fmla="*/ 487330 w 568326"/>
                  <a:gd name="connsiteY36" fmla="*/ 237590 h 507578"/>
                  <a:gd name="connsiteX37" fmla="*/ 568326 w 568326"/>
                  <a:gd name="connsiteY37" fmla="*/ 237590 h 507578"/>
                  <a:gd name="connsiteX38" fmla="*/ 568326 w 568326"/>
                  <a:gd name="connsiteY38" fmla="*/ 103945 h 507578"/>
                  <a:gd name="connsiteX39" fmla="*/ 554827 w 568326"/>
                  <a:gd name="connsiteY39" fmla="*/ 90446 h 507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568326" h="507578">
                    <a:moveTo>
                      <a:pt x="422533" y="283488"/>
                    </a:moveTo>
                    <a:cubicBezTo>
                      <a:pt x="396883" y="309137"/>
                      <a:pt x="363135" y="322637"/>
                      <a:pt x="326687" y="322637"/>
                    </a:cubicBezTo>
                    <a:cubicBezTo>
                      <a:pt x="290238" y="322637"/>
                      <a:pt x="256489" y="309137"/>
                      <a:pt x="230840" y="283488"/>
                    </a:cubicBezTo>
                    <a:cubicBezTo>
                      <a:pt x="178193" y="230840"/>
                      <a:pt x="178193" y="145794"/>
                      <a:pt x="230840" y="93146"/>
                    </a:cubicBezTo>
                    <a:cubicBezTo>
                      <a:pt x="256489" y="67497"/>
                      <a:pt x="290238" y="53998"/>
                      <a:pt x="326687" y="53998"/>
                    </a:cubicBezTo>
                    <a:cubicBezTo>
                      <a:pt x="330736" y="53998"/>
                      <a:pt x="334786" y="53998"/>
                      <a:pt x="338836" y="53998"/>
                    </a:cubicBezTo>
                    <a:lnTo>
                      <a:pt x="338836" y="0"/>
                    </a:lnTo>
                    <a:cubicBezTo>
                      <a:pt x="334786" y="0"/>
                      <a:pt x="330736" y="0"/>
                      <a:pt x="326687" y="0"/>
                    </a:cubicBezTo>
                    <a:cubicBezTo>
                      <a:pt x="278089" y="0"/>
                      <a:pt x="229490" y="18899"/>
                      <a:pt x="193042" y="55347"/>
                    </a:cubicBezTo>
                    <a:cubicBezTo>
                      <a:pt x="128245" y="120145"/>
                      <a:pt x="120145" y="220041"/>
                      <a:pt x="168743" y="294288"/>
                    </a:cubicBezTo>
                    <a:lnTo>
                      <a:pt x="130945" y="332086"/>
                    </a:lnTo>
                    <a:lnTo>
                      <a:pt x="122845" y="323987"/>
                    </a:lnTo>
                    <a:cubicBezTo>
                      <a:pt x="120145" y="321286"/>
                      <a:pt x="116095" y="321286"/>
                      <a:pt x="113395" y="323987"/>
                    </a:cubicBezTo>
                    <a:lnTo>
                      <a:pt x="4050" y="433332"/>
                    </a:lnTo>
                    <a:cubicBezTo>
                      <a:pt x="-1350" y="438732"/>
                      <a:pt x="-1350" y="446831"/>
                      <a:pt x="4050" y="452231"/>
                    </a:cubicBezTo>
                    <a:lnTo>
                      <a:pt x="55348" y="503529"/>
                    </a:lnTo>
                    <a:cubicBezTo>
                      <a:pt x="60747" y="508929"/>
                      <a:pt x="68847" y="508929"/>
                      <a:pt x="74247" y="503529"/>
                    </a:cubicBezTo>
                    <a:lnTo>
                      <a:pt x="183592" y="394183"/>
                    </a:lnTo>
                    <a:cubicBezTo>
                      <a:pt x="186293" y="391484"/>
                      <a:pt x="186293" y="387434"/>
                      <a:pt x="183592" y="384734"/>
                    </a:cubicBezTo>
                    <a:lnTo>
                      <a:pt x="175493" y="376634"/>
                    </a:lnTo>
                    <a:lnTo>
                      <a:pt x="210591" y="341536"/>
                    </a:lnTo>
                    <a:cubicBezTo>
                      <a:pt x="244340" y="368535"/>
                      <a:pt x="284838" y="380684"/>
                      <a:pt x="326687" y="380684"/>
                    </a:cubicBezTo>
                    <a:cubicBezTo>
                      <a:pt x="375285" y="380684"/>
                      <a:pt x="423882" y="361785"/>
                      <a:pt x="460331" y="325336"/>
                    </a:cubicBezTo>
                    <a:cubicBezTo>
                      <a:pt x="475180" y="310487"/>
                      <a:pt x="487330" y="292938"/>
                      <a:pt x="495430" y="275388"/>
                    </a:cubicBezTo>
                    <a:lnTo>
                      <a:pt x="431982" y="275388"/>
                    </a:lnTo>
                    <a:cubicBezTo>
                      <a:pt x="429282" y="276739"/>
                      <a:pt x="426582" y="280788"/>
                      <a:pt x="422533" y="283488"/>
                    </a:cubicBezTo>
                    <a:close/>
                    <a:moveTo>
                      <a:pt x="271339" y="130944"/>
                    </a:moveTo>
                    <a:cubicBezTo>
                      <a:pt x="263239" y="130944"/>
                      <a:pt x="257839" y="136344"/>
                      <a:pt x="257839" y="144444"/>
                    </a:cubicBezTo>
                    <a:lnTo>
                      <a:pt x="257839" y="237590"/>
                    </a:lnTo>
                    <a:lnTo>
                      <a:pt x="338836" y="237590"/>
                    </a:lnTo>
                    <a:lnTo>
                      <a:pt x="338836" y="144444"/>
                    </a:lnTo>
                    <a:cubicBezTo>
                      <a:pt x="338836" y="136344"/>
                      <a:pt x="333436" y="130944"/>
                      <a:pt x="325337" y="130944"/>
                    </a:cubicBezTo>
                    <a:lnTo>
                      <a:pt x="271339" y="130944"/>
                    </a:lnTo>
                    <a:close/>
                    <a:moveTo>
                      <a:pt x="554827" y="90446"/>
                    </a:moveTo>
                    <a:lnTo>
                      <a:pt x="500829" y="90446"/>
                    </a:lnTo>
                    <a:cubicBezTo>
                      <a:pt x="492730" y="90446"/>
                      <a:pt x="487330" y="95846"/>
                      <a:pt x="487330" y="103945"/>
                    </a:cubicBezTo>
                    <a:lnTo>
                      <a:pt x="487330" y="237590"/>
                    </a:lnTo>
                    <a:lnTo>
                      <a:pt x="568326" y="237590"/>
                    </a:lnTo>
                    <a:lnTo>
                      <a:pt x="568326" y="103945"/>
                    </a:lnTo>
                    <a:cubicBezTo>
                      <a:pt x="568326" y="97196"/>
                      <a:pt x="562927" y="90446"/>
                      <a:pt x="554827" y="90446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1" name="组合 940"/>
          <p:cNvGrpSpPr/>
          <p:nvPr/>
        </p:nvGrpSpPr>
        <p:grpSpPr>
          <a:xfrm>
            <a:off x="1003820" y="1290514"/>
            <a:ext cx="9613380" cy="4734172"/>
            <a:chOff x="1003820" y="1290514"/>
            <a:chExt cx="9613380" cy="4734172"/>
          </a:xfrm>
        </p:grpSpPr>
        <p:grpSp>
          <p:nvGrpSpPr>
            <p:cNvPr id="925" name="组合 924"/>
            <p:cNvGrpSpPr/>
            <p:nvPr/>
          </p:nvGrpSpPr>
          <p:grpSpPr>
            <a:xfrm>
              <a:off x="1003820" y="1290514"/>
              <a:ext cx="9613380" cy="4734172"/>
              <a:chOff x="1003820" y="1290514"/>
              <a:chExt cx="9613380" cy="4734172"/>
            </a:xfrm>
          </p:grpSpPr>
          <p:grpSp>
            <p:nvGrpSpPr>
              <p:cNvPr id="898" name="组合 897"/>
              <p:cNvGrpSpPr/>
              <p:nvPr/>
            </p:nvGrpSpPr>
            <p:grpSpPr>
              <a:xfrm>
                <a:off x="3479800" y="1290514"/>
                <a:ext cx="4717796" cy="4734172"/>
                <a:chOff x="4169608" y="2026586"/>
                <a:chExt cx="3490579" cy="3502695"/>
              </a:xfrm>
            </p:grpSpPr>
            <p:sp>
              <p:nvSpPr>
                <p:cNvPr id="863" name="任意多边形: 形状 862"/>
                <p:cNvSpPr/>
                <p:nvPr/>
              </p:nvSpPr>
              <p:spPr>
                <a:xfrm>
                  <a:off x="4169608" y="3626485"/>
                  <a:ext cx="990881" cy="990881"/>
                </a:xfrm>
                <a:custGeom>
                  <a:avLst/>
                  <a:gdLst>
                    <a:gd name="connsiteX0" fmla="*/ 0 w 990881"/>
                    <a:gd name="connsiteY0" fmla="*/ 495441 h 990881"/>
                    <a:gd name="connsiteX1" fmla="*/ 495441 w 990881"/>
                    <a:gd name="connsiteY1" fmla="*/ 0 h 990881"/>
                    <a:gd name="connsiteX2" fmla="*/ 990881 w 990881"/>
                    <a:gd name="connsiteY2" fmla="*/ 495441 h 990881"/>
                    <a:gd name="connsiteX3" fmla="*/ 495441 w 990881"/>
                    <a:gd name="connsiteY3" fmla="*/ 990882 h 990881"/>
                    <a:gd name="connsiteX4" fmla="*/ 0 w 990881"/>
                    <a:gd name="connsiteY4" fmla="*/ 495441 h 990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90881" h="990881">
                      <a:moveTo>
                        <a:pt x="0" y="495441"/>
                      </a:moveTo>
                      <a:cubicBezTo>
                        <a:pt x="0" y="221893"/>
                        <a:pt x="221893" y="0"/>
                        <a:pt x="495441" y="0"/>
                      </a:cubicBezTo>
                      <a:cubicBezTo>
                        <a:pt x="768989" y="0"/>
                        <a:pt x="990881" y="221893"/>
                        <a:pt x="990881" y="495441"/>
                      </a:cubicBezTo>
                      <a:cubicBezTo>
                        <a:pt x="990881" y="768989"/>
                        <a:pt x="768989" y="990882"/>
                        <a:pt x="495441" y="990882"/>
                      </a:cubicBezTo>
                      <a:cubicBezTo>
                        <a:pt x="221615" y="990882"/>
                        <a:pt x="0" y="768989"/>
                        <a:pt x="0" y="49544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7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864" name="任意多边形: 形状 863"/>
                <p:cNvSpPr/>
                <p:nvPr/>
              </p:nvSpPr>
              <p:spPr>
                <a:xfrm rot="18900000">
                  <a:off x="5646122" y="4599506"/>
                  <a:ext cx="929775" cy="929775"/>
                </a:xfrm>
                <a:custGeom>
                  <a:avLst/>
                  <a:gdLst>
                    <a:gd name="connsiteX0" fmla="*/ 929776 w 929775"/>
                    <a:gd name="connsiteY0" fmla="*/ 464888 h 929775"/>
                    <a:gd name="connsiteX1" fmla="*/ 464888 w 929775"/>
                    <a:gd name="connsiteY1" fmla="*/ 929776 h 929775"/>
                    <a:gd name="connsiteX2" fmla="*/ 0 w 929775"/>
                    <a:gd name="connsiteY2" fmla="*/ 464888 h 929775"/>
                    <a:gd name="connsiteX3" fmla="*/ 464888 w 929775"/>
                    <a:gd name="connsiteY3" fmla="*/ 0 h 929775"/>
                    <a:gd name="connsiteX4" fmla="*/ 929776 w 929775"/>
                    <a:gd name="connsiteY4" fmla="*/ 464888 h 929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9775" h="929775">
                      <a:moveTo>
                        <a:pt x="929776" y="464888"/>
                      </a:moveTo>
                      <a:cubicBezTo>
                        <a:pt x="929776" y="721638"/>
                        <a:pt x="721638" y="929776"/>
                        <a:pt x="464888" y="929776"/>
                      </a:cubicBezTo>
                      <a:cubicBezTo>
                        <a:pt x="208137" y="929776"/>
                        <a:pt x="0" y="721638"/>
                        <a:pt x="0" y="464888"/>
                      </a:cubicBezTo>
                      <a:cubicBezTo>
                        <a:pt x="0" y="208137"/>
                        <a:pt x="208137" y="0"/>
                        <a:pt x="464888" y="0"/>
                      </a:cubicBezTo>
                      <a:cubicBezTo>
                        <a:pt x="721638" y="0"/>
                        <a:pt x="929776" y="208137"/>
                        <a:pt x="929776" y="46488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7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865" name="任意多边形: 形状 864"/>
                <p:cNvSpPr/>
                <p:nvPr/>
              </p:nvSpPr>
              <p:spPr>
                <a:xfrm>
                  <a:off x="4970534" y="2248194"/>
                  <a:ext cx="880907" cy="880907"/>
                </a:xfrm>
                <a:custGeom>
                  <a:avLst/>
                  <a:gdLst>
                    <a:gd name="connsiteX0" fmla="*/ 0 w 880907"/>
                    <a:gd name="connsiteY0" fmla="*/ 440454 h 880907"/>
                    <a:gd name="connsiteX1" fmla="*/ 440454 w 880907"/>
                    <a:gd name="connsiteY1" fmla="*/ 0 h 880907"/>
                    <a:gd name="connsiteX2" fmla="*/ 880907 w 880907"/>
                    <a:gd name="connsiteY2" fmla="*/ 440454 h 880907"/>
                    <a:gd name="connsiteX3" fmla="*/ 440454 w 880907"/>
                    <a:gd name="connsiteY3" fmla="*/ 880907 h 880907"/>
                    <a:gd name="connsiteX4" fmla="*/ 0 w 880907"/>
                    <a:gd name="connsiteY4" fmla="*/ 440454 h 880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0907" h="880907">
                      <a:moveTo>
                        <a:pt x="0" y="440454"/>
                      </a:moveTo>
                      <a:cubicBezTo>
                        <a:pt x="0" y="197177"/>
                        <a:pt x="197177" y="0"/>
                        <a:pt x="440454" y="0"/>
                      </a:cubicBezTo>
                      <a:cubicBezTo>
                        <a:pt x="683731" y="0"/>
                        <a:pt x="880907" y="197177"/>
                        <a:pt x="880907" y="440454"/>
                      </a:cubicBezTo>
                      <a:cubicBezTo>
                        <a:pt x="880907" y="683731"/>
                        <a:pt x="683731" y="880907"/>
                        <a:pt x="440454" y="880907"/>
                      </a:cubicBezTo>
                      <a:cubicBezTo>
                        <a:pt x="197177" y="880629"/>
                        <a:pt x="0" y="683453"/>
                        <a:pt x="0" y="4404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7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866" name="任意多边形: 形状 865"/>
                <p:cNvSpPr/>
                <p:nvPr/>
              </p:nvSpPr>
              <p:spPr>
                <a:xfrm>
                  <a:off x="6847043" y="3616765"/>
                  <a:ext cx="813144" cy="813145"/>
                </a:xfrm>
                <a:custGeom>
                  <a:avLst/>
                  <a:gdLst>
                    <a:gd name="connsiteX0" fmla="*/ 0 w 813144"/>
                    <a:gd name="connsiteY0" fmla="*/ 406573 h 813145"/>
                    <a:gd name="connsiteX1" fmla="*/ 406573 w 813144"/>
                    <a:gd name="connsiteY1" fmla="*/ 0 h 813145"/>
                    <a:gd name="connsiteX2" fmla="*/ 813145 w 813144"/>
                    <a:gd name="connsiteY2" fmla="*/ 406573 h 813145"/>
                    <a:gd name="connsiteX3" fmla="*/ 406573 w 813144"/>
                    <a:gd name="connsiteY3" fmla="*/ 813145 h 813145"/>
                    <a:gd name="connsiteX4" fmla="*/ 0 w 813144"/>
                    <a:gd name="connsiteY4" fmla="*/ 406573 h 813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3144" h="813145">
                      <a:moveTo>
                        <a:pt x="0" y="406573"/>
                      </a:moveTo>
                      <a:cubicBezTo>
                        <a:pt x="0" y="181902"/>
                        <a:pt x="182180" y="0"/>
                        <a:pt x="406573" y="0"/>
                      </a:cubicBezTo>
                      <a:cubicBezTo>
                        <a:pt x="631242" y="0"/>
                        <a:pt x="813145" y="182180"/>
                        <a:pt x="813145" y="406573"/>
                      </a:cubicBezTo>
                      <a:cubicBezTo>
                        <a:pt x="813145" y="631243"/>
                        <a:pt x="630965" y="813145"/>
                        <a:pt x="406573" y="813145"/>
                      </a:cubicBezTo>
                      <a:cubicBezTo>
                        <a:pt x="181902" y="813145"/>
                        <a:pt x="0" y="631243"/>
                        <a:pt x="0" y="40657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7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867" name="任意多边形: 形状 866"/>
                <p:cNvSpPr/>
                <p:nvPr/>
              </p:nvSpPr>
              <p:spPr>
                <a:xfrm rot="18900000">
                  <a:off x="6345531" y="2026586"/>
                  <a:ext cx="1096402" cy="1096402"/>
                </a:xfrm>
                <a:custGeom>
                  <a:avLst/>
                  <a:gdLst>
                    <a:gd name="connsiteX0" fmla="*/ 1096402 w 1096402"/>
                    <a:gd name="connsiteY0" fmla="*/ 548201 h 1096402"/>
                    <a:gd name="connsiteX1" fmla="*/ 548201 w 1096402"/>
                    <a:gd name="connsiteY1" fmla="*/ 1096402 h 1096402"/>
                    <a:gd name="connsiteX2" fmla="*/ 0 w 1096402"/>
                    <a:gd name="connsiteY2" fmla="*/ 548201 h 1096402"/>
                    <a:gd name="connsiteX3" fmla="*/ 548201 w 1096402"/>
                    <a:gd name="connsiteY3" fmla="*/ 0 h 1096402"/>
                    <a:gd name="connsiteX4" fmla="*/ 1096402 w 1096402"/>
                    <a:gd name="connsiteY4" fmla="*/ 548201 h 10964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6402" h="1096402">
                      <a:moveTo>
                        <a:pt x="1096402" y="548201"/>
                      </a:moveTo>
                      <a:cubicBezTo>
                        <a:pt x="1096402" y="850964"/>
                        <a:pt x="850964" y="1096402"/>
                        <a:pt x="548201" y="1096402"/>
                      </a:cubicBezTo>
                      <a:cubicBezTo>
                        <a:pt x="245438" y="1096402"/>
                        <a:pt x="0" y="850964"/>
                        <a:pt x="0" y="548201"/>
                      </a:cubicBezTo>
                      <a:cubicBezTo>
                        <a:pt x="0" y="245438"/>
                        <a:pt x="245438" y="0"/>
                        <a:pt x="548201" y="0"/>
                      </a:cubicBezTo>
                      <a:cubicBezTo>
                        <a:pt x="850964" y="0"/>
                        <a:pt x="1096402" y="245438"/>
                        <a:pt x="1096402" y="54820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7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868" name="任意多边形: 形状 867"/>
                <p:cNvSpPr/>
                <p:nvPr/>
              </p:nvSpPr>
              <p:spPr>
                <a:xfrm rot="19439925">
                  <a:off x="5552425" y="2638079"/>
                  <a:ext cx="28604" cy="529874"/>
                </a:xfrm>
                <a:custGeom>
                  <a:avLst/>
                  <a:gdLst>
                    <a:gd name="connsiteX0" fmla="*/ 0 w 28604"/>
                    <a:gd name="connsiteY0" fmla="*/ 0 h 529874"/>
                    <a:gd name="connsiteX1" fmla="*/ 28604 w 28604"/>
                    <a:gd name="connsiteY1" fmla="*/ 0 h 529874"/>
                    <a:gd name="connsiteX2" fmla="*/ 28604 w 28604"/>
                    <a:gd name="connsiteY2" fmla="*/ 529875 h 529874"/>
                    <a:gd name="connsiteX3" fmla="*/ 0 w 28604"/>
                    <a:gd name="connsiteY3" fmla="*/ 529875 h 529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604" h="529874">
                      <a:moveTo>
                        <a:pt x="0" y="0"/>
                      </a:moveTo>
                      <a:lnTo>
                        <a:pt x="28604" y="0"/>
                      </a:lnTo>
                      <a:lnTo>
                        <a:pt x="28604" y="529875"/>
                      </a:lnTo>
                      <a:lnTo>
                        <a:pt x="0" y="52987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27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869" name="任意多边形: 形状 868"/>
                <p:cNvSpPr/>
                <p:nvPr/>
              </p:nvSpPr>
              <p:spPr>
                <a:xfrm rot="18360075">
                  <a:off x="6361691" y="2831145"/>
                  <a:ext cx="670119" cy="28604"/>
                </a:xfrm>
                <a:custGeom>
                  <a:avLst/>
                  <a:gdLst>
                    <a:gd name="connsiteX0" fmla="*/ 0 w 670119"/>
                    <a:gd name="connsiteY0" fmla="*/ 0 h 28604"/>
                    <a:gd name="connsiteX1" fmla="*/ 670119 w 670119"/>
                    <a:gd name="connsiteY1" fmla="*/ 0 h 28604"/>
                    <a:gd name="connsiteX2" fmla="*/ 670119 w 670119"/>
                    <a:gd name="connsiteY2" fmla="*/ 28604 h 28604"/>
                    <a:gd name="connsiteX3" fmla="*/ 0 w 670119"/>
                    <a:gd name="connsiteY3" fmla="*/ 28604 h 28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0119" h="28604">
                      <a:moveTo>
                        <a:pt x="0" y="0"/>
                      </a:moveTo>
                      <a:lnTo>
                        <a:pt x="670119" y="0"/>
                      </a:lnTo>
                      <a:lnTo>
                        <a:pt x="670119" y="28604"/>
                      </a:lnTo>
                      <a:lnTo>
                        <a:pt x="0" y="28604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27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870" name="任意多边形: 形状 869"/>
                <p:cNvSpPr/>
                <p:nvPr/>
              </p:nvSpPr>
              <p:spPr>
                <a:xfrm rot="20520102">
                  <a:off x="4643921" y="3974952"/>
                  <a:ext cx="859276" cy="28605"/>
                </a:xfrm>
                <a:custGeom>
                  <a:avLst/>
                  <a:gdLst>
                    <a:gd name="connsiteX0" fmla="*/ 0 w 859276"/>
                    <a:gd name="connsiteY0" fmla="*/ 0 h 28605"/>
                    <a:gd name="connsiteX1" fmla="*/ 859276 w 859276"/>
                    <a:gd name="connsiteY1" fmla="*/ 0 h 28605"/>
                    <a:gd name="connsiteX2" fmla="*/ 859276 w 859276"/>
                    <a:gd name="connsiteY2" fmla="*/ 28606 h 28605"/>
                    <a:gd name="connsiteX3" fmla="*/ 0 w 859276"/>
                    <a:gd name="connsiteY3" fmla="*/ 28606 h 28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9276" h="28605">
                      <a:moveTo>
                        <a:pt x="0" y="0"/>
                      </a:moveTo>
                      <a:lnTo>
                        <a:pt x="859276" y="0"/>
                      </a:lnTo>
                      <a:lnTo>
                        <a:pt x="859276" y="28606"/>
                      </a:lnTo>
                      <a:lnTo>
                        <a:pt x="0" y="2860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27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871" name="任意多边形: 形状 870"/>
                <p:cNvSpPr/>
                <p:nvPr/>
              </p:nvSpPr>
              <p:spPr>
                <a:xfrm rot="17279898">
                  <a:off x="6982586" y="3669336"/>
                  <a:ext cx="28605" cy="540172"/>
                </a:xfrm>
                <a:custGeom>
                  <a:avLst/>
                  <a:gdLst>
                    <a:gd name="connsiteX0" fmla="*/ 0 w 28605"/>
                    <a:gd name="connsiteY0" fmla="*/ 0 h 540172"/>
                    <a:gd name="connsiteX1" fmla="*/ 28606 w 28605"/>
                    <a:gd name="connsiteY1" fmla="*/ 0 h 540172"/>
                    <a:gd name="connsiteX2" fmla="*/ 28606 w 28605"/>
                    <a:gd name="connsiteY2" fmla="*/ 540172 h 540172"/>
                    <a:gd name="connsiteX3" fmla="*/ 0 w 28605"/>
                    <a:gd name="connsiteY3" fmla="*/ 540172 h 540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605" h="540172">
                      <a:moveTo>
                        <a:pt x="0" y="0"/>
                      </a:moveTo>
                      <a:lnTo>
                        <a:pt x="28606" y="0"/>
                      </a:lnTo>
                      <a:lnTo>
                        <a:pt x="28606" y="540172"/>
                      </a:lnTo>
                      <a:lnTo>
                        <a:pt x="0" y="540172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27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872" name="任意多边形: 形状 871"/>
                <p:cNvSpPr/>
                <p:nvPr/>
              </p:nvSpPr>
              <p:spPr>
                <a:xfrm>
                  <a:off x="6096662" y="4313271"/>
                  <a:ext cx="28604" cy="751214"/>
                </a:xfrm>
                <a:custGeom>
                  <a:avLst/>
                  <a:gdLst>
                    <a:gd name="connsiteX0" fmla="*/ 0 w 28604"/>
                    <a:gd name="connsiteY0" fmla="*/ 0 h 751214"/>
                    <a:gd name="connsiteX1" fmla="*/ 28604 w 28604"/>
                    <a:gd name="connsiteY1" fmla="*/ 0 h 751214"/>
                    <a:gd name="connsiteX2" fmla="*/ 28604 w 28604"/>
                    <a:gd name="connsiteY2" fmla="*/ 751215 h 751214"/>
                    <a:gd name="connsiteX3" fmla="*/ 0 w 28604"/>
                    <a:gd name="connsiteY3" fmla="*/ 751215 h 751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604" h="751214">
                      <a:moveTo>
                        <a:pt x="0" y="0"/>
                      </a:moveTo>
                      <a:lnTo>
                        <a:pt x="28604" y="0"/>
                      </a:lnTo>
                      <a:lnTo>
                        <a:pt x="28604" y="751215"/>
                      </a:lnTo>
                      <a:lnTo>
                        <a:pt x="0" y="751215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27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874" name="任意多边形: 形状 873"/>
                <p:cNvSpPr/>
                <p:nvPr/>
              </p:nvSpPr>
              <p:spPr>
                <a:xfrm>
                  <a:off x="5431538" y="2972470"/>
                  <a:ext cx="1359129" cy="1359129"/>
                </a:xfrm>
                <a:custGeom>
                  <a:avLst/>
                  <a:gdLst>
                    <a:gd name="connsiteX0" fmla="*/ 679565 w 1359129"/>
                    <a:gd name="connsiteY0" fmla="*/ 1359130 h 1359129"/>
                    <a:gd name="connsiteX1" fmla="*/ 0 w 1359129"/>
                    <a:gd name="connsiteY1" fmla="*/ 679565 h 1359129"/>
                    <a:gd name="connsiteX2" fmla="*/ 679565 w 1359129"/>
                    <a:gd name="connsiteY2" fmla="*/ 0 h 1359129"/>
                    <a:gd name="connsiteX3" fmla="*/ 1359130 w 1359129"/>
                    <a:gd name="connsiteY3" fmla="*/ 679565 h 1359129"/>
                    <a:gd name="connsiteX4" fmla="*/ 679565 w 1359129"/>
                    <a:gd name="connsiteY4" fmla="*/ 1359130 h 1359129"/>
                    <a:gd name="connsiteX5" fmla="*/ 679565 w 1359129"/>
                    <a:gd name="connsiteY5" fmla="*/ 35825 h 1359129"/>
                    <a:gd name="connsiteX6" fmla="*/ 35825 w 1359129"/>
                    <a:gd name="connsiteY6" fmla="*/ 679565 h 1359129"/>
                    <a:gd name="connsiteX7" fmla="*/ 679565 w 1359129"/>
                    <a:gd name="connsiteY7" fmla="*/ 1323305 h 1359129"/>
                    <a:gd name="connsiteX8" fmla="*/ 1323305 w 1359129"/>
                    <a:gd name="connsiteY8" fmla="*/ 679565 h 1359129"/>
                    <a:gd name="connsiteX9" fmla="*/ 679565 w 1359129"/>
                    <a:gd name="connsiteY9" fmla="*/ 35825 h 13591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59129" h="1359129">
                      <a:moveTo>
                        <a:pt x="679565" y="1359130"/>
                      </a:moveTo>
                      <a:cubicBezTo>
                        <a:pt x="304929" y="1359130"/>
                        <a:pt x="0" y="1054200"/>
                        <a:pt x="0" y="679565"/>
                      </a:cubicBezTo>
                      <a:cubicBezTo>
                        <a:pt x="0" y="304929"/>
                        <a:pt x="304929" y="0"/>
                        <a:pt x="679565" y="0"/>
                      </a:cubicBezTo>
                      <a:cubicBezTo>
                        <a:pt x="1054200" y="0"/>
                        <a:pt x="1359130" y="304929"/>
                        <a:pt x="1359130" y="679565"/>
                      </a:cubicBezTo>
                      <a:cubicBezTo>
                        <a:pt x="1359130" y="1054200"/>
                        <a:pt x="1054200" y="1359130"/>
                        <a:pt x="679565" y="1359130"/>
                      </a:cubicBezTo>
                      <a:close/>
                      <a:moveTo>
                        <a:pt x="679565" y="35825"/>
                      </a:moveTo>
                      <a:cubicBezTo>
                        <a:pt x="324647" y="35825"/>
                        <a:pt x="35825" y="324647"/>
                        <a:pt x="35825" y="679565"/>
                      </a:cubicBezTo>
                      <a:cubicBezTo>
                        <a:pt x="35825" y="1034483"/>
                        <a:pt x="324647" y="1323305"/>
                        <a:pt x="679565" y="1323305"/>
                      </a:cubicBezTo>
                      <a:cubicBezTo>
                        <a:pt x="1034483" y="1323305"/>
                        <a:pt x="1323305" y="1034483"/>
                        <a:pt x="1323305" y="679565"/>
                      </a:cubicBezTo>
                      <a:cubicBezTo>
                        <a:pt x="1323027" y="324647"/>
                        <a:pt x="1034483" y="35825"/>
                        <a:pt x="679565" y="3582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7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875" name="任意多边形: 形状 874"/>
                <p:cNvSpPr/>
                <p:nvPr/>
              </p:nvSpPr>
              <p:spPr>
                <a:xfrm rot="18900000">
                  <a:off x="5553410" y="3094297"/>
                  <a:ext cx="1115286" cy="1115286"/>
                </a:xfrm>
                <a:custGeom>
                  <a:avLst/>
                  <a:gdLst>
                    <a:gd name="connsiteX0" fmla="*/ 1115286 w 1115286"/>
                    <a:gd name="connsiteY0" fmla="*/ 557643 h 1115286"/>
                    <a:gd name="connsiteX1" fmla="*/ 557643 w 1115286"/>
                    <a:gd name="connsiteY1" fmla="*/ 1115287 h 1115286"/>
                    <a:gd name="connsiteX2" fmla="*/ 0 w 1115286"/>
                    <a:gd name="connsiteY2" fmla="*/ 557643 h 1115286"/>
                    <a:gd name="connsiteX3" fmla="*/ 557643 w 1115286"/>
                    <a:gd name="connsiteY3" fmla="*/ 0 h 1115286"/>
                    <a:gd name="connsiteX4" fmla="*/ 1115286 w 1115286"/>
                    <a:gd name="connsiteY4" fmla="*/ 557643 h 1115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5286" h="1115286">
                      <a:moveTo>
                        <a:pt x="1115286" y="557643"/>
                      </a:moveTo>
                      <a:cubicBezTo>
                        <a:pt x="1115286" y="865621"/>
                        <a:pt x="865621" y="1115287"/>
                        <a:pt x="557643" y="1115287"/>
                      </a:cubicBezTo>
                      <a:cubicBezTo>
                        <a:pt x="249665" y="1115287"/>
                        <a:pt x="0" y="865621"/>
                        <a:pt x="0" y="557643"/>
                      </a:cubicBezTo>
                      <a:cubicBezTo>
                        <a:pt x="0" y="249665"/>
                        <a:pt x="249665" y="0"/>
                        <a:pt x="557643" y="0"/>
                      </a:cubicBezTo>
                      <a:cubicBezTo>
                        <a:pt x="865621" y="0"/>
                        <a:pt x="1115286" y="249666"/>
                        <a:pt x="1115286" y="5576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7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876" name="任意多边形: 形状 875"/>
                <p:cNvSpPr/>
                <p:nvPr/>
              </p:nvSpPr>
              <p:spPr>
                <a:xfrm>
                  <a:off x="6954518" y="3724241"/>
                  <a:ext cx="598194" cy="598194"/>
                </a:xfrm>
                <a:custGeom>
                  <a:avLst/>
                  <a:gdLst>
                    <a:gd name="connsiteX0" fmla="*/ 299098 w 598194"/>
                    <a:gd name="connsiteY0" fmla="*/ 598194 h 598194"/>
                    <a:gd name="connsiteX1" fmla="*/ 0 w 598194"/>
                    <a:gd name="connsiteY1" fmla="*/ 299097 h 598194"/>
                    <a:gd name="connsiteX2" fmla="*/ 299098 w 598194"/>
                    <a:gd name="connsiteY2" fmla="*/ 0 h 598194"/>
                    <a:gd name="connsiteX3" fmla="*/ 598195 w 598194"/>
                    <a:gd name="connsiteY3" fmla="*/ 299097 h 598194"/>
                    <a:gd name="connsiteX4" fmla="*/ 299098 w 598194"/>
                    <a:gd name="connsiteY4" fmla="*/ 598194 h 598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8194" h="598194">
                      <a:moveTo>
                        <a:pt x="299098" y="598194"/>
                      </a:moveTo>
                      <a:cubicBezTo>
                        <a:pt x="134136" y="598194"/>
                        <a:pt x="0" y="464059"/>
                        <a:pt x="0" y="299097"/>
                      </a:cubicBezTo>
                      <a:cubicBezTo>
                        <a:pt x="0" y="134135"/>
                        <a:pt x="134136" y="0"/>
                        <a:pt x="299098" y="0"/>
                      </a:cubicBezTo>
                      <a:cubicBezTo>
                        <a:pt x="464059" y="0"/>
                        <a:pt x="598195" y="134135"/>
                        <a:pt x="598195" y="299097"/>
                      </a:cubicBezTo>
                      <a:cubicBezTo>
                        <a:pt x="598195" y="464059"/>
                        <a:pt x="464059" y="598194"/>
                        <a:pt x="299098" y="59819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27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882" name="任意多边形: 形状 881"/>
                <p:cNvSpPr/>
                <p:nvPr/>
              </p:nvSpPr>
              <p:spPr>
                <a:xfrm>
                  <a:off x="5660930" y="3201862"/>
                  <a:ext cx="900346" cy="900346"/>
                </a:xfrm>
                <a:custGeom>
                  <a:avLst/>
                  <a:gdLst>
                    <a:gd name="connsiteX0" fmla="*/ 450173 w 900346"/>
                    <a:gd name="connsiteY0" fmla="*/ 900347 h 900346"/>
                    <a:gd name="connsiteX1" fmla="*/ 0 w 900346"/>
                    <a:gd name="connsiteY1" fmla="*/ 450174 h 900346"/>
                    <a:gd name="connsiteX2" fmla="*/ 450173 w 900346"/>
                    <a:gd name="connsiteY2" fmla="*/ 0 h 900346"/>
                    <a:gd name="connsiteX3" fmla="*/ 900347 w 900346"/>
                    <a:gd name="connsiteY3" fmla="*/ 450174 h 900346"/>
                    <a:gd name="connsiteX4" fmla="*/ 450173 w 900346"/>
                    <a:gd name="connsiteY4" fmla="*/ 900347 h 9003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0346" h="900346">
                      <a:moveTo>
                        <a:pt x="450173" y="900347"/>
                      </a:moveTo>
                      <a:cubicBezTo>
                        <a:pt x="201898" y="900347"/>
                        <a:pt x="0" y="698449"/>
                        <a:pt x="0" y="450174"/>
                      </a:cubicBezTo>
                      <a:cubicBezTo>
                        <a:pt x="0" y="201898"/>
                        <a:pt x="201898" y="0"/>
                        <a:pt x="450173" y="0"/>
                      </a:cubicBezTo>
                      <a:cubicBezTo>
                        <a:pt x="698449" y="0"/>
                        <a:pt x="900347" y="201898"/>
                        <a:pt x="900347" y="450174"/>
                      </a:cubicBezTo>
                      <a:cubicBezTo>
                        <a:pt x="900069" y="698449"/>
                        <a:pt x="698171" y="900347"/>
                        <a:pt x="450173" y="90034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7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883" name="任意多边形: 形状 882"/>
                <p:cNvSpPr/>
                <p:nvPr/>
              </p:nvSpPr>
              <p:spPr>
                <a:xfrm>
                  <a:off x="4276806" y="3733683"/>
                  <a:ext cx="775931" cy="775931"/>
                </a:xfrm>
                <a:custGeom>
                  <a:avLst/>
                  <a:gdLst>
                    <a:gd name="connsiteX0" fmla="*/ 387966 w 775931"/>
                    <a:gd name="connsiteY0" fmla="*/ 775931 h 775931"/>
                    <a:gd name="connsiteX1" fmla="*/ 0 w 775931"/>
                    <a:gd name="connsiteY1" fmla="*/ 387966 h 775931"/>
                    <a:gd name="connsiteX2" fmla="*/ 387966 w 775931"/>
                    <a:gd name="connsiteY2" fmla="*/ 0 h 775931"/>
                    <a:gd name="connsiteX3" fmla="*/ 775931 w 775931"/>
                    <a:gd name="connsiteY3" fmla="*/ 387966 h 775931"/>
                    <a:gd name="connsiteX4" fmla="*/ 387966 w 775931"/>
                    <a:gd name="connsiteY4" fmla="*/ 775931 h 775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5931" h="775931">
                      <a:moveTo>
                        <a:pt x="387966" y="775931"/>
                      </a:moveTo>
                      <a:cubicBezTo>
                        <a:pt x="174126" y="775931"/>
                        <a:pt x="0" y="601805"/>
                        <a:pt x="0" y="387966"/>
                      </a:cubicBezTo>
                      <a:cubicBezTo>
                        <a:pt x="0" y="174127"/>
                        <a:pt x="174126" y="0"/>
                        <a:pt x="387966" y="0"/>
                      </a:cubicBezTo>
                      <a:cubicBezTo>
                        <a:pt x="601805" y="0"/>
                        <a:pt x="775931" y="174127"/>
                        <a:pt x="775931" y="387966"/>
                      </a:cubicBezTo>
                      <a:cubicBezTo>
                        <a:pt x="775931" y="601805"/>
                        <a:pt x="602083" y="775931"/>
                        <a:pt x="387966" y="77593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27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884" name="任意多边形: 形状 883"/>
                <p:cNvSpPr/>
                <p:nvPr/>
              </p:nvSpPr>
              <p:spPr>
                <a:xfrm rot="18900000">
                  <a:off x="5753596" y="4706980"/>
                  <a:ext cx="714827" cy="714827"/>
                </a:xfrm>
                <a:custGeom>
                  <a:avLst/>
                  <a:gdLst>
                    <a:gd name="connsiteX0" fmla="*/ 714827 w 714827"/>
                    <a:gd name="connsiteY0" fmla="*/ 357414 h 714827"/>
                    <a:gd name="connsiteX1" fmla="*/ 357414 w 714827"/>
                    <a:gd name="connsiteY1" fmla="*/ 714827 h 714827"/>
                    <a:gd name="connsiteX2" fmla="*/ 0 w 714827"/>
                    <a:gd name="connsiteY2" fmla="*/ 357414 h 714827"/>
                    <a:gd name="connsiteX3" fmla="*/ 357414 w 714827"/>
                    <a:gd name="connsiteY3" fmla="*/ 0 h 714827"/>
                    <a:gd name="connsiteX4" fmla="*/ 714827 w 714827"/>
                    <a:gd name="connsiteY4" fmla="*/ 357414 h 714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4827" h="714827">
                      <a:moveTo>
                        <a:pt x="714827" y="357414"/>
                      </a:moveTo>
                      <a:cubicBezTo>
                        <a:pt x="714827" y="554808"/>
                        <a:pt x="554808" y="714827"/>
                        <a:pt x="357414" y="714827"/>
                      </a:cubicBezTo>
                      <a:cubicBezTo>
                        <a:pt x="160019" y="714827"/>
                        <a:pt x="0" y="554808"/>
                        <a:pt x="0" y="357414"/>
                      </a:cubicBezTo>
                      <a:cubicBezTo>
                        <a:pt x="0" y="160019"/>
                        <a:pt x="160020" y="0"/>
                        <a:pt x="357414" y="0"/>
                      </a:cubicBezTo>
                      <a:cubicBezTo>
                        <a:pt x="554808" y="0"/>
                        <a:pt x="714827" y="160020"/>
                        <a:pt x="714827" y="35741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27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885" name="任意多边形: 形状 884"/>
                <p:cNvSpPr/>
                <p:nvPr/>
              </p:nvSpPr>
              <p:spPr>
                <a:xfrm>
                  <a:off x="5078287" y="2355946"/>
                  <a:ext cx="665678" cy="665401"/>
                </a:xfrm>
                <a:custGeom>
                  <a:avLst/>
                  <a:gdLst>
                    <a:gd name="connsiteX0" fmla="*/ 332701 w 665678"/>
                    <a:gd name="connsiteY0" fmla="*/ 665402 h 665401"/>
                    <a:gd name="connsiteX1" fmla="*/ 0 w 665678"/>
                    <a:gd name="connsiteY1" fmla="*/ 332701 h 665401"/>
                    <a:gd name="connsiteX2" fmla="*/ 332701 w 665678"/>
                    <a:gd name="connsiteY2" fmla="*/ 0 h 665401"/>
                    <a:gd name="connsiteX3" fmla="*/ 665679 w 665678"/>
                    <a:gd name="connsiteY3" fmla="*/ 332701 h 665401"/>
                    <a:gd name="connsiteX4" fmla="*/ 332701 w 665678"/>
                    <a:gd name="connsiteY4" fmla="*/ 665402 h 6654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5678" h="665401">
                      <a:moveTo>
                        <a:pt x="332701" y="665402"/>
                      </a:moveTo>
                      <a:cubicBezTo>
                        <a:pt x="149132" y="665402"/>
                        <a:pt x="0" y="516269"/>
                        <a:pt x="0" y="332701"/>
                      </a:cubicBezTo>
                      <a:cubicBezTo>
                        <a:pt x="0" y="149132"/>
                        <a:pt x="149410" y="0"/>
                        <a:pt x="332701" y="0"/>
                      </a:cubicBezTo>
                      <a:cubicBezTo>
                        <a:pt x="516269" y="0"/>
                        <a:pt x="665679" y="149410"/>
                        <a:pt x="665679" y="332701"/>
                      </a:cubicBezTo>
                      <a:cubicBezTo>
                        <a:pt x="665679" y="516269"/>
                        <a:pt x="516269" y="665402"/>
                        <a:pt x="332701" y="665402"/>
                      </a:cubicBezTo>
                      <a:close/>
                    </a:path>
                  </a:pathLst>
                </a:custGeom>
                <a:solidFill>
                  <a:srgbClr val="FDC92A"/>
                </a:solidFill>
                <a:ln w="27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886" name="任意多边形: 形状 885"/>
                <p:cNvSpPr/>
                <p:nvPr/>
              </p:nvSpPr>
              <p:spPr>
                <a:xfrm>
                  <a:off x="6452968" y="2133776"/>
                  <a:ext cx="881462" cy="881462"/>
                </a:xfrm>
                <a:custGeom>
                  <a:avLst/>
                  <a:gdLst>
                    <a:gd name="connsiteX0" fmla="*/ 440731 w 881462"/>
                    <a:gd name="connsiteY0" fmla="*/ 881462 h 881462"/>
                    <a:gd name="connsiteX1" fmla="*/ 0 w 881462"/>
                    <a:gd name="connsiteY1" fmla="*/ 440731 h 881462"/>
                    <a:gd name="connsiteX2" fmla="*/ 440731 w 881462"/>
                    <a:gd name="connsiteY2" fmla="*/ 0 h 881462"/>
                    <a:gd name="connsiteX3" fmla="*/ 881463 w 881462"/>
                    <a:gd name="connsiteY3" fmla="*/ 440731 h 881462"/>
                    <a:gd name="connsiteX4" fmla="*/ 440731 w 881462"/>
                    <a:gd name="connsiteY4" fmla="*/ 881462 h 88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1462" h="881462">
                      <a:moveTo>
                        <a:pt x="440731" y="881462"/>
                      </a:moveTo>
                      <a:cubicBezTo>
                        <a:pt x="197732" y="881462"/>
                        <a:pt x="0" y="683730"/>
                        <a:pt x="0" y="440731"/>
                      </a:cubicBezTo>
                      <a:cubicBezTo>
                        <a:pt x="0" y="197732"/>
                        <a:pt x="197732" y="0"/>
                        <a:pt x="440731" y="0"/>
                      </a:cubicBezTo>
                      <a:cubicBezTo>
                        <a:pt x="683730" y="0"/>
                        <a:pt x="881463" y="197732"/>
                        <a:pt x="881463" y="440731"/>
                      </a:cubicBezTo>
                      <a:cubicBezTo>
                        <a:pt x="881463" y="683730"/>
                        <a:pt x="683730" y="881462"/>
                        <a:pt x="440731" y="88146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7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887" name="任意多边形: 形状 886"/>
                <p:cNvSpPr/>
                <p:nvPr/>
              </p:nvSpPr>
              <p:spPr>
                <a:xfrm>
                  <a:off x="6656532" y="3773118"/>
                  <a:ext cx="166628" cy="166628"/>
                </a:xfrm>
                <a:custGeom>
                  <a:avLst/>
                  <a:gdLst>
                    <a:gd name="connsiteX0" fmla="*/ 166628 w 166628"/>
                    <a:gd name="connsiteY0" fmla="*/ 83314 h 166628"/>
                    <a:gd name="connsiteX1" fmla="*/ 83314 w 166628"/>
                    <a:gd name="connsiteY1" fmla="*/ 166628 h 166628"/>
                    <a:gd name="connsiteX2" fmla="*/ 0 w 166628"/>
                    <a:gd name="connsiteY2" fmla="*/ 83314 h 166628"/>
                    <a:gd name="connsiteX3" fmla="*/ 83314 w 166628"/>
                    <a:gd name="connsiteY3" fmla="*/ 0 h 166628"/>
                    <a:gd name="connsiteX4" fmla="*/ 166628 w 166628"/>
                    <a:gd name="connsiteY4" fmla="*/ 83314 h 166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628" h="166628">
                      <a:moveTo>
                        <a:pt x="166628" y="83314"/>
                      </a:moveTo>
                      <a:cubicBezTo>
                        <a:pt x="166628" y="129414"/>
                        <a:pt x="129414" y="166628"/>
                        <a:pt x="83314" y="166628"/>
                      </a:cubicBezTo>
                      <a:cubicBezTo>
                        <a:pt x="37213" y="166628"/>
                        <a:pt x="0" y="129414"/>
                        <a:pt x="0" y="83314"/>
                      </a:cubicBezTo>
                      <a:cubicBezTo>
                        <a:pt x="0" y="37214"/>
                        <a:pt x="37213" y="0"/>
                        <a:pt x="83314" y="0"/>
                      </a:cubicBezTo>
                      <a:cubicBezTo>
                        <a:pt x="129414" y="0"/>
                        <a:pt x="166628" y="37214"/>
                        <a:pt x="166628" y="83314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27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888" name="任意多边形: 形状 887"/>
                <p:cNvSpPr/>
                <p:nvPr/>
              </p:nvSpPr>
              <p:spPr>
                <a:xfrm rot="18900000">
                  <a:off x="6677109" y="3793700"/>
                  <a:ext cx="125525" cy="125525"/>
                </a:xfrm>
                <a:custGeom>
                  <a:avLst/>
                  <a:gdLst>
                    <a:gd name="connsiteX0" fmla="*/ 125525 w 125525"/>
                    <a:gd name="connsiteY0" fmla="*/ 62763 h 125525"/>
                    <a:gd name="connsiteX1" fmla="*/ 62763 w 125525"/>
                    <a:gd name="connsiteY1" fmla="*/ 125525 h 125525"/>
                    <a:gd name="connsiteX2" fmla="*/ 0 w 125525"/>
                    <a:gd name="connsiteY2" fmla="*/ 62763 h 125525"/>
                    <a:gd name="connsiteX3" fmla="*/ 62763 w 125525"/>
                    <a:gd name="connsiteY3" fmla="*/ 0 h 125525"/>
                    <a:gd name="connsiteX4" fmla="*/ 125525 w 125525"/>
                    <a:gd name="connsiteY4" fmla="*/ 62763 h 125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525" h="125525">
                      <a:moveTo>
                        <a:pt x="125525" y="62763"/>
                      </a:moveTo>
                      <a:cubicBezTo>
                        <a:pt x="125525" y="97426"/>
                        <a:pt x="97425" y="125525"/>
                        <a:pt x="62763" y="125525"/>
                      </a:cubicBezTo>
                      <a:cubicBezTo>
                        <a:pt x="28100" y="125525"/>
                        <a:pt x="0" y="97425"/>
                        <a:pt x="0" y="62763"/>
                      </a:cubicBezTo>
                      <a:cubicBezTo>
                        <a:pt x="0" y="28100"/>
                        <a:pt x="28100" y="0"/>
                        <a:pt x="62763" y="0"/>
                      </a:cubicBezTo>
                      <a:cubicBezTo>
                        <a:pt x="97426" y="0"/>
                        <a:pt x="125525" y="28100"/>
                        <a:pt x="125525" y="627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7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889" name="任意多边形: 形状 888"/>
                <p:cNvSpPr/>
                <p:nvPr/>
              </p:nvSpPr>
              <p:spPr>
                <a:xfrm>
                  <a:off x="6027511" y="4230234"/>
                  <a:ext cx="166628" cy="166628"/>
                </a:xfrm>
                <a:custGeom>
                  <a:avLst/>
                  <a:gdLst>
                    <a:gd name="connsiteX0" fmla="*/ 166628 w 166628"/>
                    <a:gd name="connsiteY0" fmla="*/ 83314 h 166628"/>
                    <a:gd name="connsiteX1" fmla="*/ 83314 w 166628"/>
                    <a:gd name="connsiteY1" fmla="*/ 166628 h 166628"/>
                    <a:gd name="connsiteX2" fmla="*/ 0 w 166628"/>
                    <a:gd name="connsiteY2" fmla="*/ 83314 h 166628"/>
                    <a:gd name="connsiteX3" fmla="*/ 83314 w 166628"/>
                    <a:gd name="connsiteY3" fmla="*/ 0 h 166628"/>
                    <a:gd name="connsiteX4" fmla="*/ 166628 w 166628"/>
                    <a:gd name="connsiteY4" fmla="*/ 83314 h 166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628" h="166628">
                      <a:moveTo>
                        <a:pt x="166628" y="83314"/>
                      </a:moveTo>
                      <a:cubicBezTo>
                        <a:pt x="166628" y="129414"/>
                        <a:pt x="129414" y="166628"/>
                        <a:pt x="83314" y="166628"/>
                      </a:cubicBezTo>
                      <a:cubicBezTo>
                        <a:pt x="37213" y="166628"/>
                        <a:pt x="0" y="129414"/>
                        <a:pt x="0" y="83314"/>
                      </a:cubicBezTo>
                      <a:cubicBezTo>
                        <a:pt x="0" y="37214"/>
                        <a:pt x="37213" y="0"/>
                        <a:pt x="83314" y="0"/>
                      </a:cubicBezTo>
                      <a:cubicBezTo>
                        <a:pt x="129414" y="0"/>
                        <a:pt x="166628" y="37491"/>
                        <a:pt x="166628" y="8331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27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890" name="任意多边形: 形状 889"/>
                <p:cNvSpPr/>
                <p:nvPr/>
              </p:nvSpPr>
              <p:spPr>
                <a:xfrm rot="20946011">
                  <a:off x="6048461" y="4250945"/>
                  <a:ext cx="125531" cy="125531"/>
                </a:xfrm>
                <a:custGeom>
                  <a:avLst/>
                  <a:gdLst>
                    <a:gd name="connsiteX0" fmla="*/ 125532 w 125531"/>
                    <a:gd name="connsiteY0" fmla="*/ 62766 h 125531"/>
                    <a:gd name="connsiteX1" fmla="*/ 62766 w 125531"/>
                    <a:gd name="connsiteY1" fmla="*/ 125532 h 125531"/>
                    <a:gd name="connsiteX2" fmla="*/ 0 w 125531"/>
                    <a:gd name="connsiteY2" fmla="*/ 62766 h 125531"/>
                    <a:gd name="connsiteX3" fmla="*/ 62766 w 125531"/>
                    <a:gd name="connsiteY3" fmla="*/ 0 h 125531"/>
                    <a:gd name="connsiteX4" fmla="*/ 125532 w 125531"/>
                    <a:gd name="connsiteY4" fmla="*/ 62766 h 125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531" h="125531">
                      <a:moveTo>
                        <a:pt x="125532" y="62766"/>
                      </a:moveTo>
                      <a:cubicBezTo>
                        <a:pt x="125532" y="97431"/>
                        <a:pt x="97430" y="125532"/>
                        <a:pt x="62766" y="125532"/>
                      </a:cubicBezTo>
                      <a:cubicBezTo>
                        <a:pt x="28101" y="125532"/>
                        <a:pt x="0" y="97430"/>
                        <a:pt x="0" y="62766"/>
                      </a:cubicBezTo>
                      <a:cubicBezTo>
                        <a:pt x="0" y="28101"/>
                        <a:pt x="28102" y="0"/>
                        <a:pt x="62766" y="0"/>
                      </a:cubicBezTo>
                      <a:cubicBezTo>
                        <a:pt x="97431" y="0"/>
                        <a:pt x="125532" y="28101"/>
                        <a:pt x="125532" y="627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7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891" name="任意多边形: 形状 890"/>
                <p:cNvSpPr/>
                <p:nvPr/>
              </p:nvSpPr>
              <p:spPr>
                <a:xfrm>
                  <a:off x="5398490" y="3773118"/>
                  <a:ext cx="166628" cy="166628"/>
                </a:xfrm>
                <a:custGeom>
                  <a:avLst/>
                  <a:gdLst>
                    <a:gd name="connsiteX0" fmla="*/ 166628 w 166628"/>
                    <a:gd name="connsiteY0" fmla="*/ 83314 h 166628"/>
                    <a:gd name="connsiteX1" fmla="*/ 83314 w 166628"/>
                    <a:gd name="connsiteY1" fmla="*/ 166628 h 166628"/>
                    <a:gd name="connsiteX2" fmla="*/ 0 w 166628"/>
                    <a:gd name="connsiteY2" fmla="*/ 83314 h 166628"/>
                    <a:gd name="connsiteX3" fmla="*/ 83314 w 166628"/>
                    <a:gd name="connsiteY3" fmla="*/ 0 h 166628"/>
                    <a:gd name="connsiteX4" fmla="*/ 166628 w 166628"/>
                    <a:gd name="connsiteY4" fmla="*/ 83314 h 166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628" h="166628">
                      <a:moveTo>
                        <a:pt x="166628" y="83314"/>
                      </a:moveTo>
                      <a:cubicBezTo>
                        <a:pt x="166628" y="129414"/>
                        <a:pt x="129414" y="166628"/>
                        <a:pt x="83314" y="166628"/>
                      </a:cubicBezTo>
                      <a:cubicBezTo>
                        <a:pt x="37213" y="166628"/>
                        <a:pt x="0" y="129414"/>
                        <a:pt x="0" y="83314"/>
                      </a:cubicBezTo>
                      <a:cubicBezTo>
                        <a:pt x="0" y="37214"/>
                        <a:pt x="37213" y="0"/>
                        <a:pt x="83314" y="0"/>
                      </a:cubicBezTo>
                      <a:cubicBezTo>
                        <a:pt x="129414" y="0"/>
                        <a:pt x="166628" y="37214"/>
                        <a:pt x="166628" y="8331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27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892" name="任意多边形: 形状 891"/>
                <p:cNvSpPr/>
                <p:nvPr/>
              </p:nvSpPr>
              <p:spPr>
                <a:xfrm rot="21046898">
                  <a:off x="5419421" y="3793634"/>
                  <a:ext cx="125528" cy="125528"/>
                </a:xfrm>
                <a:custGeom>
                  <a:avLst/>
                  <a:gdLst>
                    <a:gd name="connsiteX0" fmla="*/ 125528 w 125528"/>
                    <a:gd name="connsiteY0" fmla="*/ 62764 h 125528"/>
                    <a:gd name="connsiteX1" fmla="*/ 62764 w 125528"/>
                    <a:gd name="connsiteY1" fmla="*/ 125528 h 125528"/>
                    <a:gd name="connsiteX2" fmla="*/ 0 w 125528"/>
                    <a:gd name="connsiteY2" fmla="*/ 62764 h 125528"/>
                    <a:gd name="connsiteX3" fmla="*/ 62764 w 125528"/>
                    <a:gd name="connsiteY3" fmla="*/ 0 h 125528"/>
                    <a:gd name="connsiteX4" fmla="*/ 125528 w 125528"/>
                    <a:gd name="connsiteY4" fmla="*/ 62764 h 1255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528" h="125528">
                      <a:moveTo>
                        <a:pt x="125528" y="62764"/>
                      </a:moveTo>
                      <a:cubicBezTo>
                        <a:pt x="125528" y="97428"/>
                        <a:pt x="97428" y="125528"/>
                        <a:pt x="62764" y="125528"/>
                      </a:cubicBezTo>
                      <a:cubicBezTo>
                        <a:pt x="28100" y="125528"/>
                        <a:pt x="0" y="97428"/>
                        <a:pt x="0" y="62764"/>
                      </a:cubicBezTo>
                      <a:cubicBezTo>
                        <a:pt x="0" y="28100"/>
                        <a:pt x="28101" y="0"/>
                        <a:pt x="62764" y="0"/>
                      </a:cubicBezTo>
                      <a:cubicBezTo>
                        <a:pt x="97428" y="0"/>
                        <a:pt x="125528" y="28101"/>
                        <a:pt x="125528" y="627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7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893" name="任意多边形: 形状 892"/>
                <p:cNvSpPr/>
                <p:nvPr/>
              </p:nvSpPr>
              <p:spPr>
                <a:xfrm>
                  <a:off x="5638990" y="3033290"/>
                  <a:ext cx="166628" cy="166628"/>
                </a:xfrm>
                <a:custGeom>
                  <a:avLst/>
                  <a:gdLst>
                    <a:gd name="connsiteX0" fmla="*/ 166628 w 166628"/>
                    <a:gd name="connsiteY0" fmla="*/ 83314 h 166628"/>
                    <a:gd name="connsiteX1" fmla="*/ 83314 w 166628"/>
                    <a:gd name="connsiteY1" fmla="*/ 166628 h 166628"/>
                    <a:gd name="connsiteX2" fmla="*/ 0 w 166628"/>
                    <a:gd name="connsiteY2" fmla="*/ 83314 h 166628"/>
                    <a:gd name="connsiteX3" fmla="*/ 83314 w 166628"/>
                    <a:gd name="connsiteY3" fmla="*/ 0 h 166628"/>
                    <a:gd name="connsiteX4" fmla="*/ 166628 w 166628"/>
                    <a:gd name="connsiteY4" fmla="*/ 83314 h 166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628" h="166628">
                      <a:moveTo>
                        <a:pt x="166628" y="83314"/>
                      </a:moveTo>
                      <a:cubicBezTo>
                        <a:pt x="166628" y="129414"/>
                        <a:pt x="129414" y="166628"/>
                        <a:pt x="83314" y="166628"/>
                      </a:cubicBezTo>
                      <a:cubicBezTo>
                        <a:pt x="37214" y="166628"/>
                        <a:pt x="0" y="129414"/>
                        <a:pt x="0" y="83314"/>
                      </a:cubicBezTo>
                      <a:cubicBezTo>
                        <a:pt x="0" y="37214"/>
                        <a:pt x="37214" y="0"/>
                        <a:pt x="83314" y="0"/>
                      </a:cubicBezTo>
                      <a:cubicBezTo>
                        <a:pt x="129414" y="0"/>
                        <a:pt x="166628" y="37491"/>
                        <a:pt x="166628" y="8331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7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894" name="任意多边形: 形状 893"/>
                <p:cNvSpPr/>
                <p:nvPr/>
              </p:nvSpPr>
              <p:spPr>
                <a:xfrm>
                  <a:off x="5659541" y="3053840"/>
                  <a:ext cx="125526" cy="125526"/>
                </a:xfrm>
                <a:custGeom>
                  <a:avLst/>
                  <a:gdLst>
                    <a:gd name="connsiteX0" fmla="*/ 125526 w 125526"/>
                    <a:gd name="connsiteY0" fmla="*/ 62763 h 125526"/>
                    <a:gd name="connsiteX1" fmla="*/ 62763 w 125526"/>
                    <a:gd name="connsiteY1" fmla="*/ 125526 h 125526"/>
                    <a:gd name="connsiteX2" fmla="*/ 0 w 125526"/>
                    <a:gd name="connsiteY2" fmla="*/ 62763 h 125526"/>
                    <a:gd name="connsiteX3" fmla="*/ 62763 w 125526"/>
                    <a:gd name="connsiteY3" fmla="*/ 0 h 125526"/>
                    <a:gd name="connsiteX4" fmla="*/ 125526 w 125526"/>
                    <a:gd name="connsiteY4" fmla="*/ 62763 h 125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526" h="125526">
                      <a:moveTo>
                        <a:pt x="125526" y="62763"/>
                      </a:moveTo>
                      <a:cubicBezTo>
                        <a:pt x="125526" y="97426"/>
                        <a:pt x="97426" y="125526"/>
                        <a:pt x="62763" y="125526"/>
                      </a:cubicBezTo>
                      <a:cubicBezTo>
                        <a:pt x="28100" y="125526"/>
                        <a:pt x="0" y="97426"/>
                        <a:pt x="0" y="62763"/>
                      </a:cubicBezTo>
                      <a:cubicBezTo>
                        <a:pt x="0" y="28100"/>
                        <a:pt x="28100" y="0"/>
                        <a:pt x="62763" y="0"/>
                      </a:cubicBezTo>
                      <a:cubicBezTo>
                        <a:pt x="97427" y="0"/>
                        <a:pt x="125526" y="28100"/>
                        <a:pt x="125526" y="627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7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895" name="任意多边形: 形状 894"/>
                <p:cNvSpPr/>
                <p:nvPr/>
              </p:nvSpPr>
              <p:spPr>
                <a:xfrm>
                  <a:off x="6416588" y="3033290"/>
                  <a:ext cx="166628" cy="166628"/>
                </a:xfrm>
                <a:custGeom>
                  <a:avLst/>
                  <a:gdLst>
                    <a:gd name="connsiteX0" fmla="*/ 166628 w 166628"/>
                    <a:gd name="connsiteY0" fmla="*/ 83314 h 166628"/>
                    <a:gd name="connsiteX1" fmla="*/ 83314 w 166628"/>
                    <a:gd name="connsiteY1" fmla="*/ 166628 h 166628"/>
                    <a:gd name="connsiteX2" fmla="*/ 0 w 166628"/>
                    <a:gd name="connsiteY2" fmla="*/ 83314 h 166628"/>
                    <a:gd name="connsiteX3" fmla="*/ 83314 w 166628"/>
                    <a:gd name="connsiteY3" fmla="*/ 0 h 166628"/>
                    <a:gd name="connsiteX4" fmla="*/ 166628 w 166628"/>
                    <a:gd name="connsiteY4" fmla="*/ 83314 h 166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628" h="166628">
                      <a:moveTo>
                        <a:pt x="166628" y="83314"/>
                      </a:moveTo>
                      <a:cubicBezTo>
                        <a:pt x="166628" y="129414"/>
                        <a:pt x="129414" y="166628"/>
                        <a:pt x="83314" y="166628"/>
                      </a:cubicBezTo>
                      <a:cubicBezTo>
                        <a:pt x="37214" y="166628"/>
                        <a:pt x="0" y="129414"/>
                        <a:pt x="0" y="83314"/>
                      </a:cubicBezTo>
                      <a:cubicBezTo>
                        <a:pt x="0" y="37214"/>
                        <a:pt x="37214" y="0"/>
                        <a:pt x="83314" y="0"/>
                      </a:cubicBezTo>
                      <a:cubicBezTo>
                        <a:pt x="129137" y="278"/>
                        <a:pt x="166628" y="37491"/>
                        <a:pt x="166628" y="8331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27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896" name="任意多边形: 形状 895"/>
                <p:cNvSpPr/>
                <p:nvPr/>
              </p:nvSpPr>
              <p:spPr>
                <a:xfrm rot="16896057">
                  <a:off x="6437182" y="3053861"/>
                  <a:ext cx="125530" cy="125530"/>
                </a:xfrm>
                <a:custGeom>
                  <a:avLst/>
                  <a:gdLst>
                    <a:gd name="connsiteX0" fmla="*/ 125530 w 125530"/>
                    <a:gd name="connsiteY0" fmla="*/ 62765 h 125530"/>
                    <a:gd name="connsiteX1" fmla="*/ 62765 w 125530"/>
                    <a:gd name="connsiteY1" fmla="*/ 125530 h 125530"/>
                    <a:gd name="connsiteX2" fmla="*/ 0 w 125530"/>
                    <a:gd name="connsiteY2" fmla="*/ 62765 h 125530"/>
                    <a:gd name="connsiteX3" fmla="*/ 62765 w 125530"/>
                    <a:gd name="connsiteY3" fmla="*/ 0 h 125530"/>
                    <a:gd name="connsiteX4" fmla="*/ 125530 w 125530"/>
                    <a:gd name="connsiteY4" fmla="*/ 62765 h 1255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530" h="125530">
                      <a:moveTo>
                        <a:pt x="125530" y="62765"/>
                      </a:moveTo>
                      <a:cubicBezTo>
                        <a:pt x="125530" y="97429"/>
                        <a:pt x="97429" y="125530"/>
                        <a:pt x="62765" y="125530"/>
                      </a:cubicBezTo>
                      <a:cubicBezTo>
                        <a:pt x="28101" y="125530"/>
                        <a:pt x="0" y="97429"/>
                        <a:pt x="0" y="62765"/>
                      </a:cubicBezTo>
                      <a:cubicBezTo>
                        <a:pt x="0" y="28101"/>
                        <a:pt x="28101" y="0"/>
                        <a:pt x="62765" y="0"/>
                      </a:cubicBezTo>
                      <a:cubicBezTo>
                        <a:pt x="97429" y="0"/>
                        <a:pt x="125530" y="28101"/>
                        <a:pt x="125530" y="627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7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897" name="任意多边形: 形状 896"/>
                <p:cNvSpPr/>
                <p:nvPr/>
              </p:nvSpPr>
              <p:spPr>
                <a:xfrm>
                  <a:off x="5078287" y="2355946"/>
                  <a:ext cx="665678" cy="665401"/>
                </a:xfrm>
                <a:custGeom>
                  <a:avLst/>
                  <a:gdLst>
                    <a:gd name="connsiteX0" fmla="*/ 332701 w 665678"/>
                    <a:gd name="connsiteY0" fmla="*/ 665402 h 665401"/>
                    <a:gd name="connsiteX1" fmla="*/ 0 w 665678"/>
                    <a:gd name="connsiteY1" fmla="*/ 332701 h 665401"/>
                    <a:gd name="connsiteX2" fmla="*/ 332701 w 665678"/>
                    <a:gd name="connsiteY2" fmla="*/ 0 h 665401"/>
                    <a:gd name="connsiteX3" fmla="*/ 665679 w 665678"/>
                    <a:gd name="connsiteY3" fmla="*/ 332701 h 665401"/>
                    <a:gd name="connsiteX4" fmla="*/ 332701 w 665678"/>
                    <a:gd name="connsiteY4" fmla="*/ 665402 h 6654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5678" h="665401">
                      <a:moveTo>
                        <a:pt x="332701" y="665402"/>
                      </a:moveTo>
                      <a:cubicBezTo>
                        <a:pt x="149132" y="665402"/>
                        <a:pt x="0" y="516269"/>
                        <a:pt x="0" y="332701"/>
                      </a:cubicBezTo>
                      <a:cubicBezTo>
                        <a:pt x="0" y="149132"/>
                        <a:pt x="149410" y="0"/>
                        <a:pt x="332701" y="0"/>
                      </a:cubicBezTo>
                      <a:cubicBezTo>
                        <a:pt x="516269" y="0"/>
                        <a:pt x="665679" y="149410"/>
                        <a:pt x="665679" y="332701"/>
                      </a:cubicBezTo>
                      <a:cubicBezTo>
                        <a:pt x="665679" y="516269"/>
                        <a:pt x="516269" y="665402"/>
                        <a:pt x="332701" y="66540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7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908" name="组合 907"/>
              <p:cNvGrpSpPr/>
              <p:nvPr/>
            </p:nvGrpSpPr>
            <p:grpSpPr>
              <a:xfrm>
                <a:off x="5583023" y="3170090"/>
                <a:ext cx="1030580" cy="619503"/>
                <a:chOff x="5583023" y="3131990"/>
                <a:chExt cx="1030580" cy="619503"/>
              </a:xfrm>
            </p:grpSpPr>
            <p:sp>
              <p:nvSpPr>
                <p:cNvPr id="900" name="文本框 23"/>
                <p:cNvSpPr txBox="1"/>
                <p:nvPr>
                  <p:custDataLst>
                    <p:tags r:id="rId1"/>
                  </p:custDataLst>
                </p:nvPr>
              </p:nvSpPr>
              <p:spPr>
                <a:xfrm>
                  <a:off x="5583023" y="3489883"/>
                  <a:ext cx="1030580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accent2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r>
                    <a:rPr lang="zh-CN" altLang="en-US" sz="1100" dirty="0">
                      <a:solidFill>
                        <a:schemeClr val="bg1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添加小标题</a:t>
                  </a:r>
                  <a:endParaRPr lang="zh-CN" altLang="en-US" sz="1100" dirty="0">
                    <a:solidFill>
                      <a:schemeClr val="bg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grpSp>
              <p:nvGrpSpPr>
                <p:cNvPr id="902" name="图形 4"/>
                <p:cNvGrpSpPr/>
                <p:nvPr/>
              </p:nvGrpSpPr>
              <p:grpSpPr>
                <a:xfrm>
                  <a:off x="5966116" y="3131990"/>
                  <a:ext cx="274786" cy="307778"/>
                  <a:chOff x="7894849" y="5123329"/>
                  <a:chExt cx="371627" cy="416247"/>
                </a:xfrm>
                <a:solidFill>
                  <a:schemeClr val="bg1"/>
                </a:solidFill>
              </p:grpSpPr>
              <p:sp>
                <p:nvSpPr>
                  <p:cNvPr id="903" name="任意多边形: 形状 902"/>
                  <p:cNvSpPr/>
                  <p:nvPr/>
                </p:nvSpPr>
                <p:spPr>
                  <a:xfrm>
                    <a:off x="7918075" y="5280415"/>
                    <a:ext cx="99019" cy="226155"/>
                  </a:xfrm>
                  <a:custGeom>
                    <a:avLst/>
                    <a:gdLst>
                      <a:gd name="connsiteX0" fmla="*/ 0 w 99019"/>
                      <a:gd name="connsiteY0" fmla="*/ 0 h 226155"/>
                      <a:gd name="connsiteX1" fmla="*/ 99019 w 99019"/>
                      <a:gd name="connsiteY1" fmla="*/ 0 h 226155"/>
                      <a:gd name="connsiteX2" fmla="*/ 99019 w 99019"/>
                      <a:gd name="connsiteY2" fmla="*/ 226155 h 226155"/>
                      <a:gd name="connsiteX3" fmla="*/ 0 w 99019"/>
                      <a:gd name="connsiteY3" fmla="*/ 226155 h 226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019" h="226155">
                        <a:moveTo>
                          <a:pt x="0" y="0"/>
                        </a:moveTo>
                        <a:lnTo>
                          <a:pt x="99019" y="0"/>
                        </a:lnTo>
                        <a:lnTo>
                          <a:pt x="99019" y="226155"/>
                        </a:lnTo>
                        <a:lnTo>
                          <a:pt x="0" y="226155"/>
                        </a:lnTo>
                        <a:close/>
                      </a:path>
                    </a:pathLst>
                  </a:custGeom>
                  <a:grpFill/>
                  <a:ln w="61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904" name="任意多边形: 形状 903"/>
                  <p:cNvSpPr/>
                  <p:nvPr/>
                </p:nvSpPr>
                <p:spPr>
                  <a:xfrm>
                    <a:off x="8034209" y="5345205"/>
                    <a:ext cx="99019" cy="161364"/>
                  </a:xfrm>
                  <a:custGeom>
                    <a:avLst/>
                    <a:gdLst>
                      <a:gd name="connsiteX0" fmla="*/ 0 w 99019"/>
                      <a:gd name="connsiteY0" fmla="*/ 0 h 161364"/>
                      <a:gd name="connsiteX1" fmla="*/ 99019 w 99019"/>
                      <a:gd name="connsiteY1" fmla="*/ 0 h 161364"/>
                      <a:gd name="connsiteX2" fmla="*/ 99019 w 99019"/>
                      <a:gd name="connsiteY2" fmla="*/ 161365 h 161364"/>
                      <a:gd name="connsiteX3" fmla="*/ 0 w 99019"/>
                      <a:gd name="connsiteY3" fmla="*/ 161365 h 161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019" h="161364">
                        <a:moveTo>
                          <a:pt x="0" y="0"/>
                        </a:moveTo>
                        <a:lnTo>
                          <a:pt x="99019" y="0"/>
                        </a:lnTo>
                        <a:lnTo>
                          <a:pt x="99019" y="161365"/>
                        </a:lnTo>
                        <a:lnTo>
                          <a:pt x="0" y="161365"/>
                        </a:lnTo>
                        <a:close/>
                      </a:path>
                    </a:pathLst>
                  </a:custGeom>
                  <a:grpFill/>
                  <a:ln w="61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905" name="任意多边形: 形状 904"/>
                  <p:cNvSpPr/>
                  <p:nvPr/>
                </p:nvSpPr>
                <p:spPr>
                  <a:xfrm>
                    <a:off x="8149732" y="5398994"/>
                    <a:ext cx="99019" cy="107576"/>
                  </a:xfrm>
                  <a:custGeom>
                    <a:avLst/>
                    <a:gdLst>
                      <a:gd name="connsiteX0" fmla="*/ 0 w 99019"/>
                      <a:gd name="connsiteY0" fmla="*/ 0 h 107576"/>
                      <a:gd name="connsiteX1" fmla="*/ 99019 w 99019"/>
                      <a:gd name="connsiteY1" fmla="*/ 0 h 107576"/>
                      <a:gd name="connsiteX2" fmla="*/ 99019 w 99019"/>
                      <a:gd name="connsiteY2" fmla="*/ 107576 h 107576"/>
                      <a:gd name="connsiteX3" fmla="*/ 0 w 99019"/>
                      <a:gd name="connsiteY3" fmla="*/ 107576 h 107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019" h="107576">
                        <a:moveTo>
                          <a:pt x="0" y="0"/>
                        </a:moveTo>
                        <a:lnTo>
                          <a:pt x="99019" y="0"/>
                        </a:lnTo>
                        <a:lnTo>
                          <a:pt x="99019" y="107576"/>
                        </a:lnTo>
                        <a:lnTo>
                          <a:pt x="0" y="107576"/>
                        </a:lnTo>
                        <a:close/>
                      </a:path>
                    </a:pathLst>
                  </a:custGeom>
                  <a:grpFill/>
                  <a:ln w="61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906" name="任意多边形: 形状 905"/>
                  <p:cNvSpPr/>
                  <p:nvPr/>
                </p:nvSpPr>
                <p:spPr>
                  <a:xfrm>
                    <a:off x="7894849" y="5521851"/>
                    <a:ext cx="371627" cy="17725"/>
                  </a:xfrm>
                  <a:custGeom>
                    <a:avLst/>
                    <a:gdLst>
                      <a:gd name="connsiteX0" fmla="*/ 0 w 371627"/>
                      <a:gd name="connsiteY0" fmla="*/ 0 h 17725"/>
                      <a:gd name="connsiteX1" fmla="*/ 371628 w 371627"/>
                      <a:gd name="connsiteY1" fmla="*/ 0 h 17725"/>
                      <a:gd name="connsiteX2" fmla="*/ 371628 w 371627"/>
                      <a:gd name="connsiteY2" fmla="*/ 17726 h 17725"/>
                      <a:gd name="connsiteX3" fmla="*/ 0 w 371627"/>
                      <a:gd name="connsiteY3" fmla="*/ 17726 h 17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627" h="17725">
                        <a:moveTo>
                          <a:pt x="0" y="0"/>
                        </a:moveTo>
                        <a:lnTo>
                          <a:pt x="371628" y="0"/>
                        </a:lnTo>
                        <a:lnTo>
                          <a:pt x="371628" y="17726"/>
                        </a:lnTo>
                        <a:lnTo>
                          <a:pt x="0" y="17726"/>
                        </a:lnTo>
                        <a:close/>
                      </a:path>
                    </a:pathLst>
                  </a:custGeom>
                  <a:grpFill/>
                  <a:ln w="61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907" name="任意多边形: 形状 906"/>
                  <p:cNvSpPr/>
                  <p:nvPr/>
                </p:nvSpPr>
                <p:spPr>
                  <a:xfrm>
                    <a:off x="7929078" y="5123329"/>
                    <a:ext cx="322728" cy="212096"/>
                  </a:xfrm>
                  <a:custGeom>
                    <a:avLst/>
                    <a:gdLst>
                      <a:gd name="connsiteX0" fmla="*/ 253049 w 322728"/>
                      <a:gd name="connsiteY0" fmla="*/ 132637 h 212096"/>
                      <a:gd name="connsiteX1" fmla="*/ 0 w 322728"/>
                      <a:gd name="connsiteY1" fmla="*/ 0 h 212096"/>
                      <a:gd name="connsiteX2" fmla="*/ 251215 w 322728"/>
                      <a:gd name="connsiteY2" fmla="*/ 176034 h 212096"/>
                      <a:gd name="connsiteX3" fmla="*/ 251215 w 322728"/>
                      <a:gd name="connsiteY3" fmla="*/ 212097 h 212096"/>
                      <a:gd name="connsiteX4" fmla="*/ 322729 w 322728"/>
                      <a:gd name="connsiteY4" fmla="*/ 150362 h 212096"/>
                      <a:gd name="connsiteX5" fmla="*/ 249382 w 322728"/>
                      <a:gd name="connsiteY5" fmla="*/ 97185 h 212096"/>
                      <a:gd name="connsiteX6" fmla="*/ 253049 w 322728"/>
                      <a:gd name="connsiteY6" fmla="*/ 132637 h 2120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22728" h="212096">
                        <a:moveTo>
                          <a:pt x="253049" y="132637"/>
                        </a:moveTo>
                        <a:cubicBezTo>
                          <a:pt x="79460" y="157697"/>
                          <a:pt x="0" y="0"/>
                          <a:pt x="0" y="0"/>
                        </a:cubicBezTo>
                        <a:cubicBezTo>
                          <a:pt x="56844" y="165643"/>
                          <a:pt x="167477" y="177257"/>
                          <a:pt x="251215" y="176034"/>
                        </a:cubicBezTo>
                        <a:lnTo>
                          <a:pt x="251215" y="212097"/>
                        </a:lnTo>
                        <a:lnTo>
                          <a:pt x="322729" y="150362"/>
                        </a:lnTo>
                        <a:lnTo>
                          <a:pt x="249382" y="97185"/>
                        </a:lnTo>
                        <a:lnTo>
                          <a:pt x="253049" y="132637"/>
                        </a:lnTo>
                        <a:close/>
                      </a:path>
                    </a:pathLst>
                  </a:custGeom>
                  <a:grpFill/>
                  <a:ln w="61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</p:grpSp>
          </p:grpSp>
          <p:grpSp>
            <p:nvGrpSpPr>
              <p:cNvPr id="911" name="组合 910"/>
              <p:cNvGrpSpPr/>
              <p:nvPr/>
            </p:nvGrpSpPr>
            <p:grpSpPr>
              <a:xfrm>
                <a:off x="8052335" y="1467167"/>
                <a:ext cx="1816559" cy="1011604"/>
                <a:chOff x="9529191" y="2452802"/>
                <a:chExt cx="1816559" cy="1011604"/>
              </a:xfrm>
            </p:grpSpPr>
            <p:sp>
              <p:nvSpPr>
                <p:cNvPr id="909" name="文本框 23"/>
                <p:cNvSpPr txBox="1"/>
                <p:nvPr>
                  <p:custDataLst>
                    <p:tags r:id="rId2"/>
                  </p:custDataLst>
                </p:nvPr>
              </p:nvSpPr>
              <p:spPr>
                <a:xfrm>
                  <a:off x="9529191" y="2452802"/>
                  <a:ext cx="17890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accent2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l"/>
                  <a:r>
                    <a:rPr lang="zh-CN" altLang="en-US" dirty="0">
                      <a:solidFill>
                        <a:schemeClr val="accent6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添加小标题</a:t>
                  </a:r>
                  <a:endParaRPr lang="zh-CN" altLang="en-US" dirty="0">
                    <a:solidFill>
                      <a:schemeClr val="accent6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910" name="文本框 24"/>
                <p:cNvSpPr txBox="1"/>
                <p:nvPr>
                  <p:custDataLst>
                    <p:tags r:id="rId3"/>
                  </p:custDataLst>
                </p:nvPr>
              </p:nvSpPr>
              <p:spPr>
                <a:xfrm>
                  <a:off x="9529191" y="2776525"/>
                  <a:ext cx="1816559" cy="6878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20000"/>
                    </a:lnSpc>
                    <a:defRPr sz="1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defRPr>
                  </a:lvl1pPr>
                </a:lstStyle>
                <a:p>
                  <a:pPr algn="l"/>
                  <a:r>
                    <a:rPr lang="zh-CN" altLang="en-US" sz="11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单击此处输入正文是您思想的提炼为了最终演示</a:t>
                  </a:r>
                  <a:endParaRPr lang="en-US" altLang="zh-CN" sz="11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  <a:p>
                  <a:pPr algn="l"/>
                  <a:r>
                    <a:rPr lang="zh-CN" altLang="en-US" sz="11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发布的良好效果</a:t>
                  </a:r>
                  <a:endParaRPr lang="en-US" altLang="zh-CN" sz="11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912" name="组合 911"/>
              <p:cNvGrpSpPr/>
              <p:nvPr/>
            </p:nvGrpSpPr>
            <p:grpSpPr>
              <a:xfrm>
                <a:off x="8303808" y="3452905"/>
                <a:ext cx="2313392" cy="810716"/>
                <a:chOff x="9529191" y="2452802"/>
                <a:chExt cx="2313392" cy="810716"/>
              </a:xfrm>
            </p:grpSpPr>
            <p:sp>
              <p:nvSpPr>
                <p:cNvPr id="913" name="文本框 23"/>
                <p:cNvSpPr txBox="1"/>
                <p:nvPr>
                  <p:custDataLst>
                    <p:tags r:id="rId4"/>
                  </p:custDataLst>
                </p:nvPr>
              </p:nvSpPr>
              <p:spPr>
                <a:xfrm>
                  <a:off x="9529191" y="2452802"/>
                  <a:ext cx="17890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accent2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l"/>
                  <a:r>
                    <a:rPr lang="zh-CN" altLang="en-US" dirty="0">
                      <a:solidFill>
                        <a:schemeClr val="accent5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添加小标题</a:t>
                  </a:r>
                  <a:endParaRPr lang="zh-CN" altLang="en-US" dirty="0">
                    <a:solidFill>
                      <a:schemeClr val="accent5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914" name="文本框 24"/>
                <p:cNvSpPr txBox="1"/>
                <p:nvPr>
                  <p:custDataLst>
                    <p:tags r:id="rId5"/>
                  </p:custDataLst>
                </p:nvPr>
              </p:nvSpPr>
              <p:spPr>
                <a:xfrm>
                  <a:off x="9529191" y="2776525"/>
                  <a:ext cx="2313392" cy="4869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20000"/>
                    </a:lnSpc>
                    <a:defRPr sz="1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defRPr>
                  </a:lvl1pPr>
                </a:lstStyle>
                <a:p>
                  <a:pPr algn="l"/>
                  <a:r>
                    <a:rPr lang="zh-CN" altLang="en-US" sz="11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单击此处输入正文是您思想的提炼为了最终演示发布的良好效果</a:t>
                  </a:r>
                  <a:endParaRPr lang="en-US" altLang="zh-CN" sz="11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915" name="组合 914"/>
              <p:cNvGrpSpPr/>
              <p:nvPr/>
            </p:nvGrpSpPr>
            <p:grpSpPr>
              <a:xfrm>
                <a:off x="6786805" y="5013718"/>
                <a:ext cx="2313392" cy="810716"/>
                <a:chOff x="9529191" y="2452802"/>
                <a:chExt cx="2313392" cy="810716"/>
              </a:xfrm>
            </p:grpSpPr>
            <p:sp>
              <p:nvSpPr>
                <p:cNvPr id="916" name="文本框 23"/>
                <p:cNvSpPr txBox="1"/>
                <p:nvPr>
                  <p:custDataLst>
                    <p:tags r:id="rId6"/>
                  </p:custDataLst>
                </p:nvPr>
              </p:nvSpPr>
              <p:spPr>
                <a:xfrm>
                  <a:off x="9529191" y="2452802"/>
                  <a:ext cx="17890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accent2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l"/>
                  <a:r>
                    <a:rPr lang="zh-CN" altLang="en-US" dirty="0">
                      <a:solidFill>
                        <a:schemeClr val="accent4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添加小标题</a:t>
                  </a:r>
                  <a:endParaRPr lang="zh-CN" altLang="en-US" dirty="0">
                    <a:solidFill>
                      <a:schemeClr val="accent4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917" name="文本框 24"/>
                <p:cNvSpPr txBox="1"/>
                <p:nvPr>
                  <p:custDataLst>
                    <p:tags r:id="rId7"/>
                  </p:custDataLst>
                </p:nvPr>
              </p:nvSpPr>
              <p:spPr>
                <a:xfrm>
                  <a:off x="9529191" y="2776525"/>
                  <a:ext cx="2313392" cy="4869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20000"/>
                    </a:lnSpc>
                    <a:defRPr sz="1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defRPr>
                  </a:lvl1pPr>
                </a:lstStyle>
                <a:p>
                  <a:pPr algn="l"/>
                  <a:r>
                    <a:rPr lang="zh-CN" altLang="en-US" sz="11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单击此处输入正文是您思想的提炼为了最终演示发布的良好效果</a:t>
                  </a:r>
                  <a:endParaRPr lang="en-US" altLang="zh-CN" sz="11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921" name="组合 920"/>
              <p:cNvGrpSpPr/>
              <p:nvPr/>
            </p:nvGrpSpPr>
            <p:grpSpPr>
              <a:xfrm>
                <a:off x="2544283" y="1668223"/>
                <a:ext cx="1816559" cy="1011604"/>
                <a:chOff x="1518900" y="1734715"/>
                <a:chExt cx="1816559" cy="1011604"/>
              </a:xfrm>
            </p:grpSpPr>
            <p:sp>
              <p:nvSpPr>
                <p:cNvPr id="919" name="文本框 23"/>
                <p:cNvSpPr txBox="1"/>
                <p:nvPr>
                  <p:custDataLst>
                    <p:tags r:id="rId8"/>
                  </p:custDataLst>
                </p:nvPr>
              </p:nvSpPr>
              <p:spPr>
                <a:xfrm>
                  <a:off x="1546371" y="1734715"/>
                  <a:ext cx="17890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accent2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r"/>
                  <a:r>
                    <a:rPr lang="zh-CN" altLang="en-US" dirty="0">
                      <a:solidFill>
                        <a:schemeClr val="accent1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添加小标题</a:t>
                  </a:r>
                  <a:endParaRPr lang="zh-CN" altLang="en-US" dirty="0">
                    <a:solidFill>
                      <a:schemeClr val="accent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920" name="文本框 24"/>
                <p:cNvSpPr txBox="1"/>
                <p:nvPr>
                  <p:custDataLst>
                    <p:tags r:id="rId9"/>
                  </p:custDataLst>
                </p:nvPr>
              </p:nvSpPr>
              <p:spPr>
                <a:xfrm>
                  <a:off x="1518900" y="2058438"/>
                  <a:ext cx="1816559" cy="6878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20000"/>
                    </a:lnSpc>
                    <a:defRPr sz="1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defRPr>
                  </a:lvl1pPr>
                </a:lstStyle>
                <a:p>
                  <a:pPr algn="r"/>
                  <a:r>
                    <a:rPr lang="zh-CN" altLang="en-US" sz="11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单击此处输入正文是您思想的提炼为了最终演示</a:t>
                  </a:r>
                  <a:endParaRPr lang="en-US" altLang="zh-CN" sz="11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  <a:p>
                  <a:pPr algn="r"/>
                  <a:r>
                    <a:rPr lang="zh-CN" altLang="en-US" sz="11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发布的良好效果</a:t>
                  </a:r>
                  <a:endParaRPr lang="en-US" altLang="zh-CN" sz="11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922" name="组合 921"/>
              <p:cNvGrpSpPr/>
              <p:nvPr/>
            </p:nvGrpSpPr>
            <p:grpSpPr>
              <a:xfrm>
                <a:off x="1003820" y="3735671"/>
                <a:ext cx="2354560" cy="810716"/>
                <a:chOff x="980900" y="1734715"/>
                <a:chExt cx="2354560" cy="810716"/>
              </a:xfrm>
            </p:grpSpPr>
            <p:sp>
              <p:nvSpPr>
                <p:cNvPr id="923" name="文本框 23"/>
                <p:cNvSpPr txBox="1"/>
                <p:nvPr>
                  <p:custDataLst>
                    <p:tags r:id="rId10"/>
                  </p:custDataLst>
                </p:nvPr>
              </p:nvSpPr>
              <p:spPr>
                <a:xfrm>
                  <a:off x="1546371" y="1734715"/>
                  <a:ext cx="17890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accent2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r"/>
                  <a:r>
                    <a:rPr lang="zh-CN" altLang="en-US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添加小标题</a:t>
                  </a:r>
                  <a:endParaRPr lang="zh-CN" altLang="en-US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924" name="文本框 24"/>
                <p:cNvSpPr txBox="1"/>
                <p:nvPr>
                  <p:custDataLst>
                    <p:tags r:id="rId11"/>
                  </p:custDataLst>
                </p:nvPr>
              </p:nvSpPr>
              <p:spPr>
                <a:xfrm>
                  <a:off x="980900" y="2058438"/>
                  <a:ext cx="2354560" cy="4869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20000"/>
                    </a:lnSpc>
                    <a:defRPr sz="1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defRPr>
                  </a:lvl1pPr>
                </a:lstStyle>
                <a:p>
                  <a:pPr algn="r"/>
                  <a:r>
                    <a:rPr lang="zh-CN" altLang="en-US" sz="11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单击此处输入正文是您思想的提炼为了最终演示发布的良好效果</a:t>
                  </a:r>
                  <a:endParaRPr lang="en-US" altLang="zh-CN" sz="11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</p:grpSp>
        <p:grpSp>
          <p:nvGrpSpPr>
            <p:cNvPr id="926" name="知鱼25"/>
            <p:cNvGrpSpPr/>
            <p:nvPr/>
          </p:nvGrpSpPr>
          <p:grpSpPr>
            <a:xfrm>
              <a:off x="5000094" y="2002916"/>
              <a:ext cx="277031" cy="328315"/>
              <a:chOff x="5442104" y="1861916"/>
              <a:chExt cx="444240" cy="526478"/>
            </a:xfrm>
            <a:solidFill>
              <a:schemeClr val="bg1"/>
            </a:solidFill>
          </p:grpSpPr>
          <p:sp>
            <p:nvSpPr>
              <p:cNvPr id="927" name="知鱼25-1"/>
              <p:cNvSpPr/>
              <p:nvPr/>
            </p:nvSpPr>
            <p:spPr>
              <a:xfrm>
                <a:off x="5442104" y="1861916"/>
                <a:ext cx="440081" cy="526478"/>
              </a:xfrm>
              <a:custGeom>
                <a:avLst/>
                <a:gdLst>
                  <a:gd name="connsiteX0" fmla="*/ 294288 w 440081"/>
                  <a:gd name="connsiteY0" fmla="*/ 220041 h 526478"/>
                  <a:gd name="connsiteX1" fmla="*/ 218691 w 440081"/>
                  <a:gd name="connsiteY1" fmla="*/ 298338 h 526478"/>
                  <a:gd name="connsiteX2" fmla="*/ 143094 w 440081"/>
                  <a:gd name="connsiteY2" fmla="*/ 220041 h 526478"/>
                  <a:gd name="connsiteX3" fmla="*/ 218691 w 440081"/>
                  <a:gd name="connsiteY3" fmla="*/ 141744 h 526478"/>
                  <a:gd name="connsiteX4" fmla="*/ 228140 w 440081"/>
                  <a:gd name="connsiteY4" fmla="*/ 143094 h 526478"/>
                  <a:gd name="connsiteX5" fmla="*/ 271339 w 440081"/>
                  <a:gd name="connsiteY5" fmla="*/ 99896 h 526478"/>
                  <a:gd name="connsiteX6" fmla="*/ 218691 w 440081"/>
                  <a:gd name="connsiteY6" fmla="*/ 87746 h 526478"/>
                  <a:gd name="connsiteX7" fmla="*/ 89096 w 440081"/>
                  <a:gd name="connsiteY7" fmla="*/ 220041 h 526478"/>
                  <a:gd name="connsiteX8" fmla="*/ 218691 w 440081"/>
                  <a:gd name="connsiteY8" fmla="*/ 352335 h 526478"/>
                  <a:gd name="connsiteX9" fmla="*/ 348285 w 440081"/>
                  <a:gd name="connsiteY9" fmla="*/ 220041 h 526478"/>
                  <a:gd name="connsiteX10" fmla="*/ 337486 w 440081"/>
                  <a:gd name="connsiteY10" fmla="*/ 168743 h 526478"/>
                  <a:gd name="connsiteX11" fmla="*/ 292938 w 440081"/>
                  <a:gd name="connsiteY11" fmla="*/ 213291 h 526478"/>
                  <a:gd name="connsiteX12" fmla="*/ 294288 w 440081"/>
                  <a:gd name="connsiteY12" fmla="*/ 220041 h 526478"/>
                  <a:gd name="connsiteX13" fmla="*/ 355035 w 440081"/>
                  <a:gd name="connsiteY13" fmla="*/ 394184 h 526478"/>
                  <a:gd name="connsiteX14" fmla="*/ 440082 w 440081"/>
                  <a:gd name="connsiteY14" fmla="*/ 220041 h 526478"/>
                  <a:gd name="connsiteX15" fmla="*/ 429282 w 440081"/>
                  <a:gd name="connsiteY15" fmla="*/ 151194 h 526478"/>
                  <a:gd name="connsiteX16" fmla="*/ 417133 w 440081"/>
                  <a:gd name="connsiteY16" fmla="*/ 163343 h 526478"/>
                  <a:gd name="connsiteX17" fmla="*/ 384734 w 440081"/>
                  <a:gd name="connsiteY17" fmla="*/ 176843 h 526478"/>
                  <a:gd name="connsiteX18" fmla="*/ 380684 w 440081"/>
                  <a:gd name="connsiteY18" fmla="*/ 176843 h 526478"/>
                  <a:gd name="connsiteX19" fmla="*/ 386084 w 440081"/>
                  <a:gd name="connsiteY19" fmla="*/ 220041 h 526478"/>
                  <a:gd name="connsiteX20" fmla="*/ 220041 w 440081"/>
                  <a:gd name="connsiteY20" fmla="*/ 386084 h 526478"/>
                  <a:gd name="connsiteX21" fmla="*/ 53998 w 440081"/>
                  <a:gd name="connsiteY21" fmla="*/ 220041 h 526478"/>
                  <a:gd name="connsiteX22" fmla="*/ 220041 w 440081"/>
                  <a:gd name="connsiteY22" fmla="*/ 53998 h 526478"/>
                  <a:gd name="connsiteX23" fmla="*/ 269989 w 440081"/>
                  <a:gd name="connsiteY23" fmla="*/ 62097 h 526478"/>
                  <a:gd name="connsiteX24" fmla="*/ 283488 w 440081"/>
                  <a:gd name="connsiteY24" fmla="*/ 29699 h 526478"/>
                  <a:gd name="connsiteX25" fmla="*/ 298338 w 440081"/>
                  <a:gd name="connsiteY25" fmla="*/ 14849 h 526478"/>
                  <a:gd name="connsiteX26" fmla="*/ 220041 w 440081"/>
                  <a:gd name="connsiteY26" fmla="*/ 0 h 526478"/>
                  <a:gd name="connsiteX27" fmla="*/ 0 w 440081"/>
                  <a:gd name="connsiteY27" fmla="*/ 220041 h 526478"/>
                  <a:gd name="connsiteX28" fmla="*/ 95846 w 440081"/>
                  <a:gd name="connsiteY28" fmla="*/ 402283 h 526478"/>
                  <a:gd name="connsiteX29" fmla="*/ 59397 w 440081"/>
                  <a:gd name="connsiteY29" fmla="*/ 499479 h 526478"/>
                  <a:gd name="connsiteX30" fmla="*/ 71547 w 440081"/>
                  <a:gd name="connsiteY30" fmla="*/ 525128 h 526478"/>
                  <a:gd name="connsiteX31" fmla="*/ 78297 w 440081"/>
                  <a:gd name="connsiteY31" fmla="*/ 526478 h 526478"/>
                  <a:gd name="connsiteX32" fmla="*/ 97196 w 440081"/>
                  <a:gd name="connsiteY32" fmla="*/ 512979 h 526478"/>
                  <a:gd name="connsiteX33" fmla="*/ 130944 w 440081"/>
                  <a:gd name="connsiteY33" fmla="*/ 422532 h 526478"/>
                  <a:gd name="connsiteX34" fmla="*/ 206541 w 440081"/>
                  <a:gd name="connsiteY34" fmla="*/ 440082 h 526478"/>
                  <a:gd name="connsiteX35" fmla="*/ 206541 w 440081"/>
                  <a:gd name="connsiteY35" fmla="*/ 506229 h 526478"/>
                  <a:gd name="connsiteX36" fmla="*/ 226790 w 440081"/>
                  <a:gd name="connsiteY36" fmla="*/ 526478 h 526478"/>
                  <a:gd name="connsiteX37" fmla="*/ 247040 w 440081"/>
                  <a:gd name="connsiteY37" fmla="*/ 506229 h 526478"/>
                  <a:gd name="connsiteX38" fmla="*/ 247040 w 440081"/>
                  <a:gd name="connsiteY38" fmla="*/ 438732 h 526478"/>
                  <a:gd name="connsiteX39" fmla="*/ 319936 w 440081"/>
                  <a:gd name="connsiteY39" fmla="*/ 415783 h 526478"/>
                  <a:gd name="connsiteX40" fmla="*/ 356385 w 440081"/>
                  <a:gd name="connsiteY40" fmla="*/ 512979 h 526478"/>
                  <a:gd name="connsiteX41" fmla="*/ 375284 w 440081"/>
                  <a:gd name="connsiteY41" fmla="*/ 526478 h 526478"/>
                  <a:gd name="connsiteX42" fmla="*/ 382034 w 440081"/>
                  <a:gd name="connsiteY42" fmla="*/ 525128 h 526478"/>
                  <a:gd name="connsiteX43" fmla="*/ 394183 w 440081"/>
                  <a:gd name="connsiteY43" fmla="*/ 499479 h 526478"/>
                  <a:gd name="connsiteX44" fmla="*/ 355035 w 440081"/>
                  <a:gd name="connsiteY44" fmla="*/ 394184 h 526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440081" h="526478">
                    <a:moveTo>
                      <a:pt x="294288" y="220041"/>
                    </a:moveTo>
                    <a:cubicBezTo>
                      <a:pt x="294288" y="263239"/>
                      <a:pt x="260539" y="298338"/>
                      <a:pt x="218691" y="298338"/>
                    </a:cubicBezTo>
                    <a:cubicBezTo>
                      <a:pt x="176843" y="298338"/>
                      <a:pt x="143094" y="263239"/>
                      <a:pt x="143094" y="220041"/>
                    </a:cubicBezTo>
                    <a:cubicBezTo>
                      <a:pt x="143094" y="176843"/>
                      <a:pt x="176843" y="141744"/>
                      <a:pt x="218691" y="141744"/>
                    </a:cubicBezTo>
                    <a:cubicBezTo>
                      <a:pt x="222741" y="141744"/>
                      <a:pt x="225440" y="141744"/>
                      <a:pt x="228140" y="143094"/>
                    </a:cubicBezTo>
                    <a:lnTo>
                      <a:pt x="271339" y="99896"/>
                    </a:lnTo>
                    <a:cubicBezTo>
                      <a:pt x="255139" y="91796"/>
                      <a:pt x="237590" y="87746"/>
                      <a:pt x="218691" y="87746"/>
                    </a:cubicBezTo>
                    <a:cubicBezTo>
                      <a:pt x="147144" y="87746"/>
                      <a:pt x="89096" y="147144"/>
                      <a:pt x="89096" y="220041"/>
                    </a:cubicBezTo>
                    <a:cubicBezTo>
                      <a:pt x="89096" y="292938"/>
                      <a:pt x="147144" y="352335"/>
                      <a:pt x="218691" y="352335"/>
                    </a:cubicBezTo>
                    <a:cubicBezTo>
                      <a:pt x="290238" y="352335"/>
                      <a:pt x="348285" y="292938"/>
                      <a:pt x="348285" y="220041"/>
                    </a:cubicBezTo>
                    <a:cubicBezTo>
                      <a:pt x="348285" y="201142"/>
                      <a:pt x="344236" y="183592"/>
                      <a:pt x="337486" y="168743"/>
                    </a:cubicBezTo>
                    <a:lnTo>
                      <a:pt x="292938" y="213291"/>
                    </a:lnTo>
                    <a:cubicBezTo>
                      <a:pt x="294288" y="214641"/>
                      <a:pt x="294288" y="217341"/>
                      <a:pt x="294288" y="220041"/>
                    </a:cubicBezTo>
                    <a:close/>
                    <a:moveTo>
                      <a:pt x="355035" y="394184"/>
                    </a:moveTo>
                    <a:cubicBezTo>
                      <a:pt x="406333" y="353685"/>
                      <a:pt x="440082" y="291588"/>
                      <a:pt x="440082" y="220041"/>
                    </a:cubicBezTo>
                    <a:cubicBezTo>
                      <a:pt x="440082" y="195742"/>
                      <a:pt x="436032" y="172793"/>
                      <a:pt x="429282" y="151194"/>
                    </a:cubicBezTo>
                    <a:lnTo>
                      <a:pt x="417133" y="163343"/>
                    </a:lnTo>
                    <a:cubicBezTo>
                      <a:pt x="407683" y="172793"/>
                      <a:pt x="396883" y="176843"/>
                      <a:pt x="384734" y="176843"/>
                    </a:cubicBezTo>
                    <a:cubicBezTo>
                      <a:pt x="383384" y="176843"/>
                      <a:pt x="382034" y="176843"/>
                      <a:pt x="380684" y="176843"/>
                    </a:cubicBezTo>
                    <a:cubicBezTo>
                      <a:pt x="384734" y="190342"/>
                      <a:pt x="386084" y="205191"/>
                      <a:pt x="386084" y="220041"/>
                    </a:cubicBezTo>
                    <a:cubicBezTo>
                      <a:pt x="386084" y="311837"/>
                      <a:pt x="311837" y="386084"/>
                      <a:pt x="220041" y="386084"/>
                    </a:cubicBezTo>
                    <a:cubicBezTo>
                      <a:pt x="128245" y="386084"/>
                      <a:pt x="53998" y="311837"/>
                      <a:pt x="53998" y="220041"/>
                    </a:cubicBezTo>
                    <a:cubicBezTo>
                      <a:pt x="53998" y="128245"/>
                      <a:pt x="128245" y="53998"/>
                      <a:pt x="220041" y="53998"/>
                    </a:cubicBezTo>
                    <a:cubicBezTo>
                      <a:pt x="237590" y="53998"/>
                      <a:pt x="253789" y="56698"/>
                      <a:pt x="269989" y="62097"/>
                    </a:cubicBezTo>
                    <a:cubicBezTo>
                      <a:pt x="269989" y="49948"/>
                      <a:pt x="275388" y="39148"/>
                      <a:pt x="283488" y="29699"/>
                    </a:cubicBezTo>
                    <a:lnTo>
                      <a:pt x="298338" y="14849"/>
                    </a:lnTo>
                    <a:cubicBezTo>
                      <a:pt x="274038" y="5400"/>
                      <a:pt x="247040" y="0"/>
                      <a:pt x="220041" y="0"/>
                    </a:cubicBezTo>
                    <a:cubicBezTo>
                      <a:pt x="98546" y="0"/>
                      <a:pt x="0" y="98546"/>
                      <a:pt x="0" y="220041"/>
                    </a:cubicBezTo>
                    <a:cubicBezTo>
                      <a:pt x="0" y="295638"/>
                      <a:pt x="37798" y="361785"/>
                      <a:pt x="95846" y="402283"/>
                    </a:cubicBezTo>
                    <a:lnTo>
                      <a:pt x="59397" y="499479"/>
                    </a:lnTo>
                    <a:cubicBezTo>
                      <a:pt x="55348" y="510279"/>
                      <a:pt x="60747" y="521078"/>
                      <a:pt x="71547" y="525128"/>
                    </a:cubicBezTo>
                    <a:cubicBezTo>
                      <a:pt x="74247" y="526478"/>
                      <a:pt x="76947" y="526478"/>
                      <a:pt x="78297" y="526478"/>
                    </a:cubicBezTo>
                    <a:cubicBezTo>
                      <a:pt x="86396" y="526478"/>
                      <a:pt x="94496" y="521078"/>
                      <a:pt x="97196" y="512979"/>
                    </a:cubicBezTo>
                    <a:lnTo>
                      <a:pt x="130944" y="422532"/>
                    </a:lnTo>
                    <a:cubicBezTo>
                      <a:pt x="153894" y="433332"/>
                      <a:pt x="179542" y="438732"/>
                      <a:pt x="206541" y="440082"/>
                    </a:cubicBezTo>
                    <a:lnTo>
                      <a:pt x="206541" y="506229"/>
                    </a:lnTo>
                    <a:cubicBezTo>
                      <a:pt x="206541" y="517028"/>
                      <a:pt x="215991" y="526478"/>
                      <a:pt x="226790" y="526478"/>
                    </a:cubicBezTo>
                    <a:cubicBezTo>
                      <a:pt x="237590" y="526478"/>
                      <a:pt x="247040" y="517028"/>
                      <a:pt x="247040" y="506229"/>
                    </a:cubicBezTo>
                    <a:lnTo>
                      <a:pt x="247040" y="438732"/>
                    </a:lnTo>
                    <a:cubicBezTo>
                      <a:pt x="272688" y="436032"/>
                      <a:pt x="298338" y="427932"/>
                      <a:pt x="319936" y="415783"/>
                    </a:cubicBezTo>
                    <a:lnTo>
                      <a:pt x="356385" y="512979"/>
                    </a:lnTo>
                    <a:cubicBezTo>
                      <a:pt x="359085" y="521078"/>
                      <a:pt x="367184" y="526478"/>
                      <a:pt x="375284" y="526478"/>
                    </a:cubicBezTo>
                    <a:cubicBezTo>
                      <a:pt x="377984" y="526478"/>
                      <a:pt x="380684" y="526478"/>
                      <a:pt x="382034" y="525128"/>
                    </a:cubicBezTo>
                    <a:cubicBezTo>
                      <a:pt x="392834" y="521078"/>
                      <a:pt x="398233" y="508929"/>
                      <a:pt x="394183" y="499479"/>
                    </a:cubicBezTo>
                    <a:lnTo>
                      <a:pt x="355035" y="394184"/>
                    </a:ln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928" name="知鱼25-2"/>
              <p:cNvSpPr/>
              <p:nvPr/>
            </p:nvSpPr>
            <p:spPr>
              <a:xfrm>
                <a:off x="5618947" y="1865966"/>
                <a:ext cx="267398" cy="261889"/>
              </a:xfrm>
              <a:custGeom>
                <a:avLst/>
                <a:gdLst>
                  <a:gd name="connsiteX0" fmla="*/ 259189 w 267398"/>
                  <a:gd name="connsiteY0" fmla="*/ 67497 h 261889"/>
                  <a:gd name="connsiteX1" fmla="*/ 221391 w 267398"/>
                  <a:gd name="connsiteY1" fmla="*/ 52648 h 261889"/>
                  <a:gd name="connsiteX2" fmla="*/ 214641 w 267398"/>
                  <a:gd name="connsiteY2" fmla="*/ 45898 h 261889"/>
                  <a:gd name="connsiteX3" fmla="*/ 199792 w 267398"/>
                  <a:gd name="connsiteY3" fmla="*/ 8100 h 261889"/>
                  <a:gd name="connsiteX4" fmla="*/ 187642 w 267398"/>
                  <a:gd name="connsiteY4" fmla="*/ 0 h 261889"/>
                  <a:gd name="connsiteX5" fmla="*/ 178192 w 267398"/>
                  <a:gd name="connsiteY5" fmla="*/ 4050 h 261889"/>
                  <a:gd name="connsiteX6" fmla="*/ 130944 w 267398"/>
                  <a:gd name="connsiteY6" fmla="*/ 51298 h 261889"/>
                  <a:gd name="connsiteX7" fmla="*/ 128245 w 267398"/>
                  <a:gd name="connsiteY7" fmla="*/ 64797 h 261889"/>
                  <a:gd name="connsiteX8" fmla="*/ 140394 w 267398"/>
                  <a:gd name="connsiteY8" fmla="*/ 97196 h 261889"/>
                  <a:gd name="connsiteX9" fmla="*/ 59397 w 267398"/>
                  <a:gd name="connsiteY9" fmla="*/ 178193 h 261889"/>
                  <a:gd name="connsiteX10" fmla="*/ 43198 w 267398"/>
                  <a:gd name="connsiteY10" fmla="*/ 175493 h 261889"/>
                  <a:gd name="connsiteX11" fmla="*/ 0 w 267398"/>
                  <a:gd name="connsiteY11" fmla="*/ 218691 h 261889"/>
                  <a:gd name="connsiteX12" fmla="*/ 43198 w 267398"/>
                  <a:gd name="connsiteY12" fmla="*/ 261889 h 261889"/>
                  <a:gd name="connsiteX13" fmla="*/ 86396 w 267398"/>
                  <a:gd name="connsiteY13" fmla="*/ 218691 h 261889"/>
                  <a:gd name="connsiteX14" fmla="*/ 83696 w 267398"/>
                  <a:gd name="connsiteY14" fmla="*/ 202492 h 261889"/>
                  <a:gd name="connsiteX15" fmla="*/ 161993 w 267398"/>
                  <a:gd name="connsiteY15" fmla="*/ 124195 h 261889"/>
                  <a:gd name="connsiteX16" fmla="*/ 203841 w 267398"/>
                  <a:gd name="connsiteY16" fmla="*/ 140394 h 261889"/>
                  <a:gd name="connsiteX17" fmla="*/ 207891 w 267398"/>
                  <a:gd name="connsiteY17" fmla="*/ 141744 h 261889"/>
                  <a:gd name="connsiteX18" fmla="*/ 217341 w 267398"/>
                  <a:gd name="connsiteY18" fmla="*/ 137694 h 261889"/>
                  <a:gd name="connsiteX19" fmla="*/ 264589 w 267398"/>
                  <a:gd name="connsiteY19" fmla="*/ 90446 h 261889"/>
                  <a:gd name="connsiteX20" fmla="*/ 259189 w 267398"/>
                  <a:gd name="connsiteY20" fmla="*/ 67497 h 26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7398" h="261889">
                    <a:moveTo>
                      <a:pt x="259189" y="67497"/>
                    </a:moveTo>
                    <a:lnTo>
                      <a:pt x="221391" y="52648"/>
                    </a:lnTo>
                    <a:cubicBezTo>
                      <a:pt x="217341" y="51298"/>
                      <a:pt x="215991" y="48598"/>
                      <a:pt x="214641" y="45898"/>
                    </a:cubicBezTo>
                    <a:lnTo>
                      <a:pt x="199792" y="8100"/>
                    </a:lnTo>
                    <a:cubicBezTo>
                      <a:pt x="198442" y="2700"/>
                      <a:pt x="193042" y="0"/>
                      <a:pt x="187642" y="0"/>
                    </a:cubicBezTo>
                    <a:cubicBezTo>
                      <a:pt x="184942" y="0"/>
                      <a:pt x="180892" y="1350"/>
                      <a:pt x="178192" y="4050"/>
                    </a:cubicBezTo>
                    <a:lnTo>
                      <a:pt x="130944" y="51298"/>
                    </a:lnTo>
                    <a:cubicBezTo>
                      <a:pt x="126895" y="55348"/>
                      <a:pt x="126895" y="60747"/>
                      <a:pt x="128245" y="64797"/>
                    </a:cubicBezTo>
                    <a:lnTo>
                      <a:pt x="140394" y="97196"/>
                    </a:lnTo>
                    <a:lnTo>
                      <a:pt x="59397" y="178193"/>
                    </a:lnTo>
                    <a:cubicBezTo>
                      <a:pt x="53998" y="175493"/>
                      <a:pt x="48598" y="175493"/>
                      <a:pt x="43198" y="175493"/>
                    </a:cubicBezTo>
                    <a:cubicBezTo>
                      <a:pt x="18899" y="175493"/>
                      <a:pt x="0" y="194392"/>
                      <a:pt x="0" y="218691"/>
                    </a:cubicBezTo>
                    <a:cubicBezTo>
                      <a:pt x="0" y="242990"/>
                      <a:pt x="18899" y="261889"/>
                      <a:pt x="43198" y="261889"/>
                    </a:cubicBezTo>
                    <a:cubicBezTo>
                      <a:pt x="67497" y="261889"/>
                      <a:pt x="86396" y="242990"/>
                      <a:pt x="86396" y="218691"/>
                    </a:cubicBezTo>
                    <a:cubicBezTo>
                      <a:pt x="86396" y="213291"/>
                      <a:pt x="85046" y="207891"/>
                      <a:pt x="83696" y="202492"/>
                    </a:cubicBezTo>
                    <a:lnTo>
                      <a:pt x="161993" y="124195"/>
                    </a:lnTo>
                    <a:lnTo>
                      <a:pt x="203841" y="140394"/>
                    </a:lnTo>
                    <a:cubicBezTo>
                      <a:pt x="205191" y="140394"/>
                      <a:pt x="206541" y="141744"/>
                      <a:pt x="207891" y="141744"/>
                    </a:cubicBezTo>
                    <a:cubicBezTo>
                      <a:pt x="210591" y="141744"/>
                      <a:pt x="214641" y="140394"/>
                      <a:pt x="217341" y="137694"/>
                    </a:cubicBezTo>
                    <a:lnTo>
                      <a:pt x="264589" y="90446"/>
                    </a:lnTo>
                    <a:cubicBezTo>
                      <a:pt x="269989" y="82347"/>
                      <a:pt x="267289" y="71547"/>
                      <a:pt x="259189" y="67497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929" name="知鱼34"/>
            <p:cNvGrpSpPr/>
            <p:nvPr/>
          </p:nvGrpSpPr>
          <p:grpSpPr>
            <a:xfrm>
              <a:off x="6913629" y="1821344"/>
              <a:ext cx="473009" cy="421873"/>
              <a:chOff x="8297703" y="5572912"/>
              <a:chExt cx="499479" cy="445481"/>
            </a:xfrm>
            <a:solidFill>
              <a:schemeClr val="bg1"/>
            </a:solidFill>
          </p:grpSpPr>
          <p:sp>
            <p:nvSpPr>
              <p:cNvPr id="930" name="知鱼34-1"/>
              <p:cNvSpPr/>
              <p:nvPr/>
            </p:nvSpPr>
            <p:spPr>
              <a:xfrm>
                <a:off x="8297703" y="5572912"/>
                <a:ext cx="485979" cy="445481"/>
              </a:xfrm>
              <a:custGeom>
                <a:avLst/>
                <a:gdLst>
                  <a:gd name="connsiteX0" fmla="*/ 431982 w 485979"/>
                  <a:gd name="connsiteY0" fmla="*/ 0 h 445481"/>
                  <a:gd name="connsiteX1" fmla="*/ 53998 w 485979"/>
                  <a:gd name="connsiteY1" fmla="*/ 0 h 445481"/>
                  <a:gd name="connsiteX2" fmla="*/ 0 w 485979"/>
                  <a:gd name="connsiteY2" fmla="*/ 53998 h 445481"/>
                  <a:gd name="connsiteX3" fmla="*/ 0 w 485979"/>
                  <a:gd name="connsiteY3" fmla="*/ 391484 h 445481"/>
                  <a:gd name="connsiteX4" fmla="*/ 53998 w 485979"/>
                  <a:gd name="connsiteY4" fmla="*/ 445481 h 445481"/>
                  <a:gd name="connsiteX5" fmla="*/ 318587 w 485979"/>
                  <a:gd name="connsiteY5" fmla="*/ 445481 h 445481"/>
                  <a:gd name="connsiteX6" fmla="*/ 283488 w 485979"/>
                  <a:gd name="connsiteY6" fmla="*/ 391484 h 445481"/>
                  <a:gd name="connsiteX7" fmla="*/ 67497 w 485979"/>
                  <a:gd name="connsiteY7" fmla="*/ 391484 h 445481"/>
                  <a:gd name="connsiteX8" fmla="*/ 53998 w 485979"/>
                  <a:gd name="connsiteY8" fmla="*/ 377984 h 445481"/>
                  <a:gd name="connsiteX9" fmla="*/ 53998 w 485979"/>
                  <a:gd name="connsiteY9" fmla="*/ 148494 h 445481"/>
                  <a:gd name="connsiteX10" fmla="*/ 67497 w 485979"/>
                  <a:gd name="connsiteY10" fmla="*/ 134994 h 445481"/>
                  <a:gd name="connsiteX11" fmla="*/ 418483 w 485979"/>
                  <a:gd name="connsiteY11" fmla="*/ 134994 h 445481"/>
                  <a:gd name="connsiteX12" fmla="*/ 431982 w 485979"/>
                  <a:gd name="connsiteY12" fmla="*/ 148494 h 445481"/>
                  <a:gd name="connsiteX13" fmla="*/ 431982 w 485979"/>
                  <a:gd name="connsiteY13" fmla="*/ 225441 h 445481"/>
                  <a:gd name="connsiteX14" fmla="*/ 485980 w 485979"/>
                  <a:gd name="connsiteY14" fmla="*/ 251090 h 445481"/>
                  <a:gd name="connsiteX15" fmla="*/ 485980 w 485979"/>
                  <a:gd name="connsiteY15" fmla="*/ 52648 h 445481"/>
                  <a:gd name="connsiteX16" fmla="*/ 431982 w 485979"/>
                  <a:gd name="connsiteY16" fmla="*/ 0 h 445481"/>
                  <a:gd name="connsiteX17" fmla="*/ 80997 w 485979"/>
                  <a:gd name="connsiteY17" fmla="*/ 94496 h 445481"/>
                  <a:gd name="connsiteX18" fmla="*/ 53998 w 485979"/>
                  <a:gd name="connsiteY18" fmla="*/ 67497 h 445481"/>
                  <a:gd name="connsiteX19" fmla="*/ 80997 w 485979"/>
                  <a:gd name="connsiteY19" fmla="*/ 40498 h 445481"/>
                  <a:gd name="connsiteX20" fmla="*/ 107996 w 485979"/>
                  <a:gd name="connsiteY20" fmla="*/ 67497 h 445481"/>
                  <a:gd name="connsiteX21" fmla="*/ 80997 w 485979"/>
                  <a:gd name="connsiteY21" fmla="*/ 94496 h 445481"/>
                  <a:gd name="connsiteX22" fmla="*/ 215991 w 485979"/>
                  <a:gd name="connsiteY22" fmla="*/ 87746 h 445481"/>
                  <a:gd name="connsiteX23" fmla="*/ 161993 w 485979"/>
                  <a:gd name="connsiteY23" fmla="*/ 87746 h 445481"/>
                  <a:gd name="connsiteX24" fmla="*/ 141744 w 485979"/>
                  <a:gd name="connsiteY24" fmla="*/ 67497 h 445481"/>
                  <a:gd name="connsiteX25" fmla="*/ 161993 w 485979"/>
                  <a:gd name="connsiteY25" fmla="*/ 47248 h 445481"/>
                  <a:gd name="connsiteX26" fmla="*/ 215991 w 485979"/>
                  <a:gd name="connsiteY26" fmla="*/ 47248 h 445481"/>
                  <a:gd name="connsiteX27" fmla="*/ 236240 w 485979"/>
                  <a:gd name="connsiteY27" fmla="*/ 67497 h 445481"/>
                  <a:gd name="connsiteX28" fmla="*/ 215991 w 485979"/>
                  <a:gd name="connsiteY28" fmla="*/ 87746 h 445481"/>
                  <a:gd name="connsiteX29" fmla="*/ 209241 w 485979"/>
                  <a:gd name="connsiteY29" fmla="*/ 306437 h 445481"/>
                  <a:gd name="connsiteX30" fmla="*/ 191692 w 485979"/>
                  <a:gd name="connsiteY30" fmla="*/ 323987 h 445481"/>
                  <a:gd name="connsiteX31" fmla="*/ 209241 w 485979"/>
                  <a:gd name="connsiteY31" fmla="*/ 341536 h 445481"/>
                  <a:gd name="connsiteX32" fmla="*/ 263239 w 485979"/>
                  <a:gd name="connsiteY32" fmla="*/ 341536 h 445481"/>
                  <a:gd name="connsiteX33" fmla="*/ 280788 w 485979"/>
                  <a:gd name="connsiteY33" fmla="*/ 323987 h 445481"/>
                  <a:gd name="connsiteX34" fmla="*/ 263239 w 485979"/>
                  <a:gd name="connsiteY34" fmla="*/ 306437 h 445481"/>
                  <a:gd name="connsiteX35" fmla="*/ 209241 w 485979"/>
                  <a:gd name="connsiteY35" fmla="*/ 306437 h 445481"/>
                  <a:gd name="connsiteX36" fmla="*/ 321287 w 485979"/>
                  <a:gd name="connsiteY36" fmla="*/ 256489 h 445481"/>
                  <a:gd name="connsiteX37" fmla="*/ 303737 w 485979"/>
                  <a:gd name="connsiteY37" fmla="*/ 238940 h 445481"/>
                  <a:gd name="connsiteX38" fmla="*/ 209241 w 485979"/>
                  <a:gd name="connsiteY38" fmla="*/ 238940 h 445481"/>
                  <a:gd name="connsiteX39" fmla="*/ 191692 w 485979"/>
                  <a:gd name="connsiteY39" fmla="*/ 256489 h 445481"/>
                  <a:gd name="connsiteX40" fmla="*/ 209241 w 485979"/>
                  <a:gd name="connsiteY40" fmla="*/ 274039 h 445481"/>
                  <a:gd name="connsiteX41" fmla="*/ 303737 w 485979"/>
                  <a:gd name="connsiteY41" fmla="*/ 274039 h 445481"/>
                  <a:gd name="connsiteX42" fmla="*/ 321287 w 485979"/>
                  <a:gd name="connsiteY42" fmla="*/ 256489 h 445481"/>
                  <a:gd name="connsiteX43" fmla="*/ 371235 w 485979"/>
                  <a:gd name="connsiteY43" fmla="*/ 171443 h 445481"/>
                  <a:gd name="connsiteX44" fmla="*/ 114745 w 485979"/>
                  <a:gd name="connsiteY44" fmla="*/ 171443 h 445481"/>
                  <a:gd name="connsiteX45" fmla="*/ 97196 w 485979"/>
                  <a:gd name="connsiteY45" fmla="*/ 188992 h 445481"/>
                  <a:gd name="connsiteX46" fmla="*/ 114745 w 485979"/>
                  <a:gd name="connsiteY46" fmla="*/ 206542 h 445481"/>
                  <a:gd name="connsiteX47" fmla="*/ 371235 w 485979"/>
                  <a:gd name="connsiteY47" fmla="*/ 206542 h 445481"/>
                  <a:gd name="connsiteX48" fmla="*/ 388784 w 485979"/>
                  <a:gd name="connsiteY48" fmla="*/ 188992 h 445481"/>
                  <a:gd name="connsiteX49" fmla="*/ 371235 w 485979"/>
                  <a:gd name="connsiteY49" fmla="*/ 171443 h 445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485979" h="445481">
                    <a:moveTo>
                      <a:pt x="431982" y="0"/>
                    </a:moveTo>
                    <a:lnTo>
                      <a:pt x="53998" y="0"/>
                    </a:lnTo>
                    <a:cubicBezTo>
                      <a:pt x="24299" y="0"/>
                      <a:pt x="0" y="24299"/>
                      <a:pt x="0" y="53998"/>
                    </a:cubicBezTo>
                    <a:lnTo>
                      <a:pt x="0" y="391484"/>
                    </a:lnTo>
                    <a:cubicBezTo>
                      <a:pt x="0" y="421183"/>
                      <a:pt x="24299" y="445481"/>
                      <a:pt x="53998" y="445481"/>
                    </a:cubicBezTo>
                    <a:lnTo>
                      <a:pt x="318587" y="445481"/>
                    </a:lnTo>
                    <a:cubicBezTo>
                      <a:pt x="302387" y="430632"/>
                      <a:pt x="290238" y="411733"/>
                      <a:pt x="283488" y="391484"/>
                    </a:cubicBezTo>
                    <a:lnTo>
                      <a:pt x="67497" y="391484"/>
                    </a:lnTo>
                    <a:cubicBezTo>
                      <a:pt x="59397" y="391484"/>
                      <a:pt x="53998" y="386084"/>
                      <a:pt x="53998" y="377984"/>
                    </a:cubicBezTo>
                    <a:lnTo>
                      <a:pt x="53998" y="148494"/>
                    </a:lnTo>
                    <a:cubicBezTo>
                      <a:pt x="53998" y="140394"/>
                      <a:pt x="59397" y="134994"/>
                      <a:pt x="67497" y="134994"/>
                    </a:cubicBezTo>
                    <a:lnTo>
                      <a:pt x="418483" y="134994"/>
                    </a:lnTo>
                    <a:cubicBezTo>
                      <a:pt x="426582" y="134994"/>
                      <a:pt x="431982" y="140394"/>
                      <a:pt x="431982" y="148494"/>
                    </a:cubicBezTo>
                    <a:lnTo>
                      <a:pt x="431982" y="225441"/>
                    </a:lnTo>
                    <a:cubicBezTo>
                      <a:pt x="452231" y="229490"/>
                      <a:pt x="471130" y="238940"/>
                      <a:pt x="485980" y="251090"/>
                    </a:cubicBezTo>
                    <a:lnTo>
                      <a:pt x="485980" y="52648"/>
                    </a:lnTo>
                    <a:cubicBezTo>
                      <a:pt x="485980" y="22949"/>
                      <a:pt x="461681" y="0"/>
                      <a:pt x="431982" y="0"/>
                    </a:cubicBezTo>
                    <a:close/>
                    <a:moveTo>
                      <a:pt x="80997" y="94496"/>
                    </a:moveTo>
                    <a:cubicBezTo>
                      <a:pt x="66147" y="94496"/>
                      <a:pt x="53998" y="82347"/>
                      <a:pt x="53998" y="67497"/>
                    </a:cubicBezTo>
                    <a:cubicBezTo>
                      <a:pt x="53998" y="52648"/>
                      <a:pt x="66147" y="40498"/>
                      <a:pt x="80997" y="40498"/>
                    </a:cubicBezTo>
                    <a:cubicBezTo>
                      <a:pt x="95846" y="40498"/>
                      <a:pt x="107996" y="52648"/>
                      <a:pt x="107996" y="67497"/>
                    </a:cubicBezTo>
                    <a:cubicBezTo>
                      <a:pt x="107996" y="82347"/>
                      <a:pt x="95846" y="94496"/>
                      <a:pt x="80997" y="94496"/>
                    </a:cubicBezTo>
                    <a:close/>
                    <a:moveTo>
                      <a:pt x="215991" y="87746"/>
                    </a:moveTo>
                    <a:lnTo>
                      <a:pt x="161993" y="87746"/>
                    </a:lnTo>
                    <a:cubicBezTo>
                      <a:pt x="151194" y="87746"/>
                      <a:pt x="141744" y="78297"/>
                      <a:pt x="141744" y="67497"/>
                    </a:cubicBezTo>
                    <a:cubicBezTo>
                      <a:pt x="141744" y="56698"/>
                      <a:pt x="151194" y="47248"/>
                      <a:pt x="161993" y="47248"/>
                    </a:cubicBezTo>
                    <a:lnTo>
                      <a:pt x="215991" y="47248"/>
                    </a:lnTo>
                    <a:cubicBezTo>
                      <a:pt x="226791" y="47248"/>
                      <a:pt x="236240" y="56698"/>
                      <a:pt x="236240" y="67497"/>
                    </a:cubicBezTo>
                    <a:cubicBezTo>
                      <a:pt x="236240" y="78297"/>
                      <a:pt x="226791" y="87746"/>
                      <a:pt x="215991" y="87746"/>
                    </a:cubicBezTo>
                    <a:close/>
                    <a:moveTo>
                      <a:pt x="209241" y="306437"/>
                    </a:moveTo>
                    <a:cubicBezTo>
                      <a:pt x="199792" y="306437"/>
                      <a:pt x="191692" y="314537"/>
                      <a:pt x="191692" y="323987"/>
                    </a:cubicBezTo>
                    <a:cubicBezTo>
                      <a:pt x="191692" y="333436"/>
                      <a:pt x="199792" y="341536"/>
                      <a:pt x="209241" y="341536"/>
                    </a:cubicBezTo>
                    <a:lnTo>
                      <a:pt x="263239" y="341536"/>
                    </a:lnTo>
                    <a:cubicBezTo>
                      <a:pt x="272689" y="341536"/>
                      <a:pt x="280788" y="333436"/>
                      <a:pt x="280788" y="323987"/>
                    </a:cubicBezTo>
                    <a:cubicBezTo>
                      <a:pt x="280788" y="314537"/>
                      <a:pt x="272689" y="306437"/>
                      <a:pt x="263239" y="306437"/>
                    </a:cubicBezTo>
                    <a:lnTo>
                      <a:pt x="209241" y="306437"/>
                    </a:lnTo>
                    <a:close/>
                    <a:moveTo>
                      <a:pt x="321287" y="256489"/>
                    </a:moveTo>
                    <a:cubicBezTo>
                      <a:pt x="321287" y="247040"/>
                      <a:pt x="313187" y="238940"/>
                      <a:pt x="303737" y="238940"/>
                    </a:cubicBezTo>
                    <a:lnTo>
                      <a:pt x="209241" y="238940"/>
                    </a:lnTo>
                    <a:cubicBezTo>
                      <a:pt x="199792" y="238940"/>
                      <a:pt x="191692" y="247040"/>
                      <a:pt x="191692" y="256489"/>
                    </a:cubicBezTo>
                    <a:cubicBezTo>
                      <a:pt x="191692" y="265939"/>
                      <a:pt x="199792" y="274039"/>
                      <a:pt x="209241" y="274039"/>
                    </a:cubicBezTo>
                    <a:lnTo>
                      <a:pt x="303737" y="274039"/>
                    </a:lnTo>
                    <a:cubicBezTo>
                      <a:pt x="313187" y="272689"/>
                      <a:pt x="321287" y="264589"/>
                      <a:pt x="321287" y="256489"/>
                    </a:cubicBezTo>
                    <a:close/>
                    <a:moveTo>
                      <a:pt x="371235" y="171443"/>
                    </a:moveTo>
                    <a:lnTo>
                      <a:pt x="114745" y="171443"/>
                    </a:lnTo>
                    <a:cubicBezTo>
                      <a:pt x="105296" y="171443"/>
                      <a:pt x="97196" y="179543"/>
                      <a:pt x="97196" y="188992"/>
                    </a:cubicBezTo>
                    <a:cubicBezTo>
                      <a:pt x="97196" y="198442"/>
                      <a:pt x="105296" y="206542"/>
                      <a:pt x="114745" y="206542"/>
                    </a:cubicBezTo>
                    <a:lnTo>
                      <a:pt x="371235" y="206542"/>
                    </a:lnTo>
                    <a:cubicBezTo>
                      <a:pt x="380684" y="206542"/>
                      <a:pt x="388784" y="198442"/>
                      <a:pt x="388784" y="188992"/>
                    </a:cubicBezTo>
                    <a:cubicBezTo>
                      <a:pt x="388784" y="179543"/>
                      <a:pt x="380684" y="171443"/>
                      <a:pt x="371235" y="171443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931" name="知鱼34-2"/>
              <p:cNvSpPr/>
              <p:nvPr/>
            </p:nvSpPr>
            <p:spPr>
              <a:xfrm>
                <a:off x="8398949" y="5822652"/>
                <a:ext cx="398233" cy="195741"/>
              </a:xfrm>
              <a:custGeom>
                <a:avLst/>
                <a:gdLst>
                  <a:gd name="connsiteX0" fmla="*/ 47248 w 398233"/>
                  <a:gd name="connsiteY0" fmla="*/ 0 h 195741"/>
                  <a:gd name="connsiteX1" fmla="*/ 13499 w 398233"/>
                  <a:gd name="connsiteY1" fmla="*/ 0 h 195741"/>
                  <a:gd name="connsiteX2" fmla="*/ 0 w 398233"/>
                  <a:gd name="connsiteY2" fmla="*/ 13499 h 195741"/>
                  <a:gd name="connsiteX3" fmla="*/ 0 w 398233"/>
                  <a:gd name="connsiteY3" fmla="*/ 67497 h 195741"/>
                  <a:gd name="connsiteX4" fmla="*/ 13499 w 398233"/>
                  <a:gd name="connsiteY4" fmla="*/ 80997 h 195741"/>
                  <a:gd name="connsiteX5" fmla="*/ 47248 w 398233"/>
                  <a:gd name="connsiteY5" fmla="*/ 80997 h 195741"/>
                  <a:gd name="connsiteX6" fmla="*/ 60747 w 398233"/>
                  <a:gd name="connsiteY6" fmla="*/ 67497 h 195741"/>
                  <a:gd name="connsiteX7" fmla="*/ 60747 w 398233"/>
                  <a:gd name="connsiteY7" fmla="*/ 13499 h 195741"/>
                  <a:gd name="connsiteX8" fmla="*/ 47248 w 398233"/>
                  <a:gd name="connsiteY8" fmla="*/ 0 h 195741"/>
                  <a:gd name="connsiteX9" fmla="*/ 303737 w 398233"/>
                  <a:gd name="connsiteY9" fmla="*/ 6750 h 195741"/>
                  <a:gd name="connsiteX10" fmla="*/ 209241 w 398233"/>
                  <a:gd name="connsiteY10" fmla="*/ 101246 h 195741"/>
                  <a:gd name="connsiteX11" fmla="*/ 303737 w 398233"/>
                  <a:gd name="connsiteY11" fmla="*/ 195742 h 195741"/>
                  <a:gd name="connsiteX12" fmla="*/ 398234 w 398233"/>
                  <a:gd name="connsiteY12" fmla="*/ 101246 h 195741"/>
                  <a:gd name="connsiteX13" fmla="*/ 303737 w 398233"/>
                  <a:gd name="connsiteY13" fmla="*/ 6750 h 195741"/>
                  <a:gd name="connsiteX14" fmla="*/ 290238 w 398233"/>
                  <a:gd name="connsiteY14" fmla="*/ 144444 h 195741"/>
                  <a:gd name="connsiteX15" fmla="*/ 247040 w 398233"/>
                  <a:gd name="connsiteY15" fmla="*/ 101246 h 195741"/>
                  <a:gd name="connsiteX16" fmla="*/ 267289 w 398233"/>
                  <a:gd name="connsiteY16" fmla="*/ 80997 h 195741"/>
                  <a:gd name="connsiteX17" fmla="*/ 290238 w 398233"/>
                  <a:gd name="connsiteY17" fmla="*/ 103946 h 195741"/>
                  <a:gd name="connsiteX18" fmla="*/ 338836 w 398233"/>
                  <a:gd name="connsiteY18" fmla="*/ 55348 h 195741"/>
                  <a:gd name="connsiteX19" fmla="*/ 357735 w 398233"/>
                  <a:gd name="connsiteY19" fmla="*/ 74247 h 195741"/>
                  <a:gd name="connsiteX20" fmla="*/ 290238 w 398233"/>
                  <a:gd name="connsiteY20" fmla="*/ 144444 h 195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8233" h="195741">
                    <a:moveTo>
                      <a:pt x="47248" y="0"/>
                    </a:moveTo>
                    <a:lnTo>
                      <a:pt x="13499" y="0"/>
                    </a:lnTo>
                    <a:cubicBezTo>
                      <a:pt x="5400" y="0"/>
                      <a:pt x="0" y="5400"/>
                      <a:pt x="0" y="13499"/>
                    </a:cubicBezTo>
                    <a:lnTo>
                      <a:pt x="0" y="67497"/>
                    </a:lnTo>
                    <a:cubicBezTo>
                      <a:pt x="0" y="75597"/>
                      <a:pt x="5400" y="80997"/>
                      <a:pt x="13499" y="80997"/>
                    </a:cubicBezTo>
                    <a:lnTo>
                      <a:pt x="47248" y="80997"/>
                    </a:lnTo>
                    <a:cubicBezTo>
                      <a:pt x="55348" y="80997"/>
                      <a:pt x="60747" y="75597"/>
                      <a:pt x="60747" y="67497"/>
                    </a:cubicBezTo>
                    <a:lnTo>
                      <a:pt x="60747" y="13499"/>
                    </a:lnTo>
                    <a:cubicBezTo>
                      <a:pt x="60747" y="5400"/>
                      <a:pt x="55348" y="0"/>
                      <a:pt x="47248" y="0"/>
                    </a:cubicBezTo>
                    <a:close/>
                    <a:moveTo>
                      <a:pt x="303737" y="6750"/>
                    </a:moveTo>
                    <a:cubicBezTo>
                      <a:pt x="251090" y="6750"/>
                      <a:pt x="209241" y="48598"/>
                      <a:pt x="209241" y="101246"/>
                    </a:cubicBezTo>
                    <a:cubicBezTo>
                      <a:pt x="209241" y="153894"/>
                      <a:pt x="251090" y="195742"/>
                      <a:pt x="303737" y="195742"/>
                    </a:cubicBezTo>
                    <a:cubicBezTo>
                      <a:pt x="356385" y="195742"/>
                      <a:pt x="398234" y="153894"/>
                      <a:pt x="398234" y="101246"/>
                    </a:cubicBezTo>
                    <a:cubicBezTo>
                      <a:pt x="398234" y="48598"/>
                      <a:pt x="356385" y="6750"/>
                      <a:pt x="303737" y="6750"/>
                    </a:cubicBezTo>
                    <a:close/>
                    <a:moveTo>
                      <a:pt x="290238" y="144444"/>
                    </a:moveTo>
                    <a:lnTo>
                      <a:pt x="247040" y="101246"/>
                    </a:lnTo>
                    <a:lnTo>
                      <a:pt x="267289" y="80997"/>
                    </a:lnTo>
                    <a:lnTo>
                      <a:pt x="290238" y="103946"/>
                    </a:lnTo>
                    <a:lnTo>
                      <a:pt x="338836" y="55348"/>
                    </a:lnTo>
                    <a:lnTo>
                      <a:pt x="357735" y="74247"/>
                    </a:lnTo>
                    <a:lnTo>
                      <a:pt x="290238" y="144444"/>
                    </a:ln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932" name="知鱼52"/>
            <p:cNvGrpSpPr/>
            <p:nvPr/>
          </p:nvGrpSpPr>
          <p:grpSpPr>
            <a:xfrm>
              <a:off x="5932995" y="5245054"/>
              <a:ext cx="326010" cy="302846"/>
              <a:chOff x="8290953" y="2802827"/>
              <a:chExt cx="512978" cy="476530"/>
            </a:xfrm>
            <a:solidFill>
              <a:schemeClr val="bg1"/>
            </a:solidFill>
          </p:grpSpPr>
          <p:sp>
            <p:nvSpPr>
              <p:cNvPr id="933" name="知鱼52-1"/>
              <p:cNvSpPr/>
              <p:nvPr/>
            </p:nvSpPr>
            <p:spPr>
              <a:xfrm>
                <a:off x="8420548" y="2802827"/>
                <a:ext cx="253789" cy="79646"/>
              </a:xfrm>
              <a:custGeom>
                <a:avLst/>
                <a:gdLst>
                  <a:gd name="connsiteX0" fmla="*/ 207891 w 253789"/>
                  <a:gd name="connsiteY0" fmla="*/ 0 h 79646"/>
                  <a:gd name="connsiteX1" fmla="*/ 45898 w 253789"/>
                  <a:gd name="connsiteY1" fmla="*/ 0 h 79646"/>
                  <a:gd name="connsiteX2" fmla="*/ 0 w 253789"/>
                  <a:gd name="connsiteY2" fmla="*/ 45898 h 79646"/>
                  <a:gd name="connsiteX3" fmla="*/ 0 w 253789"/>
                  <a:gd name="connsiteY3" fmla="*/ 79647 h 79646"/>
                  <a:gd name="connsiteX4" fmla="*/ 45898 w 253789"/>
                  <a:gd name="connsiteY4" fmla="*/ 79647 h 79646"/>
                  <a:gd name="connsiteX5" fmla="*/ 45898 w 253789"/>
                  <a:gd name="connsiteY5" fmla="*/ 45898 h 79646"/>
                  <a:gd name="connsiteX6" fmla="*/ 207891 w 253789"/>
                  <a:gd name="connsiteY6" fmla="*/ 45898 h 79646"/>
                  <a:gd name="connsiteX7" fmla="*/ 207891 w 253789"/>
                  <a:gd name="connsiteY7" fmla="*/ 79647 h 79646"/>
                  <a:gd name="connsiteX8" fmla="*/ 253789 w 253789"/>
                  <a:gd name="connsiteY8" fmla="*/ 79647 h 79646"/>
                  <a:gd name="connsiteX9" fmla="*/ 253789 w 253789"/>
                  <a:gd name="connsiteY9" fmla="*/ 45898 h 79646"/>
                  <a:gd name="connsiteX10" fmla="*/ 207891 w 253789"/>
                  <a:gd name="connsiteY10" fmla="*/ 0 h 79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3789" h="79646">
                    <a:moveTo>
                      <a:pt x="207891" y="0"/>
                    </a:moveTo>
                    <a:lnTo>
                      <a:pt x="45898" y="0"/>
                    </a:lnTo>
                    <a:cubicBezTo>
                      <a:pt x="20249" y="0"/>
                      <a:pt x="0" y="20249"/>
                      <a:pt x="0" y="45898"/>
                    </a:cubicBezTo>
                    <a:lnTo>
                      <a:pt x="0" y="79647"/>
                    </a:lnTo>
                    <a:lnTo>
                      <a:pt x="45898" y="79647"/>
                    </a:lnTo>
                    <a:lnTo>
                      <a:pt x="45898" y="45898"/>
                    </a:lnTo>
                    <a:lnTo>
                      <a:pt x="207891" y="45898"/>
                    </a:lnTo>
                    <a:lnTo>
                      <a:pt x="207891" y="79647"/>
                    </a:lnTo>
                    <a:lnTo>
                      <a:pt x="253789" y="79647"/>
                    </a:lnTo>
                    <a:lnTo>
                      <a:pt x="253789" y="45898"/>
                    </a:lnTo>
                    <a:cubicBezTo>
                      <a:pt x="253789" y="20249"/>
                      <a:pt x="233540" y="0"/>
                      <a:pt x="207891" y="0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934" name="知鱼52-2"/>
              <p:cNvSpPr/>
              <p:nvPr/>
            </p:nvSpPr>
            <p:spPr>
              <a:xfrm>
                <a:off x="8290953" y="2914873"/>
                <a:ext cx="512978" cy="364484"/>
              </a:xfrm>
              <a:custGeom>
                <a:avLst/>
                <a:gdLst>
                  <a:gd name="connsiteX0" fmla="*/ 276739 w 512978"/>
                  <a:gd name="connsiteY0" fmla="*/ 249740 h 364484"/>
                  <a:gd name="connsiteX1" fmla="*/ 276739 w 512978"/>
                  <a:gd name="connsiteY1" fmla="*/ 259189 h 364484"/>
                  <a:gd name="connsiteX2" fmla="*/ 256489 w 512978"/>
                  <a:gd name="connsiteY2" fmla="*/ 279439 h 364484"/>
                  <a:gd name="connsiteX3" fmla="*/ 236240 w 512978"/>
                  <a:gd name="connsiteY3" fmla="*/ 259189 h 364484"/>
                  <a:gd name="connsiteX4" fmla="*/ 236240 w 512978"/>
                  <a:gd name="connsiteY4" fmla="*/ 249740 h 364484"/>
                  <a:gd name="connsiteX5" fmla="*/ 53998 w 512978"/>
                  <a:gd name="connsiteY5" fmla="*/ 249740 h 364484"/>
                  <a:gd name="connsiteX6" fmla="*/ 26999 w 512978"/>
                  <a:gd name="connsiteY6" fmla="*/ 245690 h 364484"/>
                  <a:gd name="connsiteX7" fmla="*/ 26999 w 512978"/>
                  <a:gd name="connsiteY7" fmla="*/ 337486 h 364484"/>
                  <a:gd name="connsiteX8" fmla="*/ 53998 w 512978"/>
                  <a:gd name="connsiteY8" fmla="*/ 364485 h 364484"/>
                  <a:gd name="connsiteX9" fmla="*/ 458981 w 512978"/>
                  <a:gd name="connsiteY9" fmla="*/ 364485 h 364484"/>
                  <a:gd name="connsiteX10" fmla="*/ 485980 w 512978"/>
                  <a:gd name="connsiteY10" fmla="*/ 337486 h 364484"/>
                  <a:gd name="connsiteX11" fmla="*/ 485980 w 512978"/>
                  <a:gd name="connsiteY11" fmla="*/ 245690 h 364484"/>
                  <a:gd name="connsiteX12" fmla="*/ 458981 w 512978"/>
                  <a:gd name="connsiteY12" fmla="*/ 249740 h 364484"/>
                  <a:gd name="connsiteX13" fmla="*/ 276739 w 512978"/>
                  <a:gd name="connsiteY13" fmla="*/ 249740 h 364484"/>
                  <a:gd name="connsiteX14" fmla="*/ 485980 w 512978"/>
                  <a:gd name="connsiteY14" fmla="*/ 0 h 364484"/>
                  <a:gd name="connsiteX15" fmla="*/ 26999 w 512978"/>
                  <a:gd name="connsiteY15" fmla="*/ 0 h 364484"/>
                  <a:gd name="connsiteX16" fmla="*/ 0 w 512978"/>
                  <a:gd name="connsiteY16" fmla="*/ 26999 h 364484"/>
                  <a:gd name="connsiteX17" fmla="*/ 0 w 512978"/>
                  <a:gd name="connsiteY17" fmla="*/ 161993 h 364484"/>
                  <a:gd name="connsiteX18" fmla="*/ 53998 w 512978"/>
                  <a:gd name="connsiteY18" fmla="*/ 215991 h 364484"/>
                  <a:gd name="connsiteX19" fmla="*/ 236240 w 512978"/>
                  <a:gd name="connsiteY19" fmla="*/ 215991 h 364484"/>
                  <a:gd name="connsiteX20" fmla="*/ 236240 w 512978"/>
                  <a:gd name="connsiteY20" fmla="*/ 199792 h 364484"/>
                  <a:gd name="connsiteX21" fmla="*/ 256489 w 512978"/>
                  <a:gd name="connsiteY21" fmla="*/ 179543 h 364484"/>
                  <a:gd name="connsiteX22" fmla="*/ 276739 w 512978"/>
                  <a:gd name="connsiteY22" fmla="*/ 199792 h 364484"/>
                  <a:gd name="connsiteX23" fmla="*/ 276739 w 512978"/>
                  <a:gd name="connsiteY23" fmla="*/ 215991 h 364484"/>
                  <a:gd name="connsiteX24" fmla="*/ 458981 w 512978"/>
                  <a:gd name="connsiteY24" fmla="*/ 215991 h 364484"/>
                  <a:gd name="connsiteX25" fmla="*/ 512979 w 512978"/>
                  <a:gd name="connsiteY25" fmla="*/ 161993 h 364484"/>
                  <a:gd name="connsiteX26" fmla="*/ 512979 w 512978"/>
                  <a:gd name="connsiteY26" fmla="*/ 26999 h 364484"/>
                  <a:gd name="connsiteX27" fmla="*/ 485980 w 512978"/>
                  <a:gd name="connsiteY27" fmla="*/ 0 h 364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12978" h="364484">
                    <a:moveTo>
                      <a:pt x="276739" y="249740"/>
                    </a:moveTo>
                    <a:lnTo>
                      <a:pt x="276739" y="259189"/>
                    </a:lnTo>
                    <a:cubicBezTo>
                      <a:pt x="276739" y="269989"/>
                      <a:pt x="267289" y="279439"/>
                      <a:pt x="256489" y="279439"/>
                    </a:cubicBezTo>
                    <a:cubicBezTo>
                      <a:pt x="245690" y="279439"/>
                      <a:pt x="236240" y="269989"/>
                      <a:pt x="236240" y="259189"/>
                    </a:cubicBezTo>
                    <a:lnTo>
                      <a:pt x="236240" y="249740"/>
                    </a:lnTo>
                    <a:lnTo>
                      <a:pt x="53998" y="249740"/>
                    </a:lnTo>
                    <a:cubicBezTo>
                      <a:pt x="44548" y="249740"/>
                      <a:pt x="35099" y="248390"/>
                      <a:pt x="26999" y="245690"/>
                    </a:cubicBezTo>
                    <a:lnTo>
                      <a:pt x="26999" y="337486"/>
                    </a:lnTo>
                    <a:cubicBezTo>
                      <a:pt x="26999" y="352335"/>
                      <a:pt x="39148" y="364485"/>
                      <a:pt x="53998" y="364485"/>
                    </a:cubicBezTo>
                    <a:lnTo>
                      <a:pt x="458981" y="364485"/>
                    </a:lnTo>
                    <a:cubicBezTo>
                      <a:pt x="473830" y="364485"/>
                      <a:pt x="485980" y="352335"/>
                      <a:pt x="485980" y="337486"/>
                    </a:cubicBezTo>
                    <a:lnTo>
                      <a:pt x="485980" y="245690"/>
                    </a:lnTo>
                    <a:cubicBezTo>
                      <a:pt x="477880" y="248390"/>
                      <a:pt x="468431" y="249740"/>
                      <a:pt x="458981" y="249740"/>
                    </a:cubicBezTo>
                    <a:lnTo>
                      <a:pt x="276739" y="249740"/>
                    </a:lnTo>
                    <a:close/>
                    <a:moveTo>
                      <a:pt x="485980" y="0"/>
                    </a:moveTo>
                    <a:lnTo>
                      <a:pt x="26999" y="0"/>
                    </a:lnTo>
                    <a:cubicBezTo>
                      <a:pt x="12149" y="0"/>
                      <a:pt x="0" y="12150"/>
                      <a:pt x="0" y="26999"/>
                    </a:cubicBezTo>
                    <a:lnTo>
                      <a:pt x="0" y="161993"/>
                    </a:lnTo>
                    <a:cubicBezTo>
                      <a:pt x="0" y="191692"/>
                      <a:pt x="24299" y="215991"/>
                      <a:pt x="53998" y="215991"/>
                    </a:cubicBezTo>
                    <a:lnTo>
                      <a:pt x="236240" y="215991"/>
                    </a:lnTo>
                    <a:lnTo>
                      <a:pt x="236240" y="199792"/>
                    </a:lnTo>
                    <a:cubicBezTo>
                      <a:pt x="236240" y="188992"/>
                      <a:pt x="245690" y="179543"/>
                      <a:pt x="256489" y="179543"/>
                    </a:cubicBezTo>
                    <a:cubicBezTo>
                      <a:pt x="267289" y="179543"/>
                      <a:pt x="276739" y="188992"/>
                      <a:pt x="276739" y="199792"/>
                    </a:cubicBezTo>
                    <a:lnTo>
                      <a:pt x="276739" y="215991"/>
                    </a:lnTo>
                    <a:lnTo>
                      <a:pt x="458981" y="215991"/>
                    </a:lnTo>
                    <a:cubicBezTo>
                      <a:pt x="488680" y="215991"/>
                      <a:pt x="512979" y="191692"/>
                      <a:pt x="512979" y="161993"/>
                    </a:cubicBezTo>
                    <a:lnTo>
                      <a:pt x="512979" y="26999"/>
                    </a:lnTo>
                    <a:cubicBezTo>
                      <a:pt x="512979" y="12150"/>
                      <a:pt x="500829" y="0"/>
                      <a:pt x="485980" y="0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935" name="知鱼60"/>
            <p:cNvGrpSpPr/>
            <p:nvPr/>
          </p:nvGrpSpPr>
          <p:grpSpPr>
            <a:xfrm>
              <a:off x="3943015" y="3966960"/>
              <a:ext cx="400597" cy="348138"/>
              <a:chOff x="6428031" y="1876766"/>
              <a:chExt cx="566976" cy="492729"/>
            </a:xfrm>
            <a:solidFill>
              <a:schemeClr val="bg1"/>
            </a:solidFill>
          </p:grpSpPr>
          <p:sp>
            <p:nvSpPr>
              <p:cNvPr id="936" name="知鱼60-1"/>
              <p:cNvSpPr/>
              <p:nvPr/>
            </p:nvSpPr>
            <p:spPr>
              <a:xfrm>
                <a:off x="6428031" y="1876766"/>
                <a:ext cx="566976" cy="492729"/>
              </a:xfrm>
              <a:custGeom>
                <a:avLst/>
                <a:gdLst>
                  <a:gd name="connsiteX0" fmla="*/ 539978 w 566976"/>
                  <a:gd name="connsiteY0" fmla="*/ 0 h 492729"/>
                  <a:gd name="connsiteX1" fmla="*/ 26999 w 566976"/>
                  <a:gd name="connsiteY1" fmla="*/ 0 h 492729"/>
                  <a:gd name="connsiteX2" fmla="*/ 0 w 566976"/>
                  <a:gd name="connsiteY2" fmla="*/ 26999 h 492729"/>
                  <a:gd name="connsiteX3" fmla="*/ 0 w 566976"/>
                  <a:gd name="connsiteY3" fmla="*/ 364485 h 492729"/>
                  <a:gd name="connsiteX4" fmla="*/ 26999 w 566976"/>
                  <a:gd name="connsiteY4" fmla="*/ 391484 h 492729"/>
                  <a:gd name="connsiteX5" fmla="*/ 228141 w 566976"/>
                  <a:gd name="connsiteY5" fmla="*/ 391484 h 492729"/>
                  <a:gd name="connsiteX6" fmla="*/ 217341 w 566976"/>
                  <a:gd name="connsiteY6" fmla="*/ 452231 h 492729"/>
                  <a:gd name="connsiteX7" fmla="*/ 168743 w 566976"/>
                  <a:gd name="connsiteY7" fmla="*/ 452231 h 492729"/>
                  <a:gd name="connsiteX8" fmla="*/ 148494 w 566976"/>
                  <a:gd name="connsiteY8" fmla="*/ 472480 h 492729"/>
                  <a:gd name="connsiteX9" fmla="*/ 168743 w 566976"/>
                  <a:gd name="connsiteY9" fmla="*/ 492730 h 492729"/>
                  <a:gd name="connsiteX10" fmla="*/ 398234 w 566976"/>
                  <a:gd name="connsiteY10" fmla="*/ 492730 h 492729"/>
                  <a:gd name="connsiteX11" fmla="*/ 418483 w 566976"/>
                  <a:gd name="connsiteY11" fmla="*/ 472480 h 492729"/>
                  <a:gd name="connsiteX12" fmla="*/ 398234 w 566976"/>
                  <a:gd name="connsiteY12" fmla="*/ 452231 h 492729"/>
                  <a:gd name="connsiteX13" fmla="*/ 348286 w 566976"/>
                  <a:gd name="connsiteY13" fmla="*/ 452231 h 492729"/>
                  <a:gd name="connsiteX14" fmla="*/ 338836 w 566976"/>
                  <a:gd name="connsiteY14" fmla="*/ 391484 h 492729"/>
                  <a:gd name="connsiteX15" fmla="*/ 539978 w 566976"/>
                  <a:gd name="connsiteY15" fmla="*/ 391484 h 492729"/>
                  <a:gd name="connsiteX16" fmla="*/ 566977 w 566976"/>
                  <a:gd name="connsiteY16" fmla="*/ 364485 h 492729"/>
                  <a:gd name="connsiteX17" fmla="*/ 566977 w 566976"/>
                  <a:gd name="connsiteY17" fmla="*/ 26999 h 492729"/>
                  <a:gd name="connsiteX18" fmla="*/ 539978 w 566976"/>
                  <a:gd name="connsiteY18" fmla="*/ 0 h 492729"/>
                  <a:gd name="connsiteX19" fmla="*/ 283488 w 566976"/>
                  <a:gd name="connsiteY19" fmla="*/ 371235 h 492729"/>
                  <a:gd name="connsiteX20" fmla="*/ 263239 w 566976"/>
                  <a:gd name="connsiteY20" fmla="*/ 350985 h 492729"/>
                  <a:gd name="connsiteX21" fmla="*/ 283488 w 566976"/>
                  <a:gd name="connsiteY21" fmla="*/ 330736 h 492729"/>
                  <a:gd name="connsiteX22" fmla="*/ 303737 w 566976"/>
                  <a:gd name="connsiteY22" fmla="*/ 350985 h 492729"/>
                  <a:gd name="connsiteX23" fmla="*/ 283488 w 566976"/>
                  <a:gd name="connsiteY23" fmla="*/ 371235 h 492729"/>
                  <a:gd name="connsiteX24" fmla="*/ 512979 w 566976"/>
                  <a:gd name="connsiteY24" fmla="*/ 296988 h 492729"/>
                  <a:gd name="connsiteX25" fmla="*/ 53998 w 566976"/>
                  <a:gd name="connsiteY25" fmla="*/ 296988 h 492729"/>
                  <a:gd name="connsiteX26" fmla="*/ 53998 w 566976"/>
                  <a:gd name="connsiteY26" fmla="*/ 53998 h 492729"/>
                  <a:gd name="connsiteX27" fmla="*/ 512979 w 566976"/>
                  <a:gd name="connsiteY27" fmla="*/ 53998 h 492729"/>
                  <a:gd name="connsiteX28" fmla="*/ 512979 w 566976"/>
                  <a:gd name="connsiteY28" fmla="*/ 296988 h 492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66976" h="492729">
                    <a:moveTo>
                      <a:pt x="539978" y="0"/>
                    </a:moveTo>
                    <a:lnTo>
                      <a:pt x="26999" y="0"/>
                    </a:lnTo>
                    <a:cubicBezTo>
                      <a:pt x="12149" y="0"/>
                      <a:pt x="0" y="12150"/>
                      <a:pt x="0" y="26999"/>
                    </a:cubicBezTo>
                    <a:lnTo>
                      <a:pt x="0" y="364485"/>
                    </a:lnTo>
                    <a:cubicBezTo>
                      <a:pt x="0" y="379334"/>
                      <a:pt x="12149" y="391484"/>
                      <a:pt x="26999" y="391484"/>
                    </a:cubicBezTo>
                    <a:lnTo>
                      <a:pt x="228141" y="391484"/>
                    </a:lnTo>
                    <a:lnTo>
                      <a:pt x="217341" y="452231"/>
                    </a:lnTo>
                    <a:lnTo>
                      <a:pt x="168743" y="452231"/>
                    </a:lnTo>
                    <a:cubicBezTo>
                      <a:pt x="157943" y="452231"/>
                      <a:pt x="148494" y="461681"/>
                      <a:pt x="148494" y="472480"/>
                    </a:cubicBezTo>
                    <a:cubicBezTo>
                      <a:pt x="148494" y="483280"/>
                      <a:pt x="157943" y="492730"/>
                      <a:pt x="168743" y="492730"/>
                    </a:cubicBezTo>
                    <a:lnTo>
                      <a:pt x="398234" y="492730"/>
                    </a:lnTo>
                    <a:cubicBezTo>
                      <a:pt x="409033" y="492730"/>
                      <a:pt x="418483" y="483280"/>
                      <a:pt x="418483" y="472480"/>
                    </a:cubicBezTo>
                    <a:cubicBezTo>
                      <a:pt x="418483" y="461681"/>
                      <a:pt x="409033" y="452231"/>
                      <a:pt x="398234" y="452231"/>
                    </a:cubicBezTo>
                    <a:lnTo>
                      <a:pt x="348286" y="452231"/>
                    </a:lnTo>
                    <a:lnTo>
                      <a:pt x="338836" y="391484"/>
                    </a:lnTo>
                    <a:lnTo>
                      <a:pt x="539978" y="391484"/>
                    </a:lnTo>
                    <a:cubicBezTo>
                      <a:pt x="554827" y="391484"/>
                      <a:pt x="566977" y="379334"/>
                      <a:pt x="566977" y="364485"/>
                    </a:cubicBezTo>
                    <a:lnTo>
                      <a:pt x="566977" y="26999"/>
                    </a:lnTo>
                    <a:cubicBezTo>
                      <a:pt x="566977" y="12150"/>
                      <a:pt x="554827" y="0"/>
                      <a:pt x="539978" y="0"/>
                    </a:cubicBezTo>
                    <a:close/>
                    <a:moveTo>
                      <a:pt x="283488" y="371235"/>
                    </a:moveTo>
                    <a:cubicBezTo>
                      <a:pt x="272689" y="371235"/>
                      <a:pt x="263239" y="361785"/>
                      <a:pt x="263239" y="350985"/>
                    </a:cubicBezTo>
                    <a:cubicBezTo>
                      <a:pt x="263239" y="340186"/>
                      <a:pt x="272689" y="330736"/>
                      <a:pt x="283488" y="330736"/>
                    </a:cubicBezTo>
                    <a:cubicBezTo>
                      <a:pt x="294288" y="330736"/>
                      <a:pt x="303737" y="340186"/>
                      <a:pt x="303737" y="350985"/>
                    </a:cubicBezTo>
                    <a:cubicBezTo>
                      <a:pt x="303737" y="361785"/>
                      <a:pt x="294288" y="371235"/>
                      <a:pt x="283488" y="371235"/>
                    </a:cubicBezTo>
                    <a:close/>
                    <a:moveTo>
                      <a:pt x="512979" y="296988"/>
                    </a:moveTo>
                    <a:lnTo>
                      <a:pt x="53998" y="296988"/>
                    </a:lnTo>
                    <a:lnTo>
                      <a:pt x="53998" y="53998"/>
                    </a:lnTo>
                    <a:lnTo>
                      <a:pt x="512979" y="53998"/>
                    </a:lnTo>
                    <a:lnTo>
                      <a:pt x="512979" y="296988"/>
                    </a:ln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937" name="知鱼60-2"/>
              <p:cNvSpPr/>
              <p:nvPr/>
            </p:nvSpPr>
            <p:spPr>
              <a:xfrm>
                <a:off x="6561675" y="1964512"/>
                <a:ext cx="299687" cy="175492"/>
              </a:xfrm>
              <a:custGeom>
                <a:avLst/>
                <a:gdLst>
                  <a:gd name="connsiteX0" fmla="*/ 287538 w 299687"/>
                  <a:gd name="connsiteY0" fmla="*/ 125545 h 175492"/>
                  <a:gd name="connsiteX1" fmla="*/ 268639 w 299687"/>
                  <a:gd name="connsiteY1" fmla="*/ 125545 h 175492"/>
                  <a:gd name="connsiteX2" fmla="*/ 256489 w 299687"/>
                  <a:gd name="connsiteY2" fmla="*/ 116095 h 175492"/>
                  <a:gd name="connsiteX3" fmla="*/ 249740 w 299687"/>
                  <a:gd name="connsiteY3" fmla="*/ 98546 h 175492"/>
                  <a:gd name="connsiteX4" fmla="*/ 251090 w 299687"/>
                  <a:gd name="connsiteY4" fmla="*/ 83696 h 175492"/>
                  <a:gd name="connsiteX5" fmla="*/ 264589 w 299687"/>
                  <a:gd name="connsiteY5" fmla="*/ 70197 h 175492"/>
                  <a:gd name="connsiteX6" fmla="*/ 264589 w 299687"/>
                  <a:gd name="connsiteY6" fmla="*/ 52648 h 175492"/>
                  <a:gd name="connsiteX7" fmla="*/ 247040 w 299687"/>
                  <a:gd name="connsiteY7" fmla="*/ 35099 h 175492"/>
                  <a:gd name="connsiteX8" fmla="*/ 229491 w 299687"/>
                  <a:gd name="connsiteY8" fmla="*/ 35099 h 175492"/>
                  <a:gd name="connsiteX9" fmla="*/ 215991 w 299687"/>
                  <a:gd name="connsiteY9" fmla="*/ 48598 h 175492"/>
                  <a:gd name="connsiteX10" fmla="*/ 201142 w 299687"/>
                  <a:gd name="connsiteY10" fmla="*/ 49948 h 175492"/>
                  <a:gd name="connsiteX11" fmla="*/ 183592 w 299687"/>
                  <a:gd name="connsiteY11" fmla="*/ 43198 h 175492"/>
                  <a:gd name="connsiteX12" fmla="*/ 174143 w 299687"/>
                  <a:gd name="connsiteY12" fmla="*/ 31049 h 175492"/>
                  <a:gd name="connsiteX13" fmla="*/ 174143 w 299687"/>
                  <a:gd name="connsiteY13" fmla="*/ 12150 h 175492"/>
                  <a:gd name="connsiteX14" fmla="*/ 161993 w 299687"/>
                  <a:gd name="connsiteY14" fmla="*/ 0 h 175492"/>
                  <a:gd name="connsiteX15" fmla="*/ 136344 w 299687"/>
                  <a:gd name="connsiteY15" fmla="*/ 0 h 175492"/>
                  <a:gd name="connsiteX16" fmla="*/ 124195 w 299687"/>
                  <a:gd name="connsiteY16" fmla="*/ 12150 h 175492"/>
                  <a:gd name="connsiteX17" fmla="*/ 124195 w 299687"/>
                  <a:gd name="connsiteY17" fmla="*/ 31049 h 175492"/>
                  <a:gd name="connsiteX18" fmla="*/ 114745 w 299687"/>
                  <a:gd name="connsiteY18" fmla="*/ 43198 h 175492"/>
                  <a:gd name="connsiteX19" fmla="*/ 97196 w 299687"/>
                  <a:gd name="connsiteY19" fmla="*/ 49948 h 175492"/>
                  <a:gd name="connsiteX20" fmla="*/ 82347 w 299687"/>
                  <a:gd name="connsiteY20" fmla="*/ 48598 h 175492"/>
                  <a:gd name="connsiteX21" fmla="*/ 68847 w 299687"/>
                  <a:gd name="connsiteY21" fmla="*/ 35099 h 175492"/>
                  <a:gd name="connsiteX22" fmla="*/ 51298 w 299687"/>
                  <a:gd name="connsiteY22" fmla="*/ 35099 h 175492"/>
                  <a:gd name="connsiteX23" fmla="*/ 35099 w 299687"/>
                  <a:gd name="connsiteY23" fmla="*/ 52648 h 175492"/>
                  <a:gd name="connsiteX24" fmla="*/ 35099 w 299687"/>
                  <a:gd name="connsiteY24" fmla="*/ 70197 h 175492"/>
                  <a:gd name="connsiteX25" fmla="*/ 48598 w 299687"/>
                  <a:gd name="connsiteY25" fmla="*/ 83696 h 175492"/>
                  <a:gd name="connsiteX26" fmla="*/ 49948 w 299687"/>
                  <a:gd name="connsiteY26" fmla="*/ 98546 h 175492"/>
                  <a:gd name="connsiteX27" fmla="*/ 43198 w 299687"/>
                  <a:gd name="connsiteY27" fmla="*/ 116095 h 175492"/>
                  <a:gd name="connsiteX28" fmla="*/ 31049 w 299687"/>
                  <a:gd name="connsiteY28" fmla="*/ 125545 h 175492"/>
                  <a:gd name="connsiteX29" fmla="*/ 12150 w 299687"/>
                  <a:gd name="connsiteY29" fmla="*/ 125545 h 175492"/>
                  <a:gd name="connsiteX30" fmla="*/ 0 w 299687"/>
                  <a:gd name="connsiteY30" fmla="*/ 137694 h 175492"/>
                  <a:gd name="connsiteX31" fmla="*/ 0 w 299687"/>
                  <a:gd name="connsiteY31" fmla="*/ 163343 h 175492"/>
                  <a:gd name="connsiteX32" fmla="*/ 12150 w 299687"/>
                  <a:gd name="connsiteY32" fmla="*/ 175493 h 175492"/>
                  <a:gd name="connsiteX33" fmla="*/ 93146 w 299687"/>
                  <a:gd name="connsiteY33" fmla="*/ 175493 h 175492"/>
                  <a:gd name="connsiteX34" fmla="*/ 87746 w 299687"/>
                  <a:gd name="connsiteY34" fmla="*/ 149844 h 175492"/>
                  <a:gd name="connsiteX35" fmla="*/ 149844 w 299687"/>
                  <a:gd name="connsiteY35" fmla="*/ 87746 h 175492"/>
                  <a:gd name="connsiteX36" fmla="*/ 211941 w 299687"/>
                  <a:gd name="connsiteY36" fmla="*/ 149844 h 175492"/>
                  <a:gd name="connsiteX37" fmla="*/ 206541 w 299687"/>
                  <a:gd name="connsiteY37" fmla="*/ 175493 h 175492"/>
                  <a:gd name="connsiteX38" fmla="*/ 287538 w 299687"/>
                  <a:gd name="connsiteY38" fmla="*/ 175493 h 175492"/>
                  <a:gd name="connsiteX39" fmla="*/ 299688 w 299687"/>
                  <a:gd name="connsiteY39" fmla="*/ 163343 h 175492"/>
                  <a:gd name="connsiteX40" fmla="*/ 299688 w 299687"/>
                  <a:gd name="connsiteY40" fmla="*/ 137694 h 175492"/>
                  <a:gd name="connsiteX41" fmla="*/ 287538 w 299687"/>
                  <a:gd name="connsiteY41" fmla="*/ 125545 h 175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99687" h="175492">
                    <a:moveTo>
                      <a:pt x="287538" y="125545"/>
                    </a:moveTo>
                    <a:lnTo>
                      <a:pt x="268639" y="125545"/>
                    </a:lnTo>
                    <a:cubicBezTo>
                      <a:pt x="263239" y="125545"/>
                      <a:pt x="257839" y="121495"/>
                      <a:pt x="256489" y="116095"/>
                    </a:cubicBezTo>
                    <a:cubicBezTo>
                      <a:pt x="255139" y="109345"/>
                      <a:pt x="252440" y="103946"/>
                      <a:pt x="249740" y="98546"/>
                    </a:cubicBezTo>
                    <a:cubicBezTo>
                      <a:pt x="247040" y="93146"/>
                      <a:pt x="248390" y="87746"/>
                      <a:pt x="251090" y="83696"/>
                    </a:cubicBezTo>
                    <a:lnTo>
                      <a:pt x="264589" y="70197"/>
                    </a:lnTo>
                    <a:cubicBezTo>
                      <a:pt x="269989" y="64797"/>
                      <a:pt x="269989" y="56698"/>
                      <a:pt x="264589" y="52648"/>
                    </a:cubicBezTo>
                    <a:lnTo>
                      <a:pt x="247040" y="35099"/>
                    </a:lnTo>
                    <a:cubicBezTo>
                      <a:pt x="241640" y="29699"/>
                      <a:pt x="233540" y="29699"/>
                      <a:pt x="229491" y="35099"/>
                    </a:cubicBezTo>
                    <a:lnTo>
                      <a:pt x="215991" y="48598"/>
                    </a:lnTo>
                    <a:cubicBezTo>
                      <a:pt x="211941" y="52648"/>
                      <a:pt x="206541" y="52648"/>
                      <a:pt x="201142" y="49948"/>
                    </a:cubicBezTo>
                    <a:cubicBezTo>
                      <a:pt x="195742" y="47248"/>
                      <a:pt x="190342" y="44548"/>
                      <a:pt x="183592" y="43198"/>
                    </a:cubicBezTo>
                    <a:cubicBezTo>
                      <a:pt x="178193" y="41848"/>
                      <a:pt x="174143" y="36448"/>
                      <a:pt x="174143" y="31049"/>
                    </a:cubicBezTo>
                    <a:lnTo>
                      <a:pt x="174143" y="12150"/>
                    </a:lnTo>
                    <a:cubicBezTo>
                      <a:pt x="174143" y="5400"/>
                      <a:pt x="168743" y="0"/>
                      <a:pt x="161993" y="0"/>
                    </a:cubicBezTo>
                    <a:lnTo>
                      <a:pt x="136344" y="0"/>
                    </a:lnTo>
                    <a:cubicBezTo>
                      <a:pt x="129595" y="0"/>
                      <a:pt x="124195" y="5400"/>
                      <a:pt x="124195" y="12150"/>
                    </a:cubicBezTo>
                    <a:lnTo>
                      <a:pt x="124195" y="31049"/>
                    </a:lnTo>
                    <a:cubicBezTo>
                      <a:pt x="124195" y="36448"/>
                      <a:pt x="120145" y="41848"/>
                      <a:pt x="114745" y="43198"/>
                    </a:cubicBezTo>
                    <a:cubicBezTo>
                      <a:pt x="107996" y="44548"/>
                      <a:pt x="102596" y="47248"/>
                      <a:pt x="97196" y="49948"/>
                    </a:cubicBezTo>
                    <a:cubicBezTo>
                      <a:pt x="91796" y="52648"/>
                      <a:pt x="86396" y="51298"/>
                      <a:pt x="82347" y="48598"/>
                    </a:cubicBezTo>
                    <a:lnTo>
                      <a:pt x="68847" y="35099"/>
                    </a:lnTo>
                    <a:cubicBezTo>
                      <a:pt x="63447" y="29699"/>
                      <a:pt x="55348" y="29699"/>
                      <a:pt x="51298" y="35099"/>
                    </a:cubicBezTo>
                    <a:lnTo>
                      <a:pt x="35099" y="52648"/>
                    </a:lnTo>
                    <a:cubicBezTo>
                      <a:pt x="29699" y="58048"/>
                      <a:pt x="29699" y="66147"/>
                      <a:pt x="35099" y="70197"/>
                    </a:cubicBezTo>
                    <a:lnTo>
                      <a:pt x="48598" y="83696"/>
                    </a:lnTo>
                    <a:cubicBezTo>
                      <a:pt x="52648" y="87746"/>
                      <a:pt x="52648" y="93146"/>
                      <a:pt x="49948" y="98546"/>
                    </a:cubicBezTo>
                    <a:cubicBezTo>
                      <a:pt x="47248" y="103946"/>
                      <a:pt x="44548" y="109345"/>
                      <a:pt x="43198" y="116095"/>
                    </a:cubicBezTo>
                    <a:cubicBezTo>
                      <a:pt x="41848" y="121495"/>
                      <a:pt x="36449" y="125545"/>
                      <a:pt x="31049" y="125545"/>
                    </a:cubicBezTo>
                    <a:lnTo>
                      <a:pt x="12150" y="125545"/>
                    </a:lnTo>
                    <a:cubicBezTo>
                      <a:pt x="5400" y="125545"/>
                      <a:pt x="0" y="130945"/>
                      <a:pt x="0" y="137694"/>
                    </a:cubicBezTo>
                    <a:lnTo>
                      <a:pt x="0" y="163343"/>
                    </a:lnTo>
                    <a:cubicBezTo>
                      <a:pt x="0" y="170093"/>
                      <a:pt x="5400" y="175493"/>
                      <a:pt x="12150" y="175493"/>
                    </a:cubicBezTo>
                    <a:lnTo>
                      <a:pt x="93146" y="175493"/>
                    </a:lnTo>
                    <a:cubicBezTo>
                      <a:pt x="90446" y="167393"/>
                      <a:pt x="87746" y="159293"/>
                      <a:pt x="87746" y="149844"/>
                    </a:cubicBezTo>
                    <a:cubicBezTo>
                      <a:pt x="87746" y="114745"/>
                      <a:pt x="116095" y="87746"/>
                      <a:pt x="149844" y="87746"/>
                    </a:cubicBezTo>
                    <a:cubicBezTo>
                      <a:pt x="183592" y="87746"/>
                      <a:pt x="211941" y="116095"/>
                      <a:pt x="211941" y="149844"/>
                    </a:cubicBezTo>
                    <a:cubicBezTo>
                      <a:pt x="211941" y="159293"/>
                      <a:pt x="210591" y="167393"/>
                      <a:pt x="206541" y="175493"/>
                    </a:cubicBezTo>
                    <a:lnTo>
                      <a:pt x="287538" y="175493"/>
                    </a:lnTo>
                    <a:cubicBezTo>
                      <a:pt x="294288" y="175493"/>
                      <a:pt x="299688" y="170093"/>
                      <a:pt x="299688" y="163343"/>
                    </a:cubicBezTo>
                    <a:lnTo>
                      <a:pt x="299688" y="137694"/>
                    </a:lnTo>
                    <a:cubicBezTo>
                      <a:pt x="299688" y="130945"/>
                      <a:pt x="294288" y="125545"/>
                      <a:pt x="287538" y="125545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938" name="知鱼1"/>
            <p:cNvGrpSpPr/>
            <p:nvPr/>
          </p:nvGrpSpPr>
          <p:grpSpPr>
            <a:xfrm>
              <a:off x="7489089" y="3839580"/>
              <a:ext cx="330318" cy="295010"/>
              <a:chOff x="5378656" y="5544563"/>
              <a:chExt cx="568326" cy="507578"/>
            </a:xfrm>
            <a:solidFill>
              <a:schemeClr val="bg1"/>
            </a:solidFill>
          </p:grpSpPr>
          <p:sp>
            <p:nvSpPr>
              <p:cNvPr id="939" name="知鱼1-1"/>
              <p:cNvSpPr/>
              <p:nvPr/>
            </p:nvSpPr>
            <p:spPr>
              <a:xfrm>
                <a:off x="5751241" y="5567512"/>
                <a:ext cx="80996" cy="214640"/>
              </a:xfrm>
              <a:custGeom>
                <a:avLst/>
                <a:gdLst>
                  <a:gd name="connsiteX0" fmla="*/ 67497 w 80996"/>
                  <a:gd name="connsiteY0" fmla="*/ 0 h 214640"/>
                  <a:gd name="connsiteX1" fmla="*/ 13499 w 80996"/>
                  <a:gd name="connsiteY1" fmla="*/ 0 h 214640"/>
                  <a:gd name="connsiteX2" fmla="*/ 0 w 80996"/>
                  <a:gd name="connsiteY2" fmla="*/ 13499 h 214640"/>
                  <a:gd name="connsiteX3" fmla="*/ 0 w 80996"/>
                  <a:gd name="connsiteY3" fmla="*/ 214641 h 214640"/>
                  <a:gd name="connsiteX4" fmla="*/ 80997 w 80996"/>
                  <a:gd name="connsiteY4" fmla="*/ 214641 h 214640"/>
                  <a:gd name="connsiteX5" fmla="*/ 80997 w 80996"/>
                  <a:gd name="connsiteY5" fmla="*/ 13499 h 214640"/>
                  <a:gd name="connsiteX6" fmla="*/ 67497 w 80996"/>
                  <a:gd name="connsiteY6" fmla="*/ 0 h 214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996" h="214640">
                    <a:moveTo>
                      <a:pt x="67497" y="0"/>
                    </a:moveTo>
                    <a:lnTo>
                      <a:pt x="13499" y="0"/>
                    </a:lnTo>
                    <a:cubicBezTo>
                      <a:pt x="5400" y="0"/>
                      <a:pt x="0" y="5400"/>
                      <a:pt x="0" y="13499"/>
                    </a:cubicBezTo>
                    <a:lnTo>
                      <a:pt x="0" y="214641"/>
                    </a:lnTo>
                    <a:lnTo>
                      <a:pt x="80997" y="214641"/>
                    </a:lnTo>
                    <a:lnTo>
                      <a:pt x="80997" y="13499"/>
                    </a:lnTo>
                    <a:cubicBezTo>
                      <a:pt x="80997" y="6750"/>
                      <a:pt x="75597" y="0"/>
                      <a:pt x="67497" y="0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940" name="知鱼1-2"/>
              <p:cNvSpPr/>
              <p:nvPr/>
            </p:nvSpPr>
            <p:spPr>
              <a:xfrm>
                <a:off x="5378656" y="5544563"/>
                <a:ext cx="568326" cy="507578"/>
              </a:xfrm>
              <a:custGeom>
                <a:avLst/>
                <a:gdLst>
                  <a:gd name="connsiteX0" fmla="*/ 422533 w 568326"/>
                  <a:gd name="connsiteY0" fmla="*/ 283488 h 507578"/>
                  <a:gd name="connsiteX1" fmla="*/ 326687 w 568326"/>
                  <a:gd name="connsiteY1" fmla="*/ 322637 h 507578"/>
                  <a:gd name="connsiteX2" fmla="*/ 230840 w 568326"/>
                  <a:gd name="connsiteY2" fmla="*/ 283488 h 507578"/>
                  <a:gd name="connsiteX3" fmla="*/ 230840 w 568326"/>
                  <a:gd name="connsiteY3" fmla="*/ 93146 h 507578"/>
                  <a:gd name="connsiteX4" fmla="*/ 326687 w 568326"/>
                  <a:gd name="connsiteY4" fmla="*/ 53998 h 507578"/>
                  <a:gd name="connsiteX5" fmla="*/ 338836 w 568326"/>
                  <a:gd name="connsiteY5" fmla="*/ 53998 h 507578"/>
                  <a:gd name="connsiteX6" fmla="*/ 338836 w 568326"/>
                  <a:gd name="connsiteY6" fmla="*/ 0 h 507578"/>
                  <a:gd name="connsiteX7" fmla="*/ 326687 w 568326"/>
                  <a:gd name="connsiteY7" fmla="*/ 0 h 507578"/>
                  <a:gd name="connsiteX8" fmla="*/ 193042 w 568326"/>
                  <a:gd name="connsiteY8" fmla="*/ 55347 h 507578"/>
                  <a:gd name="connsiteX9" fmla="*/ 168743 w 568326"/>
                  <a:gd name="connsiteY9" fmla="*/ 294288 h 507578"/>
                  <a:gd name="connsiteX10" fmla="*/ 130945 w 568326"/>
                  <a:gd name="connsiteY10" fmla="*/ 332086 h 507578"/>
                  <a:gd name="connsiteX11" fmla="*/ 122845 w 568326"/>
                  <a:gd name="connsiteY11" fmla="*/ 323987 h 507578"/>
                  <a:gd name="connsiteX12" fmla="*/ 113395 w 568326"/>
                  <a:gd name="connsiteY12" fmla="*/ 323987 h 507578"/>
                  <a:gd name="connsiteX13" fmla="*/ 4050 w 568326"/>
                  <a:gd name="connsiteY13" fmla="*/ 433332 h 507578"/>
                  <a:gd name="connsiteX14" fmla="*/ 4050 w 568326"/>
                  <a:gd name="connsiteY14" fmla="*/ 452231 h 507578"/>
                  <a:gd name="connsiteX15" fmla="*/ 55348 w 568326"/>
                  <a:gd name="connsiteY15" fmla="*/ 503529 h 507578"/>
                  <a:gd name="connsiteX16" fmla="*/ 74247 w 568326"/>
                  <a:gd name="connsiteY16" fmla="*/ 503529 h 507578"/>
                  <a:gd name="connsiteX17" fmla="*/ 183592 w 568326"/>
                  <a:gd name="connsiteY17" fmla="*/ 394183 h 507578"/>
                  <a:gd name="connsiteX18" fmla="*/ 183592 w 568326"/>
                  <a:gd name="connsiteY18" fmla="*/ 384734 h 507578"/>
                  <a:gd name="connsiteX19" fmla="*/ 175493 w 568326"/>
                  <a:gd name="connsiteY19" fmla="*/ 376634 h 507578"/>
                  <a:gd name="connsiteX20" fmla="*/ 210591 w 568326"/>
                  <a:gd name="connsiteY20" fmla="*/ 341536 h 507578"/>
                  <a:gd name="connsiteX21" fmla="*/ 326687 w 568326"/>
                  <a:gd name="connsiteY21" fmla="*/ 380684 h 507578"/>
                  <a:gd name="connsiteX22" fmla="*/ 460331 w 568326"/>
                  <a:gd name="connsiteY22" fmla="*/ 325336 h 507578"/>
                  <a:gd name="connsiteX23" fmla="*/ 495430 w 568326"/>
                  <a:gd name="connsiteY23" fmla="*/ 275388 h 507578"/>
                  <a:gd name="connsiteX24" fmla="*/ 431982 w 568326"/>
                  <a:gd name="connsiteY24" fmla="*/ 275388 h 507578"/>
                  <a:gd name="connsiteX25" fmla="*/ 422533 w 568326"/>
                  <a:gd name="connsiteY25" fmla="*/ 283488 h 507578"/>
                  <a:gd name="connsiteX26" fmla="*/ 271339 w 568326"/>
                  <a:gd name="connsiteY26" fmla="*/ 130944 h 507578"/>
                  <a:gd name="connsiteX27" fmla="*/ 257839 w 568326"/>
                  <a:gd name="connsiteY27" fmla="*/ 144444 h 507578"/>
                  <a:gd name="connsiteX28" fmla="*/ 257839 w 568326"/>
                  <a:gd name="connsiteY28" fmla="*/ 237590 h 507578"/>
                  <a:gd name="connsiteX29" fmla="*/ 338836 w 568326"/>
                  <a:gd name="connsiteY29" fmla="*/ 237590 h 507578"/>
                  <a:gd name="connsiteX30" fmla="*/ 338836 w 568326"/>
                  <a:gd name="connsiteY30" fmla="*/ 144444 h 507578"/>
                  <a:gd name="connsiteX31" fmla="*/ 325337 w 568326"/>
                  <a:gd name="connsiteY31" fmla="*/ 130944 h 507578"/>
                  <a:gd name="connsiteX32" fmla="*/ 271339 w 568326"/>
                  <a:gd name="connsiteY32" fmla="*/ 130944 h 507578"/>
                  <a:gd name="connsiteX33" fmla="*/ 554827 w 568326"/>
                  <a:gd name="connsiteY33" fmla="*/ 90446 h 507578"/>
                  <a:gd name="connsiteX34" fmla="*/ 500829 w 568326"/>
                  <a:gd name="connsiteY34" fmla="*/ 90446 h 507578"/>
                  <a:gd name="connsiteX35" fmla="*/ 487330 w 568326"/>
                  <a:gd name="connsiteY35" fmla="*/ 103945 h 507578"/>
                  <a:gd name="connsiteX36" fmla="*/ 487330 w 568326"/>
                  <a:gd name="connsiteY36" fmla="*/ 237590 h 507578"/>
                  <a:gd name="connsiteX37" fmla="*/ 568326 w 568326"/>
                  <a:gd name="connsiteY37" fmla="*/ 237590 h 507578"/>
                  <a:gd name="connsiteX38" fmla="*/ 568326 w 568326"/>
                  <a:gd name="connsiteY38" fmla="*/ 103945 h 507578"/>
                  <a:gd name="connsiteX39" fmla="*/ 554827 w 568326"/>
                  <a:gd name="connsiteY39" fmla="*/ 90446 h 507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568326" h="507578">
                    <a:moveTo>
                      <a:pt x="422533" y="283488"/>
                    </a:moveTo>
                    <a:cubicBezTo>
                      <a:pt x="396883" y="309137"/>
                      <a:pt x="363135" y="322637"/>
                      <a:pt x="326687" y="322637"/>
                    </a:cubicBezTo>
                    <a:cubicBezTo>
                      <a:pt x="290238" y="322637"/>
                      <a:pt x="256489" y="309137"/>
                      <a:pt x="230840" y="283488"/>
                    </a:cubicBezTo>
                    <a:cubicBezTo>
                      <a:pt x="178193" y="230840"/>
                      <a:pt x="178193" y="145794"/>
                      <a:pt x="230840" y="93146"/>
                    </a:cubicBezTo>
                    <a:cubicBezTo>
                      <a:pt x="256489" y="67497"/>
                      <a:pt x="290238" y="53998"/>
                      <a:pt x="326687" y="53998"/>
                    </a:cubicBezTo>
                    <a:cubicBezTo>
                      <a:pt x="330736" y="53998"/>
                      <a:pt x="334786" y="53998"/>
                      <a:pt x="338836" y="53998"/>
                    </a:cubicBezTo>
                    <a:lnTo>
                      <a:pt x="338836" y="0"/>
                    </a:lnTo>
                    <a:cubicBezTo>
                      <a:pt x="334786" y="0"/>
                      <a:pt x="330736" y="0"/>
                      <a:pt x="326687" y="0"/>
                    </a:cubicBezTo>
                    <a:cubicBezTo>
                      <a:pt x="278089" y="0"/>
                      <a:pt x="229490" y="18899"/>
                      <a:pt x="193042" y="55347"/>
                    </a:cubicBezTo>
                    <a:cubicBezTo>
                      <a:pt x="128245" y="120145"/>
                      <a:pt x="120145" y="220041"/>
                      <a:pt x="168743" y="294288"/>
                    </a:cubicBezTo>
                    <a:lnTo>
                      <a:pt x="130945" y="332086"/>
                    </a:lnTo>
                    <a:lnTo>
                      <a:pt x="122845" y="323987"/>
                    </a:lnTo>
                    <a:cubicBezTo>
                      <a:pt x="120145" y="321286"/>
                      <a:pt x="116095" y="321286"/>
                      <a:pt x="113395" y="323987"/>
                    </a:cubicBezTo>
                    <a:lnTo>
                      <a:pt x="4050" y="433332"/>
                    </a:lnTo>
                    <a:cubicBezTo>
                      <a:pt x="-1350" y="438732"/>
                      <a:pt x="-1350" y="446831"/>
                      <a:pt x="4050" y="452231"/>
                    </a:cubicBezTo>
                    <a:lnTo>
                      <a:pt x="55348" y="503529"/>
                    </a:lnTo>
                    <a:cubicBezTo>
                      <a:pt x="60747" y="508929"/>
                      <a:pt x="68847" y="508929"/>
                      <a:pt x="74247" y="503529"/>
                    </a:cubicBezTo>
                    <a:lnTo>
                      <a:pt x="183592" y="394183"/>
                    </a:lnTo>
                    <a:cubicBezTo>
                      <a:pt x="186293" y="391484"/>
                      <a:pt x="186293" y="387434"/>
                      <a:pt x="183592" y="384734"/>
                    </a:cubicBezTo>
                    <a:lnTo>
                      <a:pt x="175493" y="376634"/>
                    </a:lnTo>
                    <a:lnTo>
                      <a:pt x="210591" y="341536"/>
                    </a:lnTo>
                    <a:cubicBezTo>
                      <a:pt x="244340" y="368535"/>
                      <a:pt x="284838" y="380684"/>
                      <a:pt x="326687" y="380684"/>
                    </a:cubicBezTo>
                    <a:cubicBezTo>
                      <a:pt x="375285" y="380684"/>
                      <a:pt x="423882" y="361785"/>
                      <a:pt x="460331" y="325336"/>
                    </a:cubicBezTo>
                    <a:cubicBezTo>
                      <a:pt x="475180" y="310487"/>
                      <a:pt x="487330" y="292938"/>
                      <a:pt x="495430" y="275388"/>
                    </a:cubicBezTo>
                    <a:lnTo>
                      <a:pt x="431982" y="275388"/>
                    </a:lnTo>
                    <a:cubicBezTo>
                      <a:pt x="429282" y="276739"/>
                      <a:pt x="426582" y="280788"/>
                      <a:pt x="422533" y="283488"/>
                    </a:cubicBezTo>
                    <a:close/>
                    <a:moveTo>
                      <a:pt x="271339" y="130944"/>
                    </a:moveTo>
                    <a:cubicBezTo>
                      <a:pt x="263239" y="130944"/>
                      <a:pt x="257839" y="136344"/>
                      <a:pt x="257839" y="144444"/>
                    </a:cubicBezTo>
                    <a:lnTo>
                      <a:pt x="257839" y="237590"/>
                    </a:lnTo>
                    <a:lnTo>
                      <a:pt x="338836" y="237590"/>
                    </a:lnTo>
                    <a:lnTo>
                      <a:pt x="338836" y="144444"/>
                    </a:lnTo>
                    <a:cubicBezTo>
                      <a:pt x="338836" y="136344"/>
                      <a:pt x="333436" y="130944"/>
                      <a:pt x="325337" y="130944"/>
                    </a:cubicBezTo>
                    <a:lnTo>
                      <a:pt x="271339" y="130944"/>
                    </a:lnTo>
                    <a:close/>
                    <a:moveTo>
                      <a:pt x="554827" y="90446"/>
                    </a:moveTo>
                    <a:lnTo>
                      <a:pt x="500829" y="90446"/>
                    </a:lnTo>
                    <a:cubicBezTo>
                      <a:pt x="492730" y="90446"/>
                      <a:pt x="487330" y="95846"/>
                      <a:pt x="487330" y="103945"/>
                    </a:cubicBezTo>
                    <a:lnTo>
                      <a:pt x="487330" y="237590"/>
                    </a:lnTo>
                    <a:lnTo>
                      <a:pt x="568326" y="237590"/>
                    </a:lnTo>
                    <a:lnTo>
                      <a:pt x="568326" y="103945"/>
                    </a:lnTo>
                    <a:cubicBezTo>
                      <a:pt x="568326" y="97196"/>
                      <a:pt x="562927" y="90446"/>
                      <a:pt x="554827" y="90446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组合 161"/>
          <p:cNvGrpSpPr/>
          <p:nvPr/>
        </p:nvGrpSpPr>
        <p:grpSpPr>
          <a:xfrm>
            <a:off x="1890797" y="661763"/>
            <a:ext cx="9480801" cy="5416190"/>
            <a:chOff x="1890797" y="642713"/>
            <a:chExt cx="9480801" cy="5416190"/>
          </a:xfrm>
        </p:grpSpPr>
        <p:grpSp>
          <p:nvGrpSpPr>
            <p:cNvPr id="146" name="组合 145"/>
            <p:cNvGrpSpPr/>
            <p:nvPr/>
          </p:nvGrpSpPr>
          <p:grpSpPr>
            <a:xfrm>
              <a:off x="1890797" y="642713"/>
              <a:ext cx="9480801" cy="5416190"/>
              <a:chOff x="1890797" y="541113"/>
              <a:chExt cx="9480801" cy="5416190"/>
            </a:xfrm>
          </p:grpSpPr>
          <p:grpSp>
            <p:nvGrpSpPr>
              <p:cNvPr id="141" name="组合 140"/>
              <p:cNvGrpSpPr/>
              <p:nvPr/>
            </p:nvGrpSpPr>
            <p:grpSpPr>
              <a:xfrm>
                <a:off x="2955498" y="805542"/>
                <a:ext cx="6276459" cy="4749619"/>
                <a:chOff x="2955498" y="805542"/>
                <a:chExt cx="6276459" cy="4749619"/>
              </a:xfrm>
            </p:grpSpPr>
            <p:grpSp>
              <p:nvGrpSpPr>
                <p:cNvPr id="9" name="图形 4"/>
                <p:cNvGrpSpPr/>
                <p:nvPr/>
              </p:nvGrpSpPr>
              <p:grpSpPr>
                <a:xfrm>
                  <a:off x="4742187" y="1924155"/>
                  <a:ext cx="2714289" cy="2715136"/>
                  <a:chOff x="4742187" y="1924155"/>
                  <a:chExt cx="2714289" cy="2715136"/>
                </a:xfrm>
              </p:grpSpPr>
              <p:sp>
                <p:nvSpPr>
                  <p:cNvPr id="10" name="任意多边形: 形状 9"/>
                  <p:cNvSpPr/>
                  <p:nvPr/>
                </p:nvSpPr>
                <p:spPr>
                  <a:xfrm>
                    <a:off x="5195926" y="1924155"/>
                    <a:ext cx="1819938" cy="437625"/>
                  </a:xfrm>
                  <a:custGeom>
                    <a:avLst/>
                    <a:gdLst>
                      <a:gd name="connsiteX0" fmla="*/ 1802972 w 1819938"/>
                      <a:gd name="connsiteY0" fmla="*/ 421150 h 437625"/>
                      <a:gd name="connsiteX1" fmla="*/ 1801628 w 1819938"/>
                      <a:gd name="connsiteY1" fmla="*/ 339190 h 437625"/>
                      <a:gd name="connsiteX2" fmla="*/ 1659207 w 1819938"/>
                      <a:gd name="connsiteY2" fmla="*/ 227672 h 437625"/>
                      <a:gd name="connsiteX3" fmla="*/ 103320 w 1819938"/>
                      <a:gd name="connsiteY3" fmla="*/ 258574 h 437625"/>
                      <a:gd name="connsiteX4" fmla="*/ 20017 w 1819938"/>
                      <a:gd name="connsiteY4" fmla="*/ 325754 h 437625"/>
                      <a:gd name="connsiteX5" fmla="*/ 17329 w 1819938"/>
                      <a:gd name="connsiteY5" fmla="*/ 409057 h 437625"/>
                      <a:gd name="connsiteX6" fmla="*/ 17329 w 1819938"/>
                      <a:gd name="connsiteY6" fmla="*/ 409057 h 437625"/>
                      <a:gd name="connsiteX7" fmla="*/ 93915 w 1819938"/>
                      <a:gd name="connsiteY7" fmla="*/ 411745 h 437625"/>
                      <a:gd name="connsiteX8" fmla="*/ 1424077 w 1819938"/>
                      <a:gd name="connsiteY8" fmla="*/ 224984 h 437625"/>
                      <a:gd name="connsiteX9" fmla="*/ 1726386 w 1819938"/>
                      <a:gd name="connsiteY9" fmla="*/ 423837 h 437625"/>
                      <a:gd name="connsiteX10" fmla="*/ 1802972 w 1819938"/>
                      <a:gd name="connsiteY10" fmla="*/ 421150 h 437625"/>
                      <a:gd name="connsiteX11" fmla="*/ 1802972 w 1819938"/>
                      <a:gd name="connsiteY11" fmla="*/ 421150 h 43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819938" h="437625">
                        <a:moveTo>
                          <a:pt x="1802972" y="421150"/>
                        </a:moveTo>
                        <a:cubicBezTo>
                          <a:pt x="1825813" y="398309"/>
                          <a:pt x="1825813" y="360688"/>
                          <a:pt x="1801628" y="339190"/>
                        </a:cubicBezTo>
                        <a:cubicBezTo>
                          <a:pt x="1757289" y="298882"/>
                          <a:pt x="1708920" y="261262"/>
                          <a:pt x="1659207" y="227672"/>
                        </a:cubicBezTo>
                        <a:cubicBezTo>
                          <a:pt x="1194321" y="-86730"/>
                          <a:pt x="554769" y="-74638"/>
                          <a:pt x="103320" y="258574"/>
                        </a:cubicBezTo>
                        <a:cubicBezTo>
                          <a:pt x="75104" y="280072"/>
                          <a:pt x="46889" y="301569"/>
                          <a:pt x="20017" y="325754"/>
                        </a:cubicBezTo>
                        <a:cubicBezTo>
                          <a:pt x="-5512" y="347252"/>
                          <a:pt x="-6855" y="386216"/>
                          <a:pt x="17329" y="409057"/>
                        </a:cubicBezTo>
                        <a:lnTo>
                          <a:pt x="17329" y="409057"/>
                        </a:lnTo>
                        <a:cubicBezTo>
                          <a:pt x="38827" y="430555"/>
                          <a:pt x="72417" y="431899"/>
                          <a:pt x="93915" y="411745"/>
                        </a:cubicBezTo>
                        <a:cubicBezTo>
                          <a:pt x="459373" y="102717"/>
                          <a:pt x="984720" y="20758"/>
                          <a:pt x="1424077" y="224984"/>
                        </a:cubicBezTo>
                        <a:cubicBezTo>
                          <a:pt x="1535595" y="277385"/>
                          <a:pt x="1636365" y="344565"/>
                          <a:pt x="1726386" y="423837"/>
                        </a:cubicBezTo>
                        <a:cubicBezTo>
                          <a:pt x="1746540" y="442647"/>
                          <a:pt x="1781474" y="442647"/>
                          <a:pt x="1802972" y="421150"/>
                        </a:cubicBezTo>
                        <a:lnTo>
                          <a:pt x="1802972" y="42115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134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11" name="任意多边形: 形状 10"/>
                  <p:cNvSpPr/>
                  <p:nvPr/>
                </p:nvSpPr>
                <p:spPr>
                  <a:xfrm>
                    <a:off x="7029448" y="2377689"/>
                    <a:ext cx="427029" cy="1804515"/>
                  </a:xfrm>
                  <a:custGeom>
                    <a:avLst/>
                    <a:gdLst>
                      <a:gd name="connsiteX0" fmla="*/ 387309 w 427029"/>
                      <a:gd name="connsiteY0" fmla="*/ 1233286 h 1804515"/>
                      <a:gd name="connsiteX1" fmla="*/ 99779 w 427029"/>
                      <a:gd name="connsiteY1" fmla="*/ 20017 h 1804515"/>
                      <a:gd name="connsiteX2" fmla="*/ 16476 w 427029"/>
                      <a:gd name="connsiteY2" fmla="*/ 17330 h 1804515"/>
                      <a:gd name="connsiteX3" fmla="*/ 16476 w 427029"/>
                      <a:gd name="connsiteY3" fmla="*/ 17330 h 1804515"/>
                      <a:gd name="connsiteX4" fmla="*/ 13789 w 427029"/>
                      <a:gd name="connsiteY4" fmla="*/ 93915 h 1804515"/>
                      <a:gd name="connsiteX5" fmla="*/ 309380 w 427029"/>
                      <a:gd name="connsiteY5" fmla="*/ 1020997 h 1804515"/>
                      <a:gd name="connsiteX6" fmla="*/ 13789 w 427029"/>
                      <a:gd name="connsiteY6" fmla="*/ 1711607 h 1804515"/>
                      <a:gd name="connsiteX7" fmla="*/ 16476 w 427029"/>
                      <a:gd name="connsiteY7" fmla="*/ 1788192 h 1804515"/>
                      <a:gd name="connsiteX8" fmla="*/ 16476 w 427029"/>
                      <a:gd name="connsiteY8" fmla="*/ 1788192 h 1804515"/>
                      <a:gd name="connsiteX9" fmla="*/ 99779 w 427029"/>
                      <a:gd name="connsiteY9" fmla="*/ 1785505 h 1804515"/>
                      <a:gd name="connsiteX10" fmla="*/ 387309 w 427029"/>
                      <a:gd name="connsiteY10" fmla="*/ 1233286 h 18045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27029" h="1804515">
                        <a:moveTo>
                          <a:pt x="387309" y="1233286"/>
                        </a:moveTo>
                        <a:cubicBezTo>
                          <a:pt x="494797" y="801991"/>
                          <a:pt x="379248" y="349198"/>
                          <a:pt x="99779" y="20017"/>
                        </a:cubicBezTo>
                        <a:cubicBezTo>
                          <a:pt x="78281" y="-5512"/>
                          <a:pt x="39317" y="-6855"/>
                          <a:pt x="16476" y="17330"/>
                        </a:cubicBezTo>
                        <a:lnTo>
                          <a:pt x="16476" y="17330"/>
                        </a:lnTo>
                        <a:cubicBezTo>
                          <a:pt x="-5022" y="38827"/>
                          <a:pt x="-5022" y="71073"/>
                          <a:pt x="13789" y="93915"/>
                        </a:cubicBezTo>
                        <a:cubicBezTo>
                          <a:pt x="228764" y="346511"/>
                          <a:pt x="340283" y="679724"/>
                          <a:pt x="309380" y="1020997"/>
                        </a:cubicBezTo>
                        <a:cubicBezTo>
                          <a:pt x="286539" y="1280312"/>
                          <a:pt x="177708" y="1519473"/>
                          <a:pt x="13789" y="1711607"/>
                        </a:cubicBezTo>
                        <a:cubicBezTo>
                          <a:pt x="-5022" y="1734448"/>
                          <a:pt x="-5022" y="1768038"/>
                          <a:pt x="16476" y="1788192"/>
                        </a:cubicBezTo>
                        <a:lnTo>
                          <a:pt x="16476" y="1788192"/>
                        </a:lnTo>
                        <a:cubicBezTo>
                          <a:pt x="39317" y="1811033"/>
                          <a:pt x="78281" y="1809690"/>
                          <a:pt x="99779" y="1785505"/>
                        </a:cubicBezTo>
                        <a:cubicBezTo>
                          <a:pt x="234139" y="1629648"/>
                          <a:pt x="336252" y="1441544"/>
                          <a:pt x="387309" y="1233286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34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12" name="任意多边形: 形状 11"/>
                  <p:cNvSpPr/>
                  <p:nvPr/>
                </p:nvSpPr>
                <p:spPr>
                  <a:xfrm>
                    <a:off x="4742187" y="2361228"/>
                    <a:ext cx="435815" cy="1837585"/>
                  </a:xfrm>
                  <a:custGeom>
                    <a:avLst/>
                    <a:gdLst>
                      <a:gd name="connsiteX0" fmla="*/ 418668 w 435815"/>
                      <a:gd name="connsiteY0" fmla="*/ 1820776 h 1837585"/>
                      <a:gd name="connsiteX1" fmla="*/ 421355 w 435815"/>
                      <a:gd name="connsiteY1" fmla="*/ 1742847 h 1837585"/>
                      <a:gd name="connsiteX2" fmla="*/ 320585 w 435815"/>
                      <a:gd name="connsiteY2" fmla="*/ 1612518 h 1837585"/>
                      <a:gd name="connsiteX3" fmla="*/ 347457 w 435815"/>
                      <a:gd name="connsiteY3" fmla="*/ 186960 h 1837585"/>
                      <a:gd name="connsiteX4" fmla="*/ 421355 w 435815"/>
                      <a:gd name="connsiteY4" fmla="*/ 94252 h 1837585"/>
                      <a:gd name="connsiteX5" fmla="*/ 420011 w 435815"/>
                      <a:gd name="connsiteY5" fmla="*/ 16323 h 1837585"/>
                      <a:gd name="connsiteX6" fmla="*/ 420011 w 435815"/>
                      <a:gd name="connsiteY6" fmla="*/ 16323 h 1837585"/>
                      <a:gd name="connsiteX7" fmla="*/ 338052 w 435815"/>
                      <a:gd name="connsiteY7" fmla="*/ 19011 h 1837585"/>
                      <a:gd name="connsiteX8" fmla="*/ 123076 w 435815"/>
                      <a:gd name="connsiteY8" fmla="*/ 1488907 h 1837585"/>
                      <a:gd name="connsiteX9" fmla="*/ 339395 w 435815"/>
                      <a:gd name="connsiteY9" fmla="*/ 1818089 h 1837585"/>
                      <a:gd name="connsiteX10" fmla="*/ 418668 w 435815"/>
                      <a:gd name="connsiteY10" fmla="*/ 1820776 h 1837585"/>
                      <a:gd name="connsiteX11" fmla="*/ 418668 w 435815"/>
                      <a:gd name="connsiteY11" fmla="*/ 1820776 h 1837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35815" h="1837585">
                        <a:moveTo>
                          <a:pt x="418668" y="1820776"/>
                        </a:moveTo>
                        <a:cubicBezTo>
                          <a:pt x="440165" y="1799279"/>
                          <a:pt x="440165" y="1765689"/>
                          <a:pt x="421355" y="1742847"/>
                        </a:cubicBezTo>
                        <a:cubicBezTo>
                          <a:pt x="385078" y="1702539"/>
                          <a:pt x="351488" y="1658201"/>
                          <a:pt x="320585" y="1612518"/>
                        </a:cubicBezTo>
                        <a:cubicBezTo>
                          <a:pt x="33055" y="1181223"/>
                          <a:pt x="45148" y="607507"/>
                          <a:pt x="347457" y="186960"/>
                        </a:cubicBezTo>
                        <a:cubicBezTo>
                          <a:pt x="370298" y="154714"/>
                          <a:pt x="395827" y="123811"/>
                          <a:pt x="421355" y="94252"/>
                        </a:cubicBezTo>
                        <a:cubicBezTo>
                          <a:pt x="441509" y="71411"/>
                          <a:pt x="440165" y="37821"/>
                          <a:pt x="420011" y="16323"/>
                        </a:cubicBezTo>
                        <a:lnTo>
                          <a:pt x="420011" y="16323"/>
                        </a:lnTo>
                        <a:cubicBezTo>
                          <a:pt x="397170" y="-6518"/>
                          <a:pt x="359549" y="-5174"/>
                          <a:pt x="338052" y="19011"/>
                        </a:cubicBezTo>
                        <a:cubicBezTo>
                          <a:pt x="-12627" y="420747"/>
                          <a:pt x="-101305" y="998494"/>
                          <a:pt x="123076" y="1488907"/>
                        </a:cubicBezTo>
                        <a:cubicBezTo>
                          <a:pt x="178164" y="1609831"/>
                          <a:pt x="252062" y="1721350"/>
                          <a:pt x="339395" y="1818089"/>
                        </a:cubicBezTo>
                        <a:cubicBezTo>
                          <a:pt x="358206" y="1843617"/>
                          <a:pt x="395827" y="1843617"/>
                          <a:pt x="418668" y="1820776"/>
                        </a:cubicBezTo>
                        <a:lnTo>
                          <a:pt x="418668" y="1820776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 w="134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13" name="任意多边形: 形状 12"/>
                  <p:cNvSpPr/>
                  <p:nvPr/>
                </p:nvSpPr>
                <p:spPr>
                  <a:xfrm>
                    <a:off x="5194245" y="4199118"/>
                    <a:ext cx="1820118" cy="440174"/>
                  </a:xfrm>
                  <a:custGeom>
                    <a:avLst/>
                    <a:gdLst>
                      <a:gd name="connsiteX0" fmla="*/ 1803309 w 1820118"/>
                      <a:gd name="connsiteY0" fmla="*/ 16476 h 440174"/>
                      <a:gd name="connsiteX1" fmla="*/ 1726724 w 1820118"/>
                      <a:gd name="connsiteY1" fmla="*/ 13789 h 440174"/>
                      <a:gd name="connsiteX2" fmla="*/ 1205408 w 1820118"/>
                      <a:gd name="connsiteY2" fmla="*/ 290570 h 440174"/>
                      <a:gd name="connsiteX3" fmla="*/ 92909 w 1820118"/>
                      <a:gd name="connsiteY3" fmla="*/ 27225 h 440174"/>
                      <a:gd name="connsiteX4" fmla="*/ 16324 w 1820118"/>
                      <a:gd name="connsiteY4" fmla="*/ 29912 h 440174"/>
                      <a:gd name="connsiteX5" fmla="*/ 16324 w 1820118"/>
                      <a:gd name="connsiteY5" fmla="*/ 29912 h 440174"/>
                      <a:gd name="connsiteX6" fmla="*/ 19011 w 1820118"/>
                      <a:gd name="connsiteY6" fmla="*/ 111871 h 440174"/>
                      <a:gd name="connsiteX7" fmla="*/ 1028053 w 1820118"/>
                      <a:gd name="connsiteY7" fmla="*/ 434335 h 440174"/>
                      <a:gd name="connsiteX8" fmla="*/ 1800622 w 1820118"/>
                      <a:gd name="connsiteY8" fmla="*/ 97092 h 440174"/>
                      <a:gd name="connsiteX9" fmla="*/ 1803309 w 1820118"/>
                      <a:gd name="connsiteY9" fmla="*/ 16476 h 440174"/>
                      <a:gd name="connsiteX10" fmla="*/ 1803309 w 1820118"/>
                      <a:gd name="connsiteY10" fmla="*/ 16476 h 440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820118" h="440174">
                        <a:moveTo>
                          <a:pt x="1803309" y="16476"/>
                        </a:moveTo>
                        <a:cubicBezTo>
                          <a:pt x="1781812" y="-5022"/>
                          <a:pt x="1748222" y="-5022"/>
                          <a:pt x="1726724" y="13789"/>
                        </a:cubicBezTo>
                        <a:cubicBezTo>
                          <a:pt x="1578928" y="144118"/>
                          <a:pt x="1401574" y="240857"/>
                          <a:pt x="1205408" y="290570"/>
                        </a:cubicBezTo>
                        <a:cubicBezTo>
                          <a:pt x="813077" y="388653"/>
                          <a:pt x="395218" y="283852"/>
                          <a:pt x="92909" y="27225"/>
                        </a:cubicBezTo>
                        <a:cubicBezTo>
                          <a:pt x="70068" y="8414"/>
                          <a:pt x="37821" y="9758"/>
                          <a:pt x="16324" y="29912"/>
                        </a:cubicBezTo>
                        <a:lnTo>
                          <a:pt x="16324" y="29912"/>
                        </a:lnTo>
                        <a:cubicBezTo>
                          <a:pt x="-6518" y="52753"/>
                          <a:pt x="-5174" y="91717"/>
                          <a:pt x="19011" y="111871"/>
                        </a:cubicBezTo>
                        <a:cubicBezTo>
                          <a:pt x="294448" y="345657"/>
                          <a:pt x="659907" y="469269"/>
                          <a:pt x="1028053" y="434335"/>
                        </a:cubicBezTo>
                        <a:cubicBezTo>
                          <a:pt x="1318270" y="406119"/>
                          <a:pt x="1588334" y="283852"/>
                          <a:pt x="1800622" y="97092"/>
                        </a:cubicBezTo>
                        <a:cubicBezTo>
                          <a:pt x="1826150" y="76938"/>
                          <a:pt x="1826150" y="39317"/>
                          <a:pt x="1803309" y="16476"/>
                        </a:cubicBezTo>
                        <a:lnTo>
                          <a:pt x="1803309" y="16476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 w="134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</p:grpSp>
            <p:sp>
              <p:nvSpPr>
                <p:cNvPr id="17" name="任意多边形: 形状 16"/>
                <p:cNvSpPr/>
                <p:nvPr/>
              </p:nvSpPr>
              <p:spPr>
                <a:xfrm>
                  <a:off x="5291184" y="861973"/>
                  <a:ext cx="1426901" cy="464885"/>
                </a:xfrm>
                <a:custGeom>
                  <a:avLst/>
                  <a:gdLst>
                    <a:gd name="connsiteX0" fmla="*/ 232442 w 1426901"/>
                    <a:gd name="connsiteY0" fmla="*/ 464885 h 464885"/>
                    <a:gd name="connsiteX1" fmla="*/ 1194459 w 1426901"/>
                    <a:gd name="connsiteY1" fmla="*/ 464885 h 464885"/>
                    <a:gd name="connsiteX2" fmla="*/ 1426901 w 1426901"/>
                    <a:gd name="connsiteY2" fmla="*/ 232443 h 464885"/>
                    <a:gd name="connsiteX3" fmla="*/ 1426901 w 1426901"/>
                    <a:gd name="connsiteY3" fmla="*/ 232443 h 464885"/>
                    <a:gd name="connsiteX4" fmla="*/ 1194459 w 1426901"/>
                    <a:gd name="connsiteY4" fmla="*/ 0 h 464885"/>
                    <a:gd name="connsiteX5" fmla="*/ 232442 w 1426901"/>
                    <a:gd name="connsiteY5" fmla="*/ 0 h 464885"/>
                    <a:gd name="connsiteX6" fmla="*/ 0 w 1426901"/>
                    <a:gd name="connsiteY6" fmla="*/ 232443 h 464885"/>
                    <a:gd name="connsiteX7" fmla="*/ 0 w 1426901"/>
                    <a:gd name="connsiteY7" fmla="*/ 232443 h 464885"/>
                    <a:gd name="connsiteX8" fmla="*/ 232442 w 1426901"/>
                    <a:gd name="connsiteY8" fmla="*/ 464885 h 464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26901" h="464885">
                      <a:moveTo>
                        <a:pt x="232442" y="464885"/>
                      </a:moveTo>
                      <a:lnTo>
                        <a:pt x="1194459" y="464885"/>
                      </a:lnTo>
                      <a:cubicBezTo>
                        <a:pt x="1323444" y="464885"/>
                        <a:pt x="1426901" y="360084"/>
                        <a:pt x="1426901" y="232443"/>
                      </a:cubicBezTo>
                      <a:lnTo>
                        <a:pt x="1426901" y="232443"/>
                      </a:lnTo>
                      <a:cubicBezTo>
                        <a:pt x="1426901" y="103457"/>
                        <a:pt x="1322101" y="0"/>
                        <a:pt x="1194459" y="0"/>
                      </a:cubicBezTo>
                      <a:lnTo>
                        <a:pt x="232442" y="0"/>
                      </a:lnTo>
                      <a:cubicBezTo>
                        <a:pt x="103457" y="0"/>
                        <a:pt x="0" y="104801"/>
                        <a:pt x="0" y="232443"/>
                      </a:cubicBezTo>
                      <a:lnTo>
                        <a:pt x="0" y="232443"/>
                      </a:lnTo>
                      <a:cubicBezTo>
                        <a:pt x="0" y="361428"/>
                        <a:pt x="104801" y="464885"/>
                        <a:pt x="232442" y="4648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3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22" name="任意多边形: 形状 21"/>
                <p:cNvSpPr/>
                <p:nvPr/>
              </p:nvSpPr>
              <p:spPr>
                <a:xfrm>
                  <a:off x="6415776" y="805542"/>
                  <a:ext cx="566998" cy="566998"/>
                </a:xfrm>
                <a:custGeom>
                  <a:avLst/>
                  <a:gdLst>
                    <a:gd name="connsiteX0" fmla="*/ 566999 w 566998"/>
                    <a:gd name="connsiteY0" fmla="*/ 283499 h 566998"/>
                    <a:gd name="connsiteX1" fmla="*/ 283499 w 566998"/>
                    <a:gd name="connsiteY1" fmla="*/ 566999 h 566998"/>
                    <a:gd name="connsiteX2" fmla="*/ 0 w 566998"/>
                    <a:gd name="connsiteY2" fmla="*/ 283499 h 566998"/>
                    <a:gd name="connsiteX3" fmla="*/ 283499 w 566998"/>
                    <a:gd name="connsiteY3" fmla="*/ 0 h 566998"/>
                    <a:gd name="connsiteX4" fmla="*/ 566999 w 566998"/>
                    <a:gd name="connsiteY4" fmla="*/ 283499 h 566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6998" h="566998">
                      <a:moveTo>
                        <a:pt x="566999" y="283499"/>
                      </a:moveTo>
                      <a:cubicBezTo>
                        <a:pt x="566999" y="440072"/>
                        <a:pt x="440072" y="566999"/>
                        <a:pt x="283499" y="566999"/>
                      </a:cubicBezTo>
                      <a:cubicBezTo>
                        <a:pt x="126927" y="566999"/>
                        <a:pt x="0" y="440072"/>
                        <a:pt x="0" y="283499"/>
                      </a:cubicBezTo>
                      <a:cubicBezTo>
                        <a:pt x="0" y="126927"/>
                        <a:pt x="126927" y="0"/>
                        <a:pt x="283499" y="0"/>
                      </a:cubicBezTo>
                      <a:cubicBezTo>
                        <a:pt x="440071" y="0"/>
                        <a:pt x="566999" y="126927"/>
                        <a:pt x="566999" y="28349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3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23" name="任意多边形: 形状 22"/>
                <p:cNvSpPr/>
                <p:nvPr/>
              </p:nvSpPr>
              <p:spPr>
                <a:xfrm>
                  <a:off x="6469520" y="859286"/>
                  <a:ext cx="459510" cy="459510"/>
                </a:xfrm>
                <a:custGeom>
                  <a:avLst/>
                  <a:gdLst>
                    <a:gd name="connsiteX0" fmla="*/ 459510 w 459510"/>
                    <a:gd name="connsiteY0" fmla="*/ 229755 h 459510"/>
                    <a:gd name="connsiteX1" fmla="*/ 229755 w 459510"/>
                    <a:gd name="connsiteY1" fmla="*/ 459511 h 459510"/>
                    <a:gd name="connsiteX2" fmla="*/ 0 w 459510"/>
                    <a:gd name="connsiteY2" fmla="*/ 229755 h 459510"/>
                    <a:gd name="connsiteX3" fmla="*/ 229755 w 459510"/>
                    <a:gd name="connsiteY3" fmla="*/ 0 h 459510"/>
                    <a:gd name="connsiteX4" fmla="*/ 459510 w 459510"/>
                    <a:gd name="connsiteY4" fmla="*/ 229755 h 459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9510" h="459510">
                      <a:moveTo>
                        <a:pt x="459510" y="229755"/>
                      </a:moveTo>
                      <a:cubicBezTo>
                        <a:pt x="459510" y="356646"/>
                        <a:pt x="356645" y="459511"/>
                        <a:pt x="229755" y="459511"/>
                      </a:cubicBezTo>
                      <a:cubicBezTo>
                        <a:pt x="102865" y="459511"/>
                        <a:pt x="0" y="356646"/>
                        <a:pt x="0" y="229755"/>
                      </a:cubicBezTo>
                      <a:cubicBezTo>
                        <a:pt x="0" y="102865"/>
                        <a:pt x="102865" y="0"/>
                        <a:pt x="229755" y="0"/>
                      </a:cubicBezTo>
                      <a:cubicBezTo>
                        <a:pt x="356645" y="0"/>
                        <a:pt x="459510" y="102865"/>
                        <a:pt x="459510" y="22975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3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grpSp>
              <p:nvGrpSpPr>
                <p:cNvPr id="136" name="组合 135"/>
                <p:cNvGrpSpPr/>
                <p:nvPr/>
              </p:nvGrpSpPr>
              <p:grpSpPr>
                <a:xfrm rot="10800000">
                  <a:off x="7540368" y="2863934"/>
                  <a:ext cx="1691589" cy="566998"/>
                  <a:chOff x="7540368" y="2863934"/>
                  <a:chExt cx="1691589" cy="566998"/>
                </a:xfrm>
              </p:grpSpPr>
              <p:sp>
                <p:nvSpPr>
                  <p:cNvPr id="35" name="任意多边形: 形状 34"/>
                  <p:cNvSpPr/>
                  <p:nvPr/>
                </p:nvSpPr>
                <p:spPr>
                  <a:xfrm>
                    <a:off x="7540368" y="2921709"/>
                    <a:ext cx="1426901" cy="464885"/>
                  </a:xfrm>
                  <a:custGeom>
                    <a:avLst/>
                    <a:gdLst>
                      <a:gd name="connsiteX0" fmla="*/ 232442 w 1426901"/>
                      <a:gd name="connsiteY0" fmla="*/ 464885 h 464885"/>
                      <a:gd name="connsiteX1" fmla="*/ 1194459 w 1426901"/>
                      <a:gd name="connsiteY1" fmla="*/ 464885 h 464885"/>
                      <a:gd name="connsiteX2" fmla="*/ 1426902 w 1426901"/>
                      <a:gd name="connsiteY2" fmla="*/ 232443 h 464885"/>
                      <a:gd name="connsiteX3" fmla="*/ 1426902 w 1426901"/>
                      <a:gd name="connsiteY3" fmla="*/ 232443 h 464885"/>
                      <a:gd name="connsiteX4" fmla="*/ 1194459 w 1426901"/>
                      <a:gd name="connsiteY4" fmla="*/ 0 h 464885"/>
                      <a:gd name="connsiteX5" fmla="*/ 232442 w 1426901"/>
                      <a:gd name="connsiteY5" fmla="*/ 0 h 464885"/>
                      <a:gd name="connsiteX6" fmla="*/ 0 w 1426901"/>
                      <a:gd name="connsiteY6" fmla="*/ 232443 h 464885"/>
                      <a:gd name="connsiteX7" fmla="*/ 0 w 1426901"/>
                      <a:gd name="connsiteY7" fmla="*/ 232443 h 464885"/>
                      <a:gd name="connsiteX8" fmla="*/ 232442 w 1426901"/>
                      <a:gd name="connsiteY8" fmla="*/ 464885 h 4648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26901" h="464885">
                        <a:moveTo>
                          <a:pt x="232442" y="464885"/>
                        </a:moveTo>
                        <a:lnTo>
                          <a:pt x="1194459" y="464885"/>
                        </a:lnTo>
                        <a:cubicBezTo>
                          <a:pt x="1323444" y="464885"/>
                          <a:pt x="1426902" y="360084"/>
                          <a:pt x="1426902" y="232443"/>
                        </a:cubicBezTo>
                        <a:lnTo>
                          <a:pt x="1426902" y="232443"/>
                        </a:lnTo>
                        <a:cubicBezTo>
                          <a:pt x="1426902" y="103457"/>
                          <a:pt x="1322101" y="0"/>
                          <a:pt x="1194459" y="0"/>
                        </a:cubicBezTo>
                        <a:lnTo>
                          <a:pt x="232442" y="0"/>
                        </a:lnTo>
                        <a:cubicBezTo>
                          <a:pt x="103457" y="0"/>
                          <a:pt x="0" y="104801"/>
                          <a:pt x="0" y="232443"/>
                        </a:cubicBezTo>
                        <a:lnTo>
                          <a:pt x="0" y="232443"/>
                        </a:lnTo>
                        <a:cubicBezTo>
                          <a:pt x="0" y="360084"/>
                          <a:pt x="104801" y="464885"/>
                          <a:pt x="232442" y="464885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34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40" name="任意多边形: 形状 39"/>
                  <p:cNvSpPr/>
                  <p:nvPr/>
                </p:nvSpPr>
                <p:spPr>
                  <a:xfrm>
                    <a:off x="8664959" y="2863934"/>
                    <a:ext cx="566998" cy="566998"/>
                  </a:xfrm>
                  <a:custGeom>
                    <a:avLst/>
                    <a:gdLst>
                      <a:gd name="connsiteX0" fmla="*/ 566998 w 566998"/>
                      <a:gd name="connsiteY0" fmla="*/ 283499 h 566998"/>
                      <a:gd name="connsiteX1" fmla="*/ 283499 w 566998"/>
                      <a:gd name="connsiteY1" fmla="*/ 566999 h 566998"/>
                      <a:gd name="connsiteX2" fmla="*/ 0 w 566998"/>
                      <a:gd name="connsiteY2" fmla="*/ 283499 h 566998"/>
                      <a:gd name="connsiteX3" fmla="*/ 283499 w 566998"/>
                      <a:gd name="connsiteY3" fmla="*/ 0 h 566998"/>
                      <a:gd name="connsiteX4" fmla="*/ 566998 w 566998"/>
                      <a:gd name="connsiteY4" fmla="*/ 283499 h 56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6998" h="566998">
                        <a:moveTo>
                          <a:pt x="566998" y="283499"/>
                        </a:moveTo>
                        <a:cubicBezTo>
                          <a:pt x="566998" y="440072"/>
                          <a:pt x="440072" y="566999"/>
                          <a:pt x="283499" y="566999"/>
                        </a:cubicBezTo>
                        <a:cubicBezTo>
                          <a:pt x="126927" y="566999"/>
                          <a:pt x="0" y="440072"/>
                          <a:pt x="0" y="283499"/>
                        </a:cubicBezTo>
                        <a:cubicBezTo>
                          <a:pt x="0" y="126927"/>
                          <a:pt x="126926" y="0"/>
                          <a:pt x="283499" y="0"/>
                        </a:cubicBezTo>
                        <a:cubicBezTo>
                          <a:pt x="440071" y="0"/>
                          <a:pt x="566998" y="126927"/>
                          <a:pt x="566998" y="283499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34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41" name="任意多边形: 形状 40"/>
                  <p:cNvSpPr/>
                  <p:nvPr/>
                </p:nvSpPr>
                <p:spPr>
                  <a:xfrm>
                    <a:off x="8718703" y="2917678"/>
                    <a:ext cx="459510" cy="459510"/>
                  </a:xfrm>
                  <a:custGeom>
                    <a:avLst/>
                    <a:gdLst>
                      <a:gd name="connsiteX0" fmla="*/ 459511 w 459510"/>
                      <a:gd name="connsiteY0" fmla="*/ 229755 h 459510"/>
                      <a:gd name="connsiteX1" fmla="*/ 229755 w 459510"/>
                      <a:gd name="connsiteY1" fmla="*/ 459511 h 459510"/>
                      <a:gd name="connsiteX2" fmla="*/ 0 w 459510"/>
                      <a:gd name="connsiteY2" fmla="*/ 229755 h 459510"/>
                      <a:gd name="connsiteX3" fmla="*/ 229755 w 459510"/>
                      <a:gd name="connsiteY3" fmla="*/ 0 h 459510"/>
                      <a:gd name="connsiteX4" fmla="*/ 459511 w 459510"/>
                      <a:gd name="connsiteY4" fmla="*/ 229755 h 459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9510" h="459510">
                        <a:moveTo>
                          <a:pt x="459511" y="229755"/>
                        </a:moveTo>
                        <a:cubicBezTo>
                          <a:pt x="459511" y="356646"/>
                          <a:pt x="356646" y="459511"/>
                          <a:pt x="229755" y="459511"/>
                        </a:cubicBezTo>
                        <a:cubicBezTo>
                          <a:pt x="102865" y="459511"/>
                          <a:pt x="0" y="356646"/>
                          <a:pt x="0" y="229755"/>
                        </a:cubicBezTo>
                        <a:cubicBezTo>
                          <a:pt x="0" y="102865"/>
                          <a:pt x="102865" y="0"/>
                          <a:pt x="229755" y="0"/>
                        </a:cubicBezTo>
                        <a:cubicBezTo>
                          <a:pt x="356646" y="0"/>
                          <a:pt x="459511" y="102865"/>
                          <a:pt x="459511" y="229755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34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</p:grpSp>
            <p:sp>
              <p:nvSpPr>
                <p:cNvPr id="46" name="任意多边形: 形状 45"/>
                <p:cNvSpPr/>
                <p:nvPr/>
              </p:nvSpPr>
              <p:spPr>
                <a:xfrm>
                  <a:off x="5291184" y="5045938"/>
                  <a:ext cx="1426901" cy="464885"/>
                </a:xfrm>
                <a:custGeom>
                  <a:avLst/>
                  <a:gdLst>
                    <a:gd name="connsiteX0" fmla="*/ 232442 w 1426901"/>
                    <a:gd name="connsiteY0" fmla="*/ 464885 h 464885"/>
                    <a:gd name="connsiteX1" fmla="*/ 1194459 w 1426901"/>
                    <a:gd name="connsiteY1" fmla="*/ 464885 h 464885"/>
                    <a:gd name="connsiteX2" fmla="*/ 1426901 w 1426901"/>
                    <a:gd name="connsiteY2" fmla="*/ 232442 h 464885"/>
                    <a:gd name="connsiteX3" fmla="*/ 1426901 w 1426901"/>
                    <a:gd name="connsiteY3" fmla="*/ 232442 h 464885"/>
                    <a:gd name="connsiteX4" fmla="*/ 1194459 w 1426901"/>
                    <a:gd name="connsiteY4" fmla="*/ 0 h 464885"/>
                    <a:gd name="connsiteX5" fmla="*/ 232442 w 1426901"/>
                    <a:gd name="connsiteY5" fmla="*/ 0 h 464885"/>
                    <a:gd name="connsiteX6" fmla="*/ 0 w 1426901"/>
                    <a:gd name="connsiteY6" fmla="*/ 232442 h 464885"/>
                    <a:gd name="connsiteX7" fmla="*/ 0 w 1426901"/>
                    <a:gd name="connsiteY7" fmla="*/ 232442 h 464885"/>
                    <a:gd name="connsiteX8" fmla="*/ 232442 w 1426901"/>
                    <a:gd name="connsiteY8" fmla="*/ 464885 h 464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26901" h="464885">
                      <a:moveTo>
                        <a:pt x="232442" y="464885"/>
                      </a:moveTo>
                      <a:lnTo>
                        <a:pt x="1194459" y="464885"/>
                      </a:lnTo>
                      <a:cubicBezTo>
                        <a:pt x="1323444" y="464885"/>
                        <a:pt x="1426901" y="360084"/>
                        <a:pt x="1426901" y="232442"/>
                      </a:cubicBezTo>
                      <a:lnTo>
                        <a:pt x="1426901" y="232442"/>
                      </a:lnTo>
                      <a:cubicBezTo>
                        <a:pt x="1426901" y="103457"/>
                        <a:pt x="1322101" y="0"/>
                        <a:pt x="1194459" y="0"/>
                      </a:cubicBezTo>
                      <a:lnTo>
                        <a:pt x="232442" y="0"/>
                      </a:lnTo>
                      <a:cubicBezTo>
                        <a:pt x="103457" y="0"/>
                        <a:pt x="0" y="104801"/>
                        <a:pt x="0" y="232442"/>
                      </a:cubicBezTo>
                      <a:lnTo>
                        <a:pt x="0" y="232442"/>
                      </a:lnTo>
                      <a:cubicBezTo>
                        <a:pt x="0" y="360084"/>
                        <a:pt x="104801" y="464885"/>
                        <a:pt x="232442" y="464885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3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51" name="任意多边形: 形状 50"/>
                <p:cNvSpPr/>
                <p:nvPr/>
              </p:nvSpPr>
              <p:spPr>
                <a:xfrm>
                  <a:off x="6415776" y="4988163"/>
                  <a:ext cx="566998" cy="566998"/>
                </a:xfrm>
                <a:custGeom>
                  <a:avLst/>
                  <a:gdLst>
                    <a:gd name="connsiteX0" fmla="*/ 566999 w 566998"/>
                    <a:gd name="connsiteY0" fmla="*/ 283499 h 566998"/>
                    <a:gd name="connsiteX1" fmla="*/ 283499 w 566998"/>
                    <a:gd name="connsiteY1" fmla="*/ 566999 h 566998"/>
                    <a:gd name="connsiteX2" fmla="*/ 0 w 566998"/>
                    <a:gd name="connsiteY2" fmla="*/ 283499 h 566998"/>
                    <a:gd name="connsiteX3" fmla="*/ 283499 w 566998"/>
                    <a:gd name="connsiteY3" fmla="*/ 0 h 566998"/>
                    <a:gd name="connsiteX4" fmla="*/ 566999 w 566998"/>
                    <a:gd name="connsiteY4" fmla="*/ 283499 h 566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6998" h="566998">
                      <a:moveTo>
                        <a:pt x="566999" y="283499"/>
                      </a:moveTo>
                      <a:cubicBezTo>
                        <a:pt x="566999" y="440071"/>
                        <a:pt x="440072" y="566999"/>
                        <a:pt x="283499" y="566999"/>
                      </a:cubicBezTo>
                      <a:cubicBezTo>
                        <a:pt x="126927" y="566999"/>
                        <a:pt x="0" y="440072"/>
                        <a:pt x="0" y="283499"/>
                      </a:cubicBezTo>
                      <a:cubicBezTo>
                        <a:pt x="0" y="126927"/>
                        <a:pt x="126927" y="0"/>
                        <a:pt x="283499" y="0"/>
                      </a:cubicBezTo>
                      <a:cubicBezTo>
                        <a:pt x="440071" y="0"/>
                        <a:pt x="566999" y="126927"/>
                        <a:pt x="566999" y="28349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3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52" name="任意多边形: 形状 51"/>
                <p:cNvSpPr/>
                <p:nvPr/>
              </p:nvSpPr>
              <p:spPr>
                <a:xfrm>
                  <a:off x="6469520" y="5041907"/>
                  <a:ext cx="459510" cy="459510"/>
                </a:xfrm>
                <a:custGeom>
                  <a:avLst/>
                  <a:gdLst>
                    <a:gd name="connsiteX0" fmla="*/ 459510 w 459510"/>
                    <a:gd name="connsiteY0" fmla="*/ 229755 h 459510"/>
                    <a:gd name="connsiteX1" fmla="*/ 229755 w 459510"/>
                    <a:gd name="connsiteY1" fmla="*/ 459511 h 459510"/>
                    <a:gd name="connsiteX2" fmla="*/ 0 w 459510"/>
                    <a:gd name="connsiteY2" fmla="*/ 229755 h 459510"/>
                    <a:gd name="connsiteX3" fmla="*/ 229755 w 459510"/>
                    <a:gd name="connsiteY3" fmla="*/ 0 h 459510"/>
                    <a:gd name="connsiteX4" fmla="*/ 459510 w 459510"/>
                    <a:gd name="connsiteY4" fmla="*/ 229755 h 459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9510" h="459510">
                      <a:moveTo>
                        <a:pt x="459510" y="229755"/>
                      </a:moveTo>
                      <a:cubicBezTo>
                        <a:pt x="459510" y="356645"/>
                        <a:pt x="356645" y="459511"/>
                        <a:pt x="229755" y="459511"/>
                      </a:cubicBezTo>
                      <a:cubicBezTo>
                        <a:pt x="102865" y="459511"/>
                        <a:pt x="0" y="356645"/>
                        <a:pt x="0" y="229755"/>
                      </a:cubicBezTo>
                      <a:cubicBezTo>
                        <a:pt x="0" y="102865"/>
                        <a:pt x="102865" y="0"/>
                        <a:pt x="229755" y="0"/>
                      </a:cubicBezTo>
                      <a:cubicBezTo>
                        <a:pt x="356645" y="0"/>
                        <a:pt x="459510" y="102865"/>
                        <a:pt x="459510" y="22975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3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61" name="任意多边形: 形状 60"/>
                <p:cNvSpPr/>
                <p:nvPr/>
              </p:nvSpPr>
              <p:spPr>
                <a:xfrm>
                  <a:off x="2965416" y="2941863"/>
                  <a:ext cx="1428245" cy="464885"/>
                </a:xfrm>
                <a:custGeom>
                  <a:avLst/>
                  <a:gdLst>
                    <a:gd name="connsiteX0" fmla="*/ 232443 w 1428245"/>
                    <a:gd name="connsiteY0" fmla="*/ 464885 h 464885"/>
                    <a:gd name="connsiteX1" fmla="*/ 1195803 w 1428245"/>
                    <a:gd name="connsiteY1" fmla="*/ 464885 h 464885"/>
                    <a:gd name="connsiteX2" fmla="*/ 1428245 w 1428245"/>
                    <a:gd name="connsiteY2" fmla="*/ 232443 h 464885"/>
                    <a:gd name="connsiteX3" fmla="*/ 1428245 w 1428245"/>
                    <a:gd name="connsiteY3" fmla="*/ 232443 h 464885"/>
                    <a:gd name="connsiteX4" fmla="*/ 1195803 w 1428245"/>
                    <a:gd name="connsiteY4" fmla="*/ 0 h 464885"/>
                    <a:gd name="connsiteX5" fmla="*/ 232443 w 1428245"/>
                    <a:gd name="connsiteY5" fmla="*/ 0 h 464885"/>
                    <a:gd name="connsiteX6" fmla="*/ 0 w 1428245"/>
                    <a:gd name="connsiteY6" fmla="*/ 232443 h 464885"/>
                    <a:gd name="connsiteX7" fmla="*/ 0 w 1428245"/>
                    <a:gd name="connsiteY7" fmla="*/ 232443 h 464885"/>
                    <a:gd name="connsiteX8" fmla="*/ 232443 w 1428245"/>
                    <a:gd name="connsiteY8" fmla="*/ 464885 h 464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28245" h="464885">
                      <a:moveTo>
                        <a:pt x="232443" y="464885"/>
                      </a:moveTo>
                      <a:lnTo>
                        <a:pt x="1195803" y="464885"/>
                      </a:lnTo>
                      <a:cubicBezTo>
                        <a:pt x="1324788" y="464885"/>
                        <a:pt x="1428245" y="360084"/>
                        <a:pt x="1428245" y="232443"/>
                      </a:cubicBezTo>
                      <a:lnTo>
                        <a:pt x="1428245" y="232443"/>
                      </a:lnTo>
                      <a:cubicBezTo>
                        <a:pt x="1428245" y="103457"/>
                        <a:pt x="1323444" y="0"/>
                        <a:pt x="1195803" y="0"/>
                      </a:cubicBezTo>
                      <a:lnTo>
                        <a:pt x="232443" y="0"/>
                      </a:lnTo>
                      <a:cubicBezTo>
                        <a:pt x="104801" y="0"/>
                        <a:pt x="0" y="103457"/>
                        <a:pt x="0" y="232443"/>
                      </a:cubicBezTo>
                      <a:lnTo>
                        <a:pt x="0" y="232443"/>
                      </a:lnTo>
                      <a:cubicBezTo>
                        <a:pt x="0" y="361428"/>
                        <a:pt x="104801" y="464885"/>
                        <a:pt x="232443" y="46488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3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66" name="任意多边形: 形状 65"/>
                <p:cNvSpPr/>
                <p:nvPr/>
              </p:nvSpPr>
              <p:spPr>
                <a:xfrm>
                  <a:off x="4090007" y="2885432"/>
                  <a:ext cx="566998" cy="566998"/>
                </a:xfrm>
                <a:custGeom>
                  <a:avLst/>
                  <a:gdLst>
                    <a:gd name="connsiteX0" fmla="*/ 566999 w 566998"/>
                    <a:gd name="connsiteY0" fmla="*/ 283499 h 566998"/>
                    <a:gd name="connsiteX1" fmla="*/ 283499 w 566998"/>
                    <a:gd name="connsiteY1" fmla="*/ 566999 h 566998"/>
                    <a:gd name="connsiteX2" fmla="*/ 0 w 566998"/>
                    <a:gd name="connsiteY2" fmla="*/ 283499 h 566998"/>
                    <a:gd name="connsiteX3" fmla="*/ 283499 w 566998"/>
                    <a:gd name="connsiteY3" fmla="*/ 0 h 566998"/>
                    <a:gd name="connsiteX4" fmla="*/ 566999 w 566998"/>
                    <a:gd name="connsiteY4" fmla="*/ 283499 h 566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6998" h="566998">
                      <a:moveTo>
                        <a:pt x="566999" y="283499"/>
                      </a:moveTo>
                      <a:cubicBezTo>
                        <a:pt x="566999" y="440072"/>
                        <a:pt x="440072" y="566999"/>
                        <a:pt x="283499" y="566999"/>
                      </a:cubicBezTo>
                      <a:cubicBezTo>
                        <a:pt x="126927" y="566999"/>
                        <a:pt x="0" y="440072"/>
                        <a:pt x="0" y="283499"/>
                      </a:cubicBezTo>
                      <a:cubicBezTo>
                        <a:pt x="0" y="126927"/>
                        <a:pt x="126927" y="0"/>
                        <a:pt x="283499" y="0"/>
                      </a:cubicBezTo>
                      <a:cubicBezTo>
                        <a:pt x="440072" y="0"/>
                        <a:pt x="566999" y="126927"/>
                        <a:pt x="566999" y="28349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3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67" name="任意多边形: 形状 66"/>
                <p:cNvSpPr/>
                <p:nvPr/>
              </p:nvSpPr>
              <p:spPr>
                <a:xfrm>
                  <a:off x="4143751" y="2939176"/>
                  <a:ext cx="459510" cy="459510"/>
                </a:xfrm>
                <a:custGeom>
                  <a:avLst/>
                  <a:gdLst>
                    <a:gd name="connsiteX0" fmla="*/ 459511 w 459510"/>
                    <a:gd name="connsiteY0" fmla="*/ 229755 h 459510"/>
                    <a:gd name="connsiteX1" fmla="*/ 229755 w 459510"/>
                    <a:gd name="connsiteY1" fmla="*/ 459511 h 459510"/>
                    <a:gd name="connsiteX2" fmla="*/ 0 w 459510"/>
                    <a:gd name="connsiteY2" fmla="*/ 229755 h 459510"/>
                    <a:gd name="connsiteX3" fmla="*/ 229755 w 459510"/>
                    <a:gd name="connsiteY3" fmla="*/ 0 h 459510"/>
                    <a:gd name="connsiteX4" fmla="*/ 459511 w 459510"/>
                    <a:gd name="connsiteY4" fmla="*/ 229755 h 459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9510" h="459510">
                      <a:moveTo>
                        <a:pt x="459511" y="229755"/>
                      </a:moveTo>
                      <a:cubicBezTo>
                        <a:pt x="459511" y="356646"/>
                        <a:pt x="356646" y="459511"/>
                        <a:pt x="229755" y="459511"/>
                      </a:cubicBezTo>
                      <a:cubicBezTo>
                        <a:pt x="102865" y="459511"/>
                        <a:pt x="0" y="356646"/>
                        <a:pt x="0" y="229755"/>
                      </a:cubicBezTo>
                      <a:cubicBezTo>
                        <a:pt x="0" y="102865"/>
                        <a:pt x="102865" y="0"/>
                        <a:pt x="229755" y="0"/>
                      </a:cubicBezTo>
                      <a:cubicBezTo>
                        <a:pt x="356646" y="0"/>
                        <a:pt x="459511" y="102865"/>
                        <a:pt x="459511" y="22975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3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grpSp>
              <p:nvGrpSpPr>
                <p:cNvPr id="71" name="图形 4"/>
                <p:cNvGrpSpPr/>
                <p:nvPr/>
              </p:nvGrpSpPr>
              <p:grpSpPr>
                <a:xfrm>
                  <a:off x="4099238" y="1395963"/>
                  <a:ext cx="4010754" cy="3747217"/>
                  <a:chOff x="4099238" y="1395963"/>
                  <a:chExt cx="4010754" cy="3747217"/>
                </a:xfrm>
              </p:grpSpPr>
              <p:sp>
                <p:nvSpPr>
                  <p:cNvPr id="72" name="任意多边形: 形状 71"/>
                  <p:cNvSpPr/>
                  <p:nvPr/>
                </p:nvSpPr>
                <p:spPr>
                  <a:xfrm>
                    <a:off x="6954757" y="1400551"/>
                    <a:ext cx="1155235" cy="1360338"/>
                  </a:xfrm>
                  <a:custGeom>
                    <a:avLst/>
                    <a:gdLst>
                      <a:gd name="connsiteX0" fmla="*/ 703847 w 1155235"/>
                      <a:gd name="connsiteY0" fmla="*/ 594075 h 1360338"/>
                      <a:gd name="connsiteX1" fmla="*/ 1088117 w 1155235"/>
                      <a:gd name="connsiteY1" fmla="*/ 1335742 h 1360338"/>
                      <a:gd name="connsiteX2" fmla="*/ 1125738 w 1155235"/>
                      <a:gd name="connsiteY2" fmla="*/ 1359927 h 1360338"/>
                      <a:gd name="connsiteX3" fmla="*/ 1128425 w 1155235"/>
                      <a:gd name="connsiteY3" fmla="*/ 1359927 h 1360338"/>
                      <a:gd name="connsiteX4" fmla="*/ 1153953 w 1155235"/>
                      <a:gd name="connsiteY4" fmla="*/ 1319619 h 1360338"/>
                      <a:gd name="connsiteX5" fmla="*/ 929572 w 1155235"/>
                      <a:gd name="connsiteY5" fmla="*/ 796959 h 1360338"/>
                      <a:gd name="connsiteX6" fmla="*/ 46828 w 1155235"/>
                      <a:gd name="connsiteY6" fmla="*/ 2892 h 1360338"/>
                      <a:gd name="connsiteX7" fmla="*/ 5176 w 1155235"/>
                      <a:gd name="connsiteY7" fmla="*/ 14985 h 1360338"/>
                      <a:gd name="connsiteX8" fmla="*/ 5176 w 1155235"/>
                      <a:gd name="connsiteY8" fmla="*/ 14985 h 1360338"/>
                      <a:gd name="connsiteX9" fmla="*/ 18612 w 1155235"/>
                      <a:gd name="connsiteY9" fmla="*/ 62011 h 1360338"/>
                      <a:gd name="connsiteX10" fmla="*/ 703847 w 1155235"/>
                      <a:gd name="connsiteY10" fmla="*/ 594075 h 13603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155235" h="1360338">
                        <a:moveTo>
                          <a:pt x="703847" y="594075"/>
                        </a:moveTo>
                        <a:cubicBezTo>
                          <a:pt x="886577" y="814426"/>
                          <a:pt x="1014219" y="1068366"/>
                          <a:pt x="1088117" y="1335742"/>
                        </a:cubicBezTo>
                        <a:cubicBezTo>
                          <a:pt x="1092148" y="1351865"/>
                          <a:pt x="1108271" y="1362614"/>
                          <a:pt x="1125738" y="1359927"/>
                        </a:cubicBezTo>
                        <a:cubicBezTo>
                          <a:pt x="1127081" y="1359927"/>
                          <a:pt x="1127081" y="1359927"/>
                          <a:pt x="1128425" y="1359927"/>
                        </a:cubicBezTo>
                        <a:cubicBezTo>
                          <a:pt x="1147235" y="1357239"/>
                          <a:pt x="1159328" y="1337085"/>
                          <a:pt x="1153953" y="1319619"/>
                        </a:cubicBezTo>
                        <a:cubicBezTo>
                          <a:pt x="1104240" y="1138233"/>
                          <a:pt x="1028998" y="962221"/>
                          <a:pt x="929572" y="796959"/>
                        </a:cubicBezTo>
                        <a:cubicBezTo>
                          <a:pt x="715940" y="446280"/>
                          <a:pt x="405569" y="174873"/>
                          <a:pt x="46828" y="2892"/>
                        </a:cubicBezTo>
                        <a:cubicBezTo>
                          <a:pt x="32048" y="-3826"/>
                          <a:pt x="13238" y="1549"/>
                          <a:pt x="5176" y="14985"/>
                        </a:cubicBezTo>
                        <a:cubicBezTo>
                          <a:pt x="5176" y="14985"/>
                          <a:pt x="5176" y="14985"/>
                          <a:pt x="5176" y="14985"/>
                        </a:cubicBezTo>
                        <a:cubicBezTo>
                          <a:pt x="-5572" y="32451"/>
                          <a:pt x="1146" y="53949"/>
                          <a:pt x="18612" y="62011"/>
                        </a:cubicBezTo>
                        <a:cubicBezTo>
                          <a:pt x="279271" y="185622"/>
                          <a:pt x="514400" y="365664"/>
                          <a:pt x="703847" y="594075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34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73" name="任意多边形: 形状 72"/>
                  <p:cNvSpPr/>
                  <p:nvPr/>
                </p:nvSpPr>
                <p:spPr>
                  <a:xfrm>
                    <a:off x="4112534" y="3878859"/>
                    <a:ext cx="1082070" cy="1264321"/>
                  </a:xfrm>
                  <a:custGeom>
                    <a:avLst/>
                    <a:gdLst>
                      <a:gd name="connsiteX0" fmla="*/ 20469 w 1082070"/>
                      <a:gd name="connsiteY0" fmla="*/ 2179 h 1264321"/>
                      <a:gd name="connsiteX1" fmla="*/ 20469 w 1082070"/>
                      <a:gd name="connsiteY1" fmla="*/ 2179 h 1264321"/>
                      <a:gd name="connsiteX2" fmla="*/ 1658 w 1082070"/>
                      <a:gd name="connsiteY2" fmla="*/ 41143 h 1264321"/>
                      <a:gd name="connsiteX3" fmla="*/ 1033542 w 1082070"/>
                      <a:gd name="connsiteY3" fmla="*/ 1261130 h 1264321"/>
                      <a:gd name="connsiteX4" fmla="*/ 1073850 w 1082070"/>
                      <a:gd name="connsiteY4" fmla="*/ 1250381 h 1264321"/>
                      <a:gd name="connsiteX5" fmla="*/ 1076537 w 1082070"/>
                      <a:gd name="connsiteY5" fmla="*/ 1246351 h 1264321"/>
                      <a:gd name="connsiteX6" fmla="*/ 1064445 w 1082070"/>
                      <a:gd name="connsiteY6" fmla="*/ 1200669 h 1264321"/>
                      <a:gd name="connsiteX7" fmla="*/ 62120 w 1082070"/>
                      <a:gd name="connsiteY7" fmla="*/ 22333 h 1264321"/>
                      <a:gd name="connsiteX8" fmla="*/ 20469 w 1082070"/>
                      <a:gd name="connsiteY8" fmla="*/ 2179 h 12643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82070" h="1264321">
                        <a:moveTo>
                          <a:pt x="20469" y="2179"/>
                        </a:moveTo>
                        <a:cubicBezTo>
                          <a:pt x="20469" y="2179"/>
                          <a:pt x="19125" y="2179"/>
                          <a:pt x="20469" y="2179"/>
                        </a:cubicBezTo>
                        <a:cubicBezTo>
                          <a:pt x="4345" y="8897"/>
                          <a:pt x="-3716" y="25020"/>
                          <a:pt x="1658" y="41143"/>
                        </a:cubicBezTo>
                        <a:cubicBezTo>
                          <a:pt x="172295" y="561116"/>
                          <a:pt x="540441" y="1005847"/>
                          <a:pt x="1033542" y="1261130"/>
                        </a:cubicBezTo>
                        <a:cubicBezTo>
                          <a:pt x="1048321" y="1267848"/>
                          <a:pt x="1065788" y="1263817"/>
                          <a:pt x="1073850" y="1250381"/>
                        </a:cubicBezTo>
                        <a:cubicBezTo>
                          <a:pt x="1075193" y="1249038"/>
                          <a:pt x="1075193" y="1247695"/>
                          <a:pt x="1076537" y="1246351"/>
                        </a:cubicBezTo>
                        <a:cubicBezTo>
                          <a:pt x="1087286" y="1230227"/>
                          <a:pt x="1081911" y="1208730"/>
                          <a:pt x="1064445" y="1200669"/>
                        </a:cubicBezTo>
                        <a:cubicBezTo>
                          <a:pt x="592841" y="956133"/>
                          <a:pt x="227383" y="530213"/>
                          <a:pt x="62120" y="22333"/>
                        </a:cubicBezTo>
                        <a:cubicBezTo>
                          <a:pt x="55402" y="4866"/>
                          <a:pt x="36592" y="-4539"/>
                          <a:pt x="20469" y="217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 w="134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74" name="任意多边形: 形状 73"/>
                  <p:cNvSpPr/>
                  <p:nvPr/>
                </p:nvSpPr>
                <p:spPr>
                  <a:xfrm>
                    <a:off x="7063158" y="3939699"/>
                    <a:ext cx="1002495" cy="1169551"/>
                  </a:xfrm>
                  <a:custGeom>
                    <a:avLst/>
                    <a:gdLst>
                      <a:gd name="connsiteX0" fmla="*/ 975685 w 1002495"/>
                      <a:gd name="connsiteY0" fmla="*/ 458 h 1169551"/>
                      <a:gd name="connsiteX1" fmla="*/ 939408 w 1002495"/>
                      <a:gd name="connsiteY1" fmla="*/ 21955 h 1169551"/>
                      <a:gd name="connsiteX2" fmla="*/ 768771 w 1002495"/>
                      <a:gd name="connsiteY2" fmla="*/ 384727 h 1169551"/>
                      <a:gd name="connsiteX3" fmla="*/ 16356 w 1002495"/>
                      <a:gd name="connsiteY3" fmla="*/ 1106239 h 1169551"/>
                      <a:gd name="connsiteX4" fmla="*/ 6951 w 1002495"/>
                      <a:gd name="connsiteY4" fmla="*/ 1154609 h 1169551"/>
                      <a:gd name="connsiteX5" fmla="*/ 9638 w 1002495"/>
                      <a:gd name="connsiteY5" fmla="*/ 1157296 h 1169551"/>
                      <a:gd name="connsiteX6" fmla="*/ 49946 w 1002495"/>
                      <a:gd name="connsiteY6" fmla="*/ 1165357 h 1169551"/>
                      <a:gd name="connsiteX7" fmla="*/ 649191 w 1002495"/>
                      <a:gd name="connsiteY7" fmla="*/ 669570 h 1169551"/>
                      <a:gd name="connsiteX8" fmla="*/ 1001214 w 1002495"/>
                      <a:gd name="connsiteY8" fmla="*/ 42109 h 1169551"/>
                      <a:gd name="connsiteX9" fmla="*/ 975685 w 1002495"/>
                      <a:gd name="connsiteY9" fmla="*/ 458 h 1169551"/>
                      <a:gd name="connsiteX10" fmla="*/ 975685 w 1002495"/>
                      <a:gd name="connsiteY10" fmla="*/ 458 h 1169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002495" h="1169551">
                        <a:moveTo>
                          <a:pt x="975685" y="458"/>
                        </a:moveTo>
                        <a:cubicBezTo>
                          <a:pt x="959562" y="-2230"/>
                          <a:pt x="944782" y="7176"/>
                          <a:pt x="939408" y="21955"/>
                        </a:cubicBezTo>
                        <a:cubicBezTo>
                          <a:pt x="895069" y="146910"/>
                          <a:pt x="838638" y="269177"/>
                          <a:pt x="768771" y="384727"/>
                        </a:cubicBezTo>
                        <a:cubicBezTo>
                          <a:pt x="583354" y="692411"/>
                          <a:pt x="321353" y="936946"/>
                          <a:pt x="16356" y="1106239"/>
                        </a:cubicBezTo>
                        <a:cubicBezTo>
                          <a:pt x="-1111" y="1115644"/>
                          <a:pt x="-5142" y="1138485"/>
                          <a:pt x="6951" y="1154609"/>
                        </a:cubicBezTo>
                        <a:cubicBezTo>
                          <a:pt x="8294" y="1155952"/>
                          <a:pt x="8294" y="1155952"/>
                          <a:pt x="9638" y="1157296"/>
                        </a:cubicBezTo>
                        <a:cubicBezTo>
                          <a:pt x="19043" y="1169388"/>
                          <a:pt x="36510" y="1173419"/>
                          <a:pt x="49946" y="1165357"/>
                        </a:cubicBezTo>
                        <a:cubicBezTo>
                          <a:pt x="275670" y="1040403"/>
                          <a:pt x="481241" y="873796"/>
                          <a:pt x="649191" y="669570"/>
                        </a:cubicBezTo>
                        <a:cubicBezTo>
                          <a:pt x="805048" y="480122"/>
                          <a:pt x="921941" y="267834"/>
                          <a:pt x="1001214" y="42109"/>
                        </a:cubicBezTo>
                        <a:cubicBezTo>
                          <a:pt x="1006588" y="24642"/>
                          <a:pt x="994496" y="4488"/>
                          <a:pt x="975685" y="458"/>
                        </a:cubicBezTo>
                        <a:cubicBezTo>
                          <a:pt x="975685" y="458"/>
                          <a:pt x="975685" y="458"/>
                          <a:pt x="975685" y="458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34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75" name="任意多边形: 形状 74"/>
                  <p:cNvSpPr/>
                  <p:nvPr/>
                </p:nvSpPr>
                <p:spPr>
                  <a:xfrm>
                    <a:off x="4099238" y="1395963"/>
                    <a:ext cx="1142461" cy="1319509"/>
                  </a:xfrm>
                  <a:custGeom>
                    <a:avLst/>
                    <a:gdLst>
                      <a:gd name="connsiteX0" fmla="*/ 1138203 w 1142461"/>
                      <a:gd name="connsiteY0" fmla="*/ 16885 h 1319509"/>
                      <a:gd name="connsiteX1" fmla="*/ 1138203 w 1142461"/>
                      <a:gd name="connsiteY1" fmla="*/ 16885 h 1319509"/>
                      <a:gd name="connsiteX2" fmla="*/ 1095207 w 1142461"/>
                      <a:gd name="connsiteY2" fmla="*/ 3449 h 1319509"/>
                      <a:gd name="connsiteX3" fmla="*/ 1518 w 1142461"/>
                      <a:gd name="connsiteY3" fmla="*/ 1275836 h 1319509"/>
                      <a:gd name="connsiteX4" fmla="*/ 21672 w 1142461"/>
                      <a:gd name="connsiteY4" fmla="*/ 1316144 h 1319509"/>
                      <a:gd name="connsiteX5" fmla="*/ 27047 w 1142461"/>
                      <a:gd name="connsiteY5" fmla="*/ 1317488 h 1319509"/>
                      <a:gd name="connsiteX6" fmla="*/ 68698 w 1142461"/>
                      <a:gd name="connsiteY6" fmla="*/ 1295990 h 1319509"/>
                      <a:gd name="connsiteX7" fmla="*/ 1123423 w 1142461"/>
                      <a:gd name="connsiteY7" fmla="*/ 62567 h 1319509"/>
                      <a:gd name="connsiteX8" fmla="*/ 1138203 w 1142461"/>
                      <a:gd name="connsiteY8" fmla="*/ 16885 h 131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42461" h="1319509">
                        <a:moveTo>
                          <a:pt x="1138203" y="16885"/>
                        </a:moveTo>
                        <a:cubicBezTo>
                          <a:pt x="1138203" y="16885"/>
                          <a:pt x="1138203" y="16885"/>
                          <a:pt x="1138203" y="16885"/>
                        </a:cubicBezTo>
                        <a:cubicBezTo>
                          <a:pt x="1128797" y="2105"/>
                          <a:pt x="1111331" y="-4613"/>
                          <a:pt x="1095207" y="3449"/>
                        </a:cubicBezTo>
                        <a:cubicBezTo>
                          <a:pt x="576578" y="256045"/>
                          <a:pt x="172155" y="720930"/>
                          <a:pt x="1518" y="1275836"/>
                        </a:cubicBezTo>
                        <a:cubicBezTo>
                          <a:pt x="-3856" y="1291960"/>
                          <a:pt x="5549" y="1310770"/>
                          <a:pt x="21672" y="1316144"/>
                        </a:cubicBezTo>
                        <a:cubicBezTo>
                          <a:pt x="23016" y="1316144"/>
                          <a:pt x="24359" y="1317488"/>
                          <a:pt x="27047" y="1317488"/>
                        </a:cubicBezTo>
                        <a:cubicBezTo>
                          <a:pt x="44513" y="1324206"/>
                          <a:pt x="63324" y="1313457"/>
                          <a:pt x="68698" y="1295990"/>
                        </a:cubicBezTo>
                        <a:cubicBezTo>
                          <a:pt x="233961" y="762582"/>
                          <a:pt x="614199" y="308446"/>
                          <a:pt x="1123423" y="62567"/>
                        </a:cubicBezTo>
                        <a:cubicBezTo>
                          <a:pt x="1140890" y="54505"/>
                          <a:pt x="1147608" y="33008"/>
                          <a:pt x="1138203" y="16885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134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</p:grpSp>
            <p:grpSp>
              <p:nvGrpSpPr>
                <p:cNvPr id="80" name="图形 4"/>
                <p:cNvGrpSpPr/>
                <p:nvPr/>
              </p:nvGrpSpPr>
              <p:grpSpPr>
                <a:xfrm>
                  <a:off x="7522901" y="1806522"/>
                  <a:ext cx="287530" cy="287530"/>
                  <a:chOff x="7522901" y="1806522"/>
                  <a:chExt cx="287530" cy="287530"/>
                </a:xfrm>
              </p:grpSpPr>
              <p:sp>
                <p:nvSpPr>
                  <p:cNvPr id="81" name="任意多边形: 形状 80"/>
                  <p:cNvSpPr/>
                  <p:nvPr/>
                </p:nvSpPr>
                <p:spPr>
                  <a:xfrm>
                    <a:off x="7522901" y="1806522"/>
                    <a:ext cx="287530" cy="287530"/>
                  </a:xfrm>
                  <a:custGeom>
                    <a:avLst/>
                    <a:gdLst>
                      <a:gd name="connsiteX0" fmla="*/ 287530 w 287530"/>
                      <a:gd name="connsiteY0" fmla="*/ 143765 h 287530"/>
                      <a:gd name="connsiteX1" fmla="*/ 143765 w 287530"/>
                      <a:gd name="connsiteY1" fmla="*/ 287530 h 287530"/>
                      <a:gd name="connsiteX2" fmla="*/ 0 w 287530"/>
                      <a:gd name="connsiteY2" fmla="*/ 143765 h 287530"/>
                      <a:gd name="connsiteX3" fmla="*/ 143765 w 287530"/>
                      <a:gd name="connsiteY3" fmla="*/ 0 h 287530"/>
                      <a:gd name="connsiteX4" fmla="*/ 287530 w 287530"/>
                      <a:gd name="connsiteY4" fmla="*/ 143765 h 287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7530" h="287530">
                        <a:moveTo>
                          <a:pt x="287530" y="143765"/>
                        </a:moveTo>
                        <a:cubicBezTo>
                          <a:pt x="287530" y="223164"/>
                          <a:pt x="223164" y="287530"/>
                          <a:pt x="143765" y="287530"/>
                        </a:cubicBezTo>
                        <a:cubicBezTo>
                          <a:pt x="64366" y="287530"/>
                          <a:pt x="0" y="223164"/>
                          <a:pt x="0" y="143765"/>
                        </a:cubicBezTo>
                        <a:cubicBezTo>
                          <a:pt x="0" y="64366"/>
                          <a:pt x="64366" y="0"/>
                          <a:pt x="143765" y="0"/>
                        </a:cubicBezTo>
                        <a:cubicBezTo>
                          <a:pt x="223164" y="0"/>
                          <a:pt x="287530" y="64366"/>
                          <a:pt x="287530" y="143765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34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82" name="任意多边形: 形状 81"/>
                  <p:cNvSpPr/>
                  <p:nvPr/>
                </p:nvSpPr>
                <p:spPr>
                  <a:xfrm>
                    <a:off x="7591424" y="1875046"/>
                    <a:ext cx="150483" cy="150483"/>
                  </a:xfrm>
                  <a:custGeom>
                    <a:avLst/>
                    <a:gdLst>
                      <a:gd name="connsiteX0" fmla="*/ 150483 w 150483"/>
                      <a:gd name="connsiteY0" fmla="*/ 75241 h 150483"/>
                      <a:gd name="connsiteX1" fmla="*/ 75241 w 150483"/>
                      <a:gd name="connsiteY1" fmla="*/ 150483 h 150483"/>
                      <a:gd name="connsiteX2" fmla="*/ 0 w 150483"/>
                      <a:gd name="connsiteY2" fmla="*/ 75241 h 150483"/>
                      <a:gd name="connsiteX3" fmla="*/ 75241 w 150483"/>
                      <a:gd name="connsiteY3" fmla="*/ 0 h 150483"/>
                      <a:gd name="connsiteX4" fmla="*/ 150483 w 150483"/>
                      <a:gd name="connsiteY4" fmla="*/ 75241 h 150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0483" h="150483">
                        <a:moveTo>
                          <a:pt x="150483" y="75241"/>
                        </a:moveTo>
                        <a:cubicBezTo>
                          <a:pt x="150483" y="116796"/>
                          <a:pt x="116796" y="150483"/>
                          <a:pt x="75241" y="150483"/>
                        </a:cubicBezTo>
                        <a:cubicBezTo>
                          <a:pt x="33687" y="150483"/>
                          <a:pt x="0" y="116796"/>
                          <a:pt x="0" y="75241"/>
                        </a:cubicBezTo>
                        <a:cubicBezTo>
                          <a:pt x="0" y="33687"/>
                          <a:pt x="33687" y="0"/>
                          <a:pt x="75241" y="0"/>
                        </a:cubicBezTo>
                        <a:cubicBezTo>
                          <a:pt x="116796" y="0"/>
                          <a:pt x="150483" y="33687"/>
                          <a:pt x="150483" y="75241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34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</p:grpSp>
            <p:grpSp>
              <p:nvGrpSpPr>
                <p:cNvPr id="85" name="图形 4"/>
                <p:cNvGrpSpPr/>
                <p:nvPr/>
              </p:nvGrpSpPr>
              <p:grpSpPr>
                <a:xfrm>
                  <a:off x="7552460" y="4448037"/>
                  <a:ext cx="287530" cy="287530"/>
                  <a:chOff x="7552460" y="4448037"/>
                  <a:chExt cx="287530" cy="287530"/>
                </a:xfrm>
              </p:grpSpPr>
              <p:sp>
                <p:nvSpPr>
                  <p:cNvPr id="86" name="任意多边形: 形状 85"/>
                  <p:cNvSpPr/>
                  <p:nvPr/>
                </p:nvSpPr>
                <p:spPr>
                  <a:xfrm>
                    <a:off x="7552460" y="4448037"/>
                    <a:ext cx="287530" cy="287530"/>
                  </a:xfrm>
                  <a:custGeom>
                    <a:avLst/>
                    <a:gdLst>
                      <a:gd name="connsiteX0" fmla="*/ 287530 w 287530"/>
                      <a:gd name="connsiteY0" fmla="*/ 143765 h 287530"/>
                      <a:gd name="connsiteX1" fmla="*/ 143765 w 287530"/>
                      <a:gd name="connsiteY1" fmla="*/ 287530 h 287530"/>
                      <a:gd name="connsiteX2" fmla="*/ 0 w 287530"/>
                      <a:gd name="connsiteY2" fmla="*/ 143765 h 287530"/>
                      <a:gd name="connsiteX3" fmla="*/ 143765 w 287530"/>
                      <a:gd name="connsiteY3" fmla="*/ 0 h 287530"/>
                      <a:gd name="connsiteX4" fmla="*/ 287530 w 287530"/>
                      <a:gd name="connsiteY4" fmla="*/ 143765 h 287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7530" h="287530">
                        <a:moveTo>
                          <a:pt x="287530" y="143765"/>
                        </a:moveTo>
                        <a:cubicBezTo>
                          <a:pt x="287530" y="223164"/>
                          <a:pt x="223164" y="287530"/>
                          <a:pt x="143765" y="287530"/>
                        </a:cubicBezTo>
                        <a:cubicBezTo>
                          <a:pt x="64365" y="287530"/>
                          <a:pt x="0" y="223164"/>
                          <a:pt x="0" y="143765"/>
                        </a:cubicBezTo>
                        <a:cubicBezTo>
                          <a:pt x="0" y="64366"/>
                          <a:pt x="64365" y="0"/>
                          <a:pt x="143765" y="0"/>
                        </a:cubicBezTo>
                        <a:cubicBezTo>
                          <a:pt x="223164" y="0"/>
                          <a:pt x="287530" y="64366"/>
                          <a:pt x="287530" y="143765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34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87" name="任意多边形: 形状 86"/>
                  <p:cNvSpPr/>
                  <p:nvPr/>
                </p:nvSpPr>
                <p:spPr>
                  <a:xfrm>
                    <a:off x="7620984" y="4516560"/>
                    <a:ext cx="150483" cy="150482"/>
                  </a:xfrm>
                  <a:custGeom>
                    <a:avLst/>
                    <a:gdLst>
                      <a:gd name="connsiteX0" fmla="*/ 0 w 150483"/>
                      <a:gd name="connsiteY0" fmla="*/ 75241 h 150482"/>
                      <a:gd name="connsiteX1" fmla="*/ 75242 w 150483"/>
                      <a:gd name="connsiteY1" fmla="*/ 150483 h 150482"/>
                      <a:gd name="connsiteX2" fmla="*/ 150483 w 150483"/>
                      <a:gd name="connsiteY2" fmla="*/ 75241 h 150482"/>
                      <a:gd name="connsiteX3" fmla="*/ 75242 w 150483"/>
                      <a:gd name="connsiteY3" fmla="*/ 0 h 150482"/>
                      <a:gd name="connsiteX4" fmla="*/ 0 w 150483"/>
                      <a:gd name="connsiteY4" fmla="*/ 75241 h 1504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0483" h="150482">
                        <a:moveTo>
                          <a:pt x="0" y="75241"/>
                        </a:moveTo>
                        <a:cubicBezTo>
                          <a:pt x="0" y="116893"/>
                          <a:pt x="33590" y="150483"/>
                          <a:pt x="75242" y="150483"/>
                        </a:cubicBezTo>
                        <a:cubicBezTo>
                          <a:pt x="116893" y="150483"/>
                          <a:pt x="150483" y="116893"/>
                          <a:pt x="150483" y="75241"/>
                        </a:cubicBezTo>
                        <a:cubicBezTo>
                          <a:pt x="150483" y="33590"/>
                          <a:pt x="116893" y="0"/>
                          <a:pt x="75242" y="0"/>
                        </a:cubicBezTo>
                        <a:cubicBezTo>
                          <a:pt x="33590" y="0"/>
                          <a:pt x="0" y="33590"/>
                          <a:pt x="0" y="75241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34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</p:grpSp>
            <p:grpSp>
              <p:nvGrpSpPr>
                <p:cNvPr id="90" name="图形 4"/>
                <p:cNvGrpSpPr/>
                <p:nvPr/>
              </p:nvGrpSpPr>
              <p:grpSpPr>
                <a:xfrm>
                  <a:off x="4333199" y="4411759"/>
                  <a:ext cx="287530" cy="287530"/>
                  <a:chOff x="4333199" y="4411759"/>
                  <a:chExt cx="287530" cy="287530"/>
                </a:xfrm>
              </p:grpSpPr>
              <p:sp>
                <p:nvSpPr>
                  <p:cNvPr id="91" name="任意多边形: 形状 90"/>
                  <p:cNvSpPr/>
                  <p:nvPr/>
                </p:nvSpPr>
                <p:spPr>
                  <a:xfrm>
                    <a:off x="4333199" y="4411759"/>
                    <a:ext cx="287530" cy="287530"/>
                  </a:xfrm>
                  <a:custGeom>
                    <a:avLst/>
                    <a:gdLst>
                      <a:gd name="connsiteX0" fmla="*/ 287530 w 287530"/>
                      <a:gd name="connsiteY0" fmla="*/ 143765 h 287530"/>
                      <a:gd name="connsiteX1" fmla="*/ 143765 w 287530"/>
                      <a:gd name="connsiteY1" fmla="*/ 287530 h 287530"/>
                      <a:gd name="connsiteX2" fmla="*/ 0 w 287530"/>
                      <a:gd name="connsiteY2" fmla="*/ 143765 h 287530"/>
                      <a:gd name="connsiteX3" fmla="*/ 143765 w 287530"/>
                      <a:gd name="connsiteY3" fmla="*/ 0 h 287530"/>
                      <a:gd name="connsiteX4" fmla="*/ 287530 w 287530"/>
                      <a:gd name="connsiteY4" fmla="*/ 143765 h 287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7530" h="287530">
                        <a:moveTo>
                          <a:pt x="287530" y="143765"/>
                        </a:moveTo>
                        <a:cubicBezTo>
                          <a:pt x="287530" y="223164"/>
                          <a:pt x="223164" y="287530"/>
                          <a:pt x="143765" y="287530"/>
                        </a:cubicBezTo>
                        <a:cubicBezTo>
                          <a:pt x="64366" y="287530"/>
                          <a:pt x="0" y="223164"/>
                          <a:pt x="0" y="143765"/>
                        </a:cubicBezTo>
                        <a:cubicBezTo>
                          <a:pt x="0" y="64366"/>
                          <a:pt x="64366" y="0"/>
                          <a:pt x="143765" y="0"/>
                        </a:cubicBezTo>
                        <a:cubicBezTo>
                          <a:pt x="223164" y="0"/>
                          <a:pt x="287530" y="64366"/>
                          <a:pt x="287530" y="14376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 w="134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92" name="任意多边形: 形状 91"/>
                  <p:cNvSpPr/>
                  <p:nvPr/>
                </p:nvSpPr>
                <p:spPr>
                  <a:xfrm>
                    <a:off x="4401722" y="4480283"/>
                    <a:ext cx="150482" cy="150483"/>
                  </a:xfrm>
                  <a:custGeom>
                    <a:avLst/>
                    <a:gdLst>
                      <a:gd name="connsiteX0" fmla="*/ 0 w 150482"/>
                      <a:gd name="connsiteY0" fmla="*/ 75242 h 150483"/>
                      <a:gd name="connsiteX1" fmla="*/ 75241 w 150482"/>
                      <a:gd name="connsiteY1" fmla="*/ 150483 h 150483"/>
                      <a:gd name="connsiteX2" fmla="*/ 150483 w 150482"/>
                      <a:gd name="connsiteY2" fmla="*/ 75242 h 150483"/>
                      <a:gd name="connsiteX3" fmla="*/ 75241 w 150482"/>
                      <a:gd name="connsiteY3" fmla="*/ 0 h 150483"/>
                      <a:gd name="connsiteX4" fmla="*/ 0 w 150482"/>
                      <a:gd name="connsiteY4" fmla="*/ 75242 h 150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0482" h="150483">
                        <a:moveTo>
                          <a:pt x="0" y="75242"/>
                        </a:moveTo>
                        <a:cubicBezTo>
                          <a:pt x="0" y="116893"/>
                          <a:pt x="33590" y="150483"/>
                          <a:pt x="75241" y="150483"/>
                        </a:cubicBezTo>
                        <a:cubicBezTo>
                          <a:pt x="116893" y="150483"/>
                          <a:pt x="150483" y="116893"/>
                          <a:pt x="150483" y="75242"/>
                        </a:cubicBezTo>
                        <a:cubicBezTo>
                          <a:pt x="150483" y="33590"/>
                          <a:pt x="116893" y="0"/>
                          <a:pt x="75241" y="0"/>
                        </a:cubicBezTo>
                        <a:cubicBezTo>
                          <a:pt x="33590" y="0"/>
                          <a:pt x="0" y="33590"/>
                          <a:pt x="0" y="7524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34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</p:grpSp>
            <p:grpSp>
              <p:nvGrpSpPr>
                <p:cNvPr id="95" name="图形 4"/>
                <p:cNvGrpSpPr/>
                <p:nvPr/>
              </p:nvGrpSpPr>
              <p:grpSpPr>
                <a:xfrm>
                  <a:off x="4381568" y="1822645"/>
                  <a:ext cx="287530" cy="287530"/>
                  <a:chOff x="4381568" y="1822645"/>
                  <a:chExt cx="287530" cy="287530"/>
                </a:xfrm>
              </p:grpSpPr>
              <p:sp>
                <p:nvSpPr>
                  <p:cNvPr id="96" name="任意多边形: 形状 95"/>
                  <p:cNvSpPr/>
                  <p:nvPr/>
                </p:nvSpPr>
                <p:spPr>
                  <a:xfrm>
                    <a:off x="4381568" y="1822645"/>
                    <a:ext cx="287530" cy="287530"/>
                  </a:xfrm>
                  <a:custGeom>
                    <a:avLst/>
                    <a:gdLst>
                      <a:gd name="connsiteX0" fmla="*/ 287530 w 287530"/>
                      <a:gd name="connsiteY0" fmla="*/ 143765 h 287530"/>
                      <a:gd name="connsiteX1" fmla="*/ 143765 w 287530"/>
                      <a:gd name="connsiteY1" fmla="*/ 287530 h 287530"/>
                      <a:gd name="connsiteX2" fmla="*/ 0 w 287530"/>
                      <a:gd name="connsiteY2" fmla="*/ 143765 h 287530"/>
                      <a:gd name="connsiteX3" fmla="*/ 143765 w 287530"/>
                      <a:gd name="connsiteY3" fmla="*/ 0 h 287530"/>
                      <a:gd name="connsiteX4" fmla="*/ 287530 w 287530"/>
                      <a:gd name="connsiteY4" fmla="*/ 143765 h 287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7530" h="287530">
                        <a:moveTo>
                          <a:pt x="287530" y="143765"/>
                        </a:moveTo>
                        <a:cubicBezTo>
                          <a:pt x="287530" y="223164"/>
                          <a:pt x="223164" y="287530"/>
                          <a:pt x="143765" y="287530"/>
                        </a:cubicBezTo>
                        <a:cubicBezTo>
                          <a:pt x="64366" y="287530"/>
                          <a:pt x="0" y="223164"/>
                          <a:pt x="0" y="143765"/>
                        </a:cubicBezTo>
                        <a:cubicBezTo>
                          <a:pt x="0" y="64366"/>
                          <a:pt x="64366" y="0"/>
                          <a:pt x="143765" y="0"/>
                        </a:cubicBezTo>
                        <a:cubicBezTo>
                          <a:pt x="223164" y="0"/>
                          <a:pt x="287530" y="64366"/>
                          <a:pt x="287530" y="143765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134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97" name="任意多边形: 形状 96"/>
                  <p:cNvSpPr/>
                  <p:nvPr/>
                </p:nvSpPr>
                <p:spPr>
                  <a:xfrm>
                    <a:off x="4450092" y="1891169"/>
                    <a:ext cx="150483" cy="150483"/>
                  </a:xfrm>
                  <a:custGeom>
                    <a:avLst/>
                    <a:gdLst>
                      <a:gd name="connsiteX0" fmla="*/ 150483 w 150483"/>
                      <a:gd name="connsiteY0" fmla="*/ 75242 h 150483"/>
                      <a:gd name="connsiteX1" fmla="*/ 75241 w 150483"/>
                      <a:gd name="connsiteY1" fmla="*/ 150483 h 150483"/>
                      <a:gd name="connsiteX2" fmla="*/ 0 w 150483"/>
                      <a:gd name="connsiteY2" fmla="*/ 75242 h 150483"/>
                      <a:gd name="connsiteX3" fmla="*/ 75241 w 150483"/>
                      <a:gd name="connsiteY3" fmla="*/ 0 h 150483"/>
                      <a:gd name="connsiteX4" fmla="*/ 150483 w 150483"/>
                      <a:gd name="connsiteY4" fmla="*/ 75242 h 150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0483" h="150483">
                        <a:moveTo>
                          <a:pt x="150483" y="75242"/>
                        </a:moveTo>
                        <a:cubicBezTo>
                          <a:pt x="150483" y="116796"/>
                          <a:pt x="116796" y="150483"/>
                          <a:pt x="75241" y="150483"/>
                        </a:cubicBezTo>
                        <a:cubicBezTo>
                          <a:pt x="33687" y="150483"/>
                          <a:pt x="0" y="116796"/>
                          <a:pt x="0" y="75242"/>
                        </a:cubicBezTo>
                        <a:cubicBezTo>
                          <a:pt x="0" y="33687"/>
                          <a:pt x="33687" y="0"/>
                          <a:pt x="75241" y="0"/>
                        </a:cubicBezTo>
                        <a:cubicBezTo>
                          <a:pt x="116796" y="0"/>
                          <a:pt x="150483" y="33687"/>
                          <a:pt x="150483" y="7524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34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</p:grpSp>
            <p:grpSp>
              <p:nvGrpSpPr>
                <p:cNvPr id="134" name="组合 133"/>
                <p:cNvGrpSpPr/>
                <p:nvPr/>
              </p:nvGrpSpPr>
              <p:grpSpPr>
                <a:xfrm>
                  <a:off x="5090377" y="2556377"/>
                  <a:ext cx="2028206" cy="1408260"/>
                  <a:chOff x="10093791" y="954600"/>
                  <a:chExt cx="2028206" cy="1408260"/>
                </a:xfrm>
              </p:grpSpPr>
              <p:grpSp>
                <p:nvGrpSpPr>
                  <p:cNvPr id="125" name="组合 124"/>
                  <p:cNvGrpSpPr/>
                  <p:nvPr/>
                </p:nvGrpSpPr>
                <p:grpSpPr>
                  <a:xfrm>
                    <a:off x="10093791" y="1553731"/>
                    <a:ext cx="2028206" cy="809129"/>
                    <a:chOff x="5447675" y="3495089"/>
                    <a:chExt cx="1302682" cy="760560"/>
                  </a:xfrm>
                </p:grpSpPr>
                <p:sp>
                  <p:nvSpPr>
                    <p:cNvPr id="126" name="文本框 23"/>
                    <p:cNvSpPr txBox="1"/>
                    <p:nvPr>
                      <p:custDataLst>
                        <p:tags r:id="rId1"/>
                      </p:custDataLst>
                    </p:nvPr>
                  </p:nvSpPr>
                  <p:spPr>
                    <a:xfrm>
                      <a:off x="5581213" y="3495089"/>
                      <a:ext cx="1045486" cy="3182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zh-CN"/>
                      </a:defPPr>
                      <a:lvl1pPr algn="ctr">
                        <a:defRPr>
                          <a:solidFill>
                            <a:schemeClr val="accent2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r>
                        <a:rPr lang="zh-CN" altLang="en-US" sz="1600" dirty="0">
                          <a:latin typeface="汉仪雅酷黑 65W" panose="020B0604020202020204" pitchFamily="34" charset="-122"/>
                          <a:ea typeface="汉仪雅酷黑 65W" panose="020B0604020202020204" pitchFamily="34" charset="-122"/>
                        </a:rPr>
                        <a:t>添加小标题</a:t>
                      </a:r>
                      <a:endParaRPr lang="zh-CN" altLang="en-US" sz="1600" dirty="0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  <p:sp>
                  <p:nvSpPr>
                    <p:cNvPr id="127" name="文本框 24"/>
                    <p:cNvSpPr txBox="1"/>
                    <p:nvPr>
                      <p:custDataLst>
                        <p:tags r:id="rId2"/>
                      </p:custDataLst>
                    </p:nvPr>
                  </p:nvSpPr>
                  <p:spPr>
                    <a:xfrm>
                      <a:off x="5447675" y="3796985"/>
                      <a:ext cx="1302682" cy="45866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zh-CN"/>
                      </a:defPPr>
                      <a:lvl1pPr algn="ctr">
                        <a:lnSpc>
                          <a:spcPct val="120000"/>
                        </a:lnSpc>
                        <a:defRPr sz="10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defRPr>
                      </a:lvl1pPr>
                    </a:lstStyle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900" dirty="0">
                          <a:latin typeface="汉仪雅酷黑 65W" panose="020B0604020202020204" pitchFamily="34" charset="-122"/>
                          <a:ea typeface="汉仪雅酷黑 65W" panose="020B0604020202020204" pitchFamily="34" charset="-122"/>
                        </a:rPr>
                        <a:t>单击此处输入正文是您思想的提炼为了最终演示发布的良好效果</a:t>
                      </a:r>
                      <a:endParaRPr lang="en-US" altLang="zh-CN" sz="900" dirty="0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</p:grpSp>
              <p:grpSp>
                <p:nvGrpSpPr>
                  <p:cNvPr id="128" name="图形 4"/>
                  <p:cNvGrpSpPr/>
                  <p:nvPr/>
                </p:nvGrpSpPr>
                <p:grpSpPr>
                  <a:xfrm>
                    <a:off x="10917906" y="954600"/>
                    <a:ext cx="395359" cy="442828"/>
                    <a:chOff x="7894849" y="5123329"/>
                    <a:chExt cx="371627" cy="416247"/>
                  </a:xfrm>
                  <a:solidFill>
                    <a:schemeClr val="accent3"/>
                  </a:solidFill>
                </p:grpSpPr>
                <p:sp>
                  <p:nvSpPr>
                    <p:cNvPr id="129" name="任意多边形: 形状 128"/>
                    <p:cNvSpPr/>
                    <p:nvPr/>
                  </p:nvSpPr>
                  <p:spPr>
                    <a:xfrm>
                      <a:off x="7918075" y="5280415"/>
                      <a:ext cx="99019" cy="226155"/>
                    </a:xfrm>
                    <a:custGeom>
                      <a:avLst/>
                      <a:gdLst>
                        <a:gd name="connsiteX0" fmla="*/ 0 w 99019"/>
                        <a:gd name="connsiteY0" fmla="*/ 0 h 226155"/>
                        <a:gd name="connsiteX1" fmla="*/ 99019 w 99019"/>
                        <a:gd name="connsiteY1" fmla="*/ 0 h 226155"/>
                        <a:gd name="connsiteX2" fmla="*/ 99019 w 99019"/>
                        <a:gd name="connsiteY2" fmla="*/ 226155 h 226155"/>
                        <a:gd name="connsiteX3" fmla="*/ 0 w 99019"/>
                        <a:gd name="connsiteY3" fmla="*/ 226155 h 2261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9019" h="226155">
                          <a:moveTo>
                            <a:pt x="0" y="0"/>
                          </a:moveTo>
                          <a:lnTo>
                            <a:pt x="99019" y="0"/>
                          </a:lnTo>
                          <a:lnTo>
                            <a:pt x="99019" y="226155"/>
                          </a:lnTo>
                          <a:lnTo>
                            <a:pt x="0" y="226155"/>
                          </a:lnTo>
                          <a:close/>
                        </a:path>
                      </a:pathLst>
                    </a:custGeom>
                    <a:grpFill/>
                    <a:ln w="610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  <p:sp>
                  <p:nvSpPr>
                    <p:cNvPr id="130" name="任意多边形: 形状 129"/>
                    <p:cNvSpPr/>
                    <p:nvPr/>
                  </p:nvSpPr>
                  <p:spPr>
                    <a:xfrm>
                      <a:off x="8034209" y="5345205"/>
                      <a:ext cx="99019" cy="161364"/>
                    </a:xfrm>
                    <a:custGeom>
                      <a:avLst/>
                      <a:gdLst>
                        <a:gd name="connsiteX0" fmla="*/ 0 w 99019"/>
                        <a:gd name="connsiteY0" fmla="*/ 0 h 161364"/>
                        <a:gd name="connsiteX1" fmla="*/ 99019 w 99019"/>
                        <a:gd name="connsiteY1" fmla="*/ 0 h 161364"/>
                        <a:gd name="connsiteX2" fmla="*/ 99019 w 99019"/>
                        <a:gd name="connsiteY2" fmla="*/ 161365 h 161364"/>
                        <a:gd name="connsiteX3" fmla="*/ 0 w 99019"/>
                        <a:gd name="connsiteY3" fmla="*/ 161365 h 1613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9019" h="161364">
                          <a:moveTo>
                            <a:pt x="0" y="0"/>
                          </a:moveTo>
                          <a:lnTo>
                            <a:pt x="99019" y="0"/>
                          </a:lnTo>
                          <a:lnTo>
                            <a:pt x="99019" y="161365"/>
                          </a:lnTo>
                          <a:lnTo>
                            <a:pt x="0" y="161365"/>
                          </a:lnTo>
                          <a:close/>
                        </a:path>
                      </a:pathLst>
                    </a:custGeom>
                    <a:grpFill/>
                    <a:ln w="610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  <p:sp>
                  <p:nvSpPr>
                    <p:cNvPr id="131" name="任意多边形: 形状 130"/>
                    <p:cNvSpPr/>
                    <p:nvPr/>
                  </p:nvSpPr>
                  <p:spPr>
                    <a:xfrm>
                      <a:off x="8149732" y="5398994"/>
                      <a:ext cx="99019" cy="107576"/>
                    </a:xfrm>
                    <a:custGeom>
                      <a:avLst/>
                      <a:gdLst>
                        <a:gd name="connsiteX0" fmla="*/ 0 w 99019"/>
                        <a:gd name="connsiteY0" fmla="*/ 0 h 107576"/>
                        <a:gd name="connsiteX1" fmla="*/ 99019 w 99019"/>
                        <a:gd name="connsiteY1" fmla="*/ 0 h 107576"/>
                        <a:gd name="connsiteX2" fmla="*/ 99019 w 99019"/>
                        <a:gd name="connsiteY2" fmla="*/ 107576 h 107576"/>
                        <a:gd name="connsiteX3" fmla="*/ 0 w 99019"/>
                        <a:gd name="connsiteY3" fmla="*/ 107576 h 1075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9019" h="107576">
                          <a:moveTo>
                            <a:pt x="0" y="0"/>
                          </a:moveTo>
                          <a:lnTo>
                            <a:pt x="99019" y="0"/>
                          </a:lnTo>
                          <a:lnTo>
                            <a:pt x="99019" y="107576"/>
                          </a:lnTo>
                          <a:lnTo>
                            <a:pt x="0" y="107576"/>
                          </a:lnTo>
                          <a:close/>
                        </a:path>
                      </a:pathLst>
                    </a:custGeom>
                    <a:grpFill/>
                    <a:ln w="610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  <p:sp>
                  <p:nvSpPr>
                    <p:cNvPr id="132" name="任意多边形: 形状 131"/>
                    <p:cNvSpPr/>
                    <p:nvPr/>
                  </p:nvSpPr>
                  <p:spPr>
                    <a:xfrm>
                      <a:off x="7894849" y="5521851"/>
                      <a:ext cx="371627" cy="17725"/>
                    </a:xfrm>
                    <a:custGeom>
                      <a:avLst/>
                      <a:gdLst>
                        <a:gd name="connsiteX0" fmla="*/ 0 w 371627"/>
                        <a:gd name="connsiteY0" fmla="*/ 0 h 17725"/>
                        <a:gd name="connsiteX1" fmla="*/ 371628 w 371627"/>
                        <a:gd name="connsiteY1" fmla="*/ 0 h 17725"/>
                        <a:gd name="connsiteX2" fmla="*/ 371628 w 371627"/>
                        <a:gd name="connsiteY2" fmla="*/ 17726 h 17725"/>
                        <a:gd name="connsiteX3" fmla="*/ 0 w 371627"/>
                        <a:gd name="connsiteY3" fmla="*/ 17726 h 177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71627" h="17725">
                          <a:moveTo>
                            <a:pt x="0" y="0"/>
                          </a:moveTo>
                          <a:lnTo>
                            <a:pt x="371628" y="0"/>
                          </a:lnTo>
                          <a:lnTo>
                            <a:pt x="371628" y="17726"/>
                          </a:lnTo>
                          <a:lnTo>
                            <a:pt x="0" y="17726"/>
                          </a:lnTo>
                          <a:close/>
                        </a:path>
                      </a:pathLst>
                    </a:custGeom>
                    <a:grpFill/>
                    <a:ln w="610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  <p:sp>
                  <p:nvSpPr>
                    <p:cNvPr id="133" name="任意多边形: 形状 132"/>
                    <p:cNvSpPr/>
                    <p:nvPr/>
                  </p:nvSpPr>
                  <p:spPr>
                    <a:xfrm>
                      <a:off x="7929078" y="5123329"/>
                      <a:ext cx="322728" cy="212096"/>
                    </a:xfrm>
                    <a:custGeom>
                      <a:avLst/>
                      <a:gdLst>
                        <a:gd name="connsiteX0" fmla="*/ 253049 w 322728"/>
                        <a:gd name="connsiteY0" fmla="*/ 132637 h 212096"/>
                        <a:gd name="connsiteX1" fmla="*/ 0 w 322728"/>
                        <a:gd name="connsiteY1" fmla="*/ 0 h 212096"/>
                        <a:gd name="connsiteX2" fmla="*/ 251215 w 322728"/>
                        <a:gd name="connsiteY2" fmla="*/ 176034 h 212096"/>
                        <a:gd name="connsiteX3" fmla="*/ 251215 w 322728"/>
                        <a:gd name="connsiteY3" fmla="*/ 212097 h 212096"/>
                        <a:gd name="connsiteX4" fmla="*/ 322729 w 322728"/>
                        <a:gd name="connsiteY4" fmla="*/ 150362 h 212096"/>
                        <a:gd name="connsiteX5" fmla="*/ 249382 w 322728"/>
                        <a:gd name="connsiteY5" fmla="*/ 97185 h 212096"/>
                        <a:gd name="connsiteX6" fmla="*/ 253049 w 322728"/>
                        <a:gd name="connsiteY6" fmla="*/ 132637 h 2120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22728" h="212096">
                          <a:moveTo>
                            <a:pt x="253049" y="132637"/>
                          </a:moveTo>
                          <a:cubicBezTo>
                            <a:pt x="79460" y="157697"/>
                            <a:pt x="0" y="0"/>
                            <a:pt x="0" y="0"/>
                          </a:cubicBezTo>
                          <a:cubicBezTo>
                            <a:pt x="56844" y="165643"/>
                            <a:pt x="167477" y="177257"/>
                            <a:pt x="251215" y="176034"/>
                          </a:cubicBezTo>
                          <a:lnTo>
                            <a:pt x="251215" y="212097"/>
                          </a:lnTo>
                          <a:lnTo>
                            <a:pt x="322729" y="150362"/>
                          </a:lnTo>
                          <a:lnTo>
                            <a:pt x="249382" y="97185"/>
                          </a:lnTo>
                          <a:lnTo>
                            <a:pt x="253049" y="132637"/>
                          </a:lnTo>
                          <a:close/>
                        </a:path>
                      </a:pathLst>
                    </a:custGeom>
                    <a:grpFill/>
                    <a:ln w="610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</p:grpSp>
            </p:grpSp>
            <p:sp>
              <p:nvSpPr>
                <p:cNvPr id="137" name="文本框 23"/>
                <p:cNvSpPr txBox="1"/>
                <p:nvPr>
                  <p:custDataLst>
                    <p:tags r:id="rId3"/>
                  </p:custDataLst>
                </p:nvPr>
              </p:nvSpPr>
              <p:spPr>
                <a:xfrm>
                  <a:off x="7993025" y="3001617"/>
                  <a:ext cx="123355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accent2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r>
                    <a:rPr lang="zh-CN" altLang="en-US" sz="1400" dirty="0">
                      <a:solidFill>
                        <a:schemeClr val="bg1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添加小标题</a:t>
                  </a:r>
                  <a:endParaRPr lang="zh-CN" altLang="en-US" sz="1400" dirty="0">
                    <a:solidFill>
                      <a:schemeClr val="bg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38" name="文本框 23"/>
                <p:cNvSpPr txBox="1"/>
                <p:nvPr>
                  <p:custDataLst>
                    <p:tags r:id="rId4"/>
                  </p:custDataLst>
                </p:nvPr>
              </p:nvSpPr>
              <p:spPr>
                <a:xfrm>
                  <a:off x="2955498" y="3027816"/>
                  <a:ext cx="123355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accent2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r>
                    <a:rPr lang="zh-CN" altLang="en-US" sz="1400" dirty="0">
                      <a:solidFill>
                        <a:schemeClr val="bg1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添加小标题</a:t>
                  </a:r>
                  <a:endParaRPr lang="zh-CN" altLang="en-US" sz="1400" dirty="0">
                    <a:solidFill>
                      <a:schemeClr val="bg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39" name="文本框 23"/>
                <p:cNvSpPr txBox="1"/>
                <p:nvPr>
                  <p:custDataLst>
                    <p:tags r:id="rId5"/>
                  </p:custDataLst>
                </p:nvPr>
              </p:nvSpPr>
              <p:spPr>
                <a:xfrm>
                  <a:off x="5290445" y="5143180"/>
                  <a:ext cx="123355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accent2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r>
                    <a:rPr lang="zh-CN" altLang="en-US" sz="1400" dirty="0">
                      <a:solidFill>
                        <a:schemeClr val="bg1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添加小标题</a:t>
                  </a:r>
                  <a:endParaRPr lang="zh-CN" altLang="en-US" sz="1400" dirty="0">
                    <a:solidFill>
                      <a:schemeClr val="bg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40" name="文本框 23"/>
                <p:cNvSpPr txBox="1"/>
                <p:nvPr>
                  <p:custDataLst>
                    <p:tags r:id="rId6"/>
                  </p:custDataLst>
                </p:nvPr>
              </p:nvSpPr>
              <p:spPr>
                <a:xfrm>
                  <a:off x="5290445" y="924880"/>
                  <a:ext cx="123355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accent2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r>
                    <a:rPr lang="zh-CN" altLang="en-US" sz="1400" dirty="0">
                      <a:solidFill>
                        <a:schemeClr val="bg1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添加小标题</a:t>
                  </a:r>
                  <a:endParaRPr lang="zh-CN" altLang="en-US" sz="1400" dirty="0">
                    <a:solidFill>
                      <a:schemeClr val="bg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sp>
            <p:nvSpPr>
              <p:cNvPr id="142" name="文本框 24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323956" y="2809486"/>
                <a:ext cx="2047642" cy="744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defRPr sz="10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1pPr>
              </a:lstStyle>
              <a:p>
                <a:pPr algn="l"/>
                <a:r>
                  <a:rPr lang="zh-CN" altLang="en-US" sz="12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单击此处输入正文是您思想的提炼为了最终演示</a:t>
                </a:r>
                <a:endParaRPr lang="en-US" altLang="zh-CN" sz="1200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  <a:p>
                <a:pPr algn="l"/>
                <a:r>
                  <a:rPr lang="zh-CN" altLang="en-US" sz="12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发布的良好效果</a:t>
                </a:r>
                <a:endParaRPr lang="en-US" altLang="zh-CN" sz="1200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143" name="文本框 24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7180125" y="5212868"/>
                <a:ext cx="2047642" cy="744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defRPr sz="10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1pPr>
              </a:lstStyle>
              <a:p>
                <a:pPr algn="l"/>
                <a:r>
                  <a:rPr lang="zh-CN" altLang="en-US" sz="12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单击此处输入正文是您思想的提炼为了最终演示</a:t>
                </a:r>
                <a:endParaRPr lang="en-US" altLang="zh-CN" sz="1200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  <a:p>
                <a:pPr algn="l"/>
                <a:r>
                  <a:rPr lang="zh-CN" altLang="en-US" sz="12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发布的良好效果</a:t>
                </a:r>
                <a:endParaRPr lang="en-US" altLang="zh-CN" sz="1200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144" name="文本框 24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890797" y="3686360"/>
                <a:ext cx="2047642" cy="744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defRPr sz="10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1pPr>
              </a:lstStyle>
              <a:p>
                <a:pPr algn="r"/>
                <a:r>
                  <a:rPr lang="zh-CN" altLang="en-US" sz="12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单击此处输入正文是您思想的提炼为了最终演示</a:t>
                </a:r>
                <a:endParaRPr lang="en-US" altLang="zh-CN" sz="1200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  <a:p>
                <a:pPr algn="r"/>
                <a:r>
                  <a:rPr lang="zh-CN" altLang="en-US" sz="12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发布的良好效果</a:t>
                </a:r>
                <a:endParaRPr lang="en-US" altLang="zh-CN" sz="1200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145" name="文本框 24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2698066" y="541113"/>
                <a:ext cx="2047642" cy="744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defRPr sz="10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1pPr>
              </a:lstStyle>
              <a:p>
                <a:pPr algn="r"/>
                <a:r>
                  <a:rPr lang="zh-CN" altLang="en-US" sz="12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单击此处输入正文是您思想的提炼为了最终演示</a:t>
                </a:r>
                <a:endParaRPr lang="en-US" altLang="zh-CN" sz="1200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  <a:p>
                <a:pPr algn="r"/>
                <a:r>
                  <a:rPr lang="zh-CN" altLang="en-US" sz="12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发布的良好效果</a:t>
                </a:r>
                <a:endParaRPr lang="en-US" altLang="zh-CN" sz="1200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147" name="知鱼25"/>
            <p:cNvGrpSpPr/>
            <p:nvPr/>
          </p:nvGrpSpPr>
          <p:grpSpPr>
            <a:xfrm>
              <a:off x="6596799" y="1071472"/>
              <a:ext cx="197424" cy="233971"/>
              <a:chOff x="5442104" y="1861916"/>
              <a:chExt cx="444240" cy="526478"/>
            </a:xfrm>
            <a:solidFill>
              <a:schemeClr val="accent1"/>
            </a:solidFill>
          </p:grpSpPr>
          <p:sp>
            <p:nvSpPr>
              <p:cNvPr id="148" name="知鱼25-1"/>
              <p:cNvSpPr/>
              <p:nvPr/>
            </p:nvSpPr>
            <p:spPr>
              <a:xfrm>
                <a:off x="5442104" y="1861916"/>
                <a:ext cx="440081" cy="526478"/>
              </a:xfrm>
              <a:custGeom>
                <a:avLst/>
                <a:gdLst>
                  <a:gd name="connsiteX0" fmla="*/ 294288 w 440081"/>
                  <a:gd name="connsiteY0" fmla="*/ 220041 h 526478"/>
                  <a:gd name="connsiteX1" fmla="*/ 218691 w 440081"/>
                  <a:gd name="connsiteY1" fmla="*/ 298338 h 526478"/>
                  <a:gd name="connsiteX2" fmla="*/ 143094 w 440081"/>
                  <a:gd name="connsiteY2" fmla="*/ 220041 h 526478"/>
                  <a:gd name="connsiteX3" fmla="*/ 218691 w 440081"/>
                  <a:gd name="connsiteY3" fmla="*/ 141744 h 526478"/>
                  <a:gd name="connsiteX4" fmla="*/ 228140 w 440081"/>
                  <a:gd name="connsiteY4" fmla="*/ 143094 h 526478"/>
                  <a:gd name="connsiteX5" fmla="*/ 271339 w 440081"/>
                  <a:gd name="connsiteY5" fmla="*/ 99896 h 526478"/>
                  <a:gd name="connsiteX6" fmla="*/ 218691 w 440081"/>
                  <a:gd name="connsiteY6" fmla="*/ 87746 h 526478"/>
                  <a:gd name="connsiteX7" fmla="*/ 89096 w 440081"/>
                  <a:gd name="connsiteY7" fmla="*/ 220041 h 526478"/>
                  <a:gd name="connsiteX8" fmla="*/ 218691 w 440081"/>
                  <a:gd name="connsiteY8" fmla="*/ 352335 h 526478"/>
                  <a:gd name="connsiteX9" fmla="*/ 348285 w 440081"/>
                  <a:gd name="connsiteY9" fmla="*/ 220041 h 526478"/>
                  <a:gd name="connsiteX10" fmla="*/ 337486 w 440081"/>
                  <a:gd name="connsiteY10" fmla="*/ 168743 h 526478"/>
                  <a:gd name="connsiteX11" fmla="*/ 292938 w 440081"/>
                  <a:gd name="connsiteY11" fmla="*/ 213291 h 526478"/>
                  <a:gd name="connsiteX12" fmla="*/ 294288 w 440081"/>
                  <a:gd name="connsiteY12" fmla="*/ 220041 h 526478"/>
                  <a:gd name="connsiteX13" fmla="*/ 355035 w 440081"/>
                  <a:gd name="connsiteY13" fmla="*/ 394184 h 526478"/>
                  <a:gd name="connsiteX14" fmla="*/ 440082 w 440081"/>
                  <a:gd name="connsiteY14" fmla="*/ 220041 h 526478"/>
                  <a:gd name="connsiteX15" fmla="*/ 429282 w 440081"/>
                  <a:gd name="connsiteY15" fmla="*/ 151194 h 526478"/>
                  <a:gd name="connsiteX16" fmla="*/ 417133 w 440081"/>
                  <a:gd name="connsiteY16" fmla="*/ 163343 h 526478"/>
                  <a:gd name="connsiteX17" fmla="*/ 384734 w 440081"/>
                  <a:gd name="connsiteY17" fmla="*/ 176843 h 526478"/>
                  <a:gd name="connsiteX18" fmla="*/ 380684 w 440081"/>
                  <a:gd name="connsiteY18" fmla="*/ 176843 h 526478"/>
                  <a:gd name="connsiteX19" fmla="*/ 386084 w 440081"/>
                  <a:gd name="connsiteY19" fmla="*/ 220041 h 526478"/>
                  <a:gd name="connsiteX20" fmla="*/ 220041 w 440081"/>
                  <a:gd name="connsiteY20" fmla="*/ 386084 h 526478"/>
                  <a:gd name="connsiteX21" fmla="*/ 53998 w 440081"/>
                  <a:gd name="connsiteY21" fmla="*/ 220041 h 526478"/>
                  <a:gd name="connsiteX22" fmla="*/ 220041 w 440081"/>
                  <a:gd name="connsiteY22" fmla="*/ 53998 h 526478"/>
                  <a:gd name="connsiteX23" fmla="*/ 269989 w 440081"/>
                  <a:gd name="connsiteY23" fmla="*/ 62097 h 526478"/>
                  <a:gd name="connsiteX24" fmla="*/ 283488 w 440081"/>
                  <a:gd name="connsiteY24" fmla="*/ 29699 h 526478"/>
                  <a:gd name="connsiteX25" fmla="*/ 298338 w 440081"/>
                  <a:gd name="connsiteY25" fmla="*/ 14849 h 526478"/>
                  <a:gd name="connsiteX26" fmla="*/ 220041 w 440081"/>
                  <a:gd name="connsiteY26" fmla="*/ 0 h 526478"/>
                  <a:gd name="connsiteX27" fmla="*/ 0 w 440081"/>
                  <a:gd name="connsiteY27" fmla="*/ 220041 h 526478"/>
                  <a:gd name="connsiteX28" fmla="*/ 95846 w 440081"/>
                  <a:gd name="connsiteY28" fmla="*/ 402283 h 526478"/>
                  <a:gd name="connsiteX29" fmla="*/ 59397 w 440081"/>
                  <a:gd name="connsiteY29" fmla="*/ 499479 h 526478"/>
                  <a:gd name="connsiteX30" fmla="*/ 71547 w 440081"/>
                  <a:gd name="connsiteY30" fmla="*/ 525128 h 526478"/>
                  <a:gd name="connsiteX31" fmla="*/ 78297 w 440081"/>
                  <a:gd name="connsiteY31" fmla="*/ 526478 h 526478"/>
                  <a:gd name="connsiteX32" fmla="*/ 97196 w 440081"/>
                  <a:gd name="connsiteY32" fmla="*/ 512979 h 526478"/>
                  <a:gd name="connsiteX33" fmla="*/ 130944 w 440081"/>
                  <a:gd name="connsiteY33" fmla="*/ 422532 h 526478"/>
                  <a:gd name="connsiteX34" fmla="*/ 206541 w 440081"/>
                  <a:gd name="connsiteY34" fmla="*/ 440082 h 526478"/>
                  <a:gd name="connsiteX35" fmla="*/ 206541 w 440081"/>
                  <a:gd name="connsiteY35" fmla="*/ 506229 h 526478"/>
                  <a:gd name="connsiteX36" fmla="*/ 226790 w 440081"/>
                  <a:gd name="connsiteY36" fmla="*/ 526478 h 526478"/>
                  <a:gd name="connsiteX37" fmla="*/ 247040 w 440081"/>
                  <a:gd name="connsiteY37" fmla="*/ 506229 h 526478"/>
                  <a:gd name="connsiteX38" fmla="*/ 247040 w 440081"/>
                  <a:gd name="connsiteY38" fmla="*/ 438732 h 526478"/>
                  <a:gd name="connsiteX39" fmla="*/ 319936 w 440081"/>
                  <a:gd name="connsiteY39" fmla="*/ 415783 h 526478"/>
                  <a:gd name="connsiteX40" fmla="*/ 356385 w 440081"/>
                  <a:gd name="connsiteY40" fmla="*/ 512979 h 526478"/>
                  <a:gd name="connsiteX41" fmla="*/ 375284 w 440081"/>
                  <a:gd name="connsiteY41" fmla="*/ 526478 h 526478"/>
                  <a:gd name="connsiteX42" fmla="*/ 382034 w 440081"/>
                  <a:gd name="connsiteY42" fmla="*/ 525128 h 526478"/>
                  <a:gd name="connsiteX43" fmla="*/ 394183 w 440081"/>
                  <a:gd name="connsiteY43" fmla="*/ 499479 h 526478"/>
                  <a:gd name="connsiteX44" fmla="*/ 355035 w 440081"/>
                  <a:gd name="connsiteY44" fmla="*/ 394184 h 526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440081" h="526478">
                    <a:moveTo>
                      <a:pt x="294288" y="220041"/>
                    </a:moveTo>
                    <a:cubicBezTo>
                      <a:pt x="294288" y="263239"/>
                      <a:pt x="260539" y="298338"/>
                      <a:pt x="218691" y="298338"/>
                    </a:cubicBezTo>
                    <a:cubicBezTo>
                      <a:pt x="176843" y="298338"/>
                      <a:pt x="143094" y="263239"/>
                      <a:pt x="143094" y="220041"/>
                    </a:cubicBezTo>
                    <a:cubicBezTo>
                      <a:pt x="143094" y="176843"/>
                      <a:pt x="176843" y="141744"/>
                      <a:pt x="218691" y="141744"/>
                    </a:cubicBezTo>
                    <a:cubicBezTo>
                      <a:pt x="222741" y="141744"/>
                      <a:pt x="225440" y="141744"/>
                      <a:pt x="228140" y="143094"/>
                    </a:cubicBezTo>
                    <a:lnTo>
                      <a:pt x="271339" y="99896"/>
                    </a:lnTo>
                    <a:cubicBezTo>
                      <a:pt x="255139" y="91796"/>
                      <a:pt x="237590" y="87746"/>
                      <a:pt x="218691" y="87746"/>
                    </a:cubicBezTo>
                    <a:cubicBezTo>
                      <a:pt x="147144" y="87746"/>
                      <a:pt x="89096" y="147144"/>
                      <a:pt x="89096" y="220041"/>
                    </a:cubicBezTo>
                    <a:cubicBezTo>
                      <a:pt x="89096" y="292938"/>
                      <a:pt x="147144" y="352335"/>
                      <a:pt x="218691" y="352335"/>
                    </a:cubicBezTo>
                    <a:cubicBezTo>
                      <a:pt x="290238" y="352335"/>
                      <a:pt x="348285" y="292938"/>
                      <a:pt x="348285" y="220041"/>
                    </a:cubicBezTo>
                    <a:cubicBezTo>
                      <a:pt x="348285" y="201142"/>
                      <a:pt x="344236" y="183592"/>
                      <a:pt x="337486" y="168743"/>
                    </a:cubicBezTo>
                    <a:lnTo>
                      <a:pt x="292938" y="213291"/>
                    </a:lnTo>
                    <a:cubicBezTo>
                      <a:pt x="294288" y="214641"/>
                      <a:pt x="294288" y="217341"/>
                      <a:pt x="294288" y="220041"/>
                    </a:cubicBezTo>
                    <a:close/>
                    <a:moveTo>
                      <a:pt x="355035" y="394184"/>
                    </a:moveTo>
                    <a:cubicBezTo>
                      <a:pt x="406333" y="353685"/>
                      <a:pt x="440082" y="291588"/>
                      <a:pt x="440082" y="220041"/>
                    </a:cubicBezTo>
                    <a:cubicBezTo>
                      <a:pt x="440082" y="195742"/>
                      <a:pt x="436032" y="172793"/>
                      <a:pt x="429282" y="151194"/>
                    </a:cubicBezTo>
                    <a:lnTo>
                      <a:pt x="417133" y="163343"/>
                    </a:lnTo>
                    <a:cubicBezTo>
                      <a:pt x="407683" y="172793"/>
                      <a:pt x="396883" y="176843"/>
                      <a:pt x="384734" y="176843"/>
                    </a:cubicBezTo>
                    <a:cubicBezTo>
                      <a:pt x="383384" y="176843"/>
                      <a:pt x="382034" y="176843"/>
                      <a:pt x="380684" y="176843"/>
                    </a:cubicBezTo>
                    <a:cubicBezTo>
                      <a:pt x="384734" y="190342"/>
                      <a:pt x="386084" y="205191"/>
                      <a:pt x="386084" y="220041"/>
                    </a:cubicBezTo>
                    <a:cubicBezTo>
                      <a:pt x="386084" y="311837"/>
                      <a:pt x="311837" y="386084"/>
                      <a:pt x="220041" y="386084"/>
                    </a:cubicBezTo>
                    <a:cubicBezTo>
                      <a:pt x="128245" y="386084"/>
                      <a:pt x="53998" y="311837"/>
                      <a:pt x="53998" y="220041"/>
                    </a:cubicBezTo>
                    <a:cubicBezTo>
                      <a:pt x="53998" y="128245"/>
                      <a:pt x="128245" y="53998"/>
                      <a:pt x="220041" y="53998"/>
                    </a:cubicBezTo>
                    <a:cubicBezTo>
                      <a:pt x="237590" y="53998"/>
                      <a:pt x="253789" y="56698"/>
                      <a:pt x="269989" y="62097"/>
                    </a:cubicBezTo>
                    <a:cubicBezTo>
                      <a:pt x="269989" y="49948"/>
                      <a:pt x="275388" y="39148"/>
                      <a:pt x="283488" y="29699"/>
                    </a:cubicBezTo>
                    <a:lnTo>
                      <a:pt x="298338" y="14849"/>
                    </a:lnTo>
                    <a:cubicBezTo>
                      <a:pt x="274038" y="5400"/>
                      <a:pt x="247040" y="0"/>
                      <a:pt x="220041" y="0"/>
                    </a:cubicBezTo>
                    <a:cubicBezTo>
                      <a:pt x="98546" y="0"/>
                      <a:pt x="0" y="98546"/>
                      <a:pt x="0" y="220041"/>
                    </a:cubicBezTo>
                    <a:cubicBezTo>
                      <a:pt x="0" y="295638"/>
                      <a:pt x="37798" y="361785"/>
                      <a:pt x="95846" y="402283"/>
                    </a:cubicBezTo>
                    <a:lnTo>
                      <a:pt x="59397" y="499479"/>
                    </a:lnTo>
                    <a:cubicBezTo>
                      <a:pt x="55348" y="510279"/>
                      <a:pt x="60747" y="521078"/>
                      <a:pt x="71547" y="525128"/>
                    </a:cubicBezTo>
                    <a:cubicBezTo>
                      <a:pt x="74247" y="526478"/>
                      <a:pt x="76947" y="526478"/>
                      <a:pt x="78297" y="526478"/>
                    </a:cubicBezTo>
                    <a:cubicBezTo>
                      <a:pt x="86396" y="526478"/>
                      <a:pt x="94496" y="521078"/>
                      <a:pt x="97196" y="512979"/>
                    </a:cubicBezTo>
                    <a:lnTo>
                      <a:pt x="130944" y="422532"/>
                    </a:lnTo>
                    <a:cubicBezTo>
                      <a:pt x="153894" y="433332"/>
                      <a:pt x="179542" y="438732"/>
                      <a:pt x="206541" y="440082"/>
                    </a:cubicBezTo>
                    <a:lnTo>
                      <a:pt x="206541" y="506229"/>
                    </a:lnTo>
                    <a:cubicBezTo>
                      <a:pt x="206541" y="517028"/>
                      <a:pt x="215991" y="526478"/>
                      <a:pt x="226790" y="526478"/>
                    </a:cubicBezTo>
                    <a:cubicBezTo>
                      <a:pt x="237590" y="526478"/>
                      <a:pt x="247040" y="517028"/>
                      <a:pt x="247040" y="506229"/>
                    </a:cubicBezTo>
                    <a:lnTo>
                      <a:pt x="247040" y="438732"/>
                    </a:lnTo>
                    <a:cubicBezTo>
                      <a:pt x="272688" y="436032"/>
                      <a:pt x="298338" y="427932"/>
                      <a:pt x="319936" y="415783"/>
                    </a:cubicBezTo>
                    <a:lnTo>
                      <a:pt x="356385" y="512979"/>
                    </a:lnTo>
                    <a:cubicBezTo>
                      <a:pt x="359085" y="521078"/>
                      <a:pt x="367184" y="526478"/>
                      <a:pt x="375284" y="526478"/>
                    </a:cubicBezTo>
                    <a:cubicBezTo>
                      <a:pt x="377984" y="526478"/>
                      <a:pt x="380684" y="526478"/>
                      <a:pt x="382034" y="525128"/>
                    </a:cubicBezTo>
                    <a:cubicBezTo>
                      <a:pt x="392834" y="521078"/>
                      <a:pt x="398233" y="508929"/>
                      <a:pt x="394183" y="499479"/>
                    </a:cubicBezTo>
                    <a:lnTo>
                      <a:pt x="355035" y="394184"/>
                    </a:ln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149" name="知鱼25-2"/>
              <p:cNvSpPr/>
              <p:nvPr/>
            </p:nvSpPr>
            <p:spPr>
              <a:xfrm>
                <a:off x="5618947" y="1865966"/>
                <a:ext cx="267398" cy="261889"/>
              </a:xfrm>
              <a:custGeom>
                <a:avLst/>
                <a:gdLst>
                  <a:gd name="connsiteX0" fmla="*/ 259189 w 267398"/>
                  <a:gd name="connsiteY0" fmla="*/ 67497 h 261889"/>
                  <a:gd name="connsiteX1" fmla="*/ 221391 w 267398"/>
                  <a:gd name="connsiteY1" fmla="*/ 52648 h 261889"/>
                  <a:gd name="connsiteX2" fmla="*/ 214641 w 267398"/>
                  <a:gd name="connsiteY2" fmla="*/ 45898 h 261889"/>
                  <a:gd name="connsiteX3" fmla="*/ 199792 w 267398"/>
                  <a:gd name="connsiteY3" fmla="*/ 8100 h 261889"/>
                  <a:gd name="connsiteX4" fmla="*/ 187642 w 267398"/>
                  <a:gd name="connsiteY4" fmla="*/ 0 h 261889"/>
                  <a:gd name="connsiteX5" fmla="*/ 178192 w 267398"/>
                  <a:gd name="connsiteY5" fmla="*/ 4050 h 261889"/>
                  <a:gd name="connsiteX6" fmla="*/ 130944 w 267398"/>
                  <a:gd name="connsiteY6" fmla="*/ 51298 h 261889"/>
                  <a:gd name="connsiteX7" fmla="*/ 128245 w 267398"/>
                  <a:gd name="connsiteY7" fmla="*/ 64797 h 261889"/>
                  <a:gd name="connsiteX8" fmla="*/ 140394 w 267398"/>
                  <a:gd name="connsiteY8" fmla="*/ 97196 h 261889"/>
                  <a:gd name="connsiteX9" fmla="*/ 59397 w 267398"/>
                  <a:gd name="connsiteY9" fmla="*/ 178193 h 261889"/>
                  <a:gd name="connsiteX10" fmla="*/ 43198 w 267398"/>
                  <a:gd name="connsiteY10" fmla="*/ 175493 h 261889"/>
                  <a:gd name="connsiteX11" fmla="*/ 0 w 267398"/>
                  <a:gd name="connsiteY11" fmla="*/ 218691 h 261889"/>
                  <a:gd name="connsiteX12" fmla="*/ 43198 w 267398"/>
                  <a:gd name="connsiteY12" fmla="*/ 261889 h 261889"/>
                  <a:gd name="connsiteX13" fmla="*/ 86396 w 267398"/>
                  <a:gd name="connsiteY13" fmla="*/ 218691 h 261889"/>
                  <a:gd name="connsiteX14" fmla="*/ 83696 w 267398"/>
                  <a:gd name="connsiteY14" fmla="*/ 202492 h 261889"/>
                  <a:gd name="connsiteX15" fmla="*/ 161993 w 267398"/>
                  <a:gd name="connsiteY15" fmla="*/ 124195 h 261889"/>
                  <a:gd name="connsiteX16" fmla="*/ 203841 w 267398"/>
                  <a:gd name="connsiteY16" fmla="*/ 140394 h 261889"/>
                  <a:gd name="connsiteX17" fmla="*/ 207891 w 267398"/>
                  <a:gd name="connsiteY17" fmla="*/ 141744 h 261889"/>
                  <a:gd name="connsiteX18" fmla="*/ 217341 w 267398"/>
                  <a:gd name="connsiteY18" fmla="*/ 137694 h 261889"/>
                  <a:gd name="connsiteX19" fmla="*/ 264589 w 267398"/>
                  <a:gd name="connsiteY19" fmla="*/ 90446 h 261889"/>
                  <a:gd name="connsiteX20" fmla="*/ 259189 w 267398"/>
                  <a:gd name="connsiteY20" fmla="*/ 67497 h 26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7398" h="261889">
                    <a:moveTo>
                      <a:pt x="259189" y="67497"/>
                    </a:moveTo>
                    <a:lnTo>
                      <a:pt x="221391" y="52648"/>
                    </a:lnTo>
                    <a:cubicBezTo>
                      <a:pt x="217341" y="51298"/>
                      <a:pt x="215991" y="48598"/>
                      <a:pt x="214641" y="45898"/>
                    </a:cubicBezTo>
                    <a:lnTo>
                      <a:pt x="199792" y="8100"/>
                    </a:lnTo>
                    <a:cubicBezTo>
                      <a:pt x="198442" y="2700"/>
                      <a:pt x="193042" y="0"/>
                      <a:pt x="187642" y="0"/>
                    </a:cubicBezTo>
                    <a:cubicBezTo>
                      <a:pt x="184942" y="0"/>
                      <a:pt x="180892" y="1350"/>
                      <a:pt x="178192" y="4050"/>
                    </a:cubicBezTo>
                    <a:lnTo>
                      <a:pt x="130944" y="51298"/>
                    </a:lnTo>
                    <a:cubicBezTo>
                      <a:pt x="126895" y="55348"/>
                      <a:pt x="126895" y="60747"/>
                      <a:pt x="128245" y="64797"/>
                    </a:cubicBezTo>
                    <a:lnTo>
                      <a:pt x="140394" y="97196"/>
                    </a:lnTo>
                    <a:lnTo>
                      <a:pt x="59397" y="178193"/>
                    </a:lnTo>
                    <a:cubicBezTo>
                      <a:pt x="53998" y="175493"/>
                      <a:pt x="48598" y="175493"/>
                      <a:pt x="43198" y="175493"/>
                    </a:cubicBezTo>
                    <a:cubicBezTo>
                      <a:pt x="18899" y="175493"/>
                      <a:pt x="0" y="194392"/>
                      <a:pt x="0" y="218691"/>
                    </a:cubicBezTo>
                    <a:cubicBezTo>
                      <a:pt x="0" y="242990"/>
                      <a:pt x="18899" y="261889"/>
                      <a:pt x="43198" y="261889"/>
                    </a:cubicBezTo>
                    <a:cubicBezTo>
                      <a:pt x="67497" y="261889"/>
                      <a:pt x="86396" y="242990"/>
                      <a:pt x="86396" y="218691"/>
                    </a:cubicBezTo>
                    <a:cubicBezTo>
                      <a:pt x="86396" y="213291"/>
                      <a:pt x="85046" y="207891"/>
                      <a:pt x="83696" y="202492"/>
                    </a:cubicBezTo>
                    <a:lnTo>
                      <a:pt x="161993" y="124195"/>
                    </a:lnTo>
                    <a:lnTo>
                      <a:pt x="203841" y="140394"/>
                    </a:lnTo>
                    <a:cubicBezTo>
                      <a:pt x="205191" y="140394"/>
                      <a:pt x="206541" y="141744"/>
                      <a:pt x="207891" y="141744"/>
                    </a:cubicBezTo>
                    <a:cubicBezTo>
                      <a:pt x="210591" y="141744"/>
                      <a:pt x="214641" y="140394"/>
                      <a:pt x="217341" y="137694"/>
                    </a:cubicBezTo>
                    <a:lnTo>
                      <a:pt x="264589" y="90446"/>
                    </a:lnTo>
                    <a:cubicBezTo>
                      <a:pt x="269989" y="82347"/>
                      <a:pt x="267289" y="71547"/>
                      <a:pt x="259189" y="67497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150" name="知鱼34"/>
            <p:cNvGrpSpPr/>
            <p:nvPr/>
          </p:nvGrpSpPr>
          <p:grpSpPr>
            <a:xfrm>
              <a:off x="6596799" y="5281004"/>
              <a:ext cx="206882" cy="184516"/>
              <a:chOff x="8297703" y="5572912"/>
              <a:chExt cx="499479" cy="445481"/>
            </a:xfrm>
            <a:solidFill>
              <a:schemeClr val="accent4"/>
            </a:solidFill>
          </p:grpSpPr>
          <p:sp>
            <p:nvSpPr>
              <p:cNvPr id="151" name="知鱼34-1"/>
              <p:cNvSpPr/>
              <p:nvPr/>
            </p:nvSpPr>
            <p:spPr>
              <a:xfrm>
                <a:off x="8297703" y="5572912"/>
                <a:ext cx="485979" cy="445481"/>
              </a:xfrm>
              <a:custGeom>
                <a:avLst/>
                <a:gdLst>
                  <a:gd name="connsiteX0" fmla="*/ 431982 w 485979"/>
                  <a:gd name="connsiteY0" fmla="*/ 0 h 445481"/>
                  <a:gd name="connsiteX1" fmla="*/ 53998 w 485979"/>
                  <a:gd name="connsiteY1" fmla="*/ 0 h 445481"/>
                  <a:gd name="connsiteX2" fmla="*/ 0 w 485979"/>
                  <a:gd name="connsiteY2" fmla="*/ 53998 h 445481"/>
                  <a:gd name="connsiteX3" fmla="*/ 0 w 485979"/>
                  <a:gd name="connsiteY3" fmla="*/ 391484 h 445481"/>
                  <a:gd name="connsiteX4" fmla="*/ 53998 w 485979"/>
                  <a:gd name="connsiteY4" fmla="*/ 445481 h 445481"/>
                  <a:gd name="connsiteX5" fmla="*/ 318587 w 485979"/>
                  <a:gd name="connsiteY5" fmla="*/ 445481 h 445481"/>
                  <a:gd name="connsiteX6" fmla="*/ 283488 w 485979"/>
                  <a:gd name="connsiteY6" fmla="*/ 391484 h 445481"/>
                  <a:gd name="connsiteX7" fmla="*/ 67497 w 485979"/>
                  <a:gd name="connsiteY7" fmla="*/ 391484 h 445481"/>
                  <a:gd name="connsiteX8" fmla="*/ 53998 w 485979"/>
                  <a:gd name="connsiteY8" fmla="*/ 377984 h 445481"/>
                  <a:gd name="connsiteX9" fmla="*/ 53998 w 485979"/>
                  <a:gd name="connsiteY9" fmla="*/ 148494 h 445481"/>
                  <a:gd name="connsiteX10" fmla="*/ 67497 w 485979"/>
                  <a:gd name="connsiteY10" fmla="*/ 134994 h 445481"/>
                  <a:gd name="connsiteX11" fmla="*/ 418483 w 485979"/>
                  <a:gd name="connsiteY11" fmla="*/ 134994 h 445481"/>
                  <a:gd name="connsiteX12" fmla="*/ 431982 w 485979"/>
                  <a:gd name="connsiteY12" fmla="*/ 148494 h 445481"/>
                  <a:gd name="connsiteX13" fmla="*/ 431982 w 485979"/>
                  <a:gd name="connsiteY13" fmla="*/ 225441 h 445481"/>
                  <a:gd name="connsiteX14" fmla="*/ 485980 w 485979"/>
                  <a:gd name="connsiteY14" fmla="*/ 251090 h 445481"/>
                  <a:gd name="connsiteX15" fmla="*/ 485980 w 485979"/>
                  <a:gd name="connsiteY15" fmla="*/ 52648 h 445481"/>
                  <a:gd name="connsiteX16" fmla="*/ 431982 w 485979"/>
                  <a:gd name="connsiteY16" fmla="*/ 0 h 445481"/>
                  <a:gd name="connsiteX17" fmla="*/ 80997 w 485979"/>
                  <a:gd name="connsiteY17" fmla="*/ 94496 h 445481"/>
                  <a:gd name="connsiteX18" fmla="*/ 53998 w 485979"/>
                  <a:gd name="connsiteY18" fmla="*/ 67497 h 445481"/>
                  <a:gd name="connsiteX19" fmla="*/ 80997 w 485979"/>
                  <a:gd name="connsiteY19" fmla="*/ 40498 h 445481"/>
                  <a:gd name="connsiteX20" fmla="*/ 107996 w 485979"/>
                  <a:gd name="connsiteY20" fmla="*/ 67497 h 445481"/>
                  <a:gd name="connsiteX21" fmla="*/ 80997 w 485979"/>
                  <a:gd name="connsiteY21" fmla="*/ 94496 h 445481"/>
                  <a:gd name="connsiteX22" fmla="*/ 215991 w 485979"/>
                  <a:gd name="connsiteY22" fmla="*/ 87746 h 445481"/>
                  <a:gd name="connsiteX23" fmla="*/ 161993 w 485979"/>
                  <a:gd name="connsiteY23" fmla="*/ 87746 h 445481"/>
                  <a:gd name="connsiteX24" fmla="*/ 141744 w 485979"/>
                  <a:gd name="connsiteY24" fmla="*/ 67497 h 445481"/>
                  <a:gd name="connsiteX25" fmla="*/ 161993 w 485979"/>
                  <a:gd name="connsiteY25" fmla="*/ 47248 h 445481"/>
                  <a:gd name="connsiteX26" fmla="*/ 215991 w 485979"/>
                  <a:gd name="connsiteY26" fmla="*/ 47248 h 445481"/>
                  <a:gd name="connsiteX27" fmla="*/ 236240 w 485979"/>
                  <a:gd name="connsiteY27" fmla="*/ 67497 h 445481"/>
                  <a:gd name="connsiteX28" fmla="*/ 215991 w 485979"/>
                  <a:gd name="connsiteY28" fmla="*/ 87746 h 445481"/>
                  <a:gd name="connsiteX29" fmla="*/ 209241 w 485979"/>
                  <a:gd name="connsiteY29" fmla="*/ 306437 h 445481"/>
                  <a:gd name="connsiteX30" fmla="*/ 191692 w 485979"/>
                  <a:gd name="connsiteY30" fmla="*/ 323987 h 445481"/>
                  <a:gd name="connsiteX31" fmla="*/ 209241 w 485979"/>
                  <a:gd name="connsiteY31" fmla="*/ 341536 h 445481"/>
                  <a:gd name="connsiteX32" fmla="*/ 263239 w 485979"/>
                  <a:gd name="connsiteY32" fmla="*/ 341536 h 445481"/>
                  <a:gd name="connsiteX33" fmla="*/ 280788 w 485979"/>
                  <a:gd name="connsiteY33" fmla="*/ 323987 h 445481"/>
                  <a:gd name="connsiteX34" fmla="*/ 263239 w 485979"/>
                  <a:gd name="connsiteY34" fmla="*/ 306437 h 445481"/>
                  <a:gd name="connsiteX35" fmla="*/ 209241 w 485979"/>
                  <a:gd name="connsiteY35" fmla="*/ 306437 h 445481"/>
                  <a:gd name="connsiteX36" fmla="*/ 321287 w 485979"/>
                  <a:gd name="connsiteY36" fmla="*/ 256489 h 445481"/>
                  <a:gd name="connsiteX37" fmla="*/ 303737 w 485979"/>
                  <a:gd name="connsiteY37" fmla="*/ 238940 h 445481"/>
                  <a:gd name="connsiteX38" fmla="*/ 209241 w 485979"/>
                  <a:gd name="connsiteY38" fmla="*/ 238940 h 445481"/>
                  <a:gd name="connsiteX39" fmla="*/ 191692 w 485979"/>
                  <a:gd name="connsiteY39" fmla="*/ 256489 h 445481"/>
                  <a:gd name="connsiteX40" fmla="*/ 209241 w 485979"/>
                  <a:gd name="connsiteY40" fmla="*/ 274039 h 445481"/>
                  <a:gd name="connsiteX41" fmla="*/ 303737 w 485979"/>
                  <a:gd name="connsiteY41" fmla="*/ 274039 h 445481"/>
                  <a:gd name="connsiteX42" fmla="*/ 321287 w 485979"/>
                  <a:gd name="connsiteY42" fmla="*/ 256489 h 445481"/>
                  <a:gd name="connsiteX43" fmla="*/ 371235 w 485979"/>
                  <a:gd name="connsiteY43" fmla="*/ 171443 h 445481"/>
                  <a:gd name="connsiteX44" fmla="*/ 114745 w 485979"/>
                  <a:gd name="connsiteY44" fmla="*/ 171443 h 445481"/>
                  <a:gd name="connsiteX45" fmla="*/ 97196 w 485979"/>
                  <a:gd name="connsiteY45" fmla="*/ 188992 h 445481"/>
                  <a:gd name="connsiteX46" fmla="*/ 114745 w 485979"/>
                  <a:gd name="connsiteY46" fmla="*/ 206542 h 445481"/>
                  <a:gd name="connsiteX47" fmla="*/ 371235 w 485979"/>
                  <a:gd name="connsiteY47" fmla="*/ 206542 h 445481"/>
                  <a:gd name="connsiteX48" fmla="*/ 388784 w 485979"/>
                  <a:gd name="connsiteY48" fmla="*/ 188992 h 445481"/>
                  <a:gd name="connsiteX49" fmla="*/ 371235 w 485979"/>
                  <a:gd name="connsiteY49" fmla="*/ 171443 h 445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485979" h="445481">
                    <a:moveTo>
                      <a:pt x="431982" y="0"/>
                    </a:moveTo>
                    <a:lnTo>
                      <a:pt x="53998" y="0"/>
                    </a:lnTo>
                    <a:cubicBezTo>
                      <a:pt x="24299" y="0"/>
                      <a:pt x="0" y="24299"/>
                      <a:pt x="0" y="53998"/>
                    </a:cubicBezTo>
                    <a:lnTo>
                      <a:pt x="0" y="391484"/>
                    </a:lnTo>
                    <a:cubicBezTo>
                      <a:pt x="0" y="421183"/>
                      <a:pt x="24299" y="445481"/>
                      <a:pt x="53998" y="445481"/>
                    </a:cubicBezTo>
                    <a:lnTo>
                      <a:pt x="318587" y="445481"/>
                    </a:lnTo>
                    <a:cubicBezTo>
                      <a:pt x="302387" y="430632"/>
                      <a:pt x="290238" y="411733"/>
                      <a:pt x="283488" y="391484"/>
                    </a:cubicBezTo>
                    <a:lnTo>
                      <a:pt x="67497" y="391484"/>
                    </a:lnTo>
                    <a:cubicBezTo>
                      <a:pt x="59397" y="391484"/>
                      <a:pt x="53998" y="386084"/>
                      <a:pt x="53998" y="377984"/>
                    </a:cubicBezTo>
                    <a:lnTo>
                      <a:pt x="53998" y="148494"/>
                    </a:lnTo>
                    <a:cubicBezTo>
                      <a:pt x="53998" y="140394"/>
                      <a:pt x="59397" y="134994"/>
                      <a:pt x="67497" y="134994"/>
                    </a:cubicBezTo>
                    <a:lnTo>
                      <a:pt x="418483" y="134994"/>
                    </a:lnTo>
                    <a:cubicBezTo>
                      <a:pt x="426582" y="134994"/>
                      <a:pt x="431982" y="140394"/>
                      <a:pt x="431982" y="148494"/>
                    </a:cubicBezTo>
                    <a:lnTo>
                      <a:pt x="431982" y="225441"/>
                    </a:lnTo>
                    <a:cubicBezTo>
                      <a:pt x="452231" y="229490"/>
                      <a:pt x="471130" y="238940"/>
                      <a:pt x="485980" y="251090"/>
                    </a:cubicBezTo>
                    <a:lnTo>
                      <a:pt x="485980" y="52648"/>
                    </a:lnTo>
                    <a:cubicBezTo>
                      <a:pt x="485980" y="22949"/>
                      <a:pt x="461681" y="0"/>
                      <a:pt x="431982" y="0"/>
                    </a:cubicBezTo>
                    <a:close/>
                    <a:moveTo>
                      <a:pt x="80997" y="94496"/>
                    </a:moveTo>
                    <a:cubicBezTo>
                      <a:pt x="66147" y="94496"/>
                      <a:pt x="53998" y="82347"/>
                      <a:pt x="53998" y="67497"/>
                    </a:cubicBezTo>
                    <a:cubicBezTo>
                      <a:pt x="53998" y="52648"/>
                      <a:pt x="66147" y="40498"/>
                      <a:pt x="80997" y="40498"/>
                    </a:cubicBezTo>
                    <a:cubicBezTo>
                      <a:pt x="95846" y="40498"/>
                      <a:pt x="107996" y="52648"/>
                      <a:pt x="107996" y="67497"/>
                    </a:cubicBezTo>
                    <a:cubicBezTo>
                      <a:pt x="107996" y="82347"/>
                      <a:pt x="95846" y="94496"/>
                      <a:pt x="80997" y="94496"/>
                    </a:cubicBezTo>
                    <a:close/>
                    <a:moveTo>
                      <a:pt x="215991" y="87746"/>
                    </a:moveTo>
                    <a:lnTo>
                      <a:pt x="161993" y="87746"/>
                    </a:lnTo>
                    <a:cubicBezTo>
                      <a:pt x="151194" y="87746"/>
                      <a:pt x="141744" y="78297"/>
                      <a:pt x="141744" y="67497"/>
                    </a:cubicBezTo>
                    <a:cubicBezTo>
                      <a:pt x="141744" y="56698"/>
                      <a:pt x="151194" y="47248"/>
                      <a:pt x="161993" y="47248"/>
                    </a:cubicBezTo>
                    <a:lnTo>
                      <a:pt x="215991" y="47248"/>
                    </a:lnTo>
                    <a:cubicBezTo>
                      <a:pt x="226791" y="47248"/>
                      <a:pt x="236240" y="56698"/>
                      <a:pt x="236240" y="67497"/>
                    </a:cubicBezTo>
                    <a:cubicBezTo>
                      <a:pt x="236240" y="78297"/>
                      <a:pt x="226791" y="87746"/>
                      <a:pt x="215991" y="87746"/>
                    </a:cubicBezTo>
                    <a:close/>
                    <a:moveTo>
                      <a:pt x="209241" y="306437"/>
                    </a:moveTo>
                    <a:cubicBezTo>
                      <a:pt x="199792" y="306437"/>
                      <a:pt x="191692" y="314537"/>
                      <a:pt x="191692" y="323987"/>
                    </a:cubicBezTo>
                    <a:cubicBezTo>
                      <a:pt x="191692" y="333436"/>
                      <a:pt x="199792" y="341536"/>
                      <a:pt x="209241" y="341536"/>
                    </a:cubicBezTo>
                    <a:lnTo>
                      <a:pt x="263239" y="341536"/>
                    </a:lnTo>
                    <a:cubicBezTo>
                      <a:pt x="272689" y="341536"/>
                      <a:pt x="280788" y="333436"/>
                      <a:pt x="280788" y="323987"/>
                    </a:cubicBezTo>
                    <a:cubicBezTo>
                      <a:pt x="280788" y="314537"/>
                      <a:pt x="272689" y="306437"/>
                      <a:pt x="263239" y="306437"/>
                    </a:cubicBezTo>
                    <a:lnTo>
                      <a:pt x="209241" y="306437"/>
                    </a:lnTo>
                    <a:close/>
                    <a:moveTo>
                      <a:pt x="321287" y="256489"/>
                    </a:moveTo>
                    <a:cubicBezTo>
                      <a:pt x="321287" y="247040"/>
                      <a:pt x="313187" y="238940"/>
                      <a:pt x="303737" y="238940"/>
                    </a:cubicBezTo>
                    <a:lnTo>
                      <a:pt x="209241" y="238940"/>
                    </a:lnTo>
                    <a:cubicBezTo>
                      <a:pt x="199792" y="238940"/>
                      <a:pt x="191692" y="247040"/>
                      <a:pt x="191692" y="256489"/>
                    </a:cubicBezTo>
                    <a:cubicBezTo>
                      <a:pt x="191692" y="265939"/>
                      <a:pt x="199792" y="274039"/>
                      <a:pt x="209241" y="274039"/>
                    </a:cubicBezTo>
                    <a:lnTo>
                      <a:pt x="303737" y="274039"/>
                    </a:lnTo>
                    <a:cubicBezTo>
                      <a:pt x="313187" y="272689"/>
                      <a:pt x="321287" y="264589"/>
                      <a:pt x="321287" y="256489"/>
                    </a:cubicBezTo>
                    <a:close/>
                    <a:moveTo>
                      <a:pt x="371235" y="171443"/>
                    </a:moveTo>
                    <a:lnTo>
                      <a:pt x="114745" y="171443"/>
                    </a:lnTo>
                    <a:cubicBezTo>
                      <a:pt x="105296" y="171443"/>
                      <a:pt x="97196" y="179543"/>
                      <a:pt x="97196" y="188992"/>
                    </a:cubicBezTo>
                    <a:cubicBezTo>
                      <a:pt x="97196" y="198442"/>
                      <a:pt x="105296" y="206542"/>
                      <a:pt x="114745" y="206542"/>
                    </a:cubicBezTo>
                    <a:lnTo>
                      <a:pt x="371235" y="206542"/>
                    </a:lnTo>
                    <a:cubicBezTo>
                      <a:pt x="380684" y="206542"/>
                      <a:pt x="388784" y="198442"/>
                      <a:pt x="388784" y="188992"/>
                    </a:cubicBezTo>
                    <a:cubicBezTo>
                      <a:pt x="388784" y="179543"/>
                      <a:pt x="380684" y="171443"/>
                      <a:pt x="371235" y="171443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152" name="知鱼34-2"/>
              <p:cNvSpPr/>
              <p:nvPr/>
            </p:nvSpPr>
            <p:spPr>
              <a:xfrm>
                <a:off x="8398949" y="5822652"/>
                <a:ext cx="398233" cy="195741"/>
              </a:xfrm>
              <a:custGeom>
                <a:avLst/>
                <a:gdLst>
                  <a:gd name="connsiteX0" fmla="*/ 47248 w 398233"/>
                  <a:gd name="connsiteY0" fmla="*/ 0 h 195741"/>
                  <a:gd name="connsiteX1" fmla="*/ 13499 w 398233"/>
                  <a:gd name="connsiteY1" fmla="*/ 0 h 195741"/>
                  <a:gd name="connsiteX2" fmla="*/ 0 w 398233"/>
                  <a:gd name="connsiteY2" fmla="*/ 13499 h 195741"/>
                  <a:gd name="connsiteX3" fmla="*/ 0 w 398233"/>
                  <a:gd name="connsiteY3" fmla="*/ 67497 h 195741"/>
                  <a:gd name="connsiteX4" fmla="*/ 13499 w 398233"/>
                  <a:gd name="connsiteY4" fmla="*/ 80997 h 195741"/>
                  <a:gd name="connsiteX5" fmla="*/ 47248 w 398233"/>
                  <a:gd name="connsiteY5" fmla="*/ 80997 h 195741"/>
                  <a:gd name="connsiteX6" fmla="*/ 60747 w 398233"/>
                  <a:gd name="connsiteY6" fmla="*/ 67497 h 195741"/>
                  <a:gd name="connsiteX7" fmla="*/ 60747 w 398233"/>
                  <a:gd name="connsiteY7" fmla="*/ 13499 h 195741"/>
                  <a:gd name="connsiteX8" fmla="*/ 47248 w 398233"/>
                  <a:gd name="connsiteY8" fmla="*/ 0 h 195741"/>
                  <a:gd name="connsiteX9" fmla="*/ 303737 w 398233"/>
                  <a:gd name="connsiteY9" fmla="*/ 6750 h 195741"/>
                  <a:gd name="connsiteX10" fmla="*/ 209241 w 398233"/>
                  <a:gd name="connsiteY10" fmla="*/ 101246 h 195741"/>
                  <a:gd name="connsiteX11" fmla="*/ 303737 w 398233"/>
                  <a:gd name="connsiteY11" fmla="*/ 195742 h 195741"/>
                  <a:gd name="connsiteX12" fmla="*/ 398234 w 398233"/>
                  <a:gd name="connsiteY12" fmla="*/ 101246 h 195741"/>
                  <a:gd name="connsiteX13" fmla="*/ 303737 w 398233"/>
                  <a:gd name="connsiteY13" fmla="*/ 6750 h 195741"/>
                  <a:gd name="connsiteX14" fmla="*/ 290238 w 398233"/>
                  <a:gd name="connsiteY14" fmla="*/ 144444 h 195741"/>
                  <a:gd name="connsiteX15" fmla="*/ 247040 w 398233"/>
                  <a:gd name="connsiteY15" fmla="*/ 101246 h 195741"/>
                  <a:gd name="connsiteX16" fmla="*/ 267289 w 398233"/>
                  <a:gd name="connsiteY16" fmla="*/ 80997 h 195741"/>
                  <a:gd name="connsiteX17" fmla="*/ 290238 w 398233"/>
                  <a:gd name="connsiteY17" fmla="*/ 103946 h 195741"/>
                  <a:gd name="connsiteX18" fmla="*/ 338836 w 398233"/>
                  <a:gd name="connsiteY18" fmla="*/ 55348 h 195741"/>
                  <a:gd name="connsiteX19" fmla="*/ 357735 w 398233"/>
                  <a:gd name="connsiteY19" fmla="*/ 74247 h 195741"/>
                  <a:gd name="connsiteX20" fmla="*/ 290238 w 398233"/>
                  <a:gd name="connsiteY20" fmla="*/ 144444 h 195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8233" h="195741">
                    <a:moveTo>
                      <a:pt x="47248" y="0"/>
                    </a:moveTo>
                    <a:lnTo>
                      <a:pt x="13499" y="0"/>
                    </a:lnTo>
                    <a:cubicBezTo>
                      <a:pt x="5400" y="0"/>
                      <a:pt x="0" y="5400"/>
                      <a:pt x="0" y="13499"/>
                    </a:cubicBezTo>
                    <a:lnTo>
                      <a:pt x="0" y="67497"/>
                    </a:lnTo>
                    <a:cubicBezTo>
                      <a:pt x="0" y="75597"/>
                      <a:pt x="5400" y="80997"/>
                      <a:pt x="13499" y="80997"/>
                    </a:cubicBezTo>
                    <a:lnTo>
                      <a:pt x="47248" y="80997"/>
                    </a:lnTo>
                    <a:cubicBezTo>
                      <a:pt x="55348" y="80997"/>
                      <a:pt x="60747" y="75597"/>
                      <a:pt x="60747" y="67497"/>
                    </a:cubicBezTo>
                    <a:lnTo>
                      <a:pt x="60747" y="13499"/>
                    </a:lnTo>
                    <a:cubicBezTo>
                      <a:pt x="60747" y="5400"/>
                      <a:pt x="55348" y="0"/>
                      <a:pt x="47248" y="0"/>
                    </a:cubicBezTo>
                    <a:close/>
                    <a:moveTo>
                      <a:pt x="303737" y="6750"/>
                    </a:moveTo>
                    <a:cubicBezTo>
                      <a:pt x="251090" y="6750"/>
                      <a:pt x="209241" y="48598"/>
                      <a:pt x="209241" y="101246"/>
                    </a:cubicBezTo>
                    <a:cubicBezTo>
                      <a:pt x="209241" y="153894"/>
                      <a:pt x="251090" y="195742"/>
                      <a:pt x="303737" y="195742"/>
                    </a:cubicBezTo>
                    <a:cubicBezTo>
                      <a:pt x="356385" y="195742"/>
                      <a:pt x="398234" y="153894"/>
                      <a:pt x="398234" y="101246"/>
                    </a:cubicBezTo>
                    <a:cubicBezTo>
                      <a:pt x="398234" y="48598"/>
                      <a:pt x="356385" y="6750"/>
                      <a:pt x="303737" y="6750"/>
                    </a:cubicBezTo>
                    <a:close/>
                    <a:moveTo>
                      <a:pt x="290238" y="144444"/>
                    </a:moveTo>
                    <a:lnTo>
                      <a:pt x="247040" y="101246"/>
                    </a:lnTo>
                    <a:lnTo>
                      <a:pt x="267289" y="80997"/>
                    </a:lnTo>
                    <a:lnTo>
                      <a:pt x="290238" y="103946"/>
                    </a:lnTo>
                    <a:lnTo>
                      <a:pt x="338836" y="55348"/>
                    </a:lnTo>
                    <a:lnTo>
                      <a:pt x="357735" y="74247"/>
                    </a:lnTo>
                    <a:lnTo>
                      <a:pt x="290238" y="144444"/>
                    </a:ln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153" name="知鱼52"/>
            <p:cNvGrpSpPr/>
            <p:nvPr/>
          </p:nvGrpSpPr>
          <p:grpSpPr>
            <a:xfrm>
              <a:off x="4267269" y="3157332"/>
              <a:ext cx="212474" cy="197377"/>
              <a:chOff x="8290953" y="2802827"/>
              <a:chExt cx="512978" cy="476530"/>
            </a:xfrm>
            <a:solidFill>
              <a:schemeClr val="accent5"/>
            </a:solidFill>
          </p:grpSpPr>
          <p:sp>
            <p:nvSpPr>
              <p:cNvPr id="154" name="知鱼52-1"/>
              <p:cNvSpPr/>
              <p:nvPr/>
            </p:nvSpPr>
            <p:spPr>
              <a:xfrm>
                <a:off x="8420548" y="2802827"/>
                <a:ext cx="253789" cy="79646"/>
              </a:xfrm>
              <a:custGeom>
                <a:avLst/>
                <a:gdLst>
                  <a:gd name="connsiteX0" fmla="*/ 207891 w 253789"/>
                  <a:gd name="connsiteY0" fmla="*/ 0 h 79646"/>
                  <a:gd name="connsiteX1" fmla="*/ 45898 w 253789"/>
                  <a:gd name="connsiteY1" fmla="*/ 0 h 79646"/>
                  <a:gd name="connsiteX2" fmla="*/ 0 w 253789"/>
                  <a:gd name="connsiteY2" fmla="*/ 45898 h 79646"/>
                  <a:gd name="connsiteX3" fmla="*/ 0 w 253789"/>
                  <a:gd name="connsiteY3" fmla="*/ 79647 h 79646"/>
                  <a:gd name="connsiteX4" fmla="*/ 45898 w 253789"/>
                  <a:gd name="connsiteY4" fmla="*/ 79647 h 79646"/>
                  <a:gd name="connsiteX5" fmla="*/ 45898 w 253789"/>
                  <a:gd name="connsiteY5" fmla="*/ 45898 h 79646"/>
                  <a:gd name="connsiteX6" fmla="*/ 207891 w 253789"/>
                  <a:gd name="connsiteY6" fmla="*/ 45898 h 79646"/>
                  <a:gd name="connsiteX7" fmla="*/ 207891 w 253789"/>
                  <a:gd name="connsiteY7" fmla="*/ 79647 h 79646"/>
                  <a:gd name="connsiteX8" fmla="*/ 253789 w 253789"/>
                  <a:gd name="connsiteY8" fmla="*/ 79647 h 79646"/>
                  <a:gd name="connsiteX9" fmla="*/ 253789 w 253789"/>
                  <a:gd name="connsiteY9" fmla="*/ 45898 h 79646"/>
                  <a:gd name="connsiteX10" fmla="*/ 207891 w 253789"/>
                  <a:gd name="connsiteY10" fmla="*/ 0 h 79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3789" h="79646">
                    <a:moveTo>
                      <a:pt x="207891" y="0"/>
                    </a:moveTo>
                    <a:lnTo>
                      <a:pt x="45898" y="0"/>
                    </a:lnTo>
                    <a:cubicBezTo>
                      <a:pt x="20249" y="0"/>
                      <a:pt x="0" y="20249"/>
                      <a:pt x="0" y="45898"/>
                    </a:cubicBezTo>
                    <a:lnTo>
                      <a:pt x="0" y="79647"/>
                    </a:lnTo>
                    <a:lnTo>
                      <a:pt x="45898" y="79647"/>
                    </a:lnTo>
                    <a:lnTo>
                      <a:pt x="45898" y="45898"/>
                    </a:lnTo>
                    <a:lnTo>
                      <a:pt x="207891" y="45898"/>
                    </a:lnTo>
                    <a:lnTo>
                      <a:pt x="207891" y="79647"/>
                    </a:lnTo>
                    <a:lnTo>
                      <a:pt x="253789" y="79647"/>
                    </a:lnTo>
                    <a:lnTo>
                      <a:pt x="253789" y="45898"/>
                    </a:lnTo>
                    <a:cubicBezTo>
                      <a:pt x="253789" y="20249"/>
                      <a:pt x="233540" y="0"/>
                      <a:pt x="207891" y="0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155" name="知鱼52-2"/>
              <p:cNvSpPr/>
              <p:nvPr/>
            </p:nvSpPr>
            <p:spPr>
              <a:xfrm>
                <a:off x="8290953" y="2914873"/>
                <a:ext cx="512978" cy="364484"/>
              </a:xfrm>
              <a:custGeom>
                <a:avLst/>
                <a:gdLst>
                  <a:gd name="connsiteX0" fmla="*/ 276739 w 512978"/>
                  <a:gd name="connsiteY0" fmla="*/ 249740 h 364484"/>
                  <a:gd name="connsiteX1" fmla="*/ 276739 w 512978"/>
                  <a:gd name="connsiteY1" fmla="*/ 259189 h 364484"/>
                  <a:gd name="connsiteX2" fmla="*/ 256489 w 512978"/>
                  <a:gd name="connsiteY2" fmla="*/ 279439 h 364484"/>
                  <a:gd name="connsiteX3" fmla="*/ 236240 w 512978"/>
                  <a:gd name="connsiteY3" fmla="*/ 259189 h 364484"/>
                  <a:gd name="connsiteX4" fmla="*/ 236240 w 512978"/>
                  <a:gd name="connsiteY4" fmla="*/ 249740 h 364484"/>
                  <a:gd name="connsiteX5" fmla="*/ 53998 w 512978"/>
                  <a:gd name="connsiteY5" fmla="*/ 249740 h 364484"/>
                  <a:gd name="connsiteX6" fmla="*/ 26999 w 512978"/>
                  <a:gd name="connsiteY6" fmla="*/ 245690 h 364484"/>
                  <a:gd name="connsiteX7" fmla="*/ 26999 w 512978"/>
                  <a:gd name="connsiteY7" fmla="*/ 337486 h 364484"/>
                  <a:gd name="connsiteX8" fmla="*/ 53998 w 512978"/>
                  <a:gd name="connsiteY8" fmla="*/ 364485 h 364484"/>
                  <a:gd name="connsiteX9" fmla="*/ 458981 w 512978"/>
                  <a:gd name="connsiteY9" fmla="*/ 364485 h 364484"/>
                  <a:gd name="connsiteX10" fmla="*/ 485980 w 512978"/>
                  <a:gd name="connsiteY10" fmla="*/ 337486 h 364484"/>
                  <a:gd name="connsiteX11" fmla="*/ 485980 w 512978"/>
                  <a:gd name="connsiteY11" fmla="*/ 245690 h 364484"/>
                  <a:gd name="connsiteX12" fmla="*/ 458981 w 512978"/>
                  <a:gd name="connsiteY12" fmla="*/ 249740 h 364484"/>
                  <a:gd name="connsiteX13" fmla="*/ 276739 w 512978"/>
                  <a:gd name="connsiteY13" fmla="*/ 249740 h 364484"/>
                  <a:gd name="connsiteX14" fmla="*/ 485980 w 512978"/>
                  <a:gd name="connsiteY14" fmla="*/ 0 h 364484"/>
                  <a:gd name="connsiteX15" fmla="*/ 26999 w 512978"/>
                  <a:gd name="connsiteY15" fmla="*/ 0 h 364484"/>
                  <a:gd name="connsiteX16" fmla="*/ 0 w 512978"/>
                  <a:gd name="connsiteY16" fmla="*/ 26999 h 364484"/>
                  <a:gd name="connsiteX17" fmla="*/ 0 w 512978"/>
                  <a:gd name="connsiteY17" fmla="*/ 161993 h 364484"/>
                  <a:gd name="connsiteX18" fmla="*/ 53998 w 512978"/>
                  <a:gd name="connsiteY18" fmla="*/ 215991 h 364484"/>
                  <a:gd name="connsiteX19" fmla="*/ 236240 w 512978"/>
                  <a:gd name="connsiteY19" fmla="*/ 215991 h 364484"/>
                  <a:gd name="connsiteX20" fmla="*/ 236240 w 512978"/>
                  <a:gd name="connsiteY20" fmla="*/ 199792 h 364484"/>
                  <a:gd name="connsiteX21" fmla="*/ 256489 w 512978"/>
                  <a:gd name="connsiteY21" fmla="*/ 179543 h 364484"/>
                  <a:gd name="connsiteX22" fmla="*/ 276739 w 512978"/>
                  <a:gd name="connsiteY22" fmla="*/ 199792 h 364484"/>
                  <a:gd name="connsiteX23" fmla="*/ 276739 w 512978"/>
                  <a:gd name="connsiteY23" fmla="*/ 215991 h 364484"/>
                  <a:gd name="connsiteX24" fmla="*/ 458981 w 512978"/>
                  <a:gd name="connsiteY24" fmla="*/ 215991 h 364484"/>
                  <a:gd name="connsiteX25" fmla="*/ 512979 w 512978"/>
                  <a:gd name="connsiteY25" fmla="*/ 161993 h 364484"/>
                  <a:gd name="connsiteX26" fmla="*/ 512979 w 512978"/>
                  <a:gd name="connsiteY26" fmla="*/ 26999 h 364484"/>
                  <a:gd name="connsiteX27" fmla="*/ 485980 w 512978"/>
                  <a:gd name="connsiteY27" fmla="*/ 0 h 364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12978" h="364484">
                    <a:moveTo>
                      <a:pt x="276739" y="249740"/>
                    </a:moveTo>
                    <a:lnTo>
                      <a:pt x="276739" y="259189"/>
                    </a:lnTo>
                    <a:cubicBezTo>
                      <a:pt x="276739" y="269989"/>
                      <a:pt x="267289" y="279439"/>
                      <a:pt x="256489" y="279439"/>
                    </a:cubicBezTo>
                    <a:cubicBezTo>
                      <a:pt x="245690" y="279439"/>
                      <a:pt x="236240" y="269989"/>
                      <a:pt x="236240" y="259189"/>
                    </a:cubicBezTo>
                    <a:lnTo>
                      <a:pt x="236240" y="249740"/>
                    </a:lnTo>
                    <a:lnTo>
                      <a:pt x="53998" y="249740"/>
                    </a:lnTo>
                    <a:cubicBezTo>
                      <a:pt x="44548" y="249740"/>
                      <a:pt x="35099" y="248390"/>
                      <a:pt x="26999" y="245690"/>
                    </a:cubicBezTo>
                    <a:lnTo>
                      <a:pt x="26999" y="337486"/>
                    </a:lnTo>
                    <a:cubicBezTo>
                      <a:pt x="26999" y="352335"/>
                      <a:pt x="39148" y="364485"/>
                      <a:pt x="53998" y="364485"/>
                    </a:cubicBezTo>
                    <a:lnTo>
                      <a:pt x="458981" y="364485"/>
                    </a:lnTo>
                    <a:cubicBezTo>
                      <a:pt x="473830" y="364485"/>
                      <a:pt x="485980" y="352335"/>
                      <a:pt x="485980" y="337486"/>
                    </a:cubicBezTo>
                    <a:lnTo>
                      <a:pt x="485980" y="245690"/>
                    </a:lnTo>
                    <a:cubicBezTo>
                      <a:pt x="477880" y="248390"/>
                      <a:pt x="468431" y="249740"/>
                      <a:pt x="458981" y="249740"/>
                    </a:cubicBezTo>
                    <a:lnTo>
                      <a:pt x="276739" y="249740"/>
                    </a:lnTo>
                    <a:close/>
                    <a:moveTo>
                      <a:pt x="485980" y="0"/>
                    </a:moveTo>
                    <a:lnTo>
                      <a:pt x="26999" y="0"/>
                    </a:lnTo>
                    <a:cubicBezTo>
                      <a:pt x="12149" y="0"/>
                      <a:pt x="0" y="12150"/>
                      <a:pt x="0" y="26999"/>
                    </a:cubicBezTo>
                    <a:lnTo>
                      <a:pt x="0" y="161993"/>
                    </a:lnTo>
                    <a:cubicBezTo>
                      <a:pt x="0" y="191692"/>
                      <a:pt x="24299" y="215991"/>
                      <a:pt x="53998" y="215991"/>
                    </a:cubicBezTo>
                    <a:lnTo>
                      <a:pt x="236240" y="215991"/>
                    </a:lnTo>
                    <a:lnTo>
                      <a:pt x="236240" y="199792"/>
                    </a:lnTo>
                    <a:cubicBezTo>
                      <a:pt x="236240" y="188992"/>
                      <a:pt x="245690" y="179543"/>
                      <a:pt x="256489" y="179543"/>
                    </a:cubicBezTo>
                    <a:cubicBezTo>
                      <a:pt x="267289" y="179543"/>
                      <a:pt x="276739" y="188992"/>
                      <a:pt x="276739" y="199792"/>
                    </a:cubicBezTo>
                    <a:lnTo>
                      <a:pt x="276739" y="215991"/>
                    </a:lnTo>
                    <a:lnTo>
                      <a:pt x="458981" y="215991"/>
                    </a:lnTo>
                    <a:cubicBezTo>
                      <a:pt x="488680" y="215991"/>
                      <a:pt x="512979" y="191692"/>
                      <a:pt x="512979" y="161993"/>
                    </a:cubicBezTo>
                    <a:lnTo>
                      <a:pt x="512979" y="26999"/>
                    </a:lnTo>
                    <a:cubicBezTo>
                      <a:pt x="512979" y="12150"/>
                      <a:pt x="500829" y="0"/>
                      <a:pt x="485980" y="0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156" name="知鱼60"/>
            <p:cNvGrpSpPr/>
            <p:nvPr/>
          </p:nvGrpSpPr>
          <p:grpSpPr>
            <a:xfrm>
              <a:off x="7696225" y="3146989"/>
              <a:ext cx="234840" cy="204087"/>
              <a:chOff x="6428031" y="1876766"/>
              <a:chExt cx="566976" cy="492729"/>
            </a:xfrm>
            <a:solidFill>
              <a:schemeClr val="accent2"/>
            </a:solidFill>
          </p:grpSpPr>
          <p:sp>
            <p:nvSpPr>
              <p:cNvPr id="157" name="知鱼60-1"/>
              <p:cNvSpPr/>
              <p:nvPr/>
            </p:nvSpPr>
            <p:spPr>
              <a:xfrm>
                <a:off x="6428031" y="1876766"/>
                <a:ext cx="566976" cy="492729"/>
              </a:xfrm>
              <a:custGeom>
                <a:avLst/>
                <a:gdLst>
                  <a:gd name="connsiteX0" fmla="*/ 539978 w 566976"/>
                  <a:gd name="connsiteY0" fmla="*/ 0 h 492729"/>
                  <a:gd name="connsiteX1" fmla="*/ 26999 w 566976"/>
                  <a:gd name="connsiteY1" fmla="*/ 0 h 492729"/>
                  <a:gd name="connsiteX2" fmla="*/ 0 w 566976"/>
                  <a:gd name="connsiteY2" fmla="*/ 26999 h 492729"/>
                  <a:gd name="connsiteX3" fmla="*/ 0 w 566976"/>
                  <a:gd name="connsiteY3" fmla="*/ 364485 h 492729"/>
                  <a:gd name="connsiteX4" fmla="*/ 26999 w 566976"/>
                  <a:gd name="connsiteY4" fmla="*/ 391484 h 492729"/>
                  <a:gd name="connsiteX5" fmla="*/ 228141 w 566976"/>
                  <a:gd name="connsiteY5" fmla="*/ 391484 h 492729"/>
                  <a:gd name="connsiteX6" fmla="*/ 217341 w 566976"/>
                  <a:gd name="connsiteY6" fmla="*/ 452231 h 492729"/>
                  <a:gd name="connsiteX7" fmla="*/ 168743 w 566976"/>
                  <a:gd name="connsiteY7" fmla="*/ 452231 h 492729"/>
                  <a:gd name="connsiteX8" fmla="*/ 148494 w 566976"/>
                  <a:gd name="connsiteY8" fmla="*/ 472480 h 492729"/>
                  <a:gd name="connsiteX9" fmla="*/ 168743 w 566976"/>
                  <a:gd name="connsiteY9" fmla="*/ 492730 h 492729"/>
                  <a:gd name="connsiteX10" fmla="*/ 398234 w 566976"/>
                  <a:gd name="connsiteY10" fmla="*/ 492730 h 492729"/>
                  <a:gd name="connsiteX11" fmla="*/ 418483 w 566976"/>
                  <a:gd name="connsiteY11" fmla="*/ 472480 h 492729"/>
                  <a:gd name="connsiteX12" fmla="*/ 398234 w 566976"/>
                  <a:gd name="connsiteY12" fmla="*/ 452231 h 492729"/>
                  <a:gd name="connsiteX13" fmla="*/ 348286 w 566976"/>
                  <a:gd name="connsiteY13" fmla="*/ 452231 h 492729"/>
                  <a:gd name="connsiteX14" fmla="*/ 338836 w 566976"/>
                  <a:gd name="connsiteY14" fmla="*/ 391484 h 492729"/>
                  <a:gd name="connsiteX15" fmla="*/ 539978 w 566976"/>
                  <a:gd name="connsiteY15" fmla="*/ 391484 h 492729"/>
                  <a:gd name="connsiteX16" fmla="*/ 566977 w 566976"/>
                  <a:gd name="connsiteY16" fmla="*/ 364485 h 492729"/>
                  <a:gd name="connsiteX17" fmla="*/ 566977 w 566976"/>
                  <a:gd name="connsiteY17" fmla="*/ 26999 h 492729"/>
                  <a:gd name="connsiteX18" fmla="*/ 539978 w 566976"/>
                  <a:gd name="connsiteY18" fmla="*/ 0 h 492729"/>
                  <a:gd name="connsiteX19" fmla="*/ 283488 w 566976"/>
                  <a:gd name="connsiteY19" fmla="*/ 371235 h 492729"/>
                  <a:gd name="connsiteX20" fmla="*/ 263239 w 566976"/>
                  <a:gd name="connsiteY20" fmla="*/ 350985 h 492729"/>
                  <a:gd name="connsiteX21" fmla="*/ 283488 w 566976"/>
                  <a:gd name="connsiteY21" fmla="*/ 330736 h 492729"/>
                  <a:gd name="connsiteX22" fmla="*/ 303737 w 566976"/>
                  <a:gd name="connsiteY22" fmla="*/ 350985 h 492729"/>
                  <a:gd name="connsiteX23" fmla="*/ 283488 w 566976"/>
                  <a:gd name="connsiteY23" fmla="*/ 371235 h 492729"/>
                  <a:gd name="connsiteX24" fmla="*/ 512979 w 566976"/>
                  <a:gd name="connsiteY24" fmla="*/ 296988 h 492729"/>
                  <a:gd name="connsiteX25" fmla="*/ 53998 w 566976"/>
                  <a:gd name="connsiteY25" fmla="*/ 296988 h 492729"/>
                  <a:gd name="connsiteX26" fmla="*/ 53998 w 566976"/>
                  <a:gd name="connsiteY26" fmla="*/ 53998 h 492729"/>
                  <a:gd name="connsiteX27" fmla="*/ 512979 w 566976"/>
                  <a:gd name="connsiteY27" fmla="*/ 53998 h 492729"/>
                  <a:gd name="connsiteX28" fmla="*/ 512979 w 566976"/>
                  <a:gd name="connsiteY28" fmla="*/ 296988 h 492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66976" h="492729">
                    <a:moveTo>
                      <a:pt x="539978" y="0"/>
                    </a:moveTo>
                    <a:lnTo>
                      <a:pt x="26999" y="0"/>
                    </a:lnTo>
                    <a:cubicBezTo>
                      <a:pt x="12149" y="0"/>
                      <a:pt x="0" y="12150"/>
                      <a:pt x="0" y="26999"/>
                    </a:cubicBezTo>
                    <a:lnTo>
                      <a:pt x="0" y="364485"/>
                    </a:lnTo>
                    <a:cubicBezTo>
                      <a:pt x="0" y="379334"/>
                      <a:pt x="12149" y="391484"/>
                      <a:pt x="26999" y="391484"/>
                    </a:cubicBezTo>
                    <a:lnTo>
                      <a:pt x="228141" y="391484"/>
                    </a:lnTo>
                    <a:lnTo>
                      <a:pt x="217341" y="452231"/>
                    </a:lnTo>
                    <a:lnTo>
                      <a:pt x="168743" y="452231"/>
                    </a:lnTo>
                    <a:cubicBezTo>
                      <a:pt x="157943" y="452231"/>
                      <a:pt x="148494" y="461681"/>
                      <a:pt x="148494" y="472480"/>
                    </a:cubicBezTo>
                    <a:cubicBezTo>
                      <a:pt x="148494" y="483280"/>
                      <a:pt x="157943" y="492730"/>
                      <a:pt x="168743" y="492730"/>
                    </a:cubicBezTo>
                    <a:lnTo>
                      <a:pt x="398234" y="492730"/>
                    </a:lnTo>
                    <a:cubicBezTo>
                      <a:pt x="409033" y="492730"/>
                      <a:pt x="418483" y="483280"/>
                      <a:pt x="418483" y="472480"/>
                    </a:cubicBezTo>
                    <a:cubicBezTo>
                      <a:pt x="418483" y="461681"/>
                      <a:pt x="409033" y="452231"/>
                      <a:pt x="398234" y="452231"/>
                    </a:cubicBezTo>
                    <a:lnTo>
                      <a:pt x="348286" y="452231"/>
                    </a:lnTo>
                    <a:lnTo>
                      <a:pt x="338836" y="391484"/>
                    </a:lnTo>
                    <a:lnTo>
                      <a:pt x="539978" y="391484"/>
                    </a:lnTo>
                    <a:cubicBezTo>
                      <a:pt x="554827" y="391484"/>
                      <a:pt x="566977" y="379334"/>
                      <a:pt x="566977" y="364485"/>
                    </a:cubicBezTo>
                    <a:lnTo>
                      <a:pt x="566977" y="26999"/>
                    </a:lnTo>
                    <a:cubicBezTo>
                      <a:pt x="566977" y="12150"/>
                      <a:pt x="554827" y="0"/>
                      <a:pt x="539978" y="0"/>
                    </a:cubicBezTo>
                    <a:close/>
                    <a:moveTo>
                      <a:pt x="283488" y="371235"/>
                    </a:moveTo>
                    <a:cubicBezTo>
                      <a:pt x="272689" y="371235"/>
                      <a:pt x="263239" y="361785"/>
                      <a:pt x="263239" y="350985"/>
                    </a:cubicBezTo>
                    <a:cubicBezTo>
                      <a:pt x="263239" y="340186"/>
                      <a:pt x="272689" y="330736"/>
                      <a:pt x="283488" y="330736"/>
                    </a:cubicBezTo>
                    <a:cubicBezTo>
                      <a:pt x="294288" y="330736"/>
                      <a:pt x="303737" y="340186"/>
                      <a:pt x="303737" y="350985"/>
                    </a:cubicBezTo>
                    <a:cubicBezTo>
                      <a:pt x="303737" y="361785"/>
                      <a:pt x="294288" y="371235"/>
                      <a:pt x="283488" y="371235"/>
                    </a:cubicBezTo>
                    <a:close/>
                    <a:moveTo>
                      <a:pt x="512979" y="296988"/>
                    </a:moveTo>
                    <a:lnTo>
                      <a:pt x="53998" y="296988"/>
                    </a:lnTo>
                    <a:lnTo>
                      <a:pt x="53998" y="53998"/>
                    </a:lnTo>
                    <a:lnTo>
                      <a:pt x="512979" y="53998"/>
                    </a:lnTo>
                    <a:lnTo>
                      <a:pt x="512979" y="296988"/>
                    </a:ln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158" name="知鱼60-2"/>
              <p:cNvSpPr/>
              <p:nvPr/>
            </p:nvSpPr>
            <p:spPr>
              <a:xfrm>
                <a:off x="6561675" y="1964512"/>
                <a:ext cx="299687" cy="175492"/>
              </a:xfrm>
              <a:custGeom>
                <a:avLst/>
                <a:gdLst>
                  <a:gd name="connsiteX0" fmla="*/ 287538 w 299687"/>
                  <a:gd name="connsiteY0" fmla="*/ 125545 h 175492"/>
                  <a:gd name="connsiteX1" fmla="*/ 268639 w 299687"/>
                  <a:gd name="connsiteY1" fmla="*/ 125545 h 175492"/>
                  <a:gd name="connsiteX2" fmla="*/ 256489 w 299687"/>
                  <a:gd name="connsiteY2" fmla="*/ 116095 h 175492"/>
                  <a:gd name="connsiteX3" fmla="*/ 249740 w 299687"/>
                  <a:gd name="connsiteY3" fmla="*/ 98546 h 175492"/>
                  <a:gd name="connsiteX4" fmla="*/ 251090 w 299687"/>
                  <a:gd name="connsiteY4" fmla="*/ 83696 h 175492"/>
                  <a:gd name="connsiteX5" fmla="*/ 264589 w 299687"/>
                  <a:gd name="connsiteY5" fmla="*/ 70197 h 175492"/>
                  <a:gd name="connsiteX6" fmla="*/ 264589 w 299687"/>
                  <a:gd name="connsiteY6" fmla="*/ 52648 h 175492"/>
                  <a:gd name="connsiteX7" fmla="*/ 247040 w 299687"/>
                  <a:gd name="connsiteY7" fmla="*/ 35099 h 175492"/>
                  <a:gd name="connsiteX8" fmla="*/ 229491 w 299687"/>
                  <a:gd name="connsiteY8" fmla="*/ 35099 h 175492"/>
                  <a:gd name="connsiteX9" fmla="*/ 215991 w 299687"/>
                  <a:gd name="connsiteY9" fmla="*/ 48598 h 175492"/>
                  <a:gd name="connsiteX10" fmla="*/ 201142 w 299687"/>
                  <a:gd name="connsiteY10" fmla="*/ 49948 h 175492"/>
                  <a:gd name="connsiteX11" fmla="*/ 183592 w 299687"/>
                  <a:gd name="connsiteY11" fmla="*/ 43198 h 175492"/>
                  <a:gd name="connsiteX12" fmla="*/ 174143 w 299687"/>
                  <a:gd name="connsiteY12" fmla="*/ 31049 h 175492"/>
                  <a:gd name="connsiteX13" fmla="*/ 174143 w 299687"/>
                  <a:gd name="connsiteY13" fmla="*/ 12150 h 175492"/>
                  <a:gd name="connsiteX14" fmla="*/ 161993 w 299687"/>
                  <a:gd name="connsiteY14" fmla="*/ 0 h 175492"/>
                  <a:gd name="connsiteX15" fmla="*/ 136344 w 299687"/>
                  <a:gd name="connsiteY15" fmla="*/ 0 h 175492"/>
                  <a:gd name="connsiteX16" fmla="*/ 124195 w 299687"/>
                  <a:gd name="connsiteY16" fmla="*/ 12150 h 175492"/>
                  <a:gd name="connsiteX17" fmla="*/ 124195 w 299687"/>
                  <a:gd name="connsiteY17" fmla="*/ 31049 h 175492"/>
                  <a:gd name="connsiteX18" fmla="*/ 114745 w 299687"/>
                  <a:gd name="connsiteY18" fmla="*/ 43198 h 175492"/>
                  <a:gd name="connsiteX19" fmla="*/ 97196 w 299687"/>
                  <a:gd name="connsiteY19" fmla="*/ 49948 h 175492"/>
                  <a:gd name="connsiteX20" fmla="*/ 82347 w 299687"/>
                  <a:gd name="connsiteY20" fmla="*/ 48598 h 175492"/>
                  <a:gd name="connsiteX21" fmla="*/ 68847 w 299687"/>
                  <a:gd name="connsiteY21" fmla="*/ 35099 h 175492"/>
                  <a:gd name="connsiteX22" fmla="*/ 51298 w 299687"/>
                  <a:gd name="connsiteY22" fmla="*/ 35099 h 175492"/>
                  <a:gd name="connsiteX23" fmla="*/ 35099 w 299687"/>
                  <a:gd name="connsiteY23" fmla="*/ 52648 h 175492"/>
                  <a:gd name="connsiteX24" fmla="*/ 35099 w 299687"/>
                  <a:gd name="connsiteY24" fmla="*/ 70197 h 175492"/>
                  <a:gd name="connsiteX25" fmla="*/ 48598 w 299687"/>
                  <a:gd name="connsiteY25" fmla="*/ 83696 h 175492"/>
                  <a:gd name="connsiteX26" fmla="*/ 49948 w 299687"/>
                  <a:gd name="connsiteY26" fmla="*/ 98546 h 175492"/>
                  <a:gd name="connsiteX27" fmla="*/ 43198 w 299687"/>
                  <a:gd name="connsiteY27" fmla="*/ 116095 h 175492"/>
                  <a:gd name="connsiteX28" fmla="*/ 31049 w 299687"/>
                  <a:gd name="connsiteY28" fmla="*/ 125545 h 175492"/>
                  <a:gd name="connsiteX29" fmla="*/ 12150 w 299687"/>
                  <a:gd name="connsiteY29" fmla="*/ 125545 h 175492"/>
                  <a:gd name="connsiteX30" fmla="*/ 0 w 299687"/>
                  <a:gd name="connsiteY30" fmla="*/ 137694 h 175492"/>
                  <a:gd name="connsiteX31" fmla="*/ 0 w 299687"/>
                  <a:gd name="connsiteY31" fmla="*/ 163343 h 175492"/>
                  <a:gd name="connsiteX32" fmla="*/ 12150 w 299687"/>
                  <a:gd name="connsiteY32" fmla="*/ 175493 h 175492"/>
                  <a:gd name="connsiteX33" fmla="*/ 93146 w 299687"/>
                  <a:gd name="connsiteY33" fmla="*/ 175493 h 175492"/>
                  <a:gd name="connsiteX34" fmla="*/ 87746 w 299687"/>
                  <a:gd name="connsiteY34" fmla="*/ 149844 h 175492"/>
                  <a:gd name="connsiteX35" fmla="*/ 149844 w 299687"/>
                  <a:gd name="connsiteY35" fmla="*/ 87746 h 175492"/>
                  <a:gd name="connsiteX36" fmla="*/ 211941 w 299687"/>
                  <a:gd name="connsiteY36" fmla="*/ 149844 h 175492"/>
                  <a:gd name="connsiteX37" fmla="*/ 206541 w 299687"/>
                  <a:gd name="connsiteY37" fmla="*/ 175493 h 175492"/>
                  <a:gd name="connsiteX38" fmla="*/ 287538 w 299687"/>
                  <a:gd name="connsiteY38" fmla="*/ 175493 h 175492"/>
                  <a:gd name="connsiteX39" fmla="*/ 299688 w 299687"/>
                  <a:gd name="connsiteY39" fmla="*/ 163343 h 175492"/>
                  <a:gd name="connsiteX40" fmla="*/ 299688 w 299687"/>
                  <a:gd name="connsiteY40" fmla="*/ 137694 h 175492"/>
                  <a:gd name="connsiteX41" fmla="*/ 287538 w 299687"/>
                  <a:gd name="connsiteY41" fmla="*/ 125545 h 175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99687" h="175492">
                    <a:moveTo>
                      <a:pt x="287538" y="125545"/>
                    </a:moveTo>
                    <a:lnTo>
                      <a:pt x="268639" y="125545"/>
                    </a:lnTo>
                    <a:cubicBezTo>
                      <a:pt x="263239" y="125545"/>
                      <a:pt x="257839" y="121495"/>
                      <a:pt x="256489" y="116095"/>
                    </a:cubicBezTo>
                    <a:cubicBezTo>
                      <a:pt x="255139" y="109345"/>
                      <a:pt x="252440" y="103946"/>
                      <a:pt x="249740" y="98546"/>
                    </a:cubicBezTo>
                    <a:cubicBezTo>
                      <a:pt x="247040" y="93146"/>
                      <a:pt x="248390" y="87746"/>
                      <a:pt x="251090" y="83696"/>
                    </a:cubicBezTo>
                    <a:lnTo>
                      <a:pt x="264589" y="70197"/>
                    </a:lnTo>
                    <a:cubicBezTo>
                      <a:pt x="269989" y="64797"/>
                      <a:pt x="269989" y="56698"/>
                      <a:pt x="264589" y="52648"/>
                    </a:cubicBezTo>
                    <a:lnTo>
                      <a:pt x="247040" y="35099"/>
                    </a:lnTo>
                    <a:cubicBezTo>
                      <a:pt x="241640" y="29699"/>
                      <a:pt x="233540" y="29699"/>
                      <a:pt x="229491" y="35099"/>
                    </a:cubicBezTo>
                    <a:lnTo>
                      <a:pt x="215991" y="48598"/>
                    </a:lnTo>
                    <a:cubicBezTo>
                      <a:pt x="211941" y="52648"/>
                      <a:pt x="206541" y="52648"/>
                      <a:pt x="201142" y="49948"/>
                    </a:cubicBezTo>
                    <a:cubicBezTo>
                      <a:pt x="195742" y="47248"/>
                      <a:pt x="190342" y="44548"/>
                      <a:pt x="183592" y="43198"/>
                    </a:cubicBezTo>
                    <a:cubicBezTo>
                      <a:pt x="178193" y="41848"/>
                      <a:pt x="174143" y="36448"/>
                      <a:pt x="174143" y="31049"/>
                    </a:cubicBezTo>
                    <a:lnTo>
                      <a:pt x="174143" y="12150"/>
                    </a:lnTo>
                    <a:cubicBezTo>
                      <a:pt x="174143" y="5400"/>
                      <a:pt x="168743" y="0"/>
                      <a:pt x="161993" y="0"/>
                    </a:cubicBezTo>
                    <a:lnTo>
                      <a:pt x="136344" y="0"/>
                    </a:lnTo>
                    <a:cubicBezTo>
                      <a:pt x="129595" y="0"/>
                      <a:pt x="124195" y="5400"/>
                      <a:pt x="124195" y="12150"/>
                    </a:cubicBezTo>
                    <a:lnTo>
                      <a:pt x="124195" y="31049"/>
                    </a:lnTo>
                    <a:cubicBezTo>
                      <a:pt x="124195" y="36448"/>
                      <a:pt x="120145" y="41848"/>
                      <a:pt x="114745" y="43198"/>
                    </a:cubicBezTo>
                    <a:cubicBezTo>
                      <a:pt x="107996" y="44548"/>
                      <a:pt x="102596" y="47248"/>
                      <a:pt x="97196" y="49948"/>
                    </a:cubicBezTo>
                    <a:cubicBezTo>
                      <a:pt x="91796" y="52648"/>
                      <a:pt x="86396" y="51298"/>
                      <a:pt x="82347" y="48598"/>
                    </a:cubicBezTo>
                    <a:lnTo>
                      <a:pt x="68847" y="35099"/>
                    </a:lnTo>
                    <a:cubicBezTo>
                      <a:pt x="63447" y="29699"/>
                      <a:pt x="55348" y="29699"/>
                      <a:pt x="51298" y="35099"/>
                    </a:cubicBezTo>
                    <a:lnTo>
                      <a:pt x="35099" y="52648"/>
                    </a:lnTo>
                    <a:cubicBezTo>
                      <a:pt x="29699" y="58048"/>
                      <a:pt x="29699" y="66147"/>
                      <a:pt x="35099" y="70197"/>
                    </a:cubicBezTo>
                    <a:lnTo>
                      <a:pt x="48598" y="83696"/>
                    </a:lnTo>
                    <a:cubicBezTo>
                      <a:pt x="52648" y="87746"/>
                      <a:pt x="52648" y="93146"/>
                      <a:pt x="49948" y="98546"/>
                    </a:cubicBezTo>
                    <a:cubicBezTo>
                      <a:pt x="47248" y="103946"/>
                      <a:pt x="44548" y="109345"/>
                      <a:pt x="43198" y="116095"/>
                    </a:cubicBezTo>
                    <a:cubicBezTo>
                      <a:pt x="41848" y="121495"/>
                      <a:pt x="36449" y="125545"/>
                      <a:pt x="31049" y="125545"/>
                    </a:cubicBezTo>
                    <a:lnTo>
                      <a:pt x="12150" y="125545"/>
                    </a:lnTo>
                    <a:cubicBezTo>
                      <a:pt x="5400" y="125545"/>
                      <a:pt x="0" y="130945"/>
                      <a:pt x="0" y="137694"/>
                    </a:cubicBezTo>
                    <a:lnTo>
                      <a:pt x="0" y="163343"/>
                    </a:lnTo>
                    <a:cubicBezTo>
                      <a:pt x="0" y="170093"/>
                      <a:pt x="5400" y="175493"/>
                      <a:pt x="12150" y="175493"/>
                    </a:cubicBezTo>
                    <a:lnTo>
                      <a:pt x="93146" y="175493"/>
                    </a:lnTo>
                    <a:cubicBezTo>
                      <a:pt x="90446" y="167393"/>
                      <a:pt x="87746" y="159293"/>
                      <a:pt x="87746" y="149844"/>
                    </a:cubicBezTo>
                    <a:cubicBezTo>
                      <a:pt x="87746" y="114745"/>
                      <a:pt x="116095" y="87746"/>
                      <a:pt x="149844" y="87746"/>
                    </a:cubicBezTo>
                    <a:cubicBezTo>
                      <a:pt x="183592" y="87746"/>
                      <a:pt x="211941" y="116095"/>
                      <a:pt x="211941" y="149844"/>
                    </a:cubicBezTo>
                    <a:cubicBezTo>
                      <a:pt x="211941" y="159293"/>
                      <a:pt x="210591" y="167393"/>
                      <a:pt x="206541" y="175493"/>
                    </a:cubicBezTo>
                    <a:lnTo>
                      <a:pt x="287538" y="175493"/>
                    </a:lnTo>
                    <a:cubicBezTo>
                      <a:pt x="294288" y="175493"/>
                      <a:pt x="299688" y="170093"/>
                      <a:pt x="299688" y="163343"/>
                    </a:cubicBezTo>
                    <a:lnTo>
                      <a:pt x="299688" y="137694"/>
                    </a:lnTo>
                    <a:cubicBezTo>
                      <a:pt x="299688" y="130945"/>
                      <a:pt x="294288" y="125545"/>
                      <a:pt x="287538" y="125545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组合 102"/>
          <p:cNvGrpSpPr/>
          <p:nvPr/>
        </p:nvGrpSpPr>
        <p:grpSpPr>
          <a:xfrm>
            <a:off x="0" y="546735"/>
            <a:ext cx="7324090" cy="467995"/>
            <a:chOff x="0" y="861"/>
            <a:chExt cx="11534" cy="737"/>
          </a:xfrm>
        </p:grpSpPr>
        <p:sp>
          <p:nvSpPr>
            <p:cNvPr id="12" name="矩形 11"/>
            <p:cNvSpPr/>
            <p:nvPr/>
          </p:nvSpPr>
          <p:spPr>
            <a:xfrm>
              <a:off x="0" y="861"/>
              <a:ext cx="170" cy="737"/>
            </a:xfrm>
            <a:prstGeom prst="rect">
              <a:avLst/>
            </a:prstGeom>
            <a:solidFill>
              <a:srgbClr val="FF28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66" y="869"/>
              <a:ext cx="6631" cy="72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400" b="1" dirty="0">
                  <a:solidFill>
                    <a:srgbClr val="222222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稻壳儿</a:t>
              </a:r>
              <a:r>
                <a:rPr lang="en-US" altLang="zh-CN" sz="2400" b="1" dirty="0">
                  <a:solidFill>
                    <a:srgbClr val="222222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PPT</a:t>
              </a:r>
              <a:r>
                <a:rPr lang="zh-CN" altLang="en-US" sz="2400" b="1" dirty="0">
                  <a:solidFill>
                    <a:srgbClr val="222222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模板使用说明</a:t>
              </a:r>
              <a:endParaRPr lang="zh-CN" altLang="en-US" sz="2400" b="1" dirty="0">
                <a:solidFill>
                  <a:srgbClr val="22222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474" y="1013"/>
              <a:ext cx="6060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spc="100">
                  <a:solidFill>
                    <a:srgbClr val="222222">
                      <a:alpha val="60000"/>
                    </a:srgbClr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（本页为说明页，用户使用模板时可删除本页内容）</a:t>
              </a:r>
              <a:endParaRPr lang="zh-CN" altLang="en-US" sz="1200" spc="100">
                <a:solidFill>
                  <a:srgbClr val="222222">
                    <a:alpha val="60000"/>
                  </a:srgbClr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cxnSp>
        <p:nvCxnSpPr>
          <p:cNvPr id="57" name="直接连接符 56"/>
          <p:cNvCxnSpPr/>
          <p:nvPr/>
        </p:nvCxnSpPr>
        <p:spPr>
          <a:xfrm>
            <a:off x="4179570" y="2048510"/>
            <a:ext cx="0" cy="4319905"/>
          </a:xfrm>
          <a:prstGeom prst="line">
            <a:avLst/>
          </a:prstGeom>
          <a:ln w="9525">
            <a:solidFill>
              <a:srgbClr val="222222">
                <a:alpha val="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连接符 84"/>
          <p:cNvCxnSpPr/>
          <p:nvPr/>
        </p:nvCxnSpPr>
        <p:spPr>
          <a:xfrm>
            <a:off x="8001635" y="2048510"/>
            <a:ext cx="0" cy="4319905"/>
          </a:xfrm>
          <a:prstGeom prst="line">
            <a:avLst/>
          </a:prstGeom>
          <a:ln w="9525">
            <a:solidFill>
              <a:srgbClr val="222222">
                <a:alpha val="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8291195" y="1403350"/>
            <a:ext cx="3253105" cy="4365625"/>
            <a:chOff x="13198" y="2210"/>
            <a:chExt cx="5123" cy="6875"/>
          </a:xfrm>
        </p:grpSpPr>
        <p:grpSp>
          <p:nvGrpSpPr>
            <p:cNvPr id="90" name="组合 89"/>
            <p:cNvGrpSpPr/>
            <p:nvPr/>
          </p:nvGrpSpPr>
          <p:grpSpPr>
            <a:xfrm>
              <a:off x="13198" y="2210"/>
              <a:ext cx="3253" cy="1016"/>
              <a:chOff x="1213" y="2210"/>
              <a:chExt cx="3253" cy="1016"/>
            </a:xfrm>
          </p:grpSpPr>
          <p:sp>
            <p:nvSpPr>
              <p:cNvPr id="91" name="文本框 90"/>
              <p:cNvSpPr txBox="1"/>
              <p:nvPr/>
            </p:nvSpPr>
            <p:spPr>
              <a:xfrm>
                <a:off x="1213" y="2210"/>
                <a:ext cx="1555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FF2832"/>
                    </a:solidFill>
                    <a:latin typeface="黑体" panose="02010609060101010101" charset="-122"/>
                    <a:ea typeface="黑体" panose="02010609060101010101" charset="-122"/>
                    <a:cs typeface="思源黑体 CN Bold" panose="020B0800000000000000" pitchFamily="34" charset="-122"/>
                  </a:rPr>
                  <a:t>03</a:t>
                </a:r>
                <a:endParaRPr lang="en-US" sz="3600" b="1">
                  <a:solidFill>
                    <a:srgbClr val="FF2832"/>
                  </a:solidFill>
                  <a:latin typeface="黑体" panose="02010609060101010101" charset="-122"/>
                  <a:ea typeface="黑体" panose="02010609060101010101" charset="-122"/>
                  <a:cs typeface="思源黑体 CN Bold" panose="020B0800000000000000" pitchFamily="34" charset="-122"/>
                </a:endParaRPr>
              </a:p>
            </p:txBody>
          </p:sp>
          <p:sp>
            <p:nvSpPr>
              <p:cNvPr id="92" name="文本框 91"/>
              <p:cNvSpPr txBox="1"/>
              <p:nvPr/>
            </p:nvSpPr>
            <p:spPr>
              <a:xfrm>
                <a:off x="2180" y="2404"/>
                <a:ext cx="2286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b="1">
                    <a:solidFill>
                      <a:srgbClr val="222222"/>
                    </a:solidFill>
                    <a:latin typeface="黑体" panose="02010609060101010101" charset="-122"/>
                    <a:ea typeface="黑体" panose="02010609060101010101" charset="-122"/>
                    <a:cs typeface="Microsoft YaHei Bold" panose="020B0503020204020204" charset="-122"/>
                  </a:rPr>
                  <a:t>母版说明</a:t>
                </a:r>
                <a:endParaRPr lang="zh-CN" altLang="en-US" sz="2000" b="1">
                  <a:solidFill>
                    <a:srgbClr val="222222"/>
                  </a:solidFill>
                  <a:latin typeface="黑体" panose="02010609060101010101" charset="-122"/>
                  <a:ea typeface="黑体" panose="02010609060101010101" charset="-122"/>
                  <a:cs typeface="Microsoft YaHei Bold" panose="020B0503020204020204" charset="-122"/>
                </a:endParaRPr>
              </a:p>
            </p:txBody>
          </p:sp>
        </p:grpSp>
        <p:sp>
          <p:nvSpPr>
            <p:cNvPr id="95" name="文本框 94"/>
            <p:cNvSpPr txBox="1"/>
            <p:nvPr/>
          </p:nvSpPr>
          <p:spPr>
            <a:xfrm>
              <a:off x="13233" y="3478"/>
              <a:ext cx="5088" cy="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lnSpc>
                  <a:spcPts val="1300"/>
                </a:lnSpc>
              </a:pPr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使用本套PPT模板时，若在操作界面鼠标不可选取的内容，可以在幻灯片母版中进行查看和编辑，具体操作如下：</a:t>
              </a:r>
              <a:endParaRPr lang="zh-CN" altLang="en-US" sz="800">
                <a:solidFill>
                  <a:srgbClr val="222222">
                    <a:alpha val="6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</p:txBody>
        </p:sp>
        <p:sp>
          <p:nvSpPr>
            <p:cNvPr id="97" name="文本框 96"/>
            <p:cNvSpPr txBox="1"/>
            <p:nvPr/>
          </p:nvSpPr>
          <p:spPr>
            <a:xfrm>
              <a:off x="13199" y="4314"/>
              <a:ext cx="5088" cy="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 fontAlgn="auto">
                <a:lnSpc>
                  <a:spcPts val="1400"/>
                </a:lnSpc>
              </a:pPr>
              <a:r>
                <a:rPr lang="zh-CN" altLang="en-US" sz="800" b="1">
                  <a:solidFill>
                    <a:srgbClr val="222222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1、点击【视图】</a:t>
              </a:r>
              <a:endParaRPr lang="zh-CN" altLang="en-US" sz="800" b="1">
                <a:solidFill>
                  <a:srgbClr val="22222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  <a:p>
              <a:pPr lvl="0" algn="l" fontAlgn="auto">
                <a:lnSpc>
                  <a:spcPts val="1400"/>
                </a:lnSpc>
              </a:pPr>
              <a:r>
                <a:rPr lang="zh-CN" altLang="en-US" sz="800" b="1">
                  <a:solidFill>
                    <a:srgbClr val="222222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2、选择【幻灯片母版】，即可查看母版内容</a:t>
              </a:r>
              <a:endParaRPr lang="zh-CN" altLang="en-US" sz="800" b="1">
                <a:solidFill>
                  <a:srgbClr val="22222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  <a:p>
              <a:pPr lvl="0" algn="l" fontAlgn="auto">
                <a:lnSpc>
                  <a:spcPts val="1400"/>
                </a:lnSpc>
              </a:pPr>
              <a:r>
                <a:rPr lang="zh-CN" altLang="en-US" sz="800" b="1">
                  <a:solidFill>
                    <a:srgbClr val="222222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3、查看/编辑完成后，点击【关闭】即可</a:t>
              </a:r>
              <a:endParaRPr lang="zh-CN" altLang="en-US" sz="800" b="1">
                <a:solidFill>
                  <a:srgbClr val="22222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</p:txBody>
        </p:sp>
        <p:pic>
          <p:nvPicPr>
            <p:cNvPr id="105" name="图片 104" descr="母版说明配图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347" y="5578"/>
              <a:ext cx="4825" cy="3507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 userDrawn="1"/>
        </p:nvGrpSpPr>
        <p:grpSpPr>
          <a:xfrm>
            <a:off x="4480560" y="1403350"/>
            <a:ext cx="2051685" cy="645160"/>
            <a:chOff x="7056" y="2210"/>
            <a:chExt cx="3231" cy="1016"/>
          </a:xfrm>
        </p:grpSpPr>
        <p:sp>
          <p:nvSpPr>
            <p:cNvPr id="63" name="文本框 62"/>
            <p:cNvSpPr txBox="1"/>
            <p:nvPr/>
          </p:nvSpPr>
          <p:spPr>
            <a:xfrm>
              <a:off x="7056" y="2210"/>
              <a:ext cx="155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FF2832"/>
                  </a:solidFill>
                  <a:latin typeface="黑体" panose="02010609060101010101" charset="-122"/>
                  <a:ea typeface="黑体" panose="02010609060101010101" charset="-122"/>
                  <a:cs typeface="思源黑体 CN Bold" panose="020B0800000000000000" pitchFamily="34" charset="-122"/>
                </a:rPr>
                <a:t>02</a:t>
              </a:r>
              <a:endParaRPr lang="en-US" sz="3600" b="1">
                <a:solidFill>
                  <a:srgbClr val="FF2832"/>
                </a:solidFill>
                <a:latin typeface="黑体" panose="02010609060101010101" charset="-122"/>
                <a:ea typeface="黑体" panose="02010609060101010101" charset="-122"/>
                <a:cs typeface="思源黑体 CN Bold" panose="020B0800000000000000" pitchFamily="34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8001" y="2404"/>
              <a:ext cx="228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rgbClr val="222222"/>
                  </a:solidFill>
                  <a:latin typeface="黑体" panose="02010609060101010101" charset="-122"/>
                  <a:ea typeface="黑体" panose="02010609060101010101" charset="-122"/>
                  <a:cs typeface="Microsoft YaHei Bold" panose="020B0503020204020204" charset="-122"/>
                </a:rPr>
                <a:t>素材说明</a:t>
              </a:r>
              <a:endParaRPr lang="zh-CN" altLang="en-US" sz="2000" b="1">
                <a:solidFill>
                  <a:srgbClr val="222222"/>
                </a:solidFill>
                <a:latin typeface="黑体" panose="02010609060101010101" charset="-122"/>
                <a:ea typeface="黑体" panose="02010609060101010101" charset="-122"/>
                <a:cs typeface="Microsoft YaHei Bold" panose="020B0503020204020204" charset="-122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649605" y="2234928"/>
            <a:ext cx="3161665" cy="640080"/>
            <a:chOff x="1022" y="3613"/>
            <a:chExt cx="4979" cy="1008"/>
          </a:xfrm>
        </p:grpSpPr>
        <p:sp>
          <p:nvSpPr>
            <p:cNvPr id="72" name="文本框 71"/>
            <p:cNvSpPr txBox="1"/>
            <p:nvPr/>
          </p:nvSpPr>
          <p:spPr>
            <a:xfrm>
              <a:off x="1051" y="3613"/>
              <a:ext cx="1702" cy="34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/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黑体" panose="02010609060101010101" charset="-122"/>
                  <a:ea typeface="黑体" panose="02010609060101010101" charset="-122"/>
                </a:rPr>
                <a:t>中文｜字体名称</a:t>
              </a:r>
              <a:endParaRPr lang="zh-CN" altLang="en-US" sz="800">
                <a:solidFill>
                  <a:srgbClr val="222222">
                    <a:alpha val="60000"/>
                  </a:srgb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1022" y="3992"/>
              <a:ext cx="497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rgbClr val="222222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</a:rPr>
                <a:t>汉仪雅酷黑 </a:t>
              </a:r>
              <a:r>
                <a:rPr lang="en-US" altLang="zh-CN" sz="2000" dirty="0">
                  <a:solidFill>
                    <a:srgbClr val="222222"/>
                  </a:solidFill>
                  <a:latin typeface="汉仪雅酷黑 75W" panose="020B0804020202020204" pitchFamily="34" charset="-122"/>
                  <a:ea typeface="汉仪雅酷黑 75W" panose="020B0804020202020204" pitchFamily="34" charset="-122"/>
                </a:rPr>
                <a:t>75W</a:t>
              </a:r>
              <a:endParaRPr lang="zh-CN" altLang="en-US" sz="2000" dirty="0">
                <a:solidFill>
                  <a:srgbClr val="222222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</a:endParaRPr>
            </a:p>
          </p:txBody>
        </p:sp>
        <p:cxnSp>
          <p:nvCxnSpPr>
            <p:cNvPr id="74" name="直接连接符 73"/>
            <p:cNvCxnSpPr/>
            <p:nvPr/>
          </p:nvCxnSpPr>
          <p:spPr>
            <a:xfrm>
              <a:off x="1182" y="4621"/>
              <a:ext cx="4819" cy="0"/>
            </a:xfrm>
            <a:prstGeom prst="line">
              <a:avLst/>
            </a:prstGeom>
            <a:ln w="9525">
              <a:solidFill>
                <a:srgbClr val="222222">
                  <a:alpha val="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组合 78"/>
          <p:cNvGrpSpPr/>
          <p:nvPr/>
        </p:nvGrpSpPr>
        <p:grpSpPr>
          <a:xfrm>
            <a:off x="650875" y="1403350"/>
            <a:ext cx="1988820" cy="645160"/>
            <a:chOff x="1025" y="2210"/>
            <a:chExt cx="3132" cy="1016"/>
          </a:xfrm>
        </p:grpSpPr>
        <p:sp>
          <p:nvSpPr>
            <p:cNvPr id="80" name="文本框 79"/>
            <p:cNvSpPr txBox="1"/>
            <p:nvPr/>
          </p:nvSpPr>
          <p:spPr>
            <a:xfrm>
              <a:off x="1025" y="2210"/>
              <a:ext cx="155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FF2832"/>
                  </a:solidFill>
                  <a:latin typeface="黑体" panose="02010609060101010101" charset="-122"/>
                  <a:ea typeface="黑体" panose="02010609060101010101" charset="-122"/>
                </a:rPr>
                <a:t>01</a:t>
              </a:r>
              <a:endParaRPr lang="en-US" sz="3600" b="1">
                <a:solidFill>
                  <a:srgbClr val="FF2832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1871" y="2404"/>
              <a:ext cx="228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rgbClr val="222222"/>
                  </a:solidFill>
                  <a:latin typeface="黑体" panose="02010609060101010101" charset="-122"/>
                  <a:ea typeface="黑体" panose="02010609060101010101" charset="-122"/>
                </a:rPr>
                <a:t>字体说明</a:t>
              </a:r>
              <a:endParaRPr lang="zh-CN" altLang="en-US" sz="2000" b="1">
                <a:solidFill>
                  <a:srgbClr val="222222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648970" y="3015026"/>
            <a:ext cx="3161665" cy="638810"/>
            <a:chOff x="1163" y="3615"/>
            <a:chExt cx="4979" cy="1006"/>
          </a:xfrm>
        </p:grpSpPr>
        <p:sp>
          <p:nvSpPr>
            <p:cNvPr id="51" name="文本框 50"/>
            <p:cNvSpPr txBox="1"/>
            <p:nvPr/>
          </p:nvSpPr>
          <p:spPr>
            <a:xfrm>
              <a:off x="1193" y="3615"/>
              <a:ext cx="2288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800" dirty="0">
                  <a:solidFill>
                    <a:srgbClr val="222222">
                      <a:alpha val="60000"/>
                    </a:srgbClr>
                  </a:solidFill>
                  <a:latin typeface="黑体" panose="02010609060101010101" charset="-122"/>
                  <a:ea typeface="黑体" panose="02010609060101010101" charset="-122"/>
                </a:rPr>
                <a:t>中文｜字体名称</a:t>
              </a:r>
              <a:endParaRPr lang="zh-CN" altLang="en-US" sz="800" dirty="0">
                <a:solidFill>
                  <a:srgbClr val="222222">
                    <a:alpha val="60000"/>
                  </a:srgb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1163" y="3992"/>
              <a:ext cx="497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rgbClr val="222222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rPr>
                <a:t>汉仪雅酷黑 </a:t>
              </a:r>
              <a:r>
                <a:rPr lang="en-US" altLang="zh-CN" sz="2000" dirty="0">
                  <a:solidFill>
                    <a:srgbClr val="222222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rPr>
                <a:t>65W</a:t>
              </a:r>
              <a:endParaRPr lang="zh-CN" altLang="en-US" sz="2000" dirty="0">
                <a:solidFill>
                  <a:srgbClr val="222222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</a:endParaRPr>
            </a:p>
          </p:txBody>
        </p:sp>
        <p:cxnSp>
          <p:nvCxnSpPr>
            <p:cNvPr id="53" name="直接连接符 52"/>
            <p:cNvCxnSpPr/>
            <p:nvPr/>
          </p:nvCxnSpPr>
          <p:spPr>
            <a:xfrm>
              <a:off x="1323" y="4621"/>
              <a:ext cx="4819" cy="0"/>
            </a:xfrm>
            <a:prstGeom prst="line">
              <a:avLst/>
            </a:prstGeom>
            <a:ln w="9525">
              <a:solidFill>
                <a:srgbClr val="222222">
                  <a:alpha val="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组合 36"/>
          <p:cNvGrpSpPr/>
          <p:nvPr/>
        </p:nvGrpSpPr>
        <p:grpSpPr>
          <a:xfrm>
            <a:off x="4480560" y="2251075"/>
            <a:ext cx="3230880" cy="668655"/>
            <a:chOff x="7197" y="4715"/>
            <a:chExt cx="5088" cy="1053"/>
          </a:xfrm>
        </p:grpSpPr>
        <p:sp>
          <p:nvSpPr>
            <p:cNvPr id="38" name="文本框 37"/>
            <p:cNvSpPr txBox="1"/>
            <p:nvPr/>
          </p:nvSpPr>
          <p:spPr>
            <a:xfrm>
              <a:off x="7197" y="4715"/>
              <a:ext cx="1287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000" b="1" dirty="0">
                  <a:solidFill>
                    <a:srgbClr val="222222"/>
                  </a:solidFill>
                  <a:latin typeface="黑体" panose="02010609060101010101" charset="-122"/>
                  <a:ea typeface="黑体" panose="02010609060101010101" charset="-122"/>
                </a:rPr>
                <a:t>素材</a:t>
              </a:r>
              <a:r>
                <a:rPr lang="zh-CN" altLang="en-US" sz="800" dirty="0">
                  <a:solidFill>
                    <a:srgbClr val="222222">
                      <a:alpha val="60000"/>
                    </a:srgbClr>
                  </a:solidFill>
                  <a:latin typeface="黑体" panose="02010609060101010101" charset="-122"/>
                  <a:ea typeface="黑体" panose="02010609060101010101" charset="-122"/>
                </a:rPr>
                <a:t>：</a:t>
              </a:r>
              <a:endParaRPr lang="zh-CN" altLang="en-US" sz="800" dirty="0">
                <a:solidFill>
                  <a:srgbClr val="222222">
                    <a:alpha val="60000"/>
                  </a:srgb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7197" y="5101"/>
              <a:ext cx="5088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ts val="1400"/>
                </a:lnSpc>
              </a:pPr>
              <a:r>
                <a:rPr lang="zh-CN" altLang="en-US" sz="800" dirty="0">
                  <a:solidFill>
                    <a:srgbClr val="222222">
                      <a:alpha val="60000"/>
                    </a:srgbClr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模板中使用的素材来源于【</a:t>
              </a:r>
              <a:r>
                <a:rPr lang="en-US" altLang="zh-CN" sz="800" dirty="0" err="1">
                  <a:solidFill>
                    <a:srgbClr val="222222">
                      <a:alpha val="60000"/>
                    </a:srgbClr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freepik</a:t>
              </a:r>
              <a:r>
                <a:rPr lang="zh-CN" altLang="en-US" sz="800" dirty="0">
                  <a:solidFill>
                    <a:srgbClr val="222222">
                      <a:alpha val="60000"/>
                    </a:srgbClr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】，该素材具有CC0共享协议，您可在遵循CC0共享协议的情况下使用。</a:t>
              </a:r>
              <a:endParaRPr lang="zh-CN" altLang="en-US" sz="800" dirty="0">
                <a:solidFill>
                  <a:srgbClr val="222222">
                    <a:alpha val="60000"/>
                  </a:srgb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43" name="文本框 42"/>
          <p:cNvSpPr txBox="1"/>
          <p:nvPr/>
        </p:nvSpPr>
        <p:spPr>
          <a:xfrm>
            <a:off x="631190" y="5476231"/>
            <a:ext cx="3298190" cy="759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 fontAlgn="auto">
              <a:lnSpc>
                <a:spcPct val="150000"/>
              </a:lnSpc>
              <a:buClrTx/>
              <a:buSzTx/>
              <a:buFontTx/>
              <a:defRPr sz="700">
                <a:solidFill>
                  <a:srgbClr val="222222">
                    <a:alpha val="60000"/>
                  </a:srgb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r>
              <a:rPr lang="zh-CN" altLang="en-US" dirty="0"/>
              <a:t>【说明】</a:t>
            </a:r>
            <a:endParaRPr lang="zh-CN" altLang="en-US" dirty="0"/>
          </a:p>
          <a:p>
            <a:r>
              <a:rPr lang="zh-CN" altLang="en-US" dirty="0"/>
              <a:t>模板中使用的字体为【汉仪雅酷黑 </a:t>
            </a:r>
            <a:r>
              <a:rPr lang="en-US" altLang="zh-CN" dirty="0"/>
              <a:t>75W</a:t>
            </a:r>
            <a:r>
              <a:rPr lang="zh-CN" altLang="en-US" dirty="0"/>
              <a:t>】【汉仪雅酷黑 </a:t>
            </a:r>
            <a:r>
              <a:rPr lang="en-US" altLang="zh-CN" dirty="0"/>
              <a:t>65W</a:t>
            </a:r>
            <a:r>
              <a:rPr lang="zh-CN" altLang="en-US" dirty="0"/>
              <a:t>】，仅限于个人学习、研究或欣赏目的使用，如需商用请您自行向版权方购买、获取商用版权。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/>
          <p:cNvGrpSpPr/>
          <p:nvPr/>
        </p:nvGrpSpPr>
        <p:grpSpPr>
          <a:xfrm>
            <a:off x="1410706" y="509796"/>
            <a:ext cx="9293310" cy="5456059"/>
            <a:chOff x="1410706" y="509796"/>
            <a:chExt cx="9293310" cy="5456059"/>
          </a:xfrm>
        </p:grpSpPr>
        <p:grpSp>
          <p:nvGrpSpPr>
            <p:cNvPr id="25" name="组合 24"/>
            <p:cNvGrpSpPr/>
            <p:nvPr/>
          </p:nvGrpSpPr>
          <p:grpSpPr>
            <a:xfrm>
              <a:off x="3414885" y="1383425"/>
              <a:ext cx="5333651" cy="4514314"/>
              <a:chOff x="3414885" y="1051411"/>
              <a:chExt cx="5333651" cy="4514314"/>
            </a:xfrm>
          </p:grpSpPr>
          <p:grpSp>
            <p:nvGrpSpPr>
              <p:cNvPr id="206" name="组合 205"/>
              <p:cNvGrpSpPr/>
              <p:nvPr/>
            </p:nvGrpSpPr>
            <p:grpSpPr>
              <a:xfrm>
                <a:off x="3414885" y="1051411"/>
                <a:ext cx="5333651" cy="4514314"/>
                <a:chOff x="3193694" y="1148714"/>
                <a:chExt cx="5745632" cy="4863008"/>
              </a:xfrm>
            </p:grpSpPr>
            <p:sp>
              <p:nvSpPr>
                <p:cNvPr id="10" name="任意多边形: 形状 9"/>
                <p:cNvSpPr/>
                <p:nvPr/>
              </p:nvSpPr>
              <p:spPr>
                <a:xfrm>
                  <a:off x="7041032" y="5100980"/>
                  <a:ext cx="1301648" cy="910742"/>
                </a:xfrm>
                <a:custGeom>
                  <a:avLst/>
                  <a:gdLst>
                    <a:gd name="connsiteX0" fmla="*/ 1301648 w 1301648"/>
                    <a:gd name="connsiteY0" fmla="*/ 910742 h 910742"/>
                    <a:gd name="connsiteX1" fmla="*/ 914857 w 1301648"/>
                    <a:gd name="connsiteY1" fmla="*/ 910742 h 910742"/>
                    <a:gd name="connsiteX2" fmla="*/ 914857 w 1301648"/>
                    <a:gd name="connsiteY2" fmla="*/ 0 h 910742"/>
                    <a:gd name="connsiteX3" fmla="*/ 0 w 1301648"/>
                    <a:gd name="connsiteY3" fmla="*/ 0 h 910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01648" h="910742">
                      <a:moveTo>
                        <a:pt x="1301648" y="910742"/>
                      </a:moveTo>
                      <a:lnTo>
                        <a:pt x="914857" y="910742"/>
                      </a:lnTo>
                      <a:lnTo>
                        <a:pt x="91485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3706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35" name="任意多边形: 形状 34"/>
                <p:cNvSpPr/>
                <p:nvPr/>
              </p:nvSpPr>
              <p:spPr>
                <a:xfrm>
                  <a:off x="3762908" y="5100980"/>
                  <a:ext cx="1301648" cy="910742"/>
                </a:xfrm>
                <a:custGeom>
                  <a:avLst/>
                  <a:gdLst>
                    <a:gd name="connsiteX0" fmla="*/ 0 w 1301648"/>
                    <a:gd name="connsiteY0" fmla="*/ 910742 h 910742"/>
                    <a:gd name="connsiteX1" fmla="*/ 386791 w 1301648"/>
                    <a:gd name="connsiteY1" fmla="*/ 910742 h 910742"/>
                    <a:gd name="connsiteX2" fmla="*/ 386791 w 1301648"/>
                    <a:gd name="connsiteY2" fmla="*/ 0 h 910742"/>
                    <a:gd name="connsiteX3" fmla="*/ 1301648 w 1301648"/>
                    <a:gd name="connsiteY3" fmla="*/ 0 h 910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01648" h="910742">
                      <a:moveTo>
                        <a:pt x="0" y="910742"/>
                      </a:moveTo>
                      <a:lnTo>
                        <a:pt x="386791" y="910742"/>
                      </a:lnTo>
                      <a:lnTo>
                        <a:pt x="386791" y="0"/>
                      </a:lnTo>
                      <a:lnTo>
                        <a:pt x="1301648" y="0"/>
                      </a:lnTo>
                    </a:path>
                  </a:pathLst>
                </a:custGeom>
                <a:noFill/>
                <a:ln w="13706" cap="flat">
                  <a:solidFill>
                    <a:schemeClr val="accent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55" name="任意多边形: 形状 54"/>
                <p:cNvSpPr/>
                <p:nvPr/>
              </p:nvSpPr>
              <p:spPr>
                <a:xfrm>
                  <a:off x="6085708" y="1148714"/>
                  <a:ext cx="13717" cy="1175462"/>
                </a:xfrm>
                <a:custGeom>
                  <a:avLst/>
                  <a:gdLst>
                    <a:gd name="connsiteX0" fmla="*/ 0 w 13716"/>
                    <a:gd name="connsiteY0" fmla="*/ 1175461 h 1175461"/>
                    <a:gd name="connsiteX1" fmla="*/ 0 w 13716"/>
                    <a:gd name="connsiteY1" fmla="*/ 0 h 1175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16" h="1175461">
                      <a:moveTo>
                        <a:pt x="0" y="1175461"/>
                      </a:moveTo>
                      <a:lnTo>
                        <a:pt x="0" y="0"/>
                      </a:lnTo>
                    </a:path>
                  </a:pathLst>
                </a:custGeom>
                <a:ln w="13706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76" name="任意多边形: 形状 75"/>
                <p:cNvSpPr/>
                <p:nvPr/>
              </p:nvSpPr>
              <p:spPr>
                <a:xfrm>
                  <a:off x="7637678" y="2695194"/>
                  <a:ext cx="1301648" cy="540410"/>
                </a:xfrm>
                <a:custGeom>
                  <a:avLst/>
                  <a:gdLst>
                    <a:gd name="connsiteX0" fmla="*/ 1301648 w 1301648"/>
                    <a:gd name="connsiteY0" fmla="*/ 0 h 540410"/>
                    <a:gd name="connsiteX1" fmla="*/ 914857 w 1301648"/>
                    <a:gd name="connsiteY1" fmla="*/ 0 h 540410"/>
                    <a:gd name="connsiteX2" fmla="*/ 914857 w 1301648"/>
                    <a:gd name="connsiteY2" fmla="*/ 540410 h 540410"/>
                    <a:gd name="connsiteX3" fmla="*/ 0 w 1301648"/>
                    <a:gd name="connsiteY3" fmla="*/ 540410 h 540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01648" h="540410">
                      <a:moveTo>
                        <a:pt x="1301648" y="0"/>
                      </a:moveTo>
                      <a:lnTo>
                        <a:pt x="914857" y="0"/>
                      </a:lnTo>
                      <a:lnTo>
                        <a:pt x="914857" y="540410"/>
                      </a:lnTo>
                      <a:lnTo>
                        <a:pt x="0" y="540410"/>
                      </a:lnTo>
                    </a:path>
                  </a:pathLst>
                </a:custGeom>
                <a:noFill/>
                <a:ln w="13706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95" name="任意多边形: 形状 94"/>
                <p:cNvSpPr/>
                <p:nvPr/>
              </p:nvSpPr>
              <p:spPr>
                <a:xfrm>
                  <a:off x="3193694" y="2695194"/>
                  <a:ext cx="1301648" cy="540410"/>
                </a:xfrm>
                <a:custGeom>
                  <a:avLst/>
                  <a:gdLst>
                    <a:gd name="connsiteX0" fmla="*/ 0 w 1301648"/>
                    <a:gd name="connsiteY0" fmla="*/ 0 h 540410"/>
                    <a:gd name="connsiteX1" fmla="*/ 388163 w 1301648"/>
                    <a:gd name="connsiteY1" fmla="*/ 0 h 540410"/>
                    <a:gd name="connsiteX2" fmla="*/ 388163 w 1301648"/>
                    <a:gd name="connsiteY2" fmla="*/ 540410 h 540410"/>
                    <a:gd name="connsiteX3" fmla="*/ 1301648 w 1301648"/>
                    <a:gd name="connsiteY3" fmla="*/ 540410 h 540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01648" h="540410">
                      <a:moveTo>
                        <a:pt x="0" y="0"/>
                      </a:moveTo>
                      <a:lnTo>
                        <a:pt x="388163" y="0"/>
                      </a:lnTo>
                      <a:lnTo>
                        <a:pt x="388163" y="540410"/>
                      </a:lnTo>
                      <a:lnTo>
                        <a:pt x="1301648" y="540410"/>
                      </a:lnTo>
                    </a:path>
                  </a:pathLst>
                </a:custGeom>
                <a:noFill/>
                <a:ln w="13706" cap="flat">
                  <a:solidFill>
                    <a:schemeClr val="accent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grpSp>
              <p:nvGrpSpPr>
                <p:cNvPr id="115" name="图形 5"/>
                <p:cNvGrpSpPr/>
                <p:nvPr/>
              </p:nvGrpSpPr>
              <p:grpSpPr>
                <a:xfrm>
                  <a:off x="3841142" y="1427835"/>
                  <a:ext cx="4474272" cy="4317815"/>
                  <a:chOff x="3841142" y="1427835"/>
                  <a:chExt cx="4474272" cy="4317815"/>
                </a:xfrm>
              </p:grpSpPr>
              <p:sp>
                <p:nvSpPr>
                  <p:cNvPr id="117" name="任意多边形: 形状 116"/>
                  <p:cNvSpPr/>
                  <p:nvPr/>
                </p:nvSpPr>
                <p:spPr>
                  <a:xfrm>
                    <a:off x="5089245" y="2061514"/>
                    <a:ext cx="995781" cy="375818"/>
                  </a:xfrm>
                  <a:custGeom>
                    <a:avLst/>
                    <a:gdLst>
                      <a:gd name="connsiteX0" fmla="*/ 995782 w 995781"/>
                      <a:gd name="connsiteY0" fmla="*/ 63093 h 375818"/>
                      <a:gd name="connsiteX1" fmla="*/ 995782 w 995781"/>
                      <a:gd name="connsiteY1" fmla="*/ 0 h 375818"/>
                      <a:gd name="connsiteX2" fmla="*/ 0 w 995781"/>
                      <a:gd name="connsiteY2" fmla="*/ 323697 h 375818"/>
                      <a:gd name="connsiteX3" fmla="*/ 37033 w 995781"/>
                      <a:gd name="connsiteY3" fmla="*/ 375818 h 375818"/>
                      <a:gd name="connsiteX4" fmla="*/ 995782 w 995781"/>
                      <a:gd name="connsiteY4" fmla="*/ 63093 h 375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5781" h="375818">
                        <a:moveTo>
                          <a:pt x="995782" y="63093"/>
                        </a:moveTo>
                        <a:lnTo>
                          <a:pt x="995782" y="0"/>
                        </a:lnTo>
                        <a:cubicBezTo>
                          <a:pt x="622706" y="0"/>
                          <a:pt x="279806" y="120701"/>
                          <a:pt x="0" y="323697"/>
                        </a:cubicBezTo>
                        <a:lnTo>
                          <a:pt x="37033" y="375818"/>
                        </a:lnTo>
                        <a:cubicBezTo>
                          <a:pt x="307238" y="179679"/>
                          <a:pt x="637794" y="63093"/>
                          <a:pt x="995782" y="6309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370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118" name="任意多边形: 形状 117"/>
                  <p:cNvSpPr/>
                  <p:nvPr/>
                </p:nvSpPr>
                <p:spPr>
                  <a:xfrm>
                    <a:off x="6085027" y="2061514"/>
                    <a:ext cx="995781" cy="375818"/>
                  </a:xfrm>
                  <a:custGeom>
                    <a:avLst/>
                    <a:gdLst>
                      <a:gd name="connsiteX0" fmla="*/ 958748 w 995781"/>
                      <a:gd name="connsiteY0" fmla="*/ 375818 h 375818"/>
                      <a:gd name="connsiteX1" fmla="*/ 995781 w 995781"/>
                      <a:gd name="connsiteY1" fmla="*/ 323697 h 375818"/>
                      <a:gd name="connsiteX2" fmla="*/ 0 w 995781"/>
                      <a:gd name="connsiteY2" fmla="*/ 0 h 375818"/>
                      <a:gd name="connsiteX3" fmla="*/ 0 w 995781"/>
                      <a:gd name="connsiteY3" fmla="*/ 63093 h 375818"/>
                      <a:gd name="connsiteX4" fmla="*/ 958748 w 995781"/>
                      <a:gd name="connsiteY4" fmla="*/ 375818 h 375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5781" h="375818">
                        <a:moveTo>
                          <a:pt x="958748" y="375818"/>
                        </a:moveTo>
                        <a:lnTo>
                          <a:pt x="995781" y="323697"/>
                        </a:lnTo>
                        <a:cubicBezTo>
                          <a:pt x="715975" y="120701"/>
                          <a:pt x="371703" y="0"/>
                          <a:pt x="0" y="0"/>
                        </a:cubicBezTo>
                        <a:lnTo>
                          <a:pt x="0" y="63093"/>
                        </a:lnTo>
                        <a:cubicBezTo>
                          <a:pt x="359359" y="63093"/>
                          <a:pt x="689915" y="179679"/>
                          <a:pt x="958748" y="37581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370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119" name="任意多边形: 形状 118"/>
                  <p:cNvSpPr/>
                  <p:nvPr/>
                </p:nvSpPr>
                <p:spPr>
                  <a:xfrm rot="-409720">
                    <a:off x="5039757" y="2711883"/>
                    <a:ext cx="2090305" cy="2090305"/>
                  </a:xfrm>
                  <a:custGeom>
                    <a:avLst/>
                    <a:gdLst>
                      <a:gd name="connsiteX0" fmla="*/ 2090305 w 2090305"/>
                      <a:gd name="connsiteY0" fmla="*/ 1045153 h 2090305"/>
                      <a:gd name="connsiteX1" fmla="*/ 1045153 w 2090305"/>
                      <a:gd name="connsiteY1" fmla="*/ 2090306 h 2090305"/>
                      <a:gd name="connsiteX2" fmla="*/ 0 w 2090305"/>
                      <a:gd name="connsiteY2" fmla="*/ 1045153 h 2090305"/>
                      <a:gd name="connsiteX3" fmla="*/ 1045153 w 2090305"/>
                      <a:gd name="connsiteY3" fmla="*/ 0 h 2090305"/>
                      <a:gd name="connsiteX4" fmla="*/ 2090305 w 2090305"/>
                      <a:gd name="connsiteY4" fmla="*/ 1045153 h 2090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90305" h="2090305">
                        <a:moveTo>
                          <a:pt x="2090305" y="1045153"/>
                        </a:moveTo>
                        <a:cubicBezTo>
                          <a:pt x="2090305" y="1622375"/>
                          <a:pt x="1622375" y="2090306"/>
                          <a:pt x="1045153" y="2090306"/>
                        </a:cubicBezTo>
                        <a:cubicBezTo>
                          <a:pt x="467930" y="2090306"/>
                          <a:pt x="0" y="1622375"/>
                          <a:pt x="0" y="1045153"/>
                        </a:cubicBezTo>
                        <a:cubicBezTo>
                          <a:pt x="0" y="467931"/>
                          <a:pt x="467930" y="0"/>
                          <a:pt x="1045153" y="0"/>
                        </a:cubicBezTo>
                        <a:cubicBezTo>
                          <a:pt x="1622375" y="0"/>
                          <a:pt x="2090305" y="467931"/>
                          <a:pt x="2090305" y="104515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370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120" name="任意多边形: 形状 119"/>
                  <p:cNvSpPr/>
                  <p:nvPr/>
                </p:nvSpPr>
                <p:spPr>
                  <a:xfrm>
                    <a:off x="4473397" y="4260189"/>
                    <a:ext cx="1611630" cy="1190548"/>
                  </a:xfrm>
                  <a:custGeom>
                    <a:avLst/>
                    <a:gdLst>
                      <a:gd name="connsiteX0" fmla="*/ 652881 w 1611630"/>
                      <a:gd name="connsiteY0" fmla="*/ 816102 h 1190548"/>
                      <a:gd name="connsiteX1" fmla="*/ 60350 w 1611630"/>
                      <a:gd name="connsiteY1" fmla="*/ 0 h 1190548"/>
                      <a:gd name="connsiteX2" fmla="*/ 0 w 1611630"/>
                      <a:gd name="connsiteY2" fmla="*/ 19202 h 1190548"/>
                      <a:gd name="connsiteX3" fmla="*/ 615848 w 1611630"/>
                      <a:gd name="connsiteY3" fmla="*/ 866851 h 1190548"/>
                      <a:gd name="connsiteX4" fmla="*/ 1611630 w 1611630"/>
                      <a:gd name="connsiteY4" fmla="*/ 1190549 h 1190548"/>
                      <a:gd name="connsiteX5" fmla="*/ 1611630 w 1611630"/>
                      <a:gd name="connsiteY5" fmla="*/ 1127455 h 1190548"/>
                      <a:gd name="connsiteX6" fmla="*/ 652881 w 1611630"/>
                      <a:gd name="connsiteY6" fmla="*/ 816102 h 11905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11630" h="1190548">
                        <a:moveTo>
                          <a:pt x="652881" y="816102"/>
                        </a:moveTo>
                        <a:cubicBezTo>
                          <a:pt x="377190" y="615848"/>
                          <a:pt x="167335" y="331927"/>
                          <a:pt x="60350" y="0"/>
                        </a:cubicBezTo>
                        <a:lnTo>
                          <a:pt x="0" y="19202"/>
                        </a:lnTo>
                        <a:cubicBezTo>
                          <a:pt x="111099" y="363474"/>
                          <a:pt x="330555" y="658368"/>
                          <a:pt x="615848" y="866851"/>
                        </a:cubicBezTo>
                        <a:cubicBezTo>
                          <a:pt x="895655" y="1069848"/>
                          <a:pt x="1239926" y="1190549"/>
                          <a:pt x="1611630" y="1190549"/>
                        </a:cubicBezTo>
                        <a:lnTo>
                          <a:pt x="1611630" y="1127455"/>
                        </a:lnTo>
                        <a:cubicBezTo>
                          <a:pt x="1253642" y="1127455"/>
                          <a:pt x="923087" y="1012241"/>
                          <a:pt x="652881" y="81610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 w="1370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121" name="任意多边形: 形状 120"/>
                  <p:cNvSpPr/>
                  <p:nvPr/>
                </p:nvSpPr>
                <p:spPr>
                  <a:xfrm>
                    <a:off x="4391101" y="2385212"/>
                    <a:ext cx="735177" cy="1895551"/>
                  </a:xfrm>
                  <a:custGeom>
                    <a:avLst/>
                    <a:gdLst>
                      <a:gd name="connsiteX0" fmla="*/ 698145 w 735177"/>
                      <a:gd name="connsiteY0" fmla="*/ 0 h 1895551"/>
                      <a:gd name="connsiteX1" fmla="*/ 82296 w 735177"/>
                      <a:gd name="connsiteY1" fmla="*/ 847649 h 1895551"/>
                      <a:gd name="connsiteX2" fmla="*/ 0 w 735177"/>
                      <a:gd name="connsiteY2" fmla="*/ 1371600 h 1895551"/>
                      <a:gd name="connsiteX3" fmla="*/ 82296 w 735177"/>
                      <a:gd name="connsiteY3" fmla="*/ 1895551 h 1895551"/>
                      <a:gd name="connsiteX4" fmla="*/ 142647 w 735177"/>
                      <a:gd name="connsiteY4" fmla="*/ 1876349 h 1895551"/>
                      <a:gd name="connsiteX5" fmla="*/ 63093 w 735177"/>
                      <a:gd name="connsiteY5" fmla="*/ 1371600 h 1895551"/>
                      <a:gd name="connsiteX6" fmla="*/ 142647 w 735177"/>
                      <a:gd name="connsiteY6" fmla="*/ 866851 h 1895551"/>
                      <a:gd name="connsiteX7" fmla="*/ 735178 w 735177"/>
                      <a:gd name="connsiteY7" fmla="*/ 50749 h 1895551"/>
                      <a:gd name="connsiteX8" fmla="*/ 698145 w 735177"/>
                      <a:gd name="connsiteY8" fmla="*/ 0 h 1895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35177" h="1895551">
                        <a:moveTo>
                          <a:pt x="698145" y="0"/>
                        </a:moveTo>
                        <a:cubicBezTo>
                          <a:pt x="411480" y="208483"/>
                          <a:pt x="193395" y="503377"/>
                          <a:pt x="82296" y="847649"/>
                        </a:cubicBezTo>
                        <a:cubicBezTo>
                          <a:pt x="28804" y="1012241"/>
                          <a:pt x="0" y="1189177"/>
                          <a:pt x="0" y="1371600"/>
                        </a:cubicBezTo>
                        <a:cubicBezTo>
                          <a:pt x="0" y="1554023"/>
                          <a:pt x="28804" y="1730959"/>
                          <a:pt x="82296" y="1895551"/>
                        </a:cubicBezTo>
                        <a:lnTo>
                          <a:pt x="142647" y="1876349"/>
                        </a:lnTo>
                        <a:cubicBezTo>
                          <a:pt x="90525" y="1717243"/>
                          <a:pt x="63093" y="1548536"/>
                          <a:pt x="63093" y="1371600"/>
                        </a:cubicBezTo>
                        <a:cubicBezTo>
                          <a:pt x="63093" y="1196035"/>
                          <a:pt x="91897" y="1025957"/>
                          <a:pt x="142647" y="866851"/>
                        </a:cubicBezTo>
                        <a:cubicBezTo>
                          <a:pt x="249631" y="536296"/>
                          <a:pt x="460857" y="252375"/>
                          <a:pt x="735178" y="50749"/>
                        </a:cubicBezTo>
                        <a:lnTo>
                          <a:pt x="698145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 w="1370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122" name="任意多边形: 形状 121"/>
                  <p:cNvSpPr/>
                  <p:nvPr/>
                </p:nvSpPr>
                <p:spPr>
                  <a:xfrm>
                    <a:off x="6086398" y="4260189"/>
                    <a:ext cx="1611630" cy="1190548"/>
                  </a:xfrm>
                  <a:custGeom>
                    <a:avLst/>
                    <a:gdLst>
                      <a:gd name="connsiteX0" fmla="*/ 1551280 w 1611630"/>
                      <a:gd name="connsiteY0" fmla="*/ 0 h 1190548"/>
                      <a:gd name="connsiteX1" fmla="*/ 958749 w 1611630"/>
                      <a:gd name="connsiteY1" fmla="*/ 816102 h 1190548"/>
                      <a:gd name="connsiteX2" fmla="*/ 0 w 1611630"/>
                      <a:gd name="connsiteY2" fmla="*/ 1127455 h 1190548"/>
                      <a:gd name="connsiteX3" fmla="*/ 0 w 1611630"/>
                      <a:gd name="connsiteY3" fmla="*/ 1190549 h 1190548"/>
                      <a:gd name="connsiteX4" fmla="*/ 995782 w 1611630"/>
                      <a:gd name="connsiteY4" fmla="*/ 866851 h 1190548"/>
                      <a:gd name="connsiteX5" fmla="*/ 1611630 w 1611630"/>
                      <a:gd name="connsiteY5" fmla="*/ 19202 h 1190548"/>
                      <a:gd name="connsiteX6" fmla="*/ 1551280 w 1611630"/>
                      <a:gd name="connsiteY6" fmla="*/ 0 h 11905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11630" h="1190548">
                        <a:moveTo>
                          <a:pt x="1551280" y="0"/>
                        </a:moveTo>
                        <a:cubicBezTo>
                          <a:pt x="1444295" y="330556"/>
                          <a:pt x="1233069" y="614477"/>
                          <a:pt x="958749" y="816102"/>
                        </a:cubicBezTo>
                        <a:cubicBezTo>
                          <a:pt x="689915" y="1012241"/>
                          <a:pt x="357988" y="1127455"/>
                          <a:pt x="0" y="1127455"/>
                        </a:cubicBezTo>
                        <a:lnTo>
                          <a:pt x="0" y="1190549"/>
                        </a:lnTo>
                        <a:cubicBezTo>
                          <a:pt x="373075" y="1190549"/>
                          <a:pt x="715975" y="1069848"/>
                          <a:pt x="995782" y="866851"/>
                        </a:cubicBezTo>
                        <a:cubicBezTo>
                          <a:pt x="1282446" y="658368"/>
                          <a:pt x="1500531" y="363474"/>
                          <a:pt x="1611630" y="19202"/>
                        </a:cubicBezTo>
                        <a:lnTo>
                          <a:pt x="1551280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370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123" name="任意多边形: 形状 122"/>
                  <p:cNvSpPr/>
                  <p:nvPr/>
                </p:nvSpPr>
                <p:spPr>
                  <a:xfrm>
                    <a:off x="7045147" y="2385212"/>
                    <a:ext cx="735177" cy="1896923"/>
                  </a:xfrm>
                  <a:custGeom>
                    <a:avLst/>
                    <a:gdLst>
                      <a:gd name="connsiteX0" fmla="*/ 652881 w 735177"/>
                      <a:gd name="connsiteY0" fmla="*/ 847649 h 1896923"/>
                      <a:gd name="connsiteX1" fmla="*/ 37033 w 735177"/>
                      <a:gd name="connsiteY1" fmla="*/ 0 h 1896923"/>
                      <a:gd name="connsiteX2" fmla="*/ 0 w 735177"/>
                      <a:gd name="connsiteY2" fmla="*/ 52121 h 1896923"/>
                      <a:gd name="connsiteX3" fmla="*/ 592531 w 735177"/>
                      <a:gd name="connsiteY3" fmla="*/ 868223 h 1896923"/>
                      <a:gd name="connsiteX4" fmla="*/ 672084 w 735177"/>
                      <a:gd name="connsiteY4" fmla="*/ 1372972 h 1896923"/>
                      <a:gd name="connsiteX5" fmla="*/ 592531 w 735177"/>
                      <a:gd name="connsiteY5" fmla="*/ 1877720 h 1896923"/>
                      <a:gd name="connsiteX6" fmla="*/ 652881 w 735177"/>
                      <a:gd name="connsiteY6" fmla="*/ 1896923 h 1896923"/>
                      <a:gd name="connsiteX7" fmla="*/ 735177 w 735177"/>
                      <a:gd name="connsiteY7" fmla="*/ 1372972 h 1896923"/>
                      <a:gd name="connsiteX8" fmla="*/ 652881 w 735177"/>
                      <a:gd name="connsiteY8" fmla="*/ 847649 h 1896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35177" h="1896923">
                        <a:moveTo>
                          <a:pt x="652881" y="847649"/>
                        </a:moveTo>
                        <a:cubicBezTo>
                          <a:pt x="541782" y="503377"/>
                          <a:pt x="322326" y="208483"/>
                          <a:pt x="37033" y="0"/>
                        </a:cubicBezTo>
                        <a:lnTo>
                          <a:pt x="0" y="52121"/>
                        </a:lnTo>
                        <a:cubicBezTo>
                          <a:pt x="275691" y="252375"/>
                          <a:pt x="485546" y="536296"/>
                          <a:pt x="592531" y="868223"/>
                        </a:cubicBezTo>
                        <a:cubicBezTo>
                          <a:pt x="644652" y="1027329"/>
                          <a:pt x="672084" y="1196035"/>
                          <a:pt x="672084" y="1372972"/>
                        </a:cubicBezTo>
                        <a:cubicBezTo>
                          <a:pt x="672084" y="1548536"/>
                          <a:pt x="643280" y="1718615"/>
                          <a:pt x="592531" y="1877720"/>
                        </a:cubicBezTo>
                        <a:lnTo>
                          <a:pt x="652881" y="1896923"/>
                        </a:lnTo>
                        <a:cubicBezTo>
                          <a:pt x="706374" y="1732331"/>
                          <a:pt x="735177" y="1555394"/>
                          <a:pt x="735177" y="1372972"/>
                        </a:cubicBezTo>
                        <a:cubicBezTo>
                          <a:pt x="735177" y="1189177"/>
                          <a:pt x="706374" y="1012241"/>
                          <a:pt x="652881" y="847649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370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124" name="任意多边形: 形状 123"/>
                  <p:cNvSpPr/>
                  <p:nvPr/>
                </p:nvSpPr>
                <p:spPr>
                  <a:xfrm>
                    <a:off x="5205831" y="3043580"/>
                    <a:ext cx="392277" cy="983437"/>
                  </a:xfrm>
                  <a:custGeom>
                    <a:avLst/>
                    <a:gdLst>
                      <a:gd name="connsiteX0" fmla="*/ 362102 w 392277"/>
                      <a:gd name="connsiteY0" fmla="*/ 0 h 983437"/>
                      <a:gd name="connsiteX1" fmla="*/ 42520 w 392277"/>
                      <a:gd name="connsiteY1" fmla="*/ 440284 h 983437"/>
                      <a:gd name="connsiteX2" fmla="*/ 0 w 392277"/>
                      <a:gd name="connsiteY2" fmla="*/ 711860 h 983437"/>
                      <a:gd name="connsiteX3" fmla="*/ 42520 w 392277"/>
                      <a:gd name="connsiteY3" fmla="*/ 983437 h 983437"/>
                      <a:gd name="connsiteX4" fmla="*/ 90526 w 392277"/>
                      <a:gd name="connsiteY4" fmla="*/ 968350 h 983437"/>
                      <a:gd name="connsiteX5" fmla="*/ 49378 w 392277"/>
                      <a:gd name="connsiteY5" fmla="*/ 711860 h 983437"/>
                      <a:gd name="connsiteX6" fmla="*/ 90526 w 392277"/>
                      <a:gd name="connsiteY6" fmla="*/ 455371 h 983437"/>
                      <a:gd name="connsiteX7" fmla="*/ 392278 w 392277"/>
                      <a:gd name="connsiteY7" fmla="*/ 41148 h 983437"/>
                      <a:gd name="connsiteX8" fmla="*/ 362102 w 392277"/>
                      <a:gd name="connsiteY8" fmla="*/ 0 h 983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92277" h="983437">
                        <a:moveTo>
                          <a:pt x="362102" y="0"/>
                        </a:moveTo>
                        <a:cubicBezTo>
                          <a:pt x="213970" y="108357"/>
                          <a:pt x="100127" y="261976"/>
                          <a:pt x="42520" y="440284"/>
                        </a:cubicBezTo>
                        <a:cubicBezTo>
                          <a:pt x="15088" y="526694"/>
                          <a:pt x="0" y="617220"/>
                          <a:pt x="0" y="711860"/>
                        </a:cubicBezTo>
                        <a:cubicBezTo>
                          <a:pt x="0" y="806501"/>
                          <a:pt x="15088" y="898398"/>
                          <a:pt x="42520" y="983437"/>
                        </a:cubicBezTo>
                        <a:lnTo>
                          <a:pt x="90526" y="968350"/>
                        </a:lnTo>
                        <a:cubicBezTo>
                          <a:pt x="64465" y="887425"/>
                          <a:pt x="49378" y="801014"/>
                          <a:pt x="49378" y="711860"/>
                        </a:cubicBezTo>
                        <a:cubicBezTo>
                          <a:pt x="49378" y="622706"/>
                          <a:pt x="63094" y="536296"/>
                          <a:pt x="90526" y="455371"/>
                        </a:cubicBezTo>
                        <a:cubicBezTo>
                          <a:pt x="145390" y="286665"/>
                          <a:pt x="252374" y="142647"/>
                          <a:pt x="392278" y="41148"/>
                        </a:cubicBezTo>
                        <a:lnTo>
                          <a:pt x="362102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 w="1370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125" name="任意多边形: 形状 124"/>
                  <p:cNvSpPr/>
                  <p:nvPr/>
                </p:nvSpPr>
                <p:spPr>
                  <a:xfrm>
                    <a:off x="5248351" y="4013301"/>
                    <a:ext cx="836676" cy="624078"/>
                  </a:xfrm>
                  <a:custGeom>
                    <a:avLst/>
                    <a:gdLst>
                      <a:gd name="connsiteX0" fmla="*/ 349758 w 836676"/>
                      <a:gd name="connsiteY0" fmla="*/ 414223 h 624078"/>
                      <a:gd name="connsiteX1" fmla="*/ 48006 w 836676"/>
                      <a:gd name="connsiteY1" fmla="*/ 0 h 624078"/>
                      <a:gd name="connsiteX2" fmla="*/ 0 w 836676"/>
                      <a:gd name="connsiteY2" fmla="*/ 15088 h 624078"/>
                      <a:gd name="connsiteX3" fmla="*/ 319583 w 836676"/>
                      <a:gd name="connsiteY3" fmla="*/ 455371 h 624078"/>
                      <a:gd name="connsiteX4" fmla="*/ 836676 w 836676"/>
                      <a:gd name="connsiteY4" fmla="*/ 624078 h 624078"/>
                      <a:gd name="connsiteX5" fmla="*/ 836676 w 836676"/>
                      <a:gd name="connsiteY5" fmla="*/ 573329 h 624078"/>
                      <a:gd name="connsiteX6" fmla="*/ 349758 w 836676"/>
                      <a:gd name="connsiteY6" fmla="*/ 414223 h 624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36676" h="624078">
                        <a:moveTo>
                          <a:pt x="349758" y="414223"/>
                        </a:moveTo>
                        <a:cubicBezTo>
                          <a:pt x="209855" y="312725"/>
                          <a:pt x="102870" y="167335"/>
                          <a:pt x="48006" y="0"/>
                        </a:cubicBezTo>
                        <a:lnTo>
                          <a:pt x="0" y="15088"/>
                        </a:lnTo>
                        <a:cubicBezTo>
                          <a:pt x="57607" y="193396"/>
                          <a:pt x="171450" y="347015"/>
                          <a:pt x="319583" y="455371"/>
                        </a:cubicBezTo>
                        <a:cubicBezTo>
                          <a:pt x="464972" y="560984"/>
                          <a:pt x="643280" y="624078"/>
                          <a:pt x="836676" y="624078"/>
                        </a:cubicBezTo>
                        <a:lnTo>
                          <a:pt x="836676" y="573329"/>
                        </a:lnTo>
                        <a:cubicBezTo>
                          <a:pt x="654253" y="573329"/>
                          <a:pt x="486918" y="514350"/>
                          <a:pt x="349758" y="4142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 w="1370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126" name="任意多边形: 形状 125"/>
                  <p:cNvSpPr/>
                  <p:nvPr/>
                </p:nvSpPr>
                <p:spPr>
                  <a:xfrm>
                    <a:off x="5567934" y="2876245"/>
                    <a:ext cx="1036929" cy="209854"/>
                  </a:xfrm>
                  <a:custGeom>
                    <a:avLst/>
                    <a:gdLst>
                      <a:gd name="connsiteX0" fmla="*/ 517093 w 1036929"/>
                      <a:gd name="connsiteY0" fmla="*/ 0 h 209854"/>
                      <a:gd name="connsiteX1" fmla="*/ 0 w 1036929"/>
                      <a:gd name="connsiteY1" fmla="*/ 168707 h 209854"/>
                      <a:gd name="connsiteX2" fmla="*/ 30175 w 1036929"/>
                      <a:gd name="connsiteY2" fmla="*/ 209855 h 209854"/>
                      <a:gd name="connsiteX3" fmla="*/ 518465 w 1036929"/>
                      <a:gd name="connsiteY3" fmla="*/ 50749 h 209854"/>
                      <a:gd name="connsiteX4" fmla="*/ 1006754 w 1036929"/>
                      <a:gd name="connsiteY4" fmla="*/ 209855 h 209854"/>
                      <a:gd name="connsiteX5" fmla="*/ 1036930 w 1036929"/>
                      <a:gd name="connsiteY5" fmla="*/ 168707 h 209854"/>
                      <a:gd name="connsiteX6" fmla="*/ 517093 w 1036929"/>
                      <a:gd name="connsiteY6" fmla="*/ 0 h 2098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6929" h="209854">
                        <a:moveTo>
                          <a:pt x="517093" y="0"/>
                        </a:moveTo>
                        <a:cubicBezTo>
                          <a:pt x="323698" y="0"/>
                          <a:pt x="145390" y="63094"/>
                          <a:pt x="0" y="168707"/>
                        </a:cubicBezTo>
                        <a:lnTo>
                          <a:pt x="30175" y="209855"/>
                        </a:lnTo>
                        <a:cubicBezTo>
                          <a:pt x="167335" y="109728"/>
                          <a:pt x="336042" y="50749"/>
                          <a:pt x="518465" y="50749"/>
                        </a:cubicBezTo>
                        <a:cubicBezTo>
                          <a:pt x="700888" y="50749"/>
                          <a:pt x="869594" y="109728"/>
                          <a:pt x="1006754" y="209855"/>
                        </a:cubicBezTo>
                        <a:lnTo>
                          <a:pt x="1036930" y="168707"/>
                        </a:lnTo>
                        <a:cubicBezTo>
                          <a:pt x="890168" y="61722"/>
                          <a:pt x="710489" y="0"/>
                          <a:pt x="51709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370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127" name="任意多边形: 形状 126"/>
                  <p:cNvSpPr/>
                  <p:nvPr/>
                </p:nvSpPr>
                <p:spPr>
                  <a:xfrm>
                    <a:off x="6085027" y="4013301"/>
                    <a:ext cx="836676" cy="624078"/>
                  </a:xfrm>
                  <a:custGeom>
                    <a:avLst/>
                    <a:gdLst>
                      <a:gd name="connsiteX0" fmla="*/ 790041 w 836676"/>
                      <a:gd name="connsiteY0" fmla="*/ 0 h 624078"/>
                      <a:gd name="connsiteX1" fmla="*/ 488289 w 836676"/>
                      <a:gd name="connsiteY1" fmla="*/ 414223 h 624078"/>
                      <a:gd name="connsiteX2" fmla="*/ 0 w 836676"/>
                      <a:gd name="connsiteY2" fmla="*/ 573329 h 624078"/>
                      <a:gd name="connsiteX3" fmla="*/ 0 w 836676"/>
                      <a:gd name="connsiteY3" fmla="*/ 624078 h 624078"/>
                      <a:gd name="connsiteX4" fmla="*/ 517093 w 836676"/>
                      <a:gd name="connsiteY4" fmla="*/ 455371 h 624078"/>
                      <a:gd name="connsiteX5" fmla="*/ 836676 w 836676"/>
                      <a:gd name="connsiteY5" fmla="*/ 15088 h 624078"/>
                      <a:gd name="connsiteX6" fmla="*/ 790041 w 836676"/>
                      <a:gd name="connsiteY6" fmla="*/ 0 h 624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36676" h="624078">
                        <a:moveTo>
                          <a:pt x="790041" y="0"/>
                        </a:moveTo>
                        <a:cubicBezTo>
                          <a:pt x="735177" y="168707"/>
                          <a:pt x="628193" y="312725"/>
                          <a:pt x="488289" y="414223"/>
                        </a:cubicBezTo>
                        <a:cubicBezTo>
                          <a:pt x="351129" y="514350"/>
                          <a:pt x="182423" y="573329"/>
                          <a:pt x="0" y="573329"/>
                        </a:cubicBezTo>
                        <a:lnTo>
                          <a:pt x="0" y="624078"/>
                        </a:lnTo>
                        <a:cubicBezTo>
                          <a:pt x="193395" y="624078"/>
                          <a:pt x="371703" y="560984"/>
                          <a:pt x="517093" y="455371"/>
                        </a:cubicBezTo>
                        <a:cubicBezTo>
                          <a:pt x="665226" y="347015"/>
                          <a:pt x="779069" y="193396"/>
                          <a:pt x="836676" y="15088"/>
                        </a:cubicBezTo>
                        <a:lnTo>
                          <a:pt x="790041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370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128" name="任意多边形: 形状 127"/>
                  <p:cNvSpPr/>
                  <p:nvPr/>
                </p:nvSpPr>
                <p:spPr>
                  <a:xfrm>
                    <a:off x="6573316" y="3043580"/>
                    <a:ext cx="392363" cy="983437"/>
                  </a:xfrm>
                  <a:custGeom>
                    <a:avLst/>
                    <a:gdLst>
                      <a:gd name="connsiteX0" fmla="*/ 349758 w 392363"/>
                      <a:gd name="connsiteY0" fmla="*/ 440284 h 983437"/>
                      <a:gd name="connsiteX1" fmla="*/ 30175 w 392363"/>
                      <a:gd name="connsiteY1" fmla="*/ 0 h 983437"/>
                      <a:gd name="connsiteX2" fmla="*/ 0 w 392363"/>
                      <a:gd name="connsiteY2" fmla="*/ 41148 h 983437"/>
                      <a:gd name="connsiteX3" fmla="*/ 301752 w 392363"/>
                      <a:gd name="connsiteY3" fmla="*/ 455371 h 983437"/>
                      <a:gd name="connsiteX4" fmla="*/ 342900 w 392363"/>
                      <a:gd name="connsiteY4" fmla="*/ 711860 h 983437"/>
                      <a:gd name="connsiteX5" fmla="*/ 301752 w 392363"/>
                      <a:gd name="connsiteY5" fmla="*/ 968350 h 983437"/>
                      <a:gd name="connsiteX6" fmla="*/ 349758 w 392363"/>
                      <a:gd name="connsiteY6" fmla="*/ 983437 h 983437"/>
                      <a:gd name="connsiteX7" fmla="*/ 392278 w 392363"/>
                      <a:gd name="connsiteY7" fmla="*/ 711860 h 983437"/>
                      <a:gd name="connsiteX8" fmla="*/ 349758 w 392363"/>
                      <a:gd name="connsiteY8" fmla="*/ 440284 h 983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92363" h="983437">
                        <a:moveTo>
                          <a:pt x="349758" y="440284"/>
                        </a:moveTo>
                        <a:cubicBezTo>
                          <a:pt x="292151" y="261976"/>
                          <a:pt x="178308" y="108357"/>
                          <a:pt x="30175" y="0"/>
                        </a:cubicBezTo>
                        <a:lnTo>
                          <a:pt x="0" y="41148"/>
                        </a:lnTo>
                        <a:cubicBezTo>
                          <a:pt x="139903" y="142647"/>
                          <a:pt x="246888" y="288036"/>
                          <a:pt x="301752" y="455371"/>
                        </a:cubicBezTo>
                        <a:cubicBezTo>
                          <a:pt x="327813" y="536296"/>
                          <a:pt x="342900" y="622706"/>
                          <a:pt x="342900" y="711860"/>
                        </a:cubicBezTo>
                        <a:cubicBezTo>
                          <a:pt x="342900" y="801014"/>
                          <a:pt x="329184" y="887425"/>
                          <a:pt x="301752" y="968350"/>
                        </a:cubicBezTo>
                        <a:lnTo>
                          <a:pt x="349758" y="983437"/>
                        </a:lnTo>
                        <a:cubicBezTo>
                          <a:pt x="377190" y="897026"/>
                          <a:pt x="392278" y="806501"/>
                          <a:pt x="392278" y="711860"/>
                        </a:cubicBezTo>
                        <a:cubicBezTo>
                          <a:pt x="393649" y="618592"/>
                          <a:pt x="378562" y="526694"/>
                          <a:pt x="349758" y="44028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370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grpSp>
                <p:nvGrpSpPr>
                  <p:cNvPr id="130" name="图形 5"/>
                  <p:cNvGrpSpPr/>
                  <p:nvPr/>
                </p:nvGrpSpPr>
                <p:grpSpPr>
                  <a:xfrm>
                    <a:off x="5452714" y="1427835"/>
                    <a:ext cx="1250903" cy="1556766"/>
                    <a:chOff x="5452714" y="1427835"/>
                    <a:chExt cx="1250903" cy="1556766"/>
                  </a:xfrm>
                  <a:solidFill>
                    <a:srgbClr val="ECB73F"/>
                  </a:solidFill>
                </p:grpSpPr>
                <p:sp>
                  <p:nvSpPr>
                    <p:cNvPr id="131" name="任意多边形: 形状 130"/>
                    <p:cNvSpPr/>
                    <p:nvPr/>
                  </p:nvSpPr>
                  <p:spPr>
                    <a:xfrm>
                      <a:off x="5452714" y="1427835"/>
                      <a:ext cx="1250903" cy="1352397"/>
                    </a:xfrm>
                    <a:custGeom>
                      <a:avLst/>
                      <a:gdLst>
                        <a:gd name="connsiteX0" fmla="*/ 622711 w 1250903"/>
                        <a:gd name="connsiteY0" fmla="*/ 0 h 1352397"/>
                        <a:gd name="connsiteX1" fmla="*/ 622711 w 1250903"/>
                        <a:gd name="connsiteY1" fmla="*/ 0 h 1352397"/>
                        <a:gd name="connsiteX2" fmla="*/ 622711 w 1250903"/>
                        <a:gd name="connsiteY2" fmla="*/ 0 h 1352397"/>
                        <a:gd name="connsiteX3" fmla="*/ 5 w 1250903"/>
                        <a:gd name="connsiteY3" fmla="*/ 626821 h 1352397"/>
                        <a:gd name="connsiteX4" fmla="*/ 1377 w 1250903"/>
                        <a:gd name="connsiteY4" fmla="*/ 958748 h 1352397"/>
                        <a:gd name="connsiteX5" fmla="*/ 106990 w 1250903"/>
                        <a:gd name="connsiteY5" fmla="*/ 1120597 h 1352397"/>
                        <a:gd name="connsiteX6" fmla="*/ 628198 w 1250903"/>
                        <a:gd name="connsiteY6" fmla="*/ 1352398 h 1352397"/>
                        <a:gd name="connsiteX7" fmla="*/ 1146663 w 1250903"/>
                        <a:gd name="connsiteY7" fmla="*/ 1117854 h 1352397"/>
                        <a:gd name="connsiteX8" fmla="*/ 1250904 w 1250903"/>
                        <a:gd name="connsiteY8" fmla="*/ 956005 h 1352397"/>
                        <a:gd name="connsiteX9" fmla="*/ 1249533 w 1250903"/>
                        <a:gd name="connsiteY9" fmla="*/ 624078 h 1352397"/>
                        <a:gd name="connsiteX10" fmla="*/ 622711 w 1250903"/>
                        <a:gd name="connsiteY10" fmla="*/ 0 h 13523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250903" h="1352397">
                          <a:moveTo>
                            <a:pt x="622711" y="0"/>
                          </a:moveTo>
                          <a:lnTo>
                            <a:pt x="622711" y="0"/>
                          </a:lnTo>
                          <a:lnTo>
                            <a:pt x="622711" y="0"/>
                          </a:lnTo>
                          <a:cubicBezTo>
                            <a:pt x="278440" y="1372"/>
                            <a:pt x="-1367" y="281178"/>
                            <a:pt x="5" y="626821"/>
                          </a:cubicBezTo>
                          <a:lnTo>
                            <a:pt x="1377" y="958748"/>
                          </a:lnTo>
                          <a:cubicBezTo>
                            <a:pt x="1377" y="1028700"/>
                            <a:pt x="42525" y="1091794"/>
                            <a:pt x="106990" y="1120597"/>
                          </a:cubicBezTo>
                          <a:lnTo>
                            <a:pt x="628198" y="1352398"/>
                          </a:lnTo>
                          <a:lnTo>
                            <a:pt x="1146663" y="1117854"/>
                          </a:lnTo>
                          <a:cubicBezTo>
                            <a:pt x="1209756" y="1089050"/>
                            <a:pt x="1250904" y="1025957"/>
                            <a:pt x="1250904" y="956005"/>
                          </a:cubicBezTo>
                          <a:lnTo>
                            <a:pt x="1249533" y="624078"/>
                          </a:lnTo>
                          <a:cubicBezTo>
                            <a:pt x="1248161" y="278435"/>
                            <a:pt x="968355" y="0"/>
                            <a:pt x="622711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1370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  <p:sp>
                  <p:nvSpPr>
                    <p:cNvPr id="132" name="任意多边形: 形状 131"/>
                    <p:cNvSpPr/>
                    <p:nvPr/>
                  </p:nvSpPr>
                  <p:spPr>
                    <a:xfrm>
                      <a:off x="6004102" y="2814523"/>
                      <a:ext cx="170078" cy="170078"/>
                    </a:xfrm>
                    <a:custGeom>
                      <a:avLst/>
                      <a:gdLst>
                        <a:gd name="connsiteX0" fmla="*/ 170079 w 170078"/>
                        <a:gd name="connsiteY0" fmla="*/ 85039 h 170078"/>
                        <a:gd name="connsiteX1" fmla="*/ 85039 w 170078"/>
                        <a:gd name="connsiteY1" fmla="*/ 170078 h 170078"/>
                        <a:gd name="connsiteX2" fmla="*/ 0 w 170078"/>
                        <a:gd name="connsiteY2" fmla="*/ 85039 h 170078"/>
                        <a:gd name="connsiteX3" fmla="*/ 85039 w 170078"/>
                        <a:gd name="connsiteY3" fmla="*/ 0 h 170078"/>
                        <a:gd name="connsiteX4" fmla="*/ 170079 w 170078"/>
                        <a:gd name="connsiteY4" fmla="*/ 85039 h 1700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0078" h="170078">
                          <a:moveTo>
                            <a:pt x="170079" y="85039"/>
                          </a:moveTo>
                          <a:cubicBezTo>
                            <a:pt x="170079" y="132005"/>
                            <a:pt x="132005" y="170078"/>
                            <a:pt x="85039" y="170078"/>
                          </a:cubicBezTo>
                          <a:cubicBezTo>
                            <a:pt x="38073" y="170078"/>
                            <a:pt x="0" y="132005"/>
                            <a:pt x="0" y="85039"/>
                          </a:cubicBezTo>
                          <a:cubicBezTo>
                            <a:pt x="0" y="38073"/>
                            <a:pt x="38073" y="0"/>
                            <a:pt x="85039" y="0"/>
                          </a:cubicBezTo>
                          <a:cubicBezTo>
                            <a:pt x="132005" y="0"/>
                            <a:pt x="170079" y="38073"/>
                            <a:pt x="170079" y="85039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1370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</p:grpSp>
              <p:grpSp>
                <p:nvGrpSpPr>
                  <p:cNvPr id="134" name="图形 5"/>
                  <p:cNvGrpSpPr/>
                  <p:nvPr/>
                </p:nvGrpSpPr>
                <p:grpSpPr>
                  <a:xfrm>
                    <a:off x="6804798" y="2600387"/>
                    <a:ext cx="1510616" cy="1329958"/>
                    <a:chOff x="6804798" y="2600387"/>
                    <a:chExt cx="1510616" cy="1329958"/>
                  </a:xfrm>
                  <a:solidFill>
                    <a:srgbClr val="F05669"/>
                  </a:solidFill>
                </p:grpSpPr>
                <p:sp>
                  <p:nvSpPr>
                    <p:cNvPr id="135" name="任意多边形: 形状 134"/>
                    <p:cNvSpPr/>
                    <p:nvPr/>
                  </p:nvSpPr>
                  <p:spPr>
                    <a:xfrm>
                      <a:off x="6999884" y="2600387"/>
                      <a:ext cx="1315531" cy="1329958"/>
                    </a:xfrm>
                    <a:custGeom>
                      <a:avLst/>
                      <a:gdLst>
                        <a:gd name="connsiteX0" fmla="*/ 1283818 w 1315531"/>
                        <a:gd name="connsiteY0" fmla="*/ 429477 h 1329958"/>
                        <a:gd name="connsiteX1" fmla="*/ 1283818 w 1315531"/>
                        <a:gd name="connsiteY1" fmla="*/ 429477 h 1329958"/>
                        <a:gd name="connsiteX2" fmla="*/ 1283818 w 1315531"/>
                        <a:gd name="connsiteY2" fmla="*/ 429477 h 1329958"/>
                        <a:gd name="connsiteX3" fmla="*/ 495148 w 1315531"/>
                        <a:gd name="connsiteY3" fmla="*/ 31713 h 1329958"/>
                        <a:gd name="connsiteX4" fmla="*/ 179680 w 1315531"/>
                        <a:gd name="connsiteY4" fmla="*/ 134583 h 1329958"/>
                        <a:gd name="connsiteX5" fmla="*/ 58979 w 1315531"/>
                        <a:gd name="connsiteY5" fmla="*/ 284088 h 1329958"/>
                        <a:gd name="connsiteX6" fmla="*/ 0 w 1315531"/>
                        <a:gd name="connsiteY6" fmla="*/ 850559 h 1329958"/>
                        <a:gd name="connsiteX7" fmla="*/ 384048 w 1315531"/>
                        <a:gd name="connsiteY7" fmla="*/ 1271640 h 1329958"/>
                        <a:gd name="connsiteX8" fmla="*/ 570586 w 1315531"/>
                        <a:gd name="connsiteY8" fmla="*/ 1321017 h 1329958"/>
                        <a:gd name="connsiteX9" fmla="*/ 886054 w 1315531"/>
                        <a:gd name="connsiteY9" fmla="*/ 1218147 h 1329958"/>
                        <a:gd name="connsiteX10" fmla="*/ 1283818 w 1315531"/>
                        <a:gd name="connsiteY10" fmla="*/ 429477 h 13299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315531" h="1329958">
                          <a:moveTo>
                            <a:pt x="1283818" y="429477"/>
                          </a:moveTo>
                          <a:lnTo>
                            <a:pt x="1283818" y="429477"/>
                          </a:lnTo>
                          <a:lnTo>
                            <a:pt x="1283818" y="429477"/>
                          </a:lnTo>
                          <a:cubicBezTo>
                            <a:pt x="1175461" y="101665"/>
                            <a:pt x="822960" y="-76643"/>
                            <a:pt x="495148" y="31713"/>
                          </a:cubicBezTo>
                          <a:lnTo>
                            <a:pt x="179680" y="134583"/>
                          </a:lnTo>
                          <a:cubicBezTo>
                            <a:pt x="113843" y="156529"/>
                            <a:pt x="65837" y="215508"/>
                            <a:pt x="58979" y="284088"/>
                          </a:cubicBezTo>
                          <a:lnTo>
                            <a:pt x="0" y="850559"/>
                          </a:lnTo>
                          <a:lnTo>
                            <a:pt x="384048" y="1271640"/>
                          </a:lnTo>
                          <a:cubicBezTo>
                            <a:pt x="430682" y="1323761"/>
                            <a:pt x="504749" y="1342963"/>
                            <a:pt x="570586" y="1321017"/>
                          </a:cubicBezTo>
                          <a:lnTo>
                            <a:pt x="886054" y="1218147"/>
                          </a:lnTo>
                          <a:cubicBezTo>
                            <a:pt x="1213866" y="1109791"/>
                            <a:pt x="1392174" y="757290"/>
                            <a:pt x="1283818" y="429477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370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  <p:sp>
                  <p:nvSpPr>
                    <p:cNvPr id="136" name="任意多边形: 形状 135"/>
                    <p:cNvSpPr/>
                    <p:nvPr/>
                  </p:nvSpPr>
                  <p:spPr>
                    <a:xfrm>
                      <a:off x="6804798" y="3412222"/>
                      <a:ext cx="170714" cy="170073"/>
                    </a:xfrm>
                    <a:custGeom>
                      <a:avLst/>
                      <a:gdLst>
                        <a:gd name="connsiteX0" fmla="*/ 111418 w 170714"/>
                        <a:gd name="connsiteY0" fmla="*/ 166282 h 170073"/>
                        <a:gd name="connsiteX1" fmla="*/ 166282 w 170714"/>
                        <a:gd name="connsiteY1" fmla="*/ 59297 h 170073"/>
                        <a:gd name="connsiteX2" fmla="*/ 59297 w 170714"/>
                        <a:gd name="connsiteY2" fmla="*/ 4433 h 170073"/>
                        <a:gd name="connsiteX3" fmla="*/ 4433 w 170714"/>
                        <a:gd name="connsiteY3" fmla="*/ 111418 h 170073"/>
                        <a:gd name="connsiteX4" fmla="*/ 111418 w 170714"/>
                        <a:gd name="connsiteY4" fmla="*/ 166282 h 17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0714" h="170073">
                          <a:moveTo>
                            <a:pt x="111418" y="166282"/>
                          </a:moveTo>
                          <a:cubicBezTo>
                            <a:pt x="156681" y="151194"/>
                            <a:pt x="181369" y="103188"/>
                            <a:pt x="166282" y="59297"/>
                          </a:cubicBezTo>
                          <a:cubicBezTo>
                            <a:pt x="151194" y="14034"/>
                            <a:pt x="103188" y="-10655"/>
                            <a:pt x="59297" y="4433"/>
                          </a:cubicBezTo>
                          <a:cubicBezTo>
                            <a:pt x="14034" y="19521"/>
                            <a:pt x="-10655" y="67527"/>
                            <a:pt x="4433" y="111418"/>
                          </a:cubicBezTo>
                          <a:cubicBezTo>
                            <a:pt x="18149" y="155309"/>
                            <a:pt x="66155" y="179998"/>
                            <a:pt x="111418" y="166282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370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</p:grpSp>
              <p:grpSp>
                <p:nvGrpSpPr>
                  <p:cNvPr id="138" name="图形 5"/>
                  <p:cNvGrpSpPr/>
                  <p:nvPr/>
                </p:nvGrpSpPr>
                <p:grpSpPr>
                  <a:xfrm>
                    <a:off x="6343119" y="4357879"/>
                    <a:ext cx="1357038" cy="1387139"/>
                    <a:chOff x="6343119" y="4357879"/>
                    <a:chExt cx="1357038" cy="1387139"/>
                  </a:xfrm>
                  <a:solidFill>
                    <a:srgbClr val="AC5AC3"/>
                  </a:solidFill>
                </p:grpSpPr>
                <p:sp>
                  <p:nvSpPr>
                    <p:cNvPr id="139" name="任意多边形: 形状 138"/>
                    <p:cNvSpPr/>
                    <p:nvPr/>
                  </p:nvSpPr>
                  <p:spPr>
                    <a:xfrm>
                      <a:off x="6343119" y="4412456"/>
                      <a:ext cx="1357038" cy="1332561"/>
                    </a:xfrm>
                    <a:custGeom>
                      <a:avLst/>
                      <a:gdLst>
                        <a:gd name="connsiteX0" fmla="*/ 1101163 w 1357038"/>
                        <a:gd name="connsiteY0" fmla="*/ 1212475 h 1332561"/>
                        <a:gd name="connsiteX1" fmla="*/ 1101163 w 1357038"/>
                        <a:gd name="connsiteY1" fmla="*/ 1212475 h 1332561"/>
                        <a:gd name="connsiteX2" fmla="*/ 1101163 w 1357038"/>
                        <a:gd name="connsiteY2" fmla="*/ 1212475 h 1332561"/>
                        <a:gd name="connsiteX3" fmla="*/ 1236952 w 1357038"/>
                        <a:gd name="connsiteY3" fmla="*/ 340137 h 1332561"/>
                        <a:gd name="connsiteX4" fmla="*/ 1040813 w 1357038"/>
                        <a:gd name="connsiteY4" fmla="*/ 72675 h 1332561"/>
                        <a:gd name="connsiteX5" fmla="*/ 861133 w 1357038"/>
                        <a:gd name="connsiteY5" fmla="*/ 4095 h 1332561"/>
                        <a:gd name="connsiteX6" fmla="*/ 304264 w 1357038"/>
                        <a:gd name="connsiteY6" fmla="*/ 122053 h 1332561"/>
                        <a:gd name="connsiteX7" fmla="*/ 23086 w 1357038"/>
                        <a:gd name="connsiteY7" fmla="*/ 617201 h 1332561"/>
                        <a:gd name="connsiteX8" fmla="*/ 34058 w 1357038"/>
                        <a:gd name="connsiteY8" fmla="*/ 809225 h 1332561"/>
                        <a:gd name="connsiteX9" fmla="*/ 230197 w 1357038"/>
                        <a:gd name="connsiteY9" fmla="*/ 1076687 h 1332561"/>
                        <a:gd name="connsiteX10" fmla="*/ 1101163 w 1357038"/>
                        <a:gd name="connsiteY10" fmla="*/ 1212475 h 13325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357038" h="1332561">
                          <a:moveTo>
                            <a:pt x="1101163" y="1212475"/>
                          </a:moveTo>
                          <a:lnTo>
                            <a:pt x="1101163" y="1212475"/>
                          </a:lnTo>
                          <a:lnTo>
                            <a:pt x="1101163" y="1212475"/>
                          </a:lnTo>
                          <a:cubicBezTo>
                            <a:pt x="1379598" y="1008107"/>
                            <a:pt x="1439948" y="618572"/>
                            <a:pt x="1236952" y="340137"/>
                          </a:cubicBezTo>
                          <a:lnTo>
                            <a:pt x="1040813" y="72675"/>
                          </a:lnTo>
                          <a:cubicBezTo>
                            <a:pt x="999665" y="16440"/>
                            <a:pt x="929713" y="-10992"/>
                            <a:pt x="861133" y="4095"/>
                          </a:cubicBezTo>
                          <a:lnTo>
                            <a:pt x="304264" y="122053"/>
                          </a:lnTo>
                          <a:lnTo>
                            <a:pt x="23086" y="617201"/>
                          </a:lnTo>
                          <a:cubicBezTo>
                            <a:pt x="-11204" y="677551"/>
                            <a:pt x="-7090" y="752989"/>
                            <a:pt x="34058" y="809225"/>
                          </a:cubicBezTo>
                          <a:lnTo>
                            <a:pt x="230197" y="1076687"/>
                          </a:lnTo>
                          <a:cubicBezTo>
                            <a:pt x="431822" y="1355121"/>
                            <a:pt x="822728" y="1415472"/>
                            <a:pt x="1101163" y="1212475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 w="1370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  <p:sp>
                  <p:nvSpPr>
                    <p:cNvPr id="140" name="任意多边形: 形状 139"/>
                    <p:cNvSpPr/>
                    <p:nvPr/>
                  </p:nvSpPr>
                  <p:spPr>
                    <a:xfrm>
                      <a:off x="6483097" y="4357879"/>
                      <a:ext cx="170837" cy="170837"/>
                    </a:xfrm>
                    <a:custGeom>
                      <a:avLst/>
                      <a:gdLst>
                        <a:gd name="connsiteX0" fmla="*/ 16153 w 170837"/>
                        <a:gd name="connsiteY0" fmla="*/ 135482 h 170837"/>
                        <a:gd name="connsiteX1" fmla="*/ 135482 w 170837"/>
                        <a:gd name="connsiteY1" fmla="*/ 154685 h 170837"/>
                        <a:gd name="connsiteX2" fmla="*/ 154685 w 170837"/>
                        <a:gd name="connsiteY2" fmla="*/ 35355 h 170837"/>
                        <a:gd name="connsiteX3" fmla="*/ 35355 w 170837"/>
                        <a:gd name="connsiteY3" fmla="*/ 16153 h 170837"/>
                        <a:gd name="connsiteX4" fmla="*/ 16153 w 170837"/>
                        <a:gd name="connsiteY4" fmla="*/ 135482 h 1708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0837" h="170837">
                          <a:moveTo>
                            <a:pt x="16153" y="135482"/>
                          </a:moveTo>
                          <a:cubicBezTo>
                            <a:pt x="43585" y="173887"/>
                            <a:pt x="97077" y="182117"/>
                            <a:pt x="135482" y="154685"/>
                          </a:cubicBezTo>
                          <a:cubicBezTo>
                            <a:pt x="173887" y="127253"/>
                            <a:pt x="182117" y="73760"/>
                            <a:pt x="154685" y="35355"/>
                          </a:cubicBezTo>
                          <a:cubicBezTo>
                            <a:pt x="127253" y="-3049"/>
                            <a:pt x="73760" y="-11279"/>
                            <a:pt x="35355" y="16153"/>
                          </a:cubicBezTo>
                          <a:cubicBezTo>
                            <a:pt x="-3049" y="43585"/>
                            <a:pt x="-11279" y="97077"/>
                            <a:pt x="16153" y="135482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 w="1370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</p:grpSp>
              <p:grpSp>
                <p:nvGrpSpPr>
                  <p:cNvPr id="142" name="图形 5"/>
                  <p:cNvGrpSpPr/>
                  <p:nvPr/>
                </p:nvGrpSpPr>
                <p:grpSpPr>
                  <a:xfrm>
                    <a:off x="4456919" y="4344163"/>
                    <a:ext cx="1358817" cy="1401487"/>
                    <a:chOff x="4456919" y="4344163"/>
                    <a:chExt cx="1358817" cy="1401487"/>
                  </a:xfrm>
                  <a:solidFill>
                    <a:srgbClr val="22B7F1"/>
                  </a:solidFill>
                </p:grpSpPr>
                <p:sp>
                  <p:nvSpPr>
                    <p:cNvPr id="143" name="任意多边形: 形状 142"/>
                    <p:cNvSpPr/>
                    <p:nvPr/>
                  </p:nvSpPr>
                  <p:spPr>
                    <a:xfrm>
                      <a:off x="4456919" y="4413063"/>
                      <a:ext cx="1358817" cy="1332587"/>
                    </a:xfrm>
                    <a:custGeom>
                      <a:avLst/>
                      <a:gdLst>
                        <a:gd name="connsiteX0" fmla="*/ 259251 w 1358817"/>
                        <a:gd name="connsiteY0" fmla="*/ 1214611 h 1332587"/>
                        <a:gd name="connsiteX1" fmla="*/ 259251 w 1358817"/>
                        <a:gd name="connsiteY1" fmla="*/ 1214611 h 1332587"/>
                        <a:gd name="connsiteX2" fmla="*/ 259251 w 1358817"/>
                        <a:gd name="connsiteY2" fmla="*/ 1214611 h 1332587"/>
                        <a:gd name="connsiteX3" fmla="*/ 1131589 w 1358817"/>
                        <a:gd name="connsiteY3" fmla="*/ 1073336 h 1332587"/>
                        <a:gd name="connsiteX4" fmla="*/ 1324984 w 1358817"/>
                        <a:gd name="connsiteY4" fmla="*/ 804503 h 1332587"/>
                        <a:gd name="connsiteX5" fmla="*/ 1334585 w 1358817"/>
                        <a:gd name="connsiteY5" fmla="*/ 612479 h 1332587"/>
                        <a:gd name="connsiteX6" fmla="*/ 1049293 w 1358817"/>
                        <a:gd name="connsiteY6" fmla="*/ 118703 h 1332587"/>
                        <a:gd name="connsiteX7" fmla="*/ 491051 w 1358817"/>
                        <a:gd name="connsiteY7" fmla="*/ 3488 h 1332587"/>
                        <a:gd name="connsiteX8" fmla="*/ 311372 w 1358817"/>
                        <a:gd name="connsiteY8" fmla="*/ 73440 h 1332587"/>
                        <a:gd name="connsiteX9" fmla="*/ 117976 w 1358817"/>
                        <a:gd name="connsiteY9" fmla="*/ 342274 h 1332587"/>
                        <a:gd name="connsiteX10" fmla="*/ 259251 w 1358817"/>
                        <a:gd name="connsiteY10" fmla="*/ 1214611 h 13325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358817" h="1332587">
                          <a:moveTo>
                            <a:pt x="259251" y="1214611"/>
                          </a:moveTo>
                          <a:lnTo>
                            <a:pt x="259251" y="1214611"/>
                          </a:lnTo>
                          <a:lnTo>
                            <a:pt x="259251" y="1214611"/>
                          </a:lnTo>
                          <a:cubicBezTo>
                            <a:pt x="539057" y="1416236"/>
                            <a:pt x="929963" y="1353143"/>
                            <a:pt x="1131589" y="1073336"/>
                          </a:cubicBezTo>
                          <a:lnTo>
                            <a:pt x="1324984" y="804503"/>
                          </a:lnTo>
                          <a:cubicBezTo>
                            <a:pt x="1366132" y="748267"/>
                            <a:pt x="1370247" y="672829"/>
                            <a:pt x="1334585" y="612479"/>
                          </a:cubicBezTo>
                          <a:lnTo>
                            <a:pt x="1049293" y="118703"/>
                          </a:lnTo>
                          <a:lnTo>
                            <a:pt x="491051" y="3488"/>
                          </a:lnTo>
                          <a:cubicBezTo>
                            <a:pt x="422471" y="-10228"/>
                            <a:pt x="352520" y="17204"/>
                            <a:pt x="311372" y="73440"/>
                          </a:cubicBezTo>
                          <a:lnTo>
                            <a:pt x="117976" y="342274"/>
                          </a:lnTo>
                          <a:cubicBezTo>
                            <a:pt x="-83649" y="622080"/>
                            <a:pt x="-20555" y="1012986"/>
                            <a:pt x="259251" y="1214611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 w="1370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  <p:sp>
                  <p:nvSpPr>
                    <p:cNvPr id="144" name="任意多边形: 形状 143"/>
                    <p:cNvSpPr/>
                    <p:nvPr/>
                  </p:nvSpPr>
                  <p:spPr>
                    <a:xfrm>
                      <a:off x="5484572" y="4344163"/>
                      <a:ext cx="170837" cy="170837"/>
                    </a:xfrm>
                    <a:custGeom>
                      <a:avLst/>
                      <a:gdLst>
                        <a:gd name="connsiteX0" fmla="*/ 16153 w 170837"/>
                        <a:gd name="connsiteY0" fmla="*/ 35355 h 170837"/>
                        <a:gd name="connsiteX1" fmla="*/ 35355 w 170837"/>
                        <a:gd name="connsiteY1" fmla="*/ 154685 h 170837"/>
                        <a:gd name="connsiteX2" fmla="*/ 154685 w 170837"/>
                        <a:gd name="connsiteY2" fmla="*/ 135482 h 170837"/>
                        <a:gd name="connsiteX3" fmla="*/ 135482 w 170837"/>
                        <a:gd name="connsiteY3" fmla="*/ 16153 h 170837"/>
                        <a:gd name="connsiteX4" fmla="*/ 16153 w 170837"/>
                        <a:gd name="connsiteY4" fmla="*/ 35355 h 1708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0837" h="170837">
                          <a:moveTo>
                            <a:pt x="16153" y="35355"/>
                          </a:moveTo>
                          <a:cubicBezTo>
                            <a:pt x="-11279" y="73760"/>
                            <a:pt x="-3049" y="127253"/>
                            <a:pt x="35355" y="154685"/>
                          </a:cubicBezTo>
                          <a:cubicBezTo>
                            <a:pt x="73760" y="182117"/>
                            <a:pt x="127253" y="173887"/>
                            <a:pt x="154685" y="135482"/>
                          </a:cubicBezTo>
                          <a:cubicBezTo>
                            <a:pt x="182117" y="97077"/>
                            <a:pt x="173887" y="43585"/>
                            <a:pt x="135482" y="16153"/>
                          </a:cubicBezTo>
                          <a:cubicBezTo>
                            <a:pt x="97077" y="-11279"/>
                            <a:pt x="43585" y="-3049"/>
                            <a:pt x="16153" y="35355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 w="1370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</p:grpSp>
              <p:grpSp>
                <p:nvGrpSpPr>
                  <p:cNvPr id="146" name="图形 5"/>
                  <p:cNvGrpSpPr/>
                  <p:nvPr/>
                </p:nvGrpSpPr>
                <p:grpSpPr>
                  <a:xfrm>
                    <a:off x="3841142" y="2599761"/>
                    <a:ext cx="1517984" cy="1330336"/>
                    <a:chOff x="3841142" y="2599761"/>
                    <a:chExt cx="1517984" cy="1330336"/>
                  </a:xfrm>
                  <a:solidFill>
                    <a:srgbClr val="47D7B0"/>
                  </a:solidFill>
                </p:grpSpPr>
                <p:sp>
                  <p:nvSpPr>
                    <p:cNvPr id="147" name="任意多边形: 形状 146"/>
                    <p:cNvSpPr/>
                    <p:nvPr/>
                  </p:nvSpPr>
                  <p:spPr>
                    <a:xfrm>
                      <a:off x="3841142" y="2599761"/>
                      <a:ext cx="1316682" cy="1330336"/>
                    </a:xfrm>
                    <a:custGeom>
                      <a:avLst/>
                      <a:gdLst>
                        <a:gd name="connsiteX0" fmla="*/ 30122 w 1316682"/>
                        <a:gd name="connsiteY0" fmla="*/ 434217 h 1330336"/>
                        <a:gd name="connsiteX1" fmla="*/ 30122 w 1316682"/>
                        <a:gd name="connsiteY1" fmla="*/ 434217 h 1330336"/>
                        <a:gd name="connsiteX2" fmla="*/ 30122 w 1316682"/>
                        <a:gd name="connsiteY2" fmla="*/ 434217 h 1330336"/>
                        <a:gd name="connsiteX3" fmla="*/ 433372 w 1316682"/>
                        <a:gd name="connsiteY3" fmla="*/ 1220144 h 1330336"/>
                        <a:gd name="connsiteX4" fmla="*/ 748841 w 1316682"/>
                        <a:gd name="connsiteY4" fmla="*/ 1321642 h 1330336"/>
                        <a:gd name="connsiteX5" fmla="*/ 935378 w 1316682"/>
                        <a:gd name="connsiteY5" fmla="*/ 1270893 h 1330336"/>
                        <a:gd name="connsiteX6" fmla="*/ 1316683 w 1316682"/>
                        <a:gd name="connsiteY6" fmla="*/ 847069 h 1330336"/>
                        <a:gd name="connsiteX7" fmla="*/ 1253589 w 1316682"/>
                        <a:gd name="connsiteY7" fmla="*/ 280598 h 1330336"/>
                        <a:gd name="connsiteX8" fmla="*/ 1131517 w 1316682"/>
                        <a:gd name="connsiteY8" fmla="*/ 131094 h 1330336"/>
                        <a:gd name="connsiteX9" fmla="*/ 816049 w 1316682"/>
                        <a:gd name="connsiteY9" fmla="*/ 29595 h 1330336"/>
                        <a:gd name="connsiteX10" fmla="*/ 30122 w 1316682"/>
                        <a:gd name="connsiteY10" fmla="*/ 434217 h 13303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316682" h="1330336">
                          <a:moveTo>
                            <a:pt x="30122" y="434217"/>
                          </a:moveTo>
                          <a:lnTo>
                            <a:pt x="30122" y="434217"/>
                          </a:lnTo>
                          <a:lnTo>
                            <a:pt x="30122" y="434217"/>
                          </a:lnTo>
                          <a:cubicBezTo>
                            <a:pt x="-75491" y="762030"/>
                            <a:pt x="105560" y="1114531"/>
                            <a:pt x="433372" y="1220144"/>
                          </a:cubicBezTo>
                          <a:lnTo>
                            <a:pt x="748841" y="1321642"/>
                          </a:lnTo>
                          <a:cubicBezTo>
                            <a:pt x="814677" y="1343588"/>
                            <a:pt x="888744" y="1323014"/>
                            <a:pt x="935378" y="1270893"/>
                          </a:cubicBezTo>
                          <a:lnTo>
                            <a:pt x="1316683" y="847069"/>
                          </a:lnTo>
                          <a:lnTo>
                            <a:pt x="1253589" y="280598"/>
                          </a:lnTo>
                          <a:cubicBezTo>
                            <a:pt x="1245360" y="210646"/>
                            <a:pt x="1198725" y="153039"/>
                            <a:pt x="1131517" y="131094"/>
                          </a:cubicBezTo>
                          <a:lnTo>
                            <a:pt x="816049" y="29595"/>
                          </a:lnTo>
                          <a:cubicBezTo>
                            <a:pt x="486865" y="-74646"/>
                            <a:pt x="134363" y="105033"/>
                            <a:pt x="30122" y="434217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1370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  <p:sp>
                  <p:nvSpPr>
                    <p:cNvPr id="148" name="任意多边形: 形状 147"/>
                    <p:cNvSpPr/>
                    <p:nvPr/>
                  </p:nvSpPr>
                  <p:spPr>
                    <a:xfrm>
                      <a:off x="5189054" y="3390276"/>
                      <a:ext cx="170073" cy="170714"/>
                    </a:xfrm>
                    <a:custGeom>
                      <a:avLst/>
                      <a:gdLst>
                        <a:gd name="connsiteX0" fmla="*/ 111418 w 170073"/>
                        <a:gd name="connsiteY0" fmla="*/ 4433 h 170714"/>
                        <a:gd name="connsiteX1" fmla="*/ 4433 w 170073"/>
                        <a:gd name="connsiteY1" fmla="*/ 59297 h 170714"/>
                        <a:gd name="connsiteX2" fmla="*/ 59297 w 170073"/>
                        <a:gd name="connsiteY2" fmla="*/ 166282 h 170714"/>
                        <a:gd name="connsiteX3" fmla="*/ 166282 w 170073"/>
                        <a:gd name="connsiteY3" fmla="*/ 111418 h 170714"/>
                        <a:gd name="connsiteX4" fmla="*/ 111418 w 170073"/>
                        <a:gd name="connsiteY4" fmla="*/ 4433 h 1707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0073" h="170714">
                          <a:moveTo>
                            <a:pt x="111418" y="4433"/>
                          </a:moveTo>
                          <a:cubicBezTo>
                            <a:pt x="66155" y="-10655"/>
                            <a:pt x="18149" y="14034"/>
                            <a:pt x="4433" y="59297"/>
                          </a:cubicBezTo>
                          <a:cubicBezTo>
                            <a:pt x="-10655" y="104560"/>
                            <a:pt x="14034" y="152566"/>
                            <a:pt x="59297" y="166282"/>
                          </a:cubicBezTo>
                          <a:cubicBezTo>
                            <a:pt x="104560" y="181369"/>
                            <a:pt x="152566" y="156681"/>
                            <a:pt x="166282" y="111418"/>
                          </a:cubicBezTo>
                          <a:cubicBezTo>
                            <a:pt x="179998" y="67527"/>
                            <a:pt x="155309" y="18149"/>
                            <a:pt x="111418" y="4433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1370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</p:grpSp>
            </p:grpSp>
            <p:grpSp>
              <p:nvGrpSpPr>
                <p:cNvPr id="150" name="图形 5"/>
                <p:cNvGrpSpPr/>
                <p:nvPr/>
              </p:nvGrpSpPr>
              <p:grpSpPr>
                <a:xfrm>
                  <a:off x="5643372" y="1673352"/>
                  <a:ext cx="861364" cy="861364"/>
                  <a:chOff x="5643372" y="1673352"/>
                  <a:chExt cx="861364" cy="861364"/>
                </a:xfrm>
              </p:grpSpPr>
              <p:sp>
                <p:nvSpPr>
                  <p:cNvPr id="151" name="任意多边形: 形状 150"/>
                  <p:cNvSpPr/>
                  <p:nvPr/>
                </p:nvSpPr>
                <p:spPr>
                  <a:xfrm>
                    <a:off x="5643372" y="1673352"/>
                    <a:ext cx="861364" cy="861364"/>
                  </a:xfrm>
                  <a:custGeom>
                    <a:avLst/>
                    <a:gdLst>
                      <a:gd name="connsiteX0" fmla="*/ 861365 w 861364"/>
                      <a:gd name="connsiteY0" fmla="*/ 430682 h 861364"/>
                      <a:gd name="connsiteX1" fmla="*/ 430682 w 861364"/>
                      <a:gd name="connsiteY1" fmla="*/ 861365 h 861364"/>
                      <a:gd name="connsiteX2" fmla="*/ 0 w 861364"/>
                      <a:gd name="connsiteY2" fmla="*/ 430682 h 861364"/>
                      <a:gd name="connsiteX3" fmla="*/ 430682 w 861364"/>
                      <a:gd name="connsiteY3" fmla="*/ 0 h 861364"/>
                      <a:gd name="connsiteX4" fmla="*/ 861365 w 861364"/>
                      <a:gd name="connsiteY4" fmla="*/ 430682 h 861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1364" h="861364">
                        <a:moveTo>
                          <a:pt x="861365" y="430682"/>
                        </a:moveTo>
                        <a:cubicBezTo>
                          <a:pt x="861365" y="667969"/>
                          <a:pt x="669341" y="861365"/>
                          <a:pt x="430682" y="861365"/>
                        </a:cubicBezTo>
                        <a:cubicBezTo>
                          <a:pt x="193396" y="861365"/>
                          <a:pt x="0" y="669341"/>
                          <a:pt x="0" y="430682"/>
                        </a:cubicBezTo>
                        <a:cubicBezTo>
                          <a:pt x="0" y="193396"/>
                          <a:pt x="192024" y="0"/>
                          <a:pt x="430682" y="0"/>
                        </a:cubicBezTo>
                        <a:cubicBezTo>
                          <a:pt x="667969" y="1372"/>
                          <a:pt x="861365" y="193396"/>
                          <a:pt x="861365" y="430682"/>
                        </a:cubicBezTo>
                        <a:close/>
                      </a:path>
                    </a:pathLst>
                  </a:custGeom>
                  <a:solidFill>
                    <a:srgbClr val="EFEFEF"/>
                  </a:solidFill>
                  <a:ln w="1370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152" name="任意多边形: 形状 151"/>
                  <p:cNvSpPr/>
                  <p:nvPr/>
                </p:nvSpPr>
                <p:spPr>
                  <a:xfrm>
                    <a:off x="5694121" y="1724101"/>
                    <a:ext cx="759866" cy="759874"/>
                  </a:xfrm>
                  <a:custGeom>
                    <a:avLst/>
                    <a:gdLst>
                      <a:gd name="connsiteX0" fmla="*/ 0 w 759866"/>
                      <a:gd name="connsiteY0" fmla="*/ 379933 h 759874"/>
                      <a:gd name="connsiteX1" fmla="*/ 379933 w 759866"/>
                      <a:gd name="connsiteY1" fmla="*/ 0 h 759874"/>
                      <a:gd name="connsiteX2" fmla="*/ 759866 w 759866"/>
                      <a:gd name="connsiteY2" fmla="*/ 379933 h 759874"/>
                      <a:gd name="connsiteX3" fmla="*/ 379933 w 759866"/>
                      <a:gd name="connsiteY3" fmla="*/ 759867 h 759874"/>
                      <a:gd name="connsiteX4" fmla="*/ 0 w 759866"/>
                      <a:gd name="connsiteY4" fmla="*/ 379933 h 759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866" h="759874">
                        <a:moveTo>
                          <a:pt x="0" y="379933"/>
                        </a:moveTo>
                        <a:cubicBezTo>
                          <a:pt x="0" y="170079"/>
                          <a:pt x="170078" y="0"/>
                          <a:pt x="379933" y="0"/>
                        </a:cubicBezTo>
                        <a:cubicBezTo>
                          <a:pt x="589788" y="0"/>
                          <a:pt x="759866" y="170079"/>
                          <a:pt x="759866" y="379933"/>
                        </a:cubicBezTo>
                        <a:cubicBezTo>
                          <a:pt x="759866" y="589788"/>
                          <a:pt x="589788" y="759867"/>
                          <a:pt x="379933" y="759867"/>
                        </a:cubicBezTo>
                        <a:cubicBezTo>
                          <a:pt x="170078" y="761238"/>
                          <a:pt x="0" y="589788"/>
                          <a:pt x="0" y="3799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370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</p:grpSp>
            <p:grpSp>
              <p:nvGrpSpPr>
                <p:cNvPr id="158" name="图形 5"/>
                <p:cNvGrpSpPr/>
                <p:nvPr/>
              </p:nvGrpSpPr>
              <p:grpSpPr>
                <a:xfrm>
                  <a:off x="7212482" y="2811780"/>
                  <a:ext cx="861365" cy="861364"/>
                  <a:chOff x="7212482" y="2811780"/>
                  <a:chExt cx="861365" cy="861364"/>
                </a:xfrm>
              </p:grpSpPr>
              <p:sp>
                <p:nvSpPr>
                  <p:cNvPr id="159" name="任意多边形: 形状 158"/>
                  <p:cNvSpPr/>
                  <p:nvPr/>
                </p:nvSpPr>
                <p:spPr>
                  <a:xfrm>
                    <a:off x="7212482" y="2811780"/>
                    <a:ext cx="861365" cy="861364"/>
                  </a:xfrm>
                  <a:custGeom>
                    <a:avLst/>
                    <a:gdLst>
                      <a:gd name="connsiteX0" fmla="*/ 861365 w 861365"/>
                      <a:gd name="connsiteY0" fmla="*/ 430682 h 861364"/>
                      <a:gd name="connsiteX1" fmla="*/ 430682 w 861365"/>
                      <a:gd name="connsiteY1" fmla="*/ 861365 h 861364"/>
                      <a:gd name="connsiteX2" fmla="*/ 0 w 861365"/>
                      <a:gd name="connsiteY2" fmla="*/ 430682 h 861364"/>
                      <a:gd name="connsiteX3" fmla="*/ 430682 w 861365"/>
                      <a:gd name="connsiteY3" fmla="*/ 0 h 861364"/>
                      <a:gd name="connsiteX4" fmla="*/ 861365 w 861365"/>
                      <a:gd name="connsiteY4" fmla="*/ 430682 h 861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1365" h="861364">
                        <a:moveTo>
                          <a:pt x="861365" y="430682"/>
                        </a:moveTo>
                        <a:cubicBezTo>
                          <a:pt x="861365" y="667969"/>
                          <a:pt x="669341" y="861365"/>
                          <a:pt x="430682" y="861365"/>
                        </a:cubicBezTo>
                        <a:cubicBezTo>
                          <a:pt x="193396" y="861365"/>
                          <a:pt x="0" y="669341"/>
                          <a:pt x="0" y="430682"/>
                        </a:cubicBezTo>
                        <a:cubicBezTo>
                          <a:pt x="0" y="193396"/>
                          <a:pt x="192024" y="0"/>
                          <a:pt x="430682" y="0"/>
                        </a:cubicBezTo>
                        <a:cubicBezTo>
                          <a:pt x="667969" y="0"/>
                          <a:pt x="861365" y="192024"/>
                          <a:pt x="861365" y="430682"/>
                        </a:cubicBezTo>
                        <a:close/>
                      </a:path>
                    </a:pathLst>
                  </a:custGeom>
                  <a:solidFill>
                    <a:srgbClr val="EFEFEF"/>
                  </a:solidFill>
                  <a:ln w="1370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160" name="任意多边形: 形状 159"/>
                  <p:cNvSpPr/>
                  <p:nvPr/>
                </p:nvSpPr>
                <p:spPr>
                  <a:xfrm>
                    <a:off x="7263231" y="2862529"/>
                    <a:ext cx="759866" cy="759866"/>
                  </a:xfrm>
                  <a:custGeom>
                    <a:avLst/>
                    <a:gdLst>
                      <a:gd name="connsiteX0" fmla="*/ 0 w 759866"/>
                      <a:gd name="connsiteY0" fmla="*/ 379933 h 759866"/>
                      <a:gd name="connsiteX1" fmla="*/ 379933 w 759866"/>
                      <a:gd name="connsiteY1" fmla="*/ 0 h 759866"/>
                      <a:gd name="connsiteX2" fmla="*/ 759866 w 759866"/>
                      <a:gd name="connsiteY2" fmla="*/ 379933 h 759866"/>
                      <a:gd name="connsiteX3" fmla="*/ 379933 w 759866"/>
                      <a:gd name="connsiteY3" fmla="*/ 759867 h 759866"/>
                      <a:gd name="connsiteX4" fmla="*/ 0 w 759866"/>
                      <a:gd name="connsiteY4" fmla="*/ 379933 h 759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866" h="759866">
                        <a:moveTo>
                          <a:pt x="0" y="379933"/>
                        </a:moveTo>
                        <a:cubicBezTo>
                          <a:pt x="0" y="170079"/>
                          <a:pt x="170078" y="0"/>
                          <a:pt x="379933" y="0"/>
                        </a:cubicBezTo>
                        <a:cubicBezTo>
                          <a:pt x="589788" y="0"/>
                          <a:pt x="759866" y="170079"/>
                          <a:pt x="759866" y="379933"/>
                        </a:cubicBezTo>
                        <a:cubicBezTo>
                          <a:pt x="759866" y="589788"/>
                          <a:pt x="589788" y="759867"/>
                          <a:pt x="379933" y="759867"/>
                        </a:cubicBezTo>
                        <a:cubicBezTo>
                          <a:pt x="170078" y="759867"/>
                          <a:pt x="0" y="589788"/>
                          <a:pt x="0" y="3799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370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</p:grpSp>
            <p:grpSp>
              <p:nvGrpSpPr>
                <p:cNvPr id="170" name="图形 5"/>
                <p:cNvGrpSpPr/>
                <p:nvPr/>
              </p:nvGrpSpPr>
              <p:grpSpPr>
                <a:xfrm>
                  <a:off x="6613093" y="4667554"/>
                  <a:ext cx="861364" cy="861365"/>
                  <a:chOff x="6613093" y="4667554"/>
                  <a:chExt cx="861364" cy="861365"/>
                </a:xfrm>
              </p:grpSpPr>
              <p:sp>
                <p:nvSpPr>
                  <p:cNvPr id="171" name="任意多边形: 形状 170"/>
                  <p:cNvSpPr/>
                  <p:nvPr/>
                </p:nvSpPr>
                <p:spPr>
                  <a:xfrm>
                    <a:off x="6613093" y="4667554"/>
                    <a:ext cx="861364" cy="861365"/>
                  </a:xfrm>
                  <a:custGeom>
                    <a:avLst/>
                    <a:gdLst>
                      <a:gd name="connsiteX0" fmla="*/ 861365 w 861364"/>
                      <a:gd name="connsiteY0" fmla="*/ 430683 h 861365"/>
                      <a:gd name="connsiteX1" fmla="*/ 430682 w 861364"/>
                      <a:gd name="connsiteY1" fmla="*/ 861365 h 861365"/>
                      <a:gd name="connsiteX2" fmla="*/ 0 w 861364"/>
                      <a:gd name="connsiteY2" fmla="*/ 430683 h 861365"/>
                      <a:gd name="connsiteX3" fmla="*/ 430682 w 861364"/>
                      <a:gd name="connsiteY3" fmla="*/ 0 h 861365"/>
                      <a:gd name="connsiteX4" fmla="*/ 861365 w 861364"/>
                      <a:gd name="connsiteY4" fmla="*/ 430683 h 86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1364" h="861365">
                        <a:moveTo>
                          <a:pt x="861365" y="430683"/>
                        </a:moveTo>
                        <a:cubicBezTo>
                          <a:pt x="861365" y="667969"/>
                          <a:pt x="669341" y="861365"/>
                          <a:pt x="430682" y="861365"/>
                        </a:cubicBezTo>
                        <a:cubicBezTo>
                          <a:pt x="193395" y="861365"/>
                          <a:pt x="0" y="669341"/>
                          <a:pt x="0" y="430683"/>
                        </a:cubicBezTo>
                        <a:cubicBezTo>
                          <a:pt x="0" y="193396"/>
                          <a:pt x="192024" y="0"/>
                          <a:pt x="430682" y="0"/>
                        </a:cubicBezTo>
                        <a:cubicBezTo>
                          <a:pt x="669341" y="0"/>
                          <a:pt x="861365" y="193396"/>
                          <a:pt x="861365" y="430683"/>
                        </a:cubicBezTo>
                        <a:close/>
                      </a:path>
                    </a:pathLst>
                  </a:custGeom>
                  <a:solidFill>
                    <a:srgbClr val="EFEFEF"/>
                  </a:solidFill>
                  <a:ln w="1370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172" name="任意多边形: 形状 171"/>
                  <p:cNvSpPr/>
                  <p:nvPr/>
                </p:nvSpPr>
                <p:spPr>
                  <a:xfrm>
                    <a:off x="6663842" y="4718304"/>
                    <a:ext cx="759866" cy="759866"/>
                  </a:xfrm>
                  <a:custGeom>
                    <a:avLst/>
                    <a:gdLst>
                      <a:gd name="connsiteX0" fmla="*/ 0 w 759866"/>
                      <a:gd name="connsiteY0" fmla="*/ 379933 h 759866"/>
                      <a:gd name="connsiteX1" fmla="*/ 379933 w 759866"/>
                      <a:gd name="connsiteY1" fmla="*/ 0 h 759866"/>
                      <a:gd name="connsiteX2" fmla="*/ 759866 w 759866"/>
                      <a:gd name="connsiteY2" fmla="*/ 379933 h 759866"/>
                      <a:gd name="connsiteX3" fmla="*/ 379933 w 759866"/>
                      <a:gd name="connsiteY3" fmla="*/ 759866 h 759866"/>
                      <a:gd name="connsiteX4" fmla="*/ 0 w 759866"/>
                      <a:gd name="connsiteY4" fmla="*/ 379933 h 759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866" h="759866">
                        <a:moveTo>
                          <a:pt x="0" y="379933"/>
                        </a:moveTo>
                        <a:cubicBezTo>
                          <a:pt x="0" y="170078"/>
                          <a:pt x="170078" y="0"/>
                          <a:pt x="379933" y="0"/>
                        </a:cubicBezTo>
                        <a:cubicBezTo>
                          <a:pt x="589788" y="0"/>
                          <a:pt x="759866" y="170078"/>
                          <a:pt x="759866" y="379933"/>
                        </a:cubicBezTo>
                        <a:cubicBezTo>
                          <a:pt x="759866" y="589788"/>
                          <a:pt x="589788" y="759866"/>
                          <a:pt x="379933" y="759866"/>
                        </a:cubicBezTo>
                        <a:cubicBezTo>
                          <a:pt x="170078" y="759866"/>
                          <a:pt x="0" y="589788"/>
                          <a:pt x="0" y="3799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370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</p:grpSp>
            <p:grpSp>
              <p:nvGrpSpPr>
                <p:cNvPr id="175" name="图形 5"/>
                <p:cNvGrpSpPr/>
                <p:nvPr/>
              </p:nvGrpSpPr>
              <p:grpSpPr>
                <a:xfrm>
                  <a:off x="4636617" y="4668926"/>
                  <a:ext cx="861364" cy="861365"/>
                  <a:chOff x="4636617" y="4668926"/>
                  <a:chExt cx="861364" cy="861365"/>
                </a:xfrm>
              </p:grpSpPr>
              <p:sp>
                <p:nvSpPr>
                  <p:cNvPr id="176" name="任意多边形: 形状 175"/>
                  <p:cNvSpPr/>
                  <p:nvPr/>
                </p:nvSpPr>
                <p:spPr>
                  <a:xfrm>
                    <a:off x="4636617" y="4668926"/>
                    <a:ext cx="861364" cy="861365"/>
                  </a:xfrm>
                  <a:custGeom>
                    <a:avLst/>
                    <a:gdLst>
                      <a:gd name="connsiteX0" fmla="*/ 861365 w 861364"/>
                      <a:gd name="connsiteY0" fmla="*/ 430682 h 861365"/>
                      <a:gd name="connsiteX1" fmla="*/ 430682 w 861364"/>
                      <a:gd name="connsiteY1" fmla="*/ 861365 h 861365"/>
                      <a:gd name="connsiteX2" fmla="*/ 0 w 861364"/>
                      <a:gd name="connsiteY2" fmla="*/ 430682 h 861365"/>
                      <a:gd name="connsiteX3" fmla="*/ 430682 w 861364"/>
                      <a:gd name="connsiteY3" fmla="*/ 0 h 861365"/>
                      <a:gd name="connsiteX4" fmla="*/ 861365 w 861364"/>
                      <a:gd name="connsiteY4" fmla="*/ 430682 h 86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1364" h="861365">
                        <a:moveTo>
                          <a:pt x="861365" y="430682"/>
                        </a:moveTo>
                        <a:cubicBezTo>
                          <a:pt x="861365" y="667969"/>
                          <a:pt x="669341" y="861365"/>
                          <a:pt x="430682" y="861365"/>
                        </a:cubicBezTo>
                        <a:cubicBezTo>
                          <a:pt x="193396" y="861365"/>
                          <a:pt x="0" y="669341"/>
                          <a:pt x="0" y="430682"/>
                        </a:cubicBezTo>
                        <a:cubicBezTo>
                          <a:pt x="0" y="193396"/>
                          <a:pt x="192024" y="0"/>
                          <a:pt x="430682" y="0"/>
                        </a:cubicBezTo>
                        <a:cubicBezTo>
                          <a:pt x="667969" y="0"/>
                          <a:pt x="861365" y="192024"/>
                          <a:pt x="861365" y="430682"/>
                        </a:cubicBezTo>
                        <a:close/>
                      </a:path>
                    </a:pathLst>
                  </a:custGeom>
                  <a:solidFill>
                    <a:srgbClr val="EFEFEF"/>
                  </a:solidFill>
                  <a:ln w="1370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177" name="任意多边形: 形状 176"/>
                  <p:cNvSpPr/>
                  <p:nvPr/>
                </p:nvSpPr>
                <p:spPr>
                  <a:xfrm>
                    <a:off x="4687366" y="4719675"/>
                    <a:ext cx="759866" cy="759866"/>
                  </a:xfrm>
                  <a:custGeom>
                    <a:avLst/>
                    <a:gdLst>
                      <a:gd name="connsiteX0" fmla="*/ 0 w 759866"/>
                      <a:gd name="connsiteY0" fmla="*/ 379933 h 759866"/>
                      <a:gd name="connsiteX1" fmla="*/ 379933 w 759866"/>
                      <a:gd name="connsiteY1" fmla="*/ 0 h 759866"/>
                      <a:gd name="connsiteX2" fmla="*/ 759867 w 759866"/>
                      <a:gd name="connsiteY2" fmla="*/ 379933 h 759866"/>
                      <a:gd name="connsiteX3" fmla="*/ 379933 w 759866"/>
                      <a:gd name="connsiteY3" fmla="*/ 759866 h 759866"/>
                      <a:gd name="connsiteX4" fmla="*/ 0 w 759866"/>
                      <a:gd name="connsiteY4" fmla="*/ 379933 h 759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866" h="759866">
                        <a:moveTo>
                          <a:pt x="0" y="379933"/>
                        </a:moveTo>
                        <a:cubicBezTo>
                          <a:pt x="0" y="170078"/>
                          <a:pt x="170079" y="0"/>
                          <a:pt x="379933" y="0"/>
                        </a:cubicBezTo>
                        <a:cubicBezTo>
                          <a:pt x="589788" y="0"/>
                          <a:pt x="759867" y="170078"/>
                          <a:pt x="759867" y="379933"/>
                        </a:cubicBezTo>
                        <a:cubicBezTo>
                          <a:pt x="759867" y="589788"/>
                          <a:pt x="589788" y="759866"/>
                          <a:pt x="379933" y="759866"/>
                        </a:cubicBezTo>
                        <a:cubicBezTo>
                          <a:pt x="170079" y="759866"/>
                          <a:pt x="0" y="589788"/>
                          <a:pt x="0" y="3799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370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</p:grpSp>
            <p:grpSp>
              <p:nvGrpSpPr>
                <p:cNvPr id="186" name="图形 5"/>
                <p:cNvGrpSpPr/>
                <p:nvPr/>
              </p:nvGrpSpPr>
              <p:grpSpPr>
                <a:xfrm>
                  <a:off x="4067403" y="2804922"/>
                  <a:ext cx="861364" cy="861364"/>
                  <a:chOff x="4067403" y="2804922"/>
                  <a:chExt cx="861364" cy="861364"/>
                </a:xfrm>
              </p:grpSpPr>
              <p:sp>
                <p:nvSpPr>
                  <p:cNvPr id="187" name="任意多边形: 形状 186"/>
                  <p:cNvSpPr/>
                  <p:nvPr/>
                </p:nvSpPr>
                <p:spPr>
                  <a:xfrm>
                    <a:off x="4067403" y="2804922"/>
                    <a:ext cx="861364" cy="861364"/>
                  </a:xfrm>
                  <a:custGeom>
                    <a:avLst/>
                    <a:gdLst>
                      <a:gd name="connsiteX0" fmla="*/ 861365 w 861364"/>
                      <a:gd name="connsiteY0" fmla="*/ 430682 h 861364"/>
                      <a:gd name="connsiteX1" fmla="*/ 430682 w 861364"/>
                      <a:gd name="connsiteY1" fmla="*/ 861365 h 861364"/>
                      <a:gd name="connsiteX2" fmla="*/ 0 w 861364"/>
                      <a:gd name="connsiteY2" fmla="*/ 430682 h 861364"/>
                      <a:gd name="connsiteX3" fmla="*/ 430682 w 861364"/>
                      <a:gd name="connsiteY3" fmla="*/ 0 h 861364"/>
                      <a:gd name="connsiteX4" fmla="*/ 861365 w 861364"/>
                      <a:gd name="connsiteY4" fmla="*/ 430682 h 861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1364" h="861364">
                        <a:moveTo>
                          <a:pt x="861365" y="430682"/>
                        </a:moveTo>
                        <a:cubicBezTo>
                          <a:pt x="861365" y="667969"/>
                          <a:pt x="669341" y="861365"/>
                          <a:pt x="430682" y="861365"/>
                        </a:cubicBezTo>
                        <a:cubicBezTo>
                          <a:pt x="193395" y="861365"/>
                          <a:pt x="0" y="669341"/>
                          <a:pt x="0" y="430682"/>
                        </a:cubicBezTo>
                        <a:cubicBezTo>
                          <a:pt x="0" y="193396"/>
                          <a:pt x="192024" y="0"/>
                          <a:pt x="430682" y="0"/>
                        </a:cubicBezTo>
                        <a:cubicBezTo>
                          <a:pt x="669341" y="0"/>
                          <a:pt x="861365" y="193396"/>
                          <a:pt x="861365" y="430682"/>
                        </a:cubicBezTo>
                        <a:close/>
                      </a:path>
                    </a:pathLst>
                  </a:custGeom>
                  <a:solidFill>
                    <a:srgbClr val="EFEFEF"/>
                  </a:solidFill>
                  <a:ln w="1370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188" name="任意多边形: 形状 187"/>
                  <p:cNvSpPr/>
                  <p:nvPr/>
                </p:nvSpPr>
                <p:spPr>
                  <a:xfrm>
                    <a:off x="4118152" y="2855671"/>
                    <a:ext cx="759866" cy="759874"/>
                  </a:xfrm>
                  <a:custGeom>
                    <a:avLst/>
                    <a:gdLst>
                      <a:gd name="connsiteX0" fmla="*/ 0 w 759866"/>
                      <a:gd name="connsiteY0" fmla="*/ 379933 h 759874"/>
                      <a:gd name="connsiteX1" fmla="*/ 379933 w 759866"/>
                      <a:gd name="connsiteY1" fmla="*/ 0 h 759874"/>
                      <a:gd name="connsiteX2" fmla="*/ 759867 w 759866"/>
                      <a:gd name="connsiteY2" fmla="*/ 379933 h 759874"/>
                      <a:gd name="connsiteX3" fmla="*/ 379933 w 759866"/>
                      <a:gd name="connsiteY3" fmla="*/ 759867 h 759874"/>
                      <a:gd name="connsiteX4" fmla="*/ 0 w 759866"/>
                      <a:gd name="connsiteY4" fmla="*/ 379933 h 759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866" h="759874">
                        <a:moveTo>
                          <a:pt x="0" y="379933"/>
                        </a:moveTo>
                        <a:cubicBezTo>
                          <a:pt x="0" y="170079"/>
                          <a:pt x="170078" y="0"/>
                          <a:pt x="379933" y="0"/>
                        </a:cubicBezTo>
                        <a:cubicBezTo>
                          <a:pt x="589788" y="0"/>
                          <a:pt x="759867" y="170079"/>
                          <a:pt x="759867" y="379933"/>
                        </a:cubicBezTo>
                        <a:cubicBezTo>
                          <a:pt x="759867" y="589788"/>
                          <a:pt x="589788" y="759867"/>
                          <a:pt x="379933" y="759867"/>
                        </a:cubicBezTo>
                        <a:cubicBezTo>
                          <a:pt x="170078" y="761238"/>
                          <a:pt x="0" y="589788"/>
                          <a:pt x="0" y="3799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370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</p:grpSp>
          </p:grpSp>
          <p:grpSp>
            <p:nvGrpSpPr>
              <p:cNvPr id="4" name="组合 3"/>
              <p:cNvGrpSpPr/>
              <p:nvPr/>
            </p:nvGrpSpPr>
            <p:grpSpPr>
              <a:xfrm>
                <a:off x="5447675" y="3163075"/>
                <a:ext cx="1302682" cy="696979"/>
                <a:chOff x="5429307" y="3172738"/>
                <a:chExt cx="1302682" cy="696979"/>
              </a:xfrm>
            </p:grpSpPr>
            <p:sp>
              <p:nvSpPr>
                <p:cNvPr id="2" name="文本框 23"/>
                <p:cNvSpPr txBox="1"/>
                <p:nvPr>
                  <p:custDataLst>
                    <p:tags r:id="rId1"/>
                  </p:custDataLst>
                </p:nvPr>
              </p:nvSpPr>
              <p:spPr>
                <a:xfrm>
                  <a:off x="5562845" y="3172738"/>
                  <a:ext cx="104548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accent2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r>
                    <a:rPr lang="zh-CN" altLang="en-US" sz="12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添加小标题</a:t>
                  </a:r>
                  <a:endParaRPr lang="zh-CN" altLang="en-US" sz="12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3" name="文本框 24"/>
                <p:cNvSpPr txBox="1"/>
                <p:nvPr>
                  <p:custDataLst>
                    <p:tags r:id="rId2"/>
                  </p:custDataLst>
                </p:nvPr>
              </p:nvSpPr>
              <p:spPr>
                <a:xfrm>
                  <a:off x="5429307" y="3398434"/>
                  <a:ext cx="1302682" cy="4712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20000"/>
                    </a:lnSpc>
                    <a:defRPr sz="1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defRPr>
                  </a:lvl1pPr>
                </a:lstStyle>
                <a:p>
                  <a:r>
                    <a:rPr lang="zh-CN" altLang="en-US" sz="7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单击此处输入正文是您思想的提炼为了最终演示发布的良好效果</a:t>
                  </a:r>
                  <a:endParaRPr lang="en-US" altLang="zh-CN" sz="7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9" name="知鱼34"/>
              <p:cNvGrpSpPr/>
              <p:nvPr/>
            </p:nvGrpSpPr>
            <p:grpSpPr>
              <a:xfrm>
                <a:off x="5007896" y="4601707"/>
                <a:ext cx="290303" cy="258919"/>
                <a:chOff x="8297703" y="5572912"/>
                <a:chExt cx="499479" cy="445481"/>
              </a:xfrm>
              <a:solidFill>
                <a:schemeClr val="accent4"/>
              </a:solidFill>
            </p:grpSpPr>
            <p:sp>
              <p:nvSpPr>
                <p:cNvPr id="11" name="知鱼34-1"/>
                <p:cNvSpPr/>
                <p:nvPr/>
              </p:nvSpPr>
              <p:spPr>
                <a:xfrm>
                  <a:off x="8297703" y="5572912"/>
                  <a:ext cx="485979" cy="445481"/>
                </a:xfrm>
                <a:custGeom>
                  <a:avLst/>
                  <a:gdLst>
                    <a:gd name="connsiteX0" fmla="*/ 431982 w 485979"/>
                    <a:gd name="connsiteY0" fmla="*/ 0 h 445481"/>
                    <a:gd name="connsiteX1" fmla="*/ 53998 w 485979"/>
                    <a:gd name="connsiteY1" fmla="*/ 0 h 445481"/>
                    <a:gd name="connsiteX2" fmla="*/ 0 w 485979"/>
                    <a:gd name="connsiteY2" fmla="*/ 53998 h 445481"/>
                    <a:gd name="connsiteX3" fmla="*/ 0 w 485979"/>
                    <a:gd name="connsiteY3" fmla="*/ 391484 h 445481"/>
                    <a:gd name="connsiteX4" fmla="*/ 53998 w 485979"/>
                    <a:gd name="connsiteY4" fmla="*/ 445481 h 445481"/>
                    <a:gd name="connsiteX5" fmla="*/ 318587 w 485979"/>
                    <a:gd name="connsiteY5" fmla="*/ 445481 h 445481"/>
                    <a:gd name="connsiteX6" fmla="*/ 283488 w 485979"/>
                    <a:gd name="connsiteY6" fmla="*/ 391484 h 445481"/>
                    <a:gd name="connsiteX7" fmla="*/ 67497 w 485979"/>
                    <a:gd name="connsiteY7" fmla="*/ 391484 h 445481"/>
                    <a:gd name="connsiteX8" fmla="*/ 53998 w 485979"/>
                    <a:gd name="connsiteY8" fmla="*/ 377984 h 445481"/>
                    <a:gd name="connsiteX9" fmla="*/ 53998 w 485979"/>
                    <a:gd name="connsiteY9" fmla="*/ 148494 h 445481"/>
                    <a:gd name="connsiteX10" fmla="*/ 67497 w 485979"/>
                    <a:gd name="connsiteY10" fmla="*/ 134994 h 445481"/>
                    <a:gd name="connsiteX11" fmla="*/ 418483 w 485979"/>
                    <a:gd name="connsiteY11" fmla="*/ 134994 h 445481"/>
                    <a:gd name="connsiteX12" fmla="*/ 431982 w 485979"/>
                    <a:gd name="connsiteY12" fmla="*/ 148494 h 445481"/>
                    <a:gd name="connsiteX13" fmla="*/ 431982 w 485979"/>
                    <a:gd name="connsiteY13" fmla="*/ 225441 h 445481"/>
                    <a:gd name="connsiteX14" fmla="*/ 485980 w 485979"/>
                    <a:gd name="connsiteY14" fmla="*/ 251090 h 445481"/>
                    <a:gd name="connsiteX15" fmla="*/ 485980 w 485979"/>
                    <a:gd name="connsiteY15" fmla="*/ 52648 h 445481"/>
                    <a:gd name="connsiteX16" fmla="*/ 431982 w 485979"/>
                    <a:gd name="connsiteY16" fmla="*/ 0 h 445481"/>
                    <a:gd name="connsiteX17" fmla="*/ 80997 w 485979"/>
                    <a:gd name="connsiteY17" fmla="*/ 94496 h 445481"/>
                    <a:gd name="connsiteX18" fmla="*/ 53998 w 485979"/>
                    <a:gd name="connsiteY18" fmla="*/ 67497 h 445481"/>
                    <a:gd name="connsiteX19" fmla="*/ 80997 w 485979"/>
                    <a:gd name="connsiteY19" fmla="*/ 40498 h 445481"/>
                    <a:gd name="connsiteX20" fmla="*/ 107996 w 485979"/>
                    <a:gd name="connsiteY20" fmla="*/ 67497 h 445481"/>
                    <a:gd name="connsiteX21" fmla="*/ 80997 w 485979"/>
                    <a:gd name="connsiteY21" fmla="*/ 94496 h 445481"/>
                    <a:gd name="connsiteX22" fmla="*/ 215991 w 485979"/>
                    <a:gd name="connsiteY22" fmla="*/ 87746 h 445481"/>
                    <a:gd name="connsiteX23" fmla="*/ 161993 w 485979"/>
                    <a:gd name="connsiteY23" fmla="*/ 87746 h 445481"/>
                    <a:gd name="connsiteX24" fmla="*/ 141744 w 485979"/>
                    <a:gd name="connsiteY24" fmla="*/ 67497 h 445481"/>
                    <a:gd name="connsiteX25" fmla="*/ 161993 w 485979"/>
                    <a:gd name="connsiteY25" fmla="*/ 47248 h 445481"/>
                    <a:gd name="connsiteX26" fmla="*/ 215991 w 485979"/>
                    <a:gd name="connsiteY26" fmla="*/ 47248 h 445481"/>
                    <a:gd name="connsiteX27" fmla="*/ 236240 w 485979"/>
                    <a:gd name="connsiteY27" fmla="*/ 67497 h 445481"/>
                    <a:gd name="connsiteX28" fmla="*/ 215991 w 485979"/>
                    <a:gd name="connsiteY28" fmla="*/ 87746 h 445481"/>
                    <a:gd name="connsiteX29" fmla="*/ 209241 w 485979"/>
                    <a:gd name="connsiteY29" fmla="*/ 306437 h 445481"/>
                    <a:gd name="connsiteX30" fmla="*/ 191692 w 485979"/>
                    <a:gd name="connsiteY30" fmla="*/ 323987 h 445481"/>
                    <a:gd name="connsiteX31" fmla="*/ 209241 w 485979"/>
                    <a:gd name="connsiteY31" fmla="*/ 341536 h 445481"/>
                    <a:gd name="connsiteX32" fmla="*/ 263239 w 485979"/>
                    <a:gd name="connsiteY32" fmla="*/ 341536 h 445481"/>
                    <a:gd name="connsiteX33" fmla="*/ 280788 w 485979"/>
                    <a:gd name="connsiteY33" fmla="*/ 323987 h 445481"/>
                    <a:gd name="connsiteX34" fmla="*/ 263239 w 485979"/>
                    <a:gd name="connsiteY34" fmla="*/ 306437 h 445481"/>
                    <a:gd name="connsiteX35" fmla="*/ 209241 w 485979"/>
                    <a:gd name="connsiteY35" fmla="*/ 306437 h 445481"/>
                    <a:gd name="connsiteX36" fmla="*/ 321287 w 485979"/>
                    <a:gd name="connsiteY36" fmla="*/ 256489 h 445481"/>
                    <a:gd name="connsiteX37" fmla="*/ 303737 w 485979"/>
                    <a:gd name="connsiteY37" fmla="*/ 238940 h 445481"/>
                    <a:gd name="connsiteX38" fmla="*/ 209241 w 485979"/>
                    <a:gd name="connsiteY38" fmla="*/ 238940 h 445481"/>
                    <a:gd name="connsiteX39" fmla="*/ 191692 w 485979"/>
                    <a:gd name="connsiteY39" fmla="*/ 256489 h 445481"/>
                    <a:gd name="connsiteX40" fmla="*/ 209241 w 485979"/>
                    <a:gd name="connsiteY40" fmla="*/ 274039 h 445481"/>
                    <a:gd name="connsiteX41" fmla="*/ 303737 w 485979"/>
                    <a:gd name="connsiteY41" fmla="*/ 274039 h 445481"/>
                    <a:gd name="connsiteX42" fmla="*/ 321287 w 485979"/>
                    <a:gd name="connsiteY42" fmla="*/ 256489 h 445481"/>
                    <a:gd name="connsiteX43" fmla="*/ 371235 w 485979"/>
                    <a:gd name="connsiteY43" fmla="*/ 171443 h 445481"/>
                    <a:gd name="connsiteX44" fmla="*/ 114745 w 485979"/>
                    <a:gd name="connsiteY44" fmla="*/ 171443 h 445481"/>
                    <a:gd name="connsiteX45" fmla="*/ 97196 w 485979"/>
                    <a:gd name="connsiteY45" fmla="*/ 188992 h 445481"/>
                    <a:gd name="connsiteX46" fmla="*/ 114745 w 485979"/>
                    <a:gd name="connsiteY46" fmla="*/ 206542 h 445481"/>
                    <a:gd name="connsiteX47" fmla="*/ 371235 w 485979"/>
                    <a:gd name="connsiteY47" fmla="*/ 206542 h 445481"/>
                    <a:gd name="connsiteX48" fmla="*/ 388784 w 485979"/>
                    <a:gd name="connsiteY48" fmla="*/ 188992 h 445481"/>
                    <a:gd name="connsiteX49" fmla="*/ 371235 w 485979"/>
                    <a:gd name="connsiteY49" fmla="*/ 171443 h 445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85979" h="445481">
                      <a:moveTo>
                        <a:pt x="431982" y="0"/>
                      </a:moveTo>
                      <a:lnTo>
                        <a:pt x="53998" y="0"/>
                      </a:lnTo>
                      <a:cubicBezTo>
                        <a:pt x="24299" y="0"/>
                        <a:pt x="0" y="24299"/>
                        <a:pt x="0" y="53998"/>
                      </a:cubicBezTo>
                      <a:lnTo>
                        <a:pt x="0" y="391484"/>
                      </a:lnTo>
                      <a:cubicBezTo>
                        <a:pt x="0" y="421183"/>
                        <a:pt x="24299" y="445481"/>
                        <a:pt x="53998" y="445481"/>
                      </a:cubicBezTo>
                      <a:lnTo>
                        <a:pt x="318587" y="445481"/>
                      </a:lnTo>
                      <a:cubicBezTo>
                        <a:pt x="302387" y="430632"/>
                        <a:pt x="290238" y="411733"/>
                        <a:pt x="283488" y="391484"/>
                      </a:cubicBezTo>
                      <a:lnTo>
                        <a:pt x="67497" y="391484"/>
                      </a:lnTo>
                      <a:cubicBezTo>
                        <a:pt x="59397" y="391484"/>
                        <a:pt x="53998" y="386084"/>
                        <a:pt x="53998" y="377984"/>
                      </a:cubicBezTo>
                      <a:lnTo>
                        <a:pt x="53998" y="148494"/>
                      </a:lnTo>
                      <a:cubicBezTo>
                        <a:pt x="53998" y="140394"/>
                        <a:pt x="59397" y="134994"/>
                        <a:pt x="67497" y="134994"/>
                      </a:cubicBezTo>
                      <a:lnTo>
                        <a:pt x="418483" y="134994"/>
                      </a:lnTo>
                      <a:cubicBezTo>
                        <a:pt x="426582" y="134994"/>
                        <a:pt x="431982" y="140394"/>
                        <a:pt x="431982" y="148494"/>
                      </a:cubicBezTo>
                      <a:lnTo>
                        <a:pt x="431982" y="225441"/>
                      </a:lnTo>
                      <a:cubicBezTo>
                        <a:pt x="452231" y="229490"/>
                        <a:pt x="471130" y="238940"/>
                        <a:pt x="485980" y="251090"/>
                      </a:cubicBezTo>
                      <a:lnTo>
                        <a:pt x="485980" y="52648"/>
                      </a:lnTo>
                      <a:cubicBezTo>
                        <a:pt x="485980" y="22949"/>
                        <a:pt x="461681" y="0"/>
                        <a:pt x="431982" y="0"/>
                      </a:cubicBezTo>
                      <a:close/>
                      <a:moveTo>
                        <a:pt x="80997" y="94496"/>
                      </a:moveTo>
                      <a:cubicBezTo>
                        <a:pt x="66147" y="94496"/>
                        <a:pt x="53998" y="82347"/>
                        <a:pt x="53998" y="67497"/>
                      </a:cubicBezTo>
                      <a:cubicBezTo>
                        <a:pt x="53998" y="52648"/>
                        <a:pt x="66147" y="40498"/>
                        <a:pt x="80997" y="40498"/>
                      </a:cubicBezTo>
                      <a:cubicBezTo>
                        <a:pt x="95846" y="40498"/>
                        <a:pt x="107996" y="52648"/>
                        <a:pt x="107996" y="67497"/>
                      </a:cubicBezTo>
                      <a:cubicBezTo>
                        <a:pt x="107996" y="82347"/>
                        <a:pt x="95846" y="94496"/>
                        <a:pt x="80997" y="94496"/>
                      </a:cubicBezTo>
                      <a:close/>
                      <a:moveTo>
                        <a:pt x="215991" y="87746"/>
                      </a:moveTo>
                      <a:lnTo>
                        <a:pt x="161993" y="87746"/>
                      </a:lnTo>
                      <a:cubicBezTo>
                        <a:pt x="151194" y="87746"/>
                        <a:pt x="141744" y="78297"/>
                        <a:pt x="141744" y="67497"/>
                      </a:cubicBezTo>
                      <a:cubicBezTo>
                        <a:pt x="141744" y="56698"/>
                        <a:pt x="151194" y="47248"/>
                        <a:pt x="161993" y="47248"/>
                      </a:cubicBezTo>
                      <a:lnTo>
                        <a:pt x="215991" y="47248"/>
                      </a:lnTo>
                      <a:cubicBezTo>
                        <a:pt x="226791" y="47248"/>
                        <a:pt x="236240" y="56698"/>
                        <a:pt x="236240" y="67497"/>
                      </a:cubicBezTo>
                      <a:cubicBezTo>
                        <a:pt x="236240" y="78297"/>
                        <a:pt x="226791" y="87746"/>
                        <a:pt x="215991" y="87746"/>
                      </a:cubicBezTo>
                      <a:close/>
                      <a:moveTo>
                        <a:pt x="209241" y="306437"/>
                      </a:moveTo>
                      <a:cubicBezTo>
                        <a:pt x="199792" y="306437"/>
                        <a:pt x="191692" y="314537"/>
                        <a:pt x="191692" y="323987"/>
                      </a:cubicBezTo>
                      <a:cubicBezTo>
                        <a:pt x="191692" y="333436"/>
                        <a:pt x="199792" y="341536"/>
                        <a:pt x="209241" y="341536"/>
                      </a:cubicBezTo>
                      <a:lnTo>
                        <a:pt x="263239" y="341536"/>
                      </a:lnTo>
                      <a:cubicBezTo>
                        <a:pt x="272689" y="341536"/>
                        <a:pt x="280788" y="333436"/>
                        <a:pt x="280788" y="323987"/>
                      </a:cubicBezTo>
                      <a:cubicBezTo>
                        <a:pt x="280788" y="314537"/>
                        <a:pt x="272689" y="306437"/>
                        <a:pt x="263239" y="306437"/>
                      </a:cubicBezTo>
                      <a:lnTo>
                        <a:pt x="209241" y="306437"/>
                      </a:lnTo>
                      <a:close/>
                      <a:moveTo>
                        <a:pt x="321287" y="256489"/>
                      </a:moveTo>
                      <a:cubicBezTo>
                        <a:pt x="321287" y="247040"/>
                        <a:pt x="313187" y="238940"/>
                        <a:pt x="303737" y="238940"/>
                      </a:cubicBezTo>
                      <a:lnTo>
                        <a:pt x="209241" y="238940"/>
                      </a:lnTo>
                      <a:cubicBezTo>
                        <a:pt x="199792" y="238940"/>
                        <a:pt x="191692" y="247040"/>
                        <a:pt x="191692" y="256489"/>
                      </a:cubicBezTo>
                      <a:cubicBezTo>
                        <a:pt x="191692" y="265939"/>
                        <a:pt x="199792" y="274039"/>
                        <a:pt x="209241" y="274039"/>
                      </a:cubicBezTo>
                      <a:lnTo>
                        <a:pt x="303737" y="274039"/>
                      </a:lnTo>
                      <a:cubicBezTo>
                        <a:pt x="313187" y="272689"/>
                        <a:pt x="321287" y="264589"/>
                        <a:pt x="321287" y="256489"/>
                      </a:cubicBezTo>
                      <a:close/>
                      <a:moveTo>
                        <a:pt x="371235" y="171443"/>
                      </a:moveTo>
                      <a:lnTo>
                        <a:pt x="114745" y="171443"/>
                      </a:lnTo>
                      <a:cubicBezTo>
                        <a:pt x="105296" y="171443"/>
                        <a:pt x="97196" y="179543"/>
                        <a:pt x="97196" y="188992"/>
                      </a:cubicBezTo>
                      <a:cubicBezTo>
                        <a:pt x="97196" y="198442"/>
                        <a:pt x="105296" y="206542"/>
                        <a:pt x="114745" y="206542"/>
                      </a:cubicBezTo>
                      <a:lnTo>
                        <a:pt x="371235" y="206542"/>
                      </a:lnTo>
                      <a:cubicBezTo>
                        <a:pt x="380684" y="206542"/>
                        <a:pt x="388784" y="198442"/>
                        <a:pt x="388784" y="188992"/>
                      </a:cubicBezTo>
                      <a:cubicBezTo>
                        <a:pt x="388784" y="179543"/>
                        <a:pt x="380684" y="171443"/>
                        <a:pt x="371235" y="171443"/>
                      </a:cubicBezTo>
                      <a:close/>
                    </a:path>
                  </a:pathLst>
                </a:custGeom>
                <a:grpFill/>
                <a:ln w="13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2" name="知鱼34-2"/>
                <p:cNvSpPr/>
                <p:nvPr/>
              </p:nvSpPr>
              <p:spPr>
                <a:xfrm>
                  <a:off x="8398949" y="5822652"/>
                  <a:ext cx="398233" cy="195741"/>
                </a:xfrm>
                <a:custGeom>
                  <a:avLst/>
                  <a:gdLst>
                    <a:gd name="connsiteX0" fmla="*/ 47248 w 398233"/>
                    <a:gd name="connsiteY0" fmla="*/ 0 h 195741"/>
                    <a:gd name="connsiteX1" fmla="*/ 13499 w 398233"/>
                    <a:gd name="connsiteY1" fmla="*/ 0 h 195741"/>
                    <a:gd name="connsiteX2" fmla="*/ 0 w 398233"/>
                    <a:gd name="connsiteY2" fmla="*/ 13499 h 195741"/>
                    <a:gd name="connsiteX3" fmla="*/ 0 w 398233"/>
                    <a:gd name="connsiteY3" fmla="*/ 67497 h 195741"/>
                    <a:gd name="connsiteX4" fmla="*/ 13499 w 398233"/>
                    <a:gd name="connsiteY4" fmla="*/ 80997 h 195741"/>
                    <a:gd name="connsiteX5" fmla="*/ 47248 w 398233"/>
                    <a:gd name="connsiteY5" fmla="*/ 80997 h 195741"/>
                    <a:gd name="connsiteX6" fmla="*/ 60747 w 398233"/>
                    <a:gd name="connsiteY6" fmla="*/ 67497 h 195741"/>
                    <a:gd name="connsiteX7" fmla="*/ 60747 w 398233"/>
                    <a:gd name="connsiteY7" fmla="*/ 13499 h 195741"/>
                    <a:gd name="connsiteX8" fmla="*/ 47248 w 398233"/>
                    <a:gd name="connsiteY8" fmla="*/ 0 h 195741"/>
                    <a:gd name="connsiteX9" fmla="*/ 303737 w 398233"/>
                    <a:gd name="connsiteY9" fmla="*/ 6750 h 195741"/>
                    <a:gd name="connsiteX10" fmla="*/ 209241 w 398233"/>
                    <a:gd name="connsiteY10" fmla="*/ 101246 h 195741"/>
                    <a:gd name="connsiteX11" fmla="*/ 303737 w 398233"/>
                    <a:gd name="connsiteY11" fmla="*/ 195742 h 195741"/>
                    <a:gd name="connsiteX12" fmla="*/ 398234 w 398233"/>
                    <a:gd name="connsiteY12" fmla="*/ 101246 h 195741"/>
                    <a:gd name="connsiteX13" fmla="*/ 303737 w 398233"/>
                    <a:gd name="connsiteY13" fmla="*/ 6750 h 195741"/>
                    <a:gd name="connsiteX14" fmla="*/ 290238 w 398233"/>
                    <a:gd name="connsiteY14" fmla="*/ 144444 h 195741"/>
                    <a:gd name="connsiteX15" fmla="*/ 247040 w 398233"/>
                    <a:gd name="connsiteY15" fmla="*/ 101246 h 195741"/>
                    <a:gd name="connsiteX16" fmla="*/ 267289 w 398233"/>
                    <a:gd name="connsiteY16" fmla="*/ 80997 h 195741"/>
                    <a:gd name="connsiteX17" fmla="*/ 290238 w 398233"/>
                    <a:gd name="connsiteY17" fmla="*/ 103946 h 195741"/>
                    <a:gd name="connsiteX18" fmla="*/ 338836 w 398233"/>
                    <a:gd name="connsiteY18" fmla="*/ 55348 h 195741"/>
                    <a:gd name="connsiteX19" fmla="*/ 357735 w 398233"/>
                    <a:gd name="connsiteY19" fmla="*/ 74247 h 195741"/>
                    <a:gd name="connsiteX20" fmla="*/ 290238 w 398233"/>
                    <a:gd name="connsiteY20" fmla="*/ 144444 h 1957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98233" h="195741">
                      <a:moveTo>
                        <a:pt x="47248" y="0"/>
                      </a:moveTo>
                      <a:lnTo>
                        <a:pt x="13499" y="0"/>
                      </a:lnTo>
                      <a:cubicBezTo>
                        <a:pt x="5400" y="0"/>
                        <a:pt x="0" y="5400"/>
                        <a:pt x="0" y="13499"/>
                      </a:cubicBezTo>
                      <a:lnTo>
                        <a:pt x="0" y="67497"/>
                      </a:lnTo>
                      <a:cubicBezTo>
                        <a:pt x="0" y="75597"/>
                        <a:pt x="5400" y="80997"/>
                        <a:pt x="13499" y="80997"/>
                      </a:cubicBezTo>
                      <a:lnTo>
                        <a:pt x="47248" y="80997"/>
                      </a:lnTo>
                      <a:cubicBezTo>
                        <a:pt x="55348" y="80997"/>
                        <a:pt x="60747" y="75597"/>
                        <a:pt x="60747" y="67497"/>
                      </a:cubicBezTo>
                      <a:lnTo>
                        <a:pt x="60747" y="13499"/>
                      </a:lnTo>
                      <a:cubicBezTo>
                        <a:pt x="60747" y="5400"/>
                        <a:pt x="55348" y="0"/>
                        <a:pt x="47248" y="0"/>
                      </a:cubicBezTo>
                      <a:close/>
                      <a:moveTo>
                        <a:pt x="303737" y="6750"/>
                      </a:moveTo>
                      <a:cubicBezTo>
                        <a:pt x="251090" y="6750"/>
                        <a:pt x="209241" y="48598"/>
                        <a:pt x="209241" y="101246"/>
                      </a:cubicBezTo>
                      <a:cubicBezTo>
                        <a:pt x="209241" y="153894"/>
                        <a:pt x="251090" y="195742"/>
                        <a:pt x="303737" y="195742"/>
                      </a:cubicBezTo>
                      <a:cubicBezTo>
                        <a:pt x="356385" y="195742"/>
                        <a:pt x="398234" y="153894"/>
                        <a:pt x="398234" y="101246"/>
                      </a:cubicBezTo>
                      <a:cubicBezTo>
                        <a:pt x="398234" y="48598"/>
                        <a:pt x="356385" y="6750"/>
                        <a:pt x="303737" y="6750"/>
                      </a:cubicBezTo>
                      <a:close/>
                      <a:moveTo>
                        <a:pt x="290238" y="144444"/>
                      </a:moveTo>
                      <a:lnTo>
                        <a:pt x="247040" y="101246"/>
                      </a:lnTo>
                      <a:lnTo>
                        <a:pt x="267289" y="80997"/>
                      </a:lnTo>
                      <a:lnTo>
                        <a:pt x="290238" y="103946"/>
                      </a:lnTo>
                      <a:lnTo>
                        <a:pt x="338836" y="55348"/>
                      </a:lnTo>
                      <a:lnTo>
                        <a:pt x="357735" y="74247"/>
                      </a:lnTo>
                      <a:lnTo>
                        <a:pt x="290238" y="144444"/>
                      </a:lnTo>
                      <a:close/>
                    </a:path>
                  </a:pathLst>
                </a:custGeom>
                <a:grpFill/>
                <a:ln w="13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13" name="知鱼52"/>
              <p:cNvGrpSpPr/>
              <p:nvPr/>
            </p:nvGrpSpPr>
            <p:grpSpPr>
              <a:xfrm>
                <a:off x="4468100" y="2835003"/>
                <a:ext cx="298149" cy="276965"/>
                <a:chOff x="8290953" y="2802827"/>
                <a:chExt cx="512978" cy="476530"/>
              </a:xfrm>
              <a:solidFill>
                <a:schemeClr val="accent5"/>
              </a:solidFill>
            </p:grpSpPr>
            <p:sp>
              <p:nvSpPr>
                <p:cNvPr id="14" name="知鱼52-1"/>
                <p:cNvSpPr/>
                <p:nvPr/>
              </p:nvSpPr>
              <p:spPr>
                <a:xfrm>
                  <a:off x="8420548" y="2802827"/>
                  <a:ext cx="253789" cy="79646"/>
                </a:xfrm>
                <a:custGeom>
                  <a:avLst/>
                  <a:gdLst>
                    <a:gd name="connsiteX0" fmla="*/ 207891 w 253789"/>
                    <a:gd name="connsiteY0" fmla="*/ 0 h 79646"/>
                    <a:gd name="connsiteX1" fmla="*/ 45898 w 253789"/>
                    <a:gd name="connsiteY1" fmla="*/ 0 h 79646"/>
                    <a:gd name="connsiteX2" fmla="*/ 0 w 253789"/>
                    <a:gd name="connsiteY2" fmla="*/ 45898 h 79646"/>
                    <a:gd name="connsiteX3" fmla="*/ 0 w 253789"/>
                    <a:gd name="connsiteY3" fmla="*/ 79647 h 79646"/>
                    <a:gd name="connsiteX4" fmla="*/ 45898 w 253789"/>
                    <a:gd name="connsiteY4" fmla="*/ 79647 h 79646"/>
                    <a:gd name="connsiteX5" fmla="*/ 45898 w 253789"/>
                    <a:gd name="connsiteY5" fmla="*/ 45898 h 79646"/>
                    <a:gd name="connsiteX6" fmla="*/ 207891 w 253789"/>
                    <a:gd name="connsiteY6" fmla="*/ 45898 h 79646"/>
                    <a:gd name="connsiteX7" fmla="*/ 207891 w 253789"/>
                    <a:gd name="connsiteY7" fmla="*/ 79647 h 79646"/>
                    <a:gd name="connsiteX8" fmla="*/ 253789 w 253789"/>
                    <a:gd name="connsiteY8" fmla="*/ 79647 h 79646"/>
                    <a:gd name="connsiteX9" fmla="*/ 253789 w 253789"/>
                    <a:gd name="connsiteY9" fmla="*/ 45898 h 79646"/>
                    <a:gd name="connsiteX10" fmla="*/ 207891 w 253789"/>
                    <a:gd name="connsiteY10" fmla="*/ 0 h 79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3789" h="79646">
                      <a:moveTo>
                        <a:pt x="207891" y="0"/>
                      </a:moveTo>
                      <a:lnTo>
                        <a:pt x="45898" y="0"/>
                      </a:lnTo>
                      <a:cubicBezTo>
                        <a:pt x="20249" y="0"/>
                        <a:pt x="0" y="20249"/>
                        <a:pt x="0" y="45898"/>
                      </a:cubicBezTo>
                      <a:lnTo>
                        <a:pt x="0" y="79647"/>
                      </a:lnTo>
                      <a:lnTo>
                        <a:pt x="45898" y="79647"/>
                      </a:lnTo>
                      <a:lnTo>
                        <a:pt x="45898" y="45898"/>
                      </a:lnTo>
                      <a:lnTo>
                        <a:pt x="207891" y="45898"/>
                      </a:lnTo>
                      <a:lnTo>
                        <a:pt x="207891" y="79647"/>
                      </a:lnTo>
                      <a:lnTo>
                        <a:pt x="253789" y="79647"/>
                      </a:lnTo>
                      <a:lnTo>
                        <a:pt x="253789" y="45898"/>
                      </a:lnTo>
                      <a:cubicBezTo>
                        <a:pt x="253789" y="20249"/>
                        <a:pt x="233540" y="0"/>
                        <a:pt x="207891" y="0"/>
                      </a:cubicBezTo>
                      <a:close/>
                    </a:path>
                  </a:pathLst>
                </a:custGeom>
                <a:grpFill/>
                <a:ln w="13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5" name="知鱼52-2"/>
                <p:cNvSpPr/>
                <p:nvPr/>
              </p:nvSpPr>
              <p:spPr>
                <a:xfrm>
                  <a:off x="8290953" y="2914873"/>
                  <a:ext cx="512978" cy="364484"/>
                </a:xfrm>
                <a:custGeom>
                  <a:avLst/>
                  <a:gdLst>
                    <a:gd name="connsiteX0" fmla="*/ 276739 w 512978"/>
                    <a:gd name="connsiteY0" fmla="*/ 249740 h 364484"/>
                    <a:gd name="connsiteX1" fmla="*/ 276739 w 512978"/>
                    <a:gd name="connsiteY1" fmla="*/ 259189 h 364484"/>
                    <a:gd name="connsiteX2" fmla="*/ 256489 w 512978"/>
                    <a:gd name="connsiteY2" fmla="*/ 279439 h 364484"/>
                    <a:gd name="connsiteX3" fmla="*/ 236240 w 512978"/>
                    <a:gd name="connsiteY3" fmla="*/ 259189 h 364484"/>
                    <a:gd name="connsiteX4" fmla="*/ 236240 w 512978"/>
                    <a:gd name="connsiteY4" fmla="*/ 249740 h 364484"/>
                    <a:gd name="connsiteX5" fmla="*/ 53998 w 512978"/>
                    <a:gd name="connsiteY5" fmla="*/ 249740 h 364484"/>
                    <a:gd name="connsiteX6" fmla="*/ 26999 w 512978"/>
                    <a:gd name="connsiteY6" fmla="*/ 245690 h 364484"/>
                    <a:gd name="connsiteX7" fmla="*/ 26999 w 512978"/>
                    <a:gd name="connsiteY7" fmla="*/ 337486 h 364484"/>
                    <a:gd name="connsiteX8" fmla="*/ 53998 w 512978"/>
                    <a:gd name="connsiteY8" fmla="*/ 364485 h 364484"/>
                    <a:gd name="connsiteX9" fmla="*/ 458981 w 512978"/>
                    <a:gd name="connsiteY9" fmla="*/ 364485 h 364484"/>
                    <a:gd name="connsiteX10" fmla="*/ 485980 w 512978"/>
                    <a:gd name="connsiteY10" fmla="*/ 337486 h 364484"/>
                    <a:gd name="connsiteX11" fmla="*/ 485980 w 512978"/>
                    <a:gd name="connsiteY11" fmla="*/ 245690 h 364484"/>
                    <a:gd name="connsiteX12" fmla="*/ 458981 w 512978"/>
                    <a:gd name="connsiteY12" fmla="*/ 249740 h 364484"/>
                    <a:gd name="connsiteX13" fmla="*/ 276739 w 512978"/>
                    <a:gd name="connsiteY13" fmla="*/ 249740 h 364484"/>
                    <a:gd name="connsiteX14" fmla="*/ 485980 w 512978"/>
                    <a:gd name="connsiteY14" fmla="*/ 0 h 364484"/>
                    <a:gd name="connsiteX15" fmla="*/ 26999 w 512978"/>
                    <a:gd name="connsiteY15" fmla="*/ 0 h 364484"/>
                    <a:gd name="connsiteX16" fmla="*/ 0 w 512978"/>
                    <a:gd name="connsiteY16" fmla="*/ 26999 h 364484"/>
                    <a:gd name="connsiteX17" fmla="*/ 0 w 512978"/>
                    <a:gd name="connsiteY17" fmla="*/ 161993 h 364484"/>
                    <a:gd name="connsiteX18" fmla="*/ 53998 w 512978"/>
                    <a:gd name="connsiteY18" fmla="*/ 215991 h 364484"/>
                    <a:gd name="connsiteX19" fmla="*/ 236240 w 512978"/>
                    <a:gd name="connsiteY19" fmla="*/ 215991 h 364484"/>
                    <a:gd name="connsiteX20" fmla="*/ 236240 w 512978"/>
                    <a:gd name="connsiteY20" fmla="*/ 199792 h 364484"/>
                    <a:gd name="connsiteX21" fmla="*/ 256489 w 512978"/>
                    <a:gd name="connsiteY21" fmla="*/ 179543 h 364484"/>
                    <a:gd name="connsiteX22" fmla="*/ 276739 w 512978"/>
                    <a:gd name="connsiteY22" fmla="*/ 199792 h 364484"/>
                    <a:gd name="connsiteX23" fmla="*/ 276739 w 512978"/>
                    <a:gd name="connsiteY23" fmla="*/ 215991 h 364484"/>
                    <a:gd name="connsiteX24" fmla="*/ 458981 w 512978"/>
                    <a:gd name="connsiteY24" fmla="*/ 215991 h 364484"/>
                    <a:gd name="connsiteX25" fmla="*/ 512979 w 512978"/>
                    <a:gd name="connsiteY25" fmla="*/ 161993 h 364484"/>
                    <a:gd name="connsiteX26" fmla="*/ 512979 w 512978"/>
                    <a:gd name="connsiteY26" fmla="*/ 26999 h 364484"/>
                    <a:gd name="connsiteX27" fmla="*/ 485980 w 512978"/>
                    <a:gd name="connsiteY27" fmla="*/ 0 h 364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12978" h="364484">
                      <a:moveTo>
                        <a:pt x="276739" y="249740"/>
                      </a:moveTo>
                      <a:lnTo>
                        <a:pt x="276739" y="259189"/>
                      </a:lnTo>
                      <a:cubicBezTo>
                        <a:pt x="276739" y="269989"/>
                        <a:pt x="267289" y="279439"/>
                        <a:pt x="256489" y="279439"/>
                      </a:cubicBezTo>
                      <a:cubicBezTo>
                        <a:pt x="245690" y="279439"/>
                        <a:pt x="236240" y="269989"/>
                        <a:pt x="236240" y="259189"/>
                      </a:cubicBezTo>
                      <a:lnTo>
                        <a:pt x="236240" y="249740"/>
                      </a:lnTo>
                      <a:lnTo>
                        <a:pt x="53998" y="249740"/>
                      </a:lnTo>
                      <a:cubicBezTo>
                        <a:pt x="44548" y="249740"/>
                        <a:pt x="35099" y="248390"/>
                        <a:pt x="26999" y="245690"/>
                      </a:cubicBezTo>
                      <a:lnTo>
                        <a:pt x="26999" y="337486"/>
                      </a:lnTo>
                      <a:cubicBezTo>
                        <a:pt x="26999" y="352335"/>
                        <a:pt x="39148" y="364485"/>
                        <a:pt x="53998" y="364485"/>
                      </a:cubicBezTo>
                      <a:lnTo>
                        <a:pt x="458981" y="364485"/>
                      </a:lnTo>
                      <a:cubicBezTo>
                        <a:pt x="473830" y="364485"/>
                        <a:pt x="485980" y="352335"/>
                        <a:pt x="485980" y="337486"/>
                      </a:cubicBezTo>
                      <a:lnTo>
                        <a:pt x="485980" y="245690"/>
                      </a:lnTo>
                      <a:cubicBezTo>
                        <a:pt x="477880" y="248390"/>
                        <a:pt x="468431" y="249740"/>
                        <a:pt x="458981" y="249740"/>
                      </a:cubicBezTo>
                      <a:lnTo>
                        <a:pt x="276739" y="249740"/>
                      </a:lnTo>
                      <a:close/>
                      <a:moveTo>
                        <a:pt x="485980" y="0"/>
                      </a:moveTo>
                      <a:lnTo>
                        <a:pt x="26999" y="0"/>
                      </a:lnTo>
                      <a:cubicBezTo>
                        <a:pt x="12149" y="0"/>
                        <a:pt x="0" y="12150"/>
                        <a:pt x="0" y="26999"/>
                      </a:cubicBezTo>
                      <a:lnTo>
                        <a:pt x="0" y="161993"/>
                      </a:lnTo>
                      <a:cubicBezTo>
                        <a:pt x="0" y="191692"/>
                        <a:pt x="24299" y="215991"/>
                        <a:pt x="53998" y="215991"/>
                      </a:cubicBezTo>
                      <a:lnTo>
                        <a:pt x="236240" y="215991"/>
                      </a:lnTo>
                      <a:lnTo>
                        <a:pt x="236240" y="199792"/>
                      </a:lnTo>
                      <a:cubicBezTo>
                        <a:pt x="236240" y="188992"/>
                        <a:pt x="245690" y="179543"/>
                        <a:pt x="256489" y="179543"/>
                      </a:cubicBezTo>
                      <a:cubicBezTo>
                        <a:pt x="267289" y="179543"/>
                        <a:pt x="276739" y="188992"/>
                        <a:pt x="276739" y="199792"/>
                      </a:cubicBezTo>
                      <a:lnTo>
                        <a:pt x="276739" y="215991"/>
                      </a:lnTo>
                      <a:lnTo>
                        <a:pt x="458981" y="215991"/>
                      </a:lnTo>
                      <a:cubicBezTo>
                        <a:pt x="488680" y="215991"/>
                        <a:pt x="512979" y="191692"/>
                        <a:pt x="512979" y="161993"/>
                      </a:cubicBezTo>
                      <a:lnTo>
                        <a:pt x="512979" y="26999"/>
                      </a:lnTo>
                      <a:cubicBezTo>
                        <a:pt x="512979" y="12150"/>
                        <a:pt x="500829" y="0"/>
                        <a:pt x="485980" y="0"/>
                      </a:cubicBezTo>
                      <a:close/>
                    </a:path>
                  </a:pathLst>
                </a:custGeom>
                <a:grpFill/>
                <a:ln w="13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16" name="知鱼60"/>
              <p:cNvGrpSpPr/>
              <p:nvPr/>
            </p:nvGrpSpPr>
            <p:grpSpPr>
              <a:xfrm>
                <a:off x="6821589" y="4590568"/>
                <a:ext cx="329534" cy="286381"/>
                <a:chOff x="6428031" y="1876766"/>
                <a:chExt cx="566976" cy="492729"/>
              </a:xfrm>
              <a:solidFill>
                <a:schemeClr val="accent3"/>
              </a:solidFill>
            </p:grpSpPr>
            <p:sp>
              <p:nvSpPr>
                <p:cNvPr id="17" name="知鱼60-1"/>
                <p:cNvSpPr/>
                <p:nvPr/>
              </p:nvSpPr>
              <p:spPr>
                <a:xfrm>
                  <a:off x="6428031" y="1876766"/>
                  <a:ext cx="566976" cy="492729"/>
                </a:xfrm>
                <a:custGeom>
                  <a:avLst/>
                  <a:gdLst>
                    <a:gd name="connsiteX0" fmla="*/ 539978 w 566976"/>
                    <a:gd name="connsiteY0" fmla="*/ 0 h 492729"/>
                    <a:gd name="connsiteX1" fmla="*/ 26999 w 566976"/>
                    <a:gd name="connsiteY1" fmla="*/ 0 h 492729"/>
                    <a:gd name="connsiteX2" fmla="*/ 0 w 566976"/>
                    <a:gd name="connsiteY2" fmla="*/ 26999 h 492729"/>
                    <a:gd name="connsiteX3" fmla="*/ 0 w 566976"/>
                    <a:gd name="connsiteY3" fmla="*/ 364485 h 492729"/>
                    <a:gd name="connsiteX4" fmla="*/ 26999 w 566976"/>
                    <a:gd name="connsiteY4" fmla="*/ 391484 h 492729"/>
                    <a:gd name="connsiteX5" fmla="*/ 228141 w 566976"/>
                    <a:gd name="connsiteY5" fmla="*/ 391484 h 492729"/>
                    <a:gd name="connsiteX6" fmla="*/ 217341 w 566976"/>
                    <a:gd name="connsiteY6" fmla="*/ 452231 h 492729"/>
                    <a:gd name="connsiteX7" fmla="*/ 168743 w 566976"/>
                    <a:gd name="connsiteY7" fmla="*/ 452231 h 492729"/>
                    <a:gd name="connsiteX8" fmla="*/ 148494 w 566976"/>
                    <a:gd name="connsiteY8" fmla="*/ 472480 h 492729"/>
                    <a:gd name="connsiteX9" fmla="*/ 168743 w 566976"/>
                    <a:gd name="connsiteY9" fmla="*/ 492730 h 492729"/>
                    <a:gd name="connsiteX10" fmla="*/ 398234 w 566976"/>
                    <a:gd name="connsiteY10" fmla="*/ 492730 h 492729"/>
                    <a:gd name="connsiteX11" fmla="*/ 418483 w 566976"/>
                    <a:gd name="connsiteY11" fmla="*/ 472480 h 492729"/>
                    <a:gd name="connsiteX12" fmla="*/ 398234 w 566976"/>
                    <a:gd name="connsiteY12" fmla="*/ 452231 h 492729"/>
                    <a:gd name="connsiteX13" fmla="*/ 348286 w 566976"/>
                    <a:gd name="connsiteY13" fmla="*/ 452231 h 492729"/>
                    <a:gd name="connsiteX14" fmla="*/ 338836 w 566976"/>
                    <a:gd name="connsiteY14" fmla="*/ 391484 h 492729"/>
                    <a:gd name="connsiteX15" fmla="*/ 539978 w 566976"/>
                    <a:gd name="connsiteY15" fmla="*/ 391484 h 492729"/>
                    <a:gd name="connsiteX16" fmla="*/ 566977 w 566976"/>
                    <a:gd name="connsiteY16" fmla="*/ 364485 h 492729"/>
                    <a:gd name="connsiteX17" fmla="*/ 566977 w 566976"/>
                    <a:gd name="connsiteY17" fmla="*/ 26999 h 492729"/>
                    <a:gd name="connsiteX18" fmla="*/ 539978 w 566976"/>
                    <a:gd name="connsiteY18" fmla="*/ 0 h 492729"/>
                    <a:gd name="connsiteX19" fmla="*/ 283488 w 566976"/>
                    <a:gd name="connsiteY19" fmla="*/ 371235 h 492729"/>
                    <a:gd name="connsiteX20" fmla="*/ 263239 w 566976"/>
                    <a:gd name="connsiteY20" fmla="*/ 350985 h 492729"/>
                    <a:gd name="connsiteX21" fmla="*/ 283488 w 566976"/>
                    <a:gd name="connsiteY21" fmla="*/ 330736 h 492729"/>
                    <a:gd name="connsiteX22" fmla="*/ 303737 w 566976"/>
                    <a:gd name="connsiteY22" fmla="*/ 350985 h 492729"/>
                    <a:gd name="connsiteX23" fmla="*/ 283488 w 566976"/>
                    <a:gd name="connsiteY23" fmla="*/ 371235 h 492729"/>
                    <a:gd name="connsiteX24" fmla="*/ 512979 w 566976"/>
                    <a:gd name="connsiteY24" fmla="*/ 296988 h 492729"/>
                    <a:gd name="connsiteX25" fmla="*/ 53998 w 566976"/>
                    <a:gd name="connsiteY25" fmla="*/ 296988 h 492729"/>
                    <a:gd name="connsiteX26" fmla="*/ 53998 w 566976"/>
                    <a:gd name="connsiteY26" fmla="*/ 53998 h 492729"/>
                    <a:gd name="connsiteX27" fmla="*/ 512979 w 566976"/>
                    <a:gd name="connsiteY27" fmla="*/ 53998 h 492729"/>
                    <a:gd name="connsiteX28" fmla="*/ 512979 w 566976"/>
                    <a:gd name="connsiteY28" fmla="*/ 296988 h 492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566976" h="492729">
                      <a:moveTo>
                        <a:pt x="539978" y="0"/>
                      </a:moveTo>
                      <a:lnTo>
                        <a:pt x="26999" y="0"/>
                      </a:lnTo>
                      <a:cubicBezTo>
                        <a:pt x="12149" y="0"/>
                        <a:pt x="0" y="12150"/>
                        <a:pt x="0" y="26999"/>
                      </a:cubicBezTo>
                      <a:lnTo>
                        <a:pt x="0" y="364485"/>
                      </a:lnTo>
                      <a:cubicBezTo>
                        <a:pt x="0" y="379334"/>
                        <a:pt x="12149" y="391484"/>
                        <a:pt x="26999" y="391484"/>
                      </a:cubicBezTo>
                      <a:lnTo>
                        <a:pt x="228141" y="391484"/>
                      </a:lnTo>
                      <a:lnTo>
                        <a:pt x="217341" y="452231"/>
                      </a:lnTo>
                      <a:lnTo>
                        <a:pt x="168743" y="452231"/>
                      </a:lnTo>
                      <a:cubicBezTo>
                        <a:pt x="157943" y="452231"/>
                        <a:pt x="148494" y="461681"/>
                        <a:pt x="148494" y="472480"/>
                      </a:cubicBezTo>
                      <a:cubicBezTo>
                        <a:pt x="148494" y="483280"/>
                        <a:pt x="157943" y="492730"/>
                        <a:pt x="168743" y="492730"/>
                      </a:cubicBezTo>
                      <a:lnTo>
                        <a:pt x="398234" y="492730"/>
                      </a:lnTo>
                      <a:cubicBezTo>
                        <a:pt x="409033" y="492730"/>
                        <a:pt x="418483" y="483280"/>
                        <a:pt x="418483" y="472480"/>
                      </a:cubicBezTo>
                      <a:cubicBezTo>
                        <a:pt x="418483" y="461681"/>
                        <a:pt x="409033" y="452231"/>
                        <a:pt x="398234" y="452231"/>
                      </a:cubicBezTo>
                      <a:lnTo>
                        <a:pt x="348286" y="452231"/>
                      </a:lnTo>
                      <a:lnTo>
                        <a:pt x="338836" y="391484"/>
                      </a:lnTo>
                      <a:lnTo>
                        <a:pt x="539978" y="391484"/>
                      </a:lnTo>
                      <a:cubicBezTo>
                        <a:pt x="554827" y="391484"/>
                        <a:pt x="566977" y="379334"/>
                        <a:pt x="566977" y="364485"/>
                      </a:cubicBezTo>
                      <a:lnTo>
                        <a:pt x="566977" y="26999"/>
                      </a:lnTo>
                      <a:cubicBezTo>
                        <a:pt x="566977" y="12150"/>
                        <a:pt x="554827" y="0"/>
                        <a:pt x="539978" y="0"/>
                      </a:cubicBezTo>
                      <a:close/>
                      <a:moveTo>
                        <a:pt x="283488" y="371235"/>
                      </a:moveTo>
                      <a:cubicBezTo>
                        <a:pt x="272689" y="371235"/>
                        <a:pt x="263239" y="361785"/>
                        <a:pt x="263239" y="350985"/>
                      </a:cubicBezTo>
                      <a:cubicBezTo>
                        <a:pt x="263239" y="340186"/>
                        <a:pt x="272689" y="330736"/>
                        <a:pt x="283488" y="330736"/>
                      </a:cubicBezTo>
                      <a:cubicBezTo>
                        <a:pt x="294288" y="330736"/>
                        <a:pt x="303737" y="340186"/>
                        <a:pt x="303737" y="350985"/>
                      </a:cubicBezTo>
                      <a:cubicBezTo>
                        <a:pt x="303737" y="361785"/>
                        <a:pt x="294288" y="371235"/>
                        <a:pt x="283488" y="371235"/>
                      </a:cubicBezTo>
                      <a:close/>
                      <a:moveTo>
                        <a:pt x="512979" y="296988"/>
                      </a:moveTo>
                      <a:lnTo>
                        <a:pt x="53998" y="296988"/>
                      </a:lnTo>
                      <a:lnTo>
                        <a:pt x="53998" y="53998"/>
                      </a:lnTo>
                      <a:lnTo>
                        <a:pt x="512979" y="53998"/>
                      </a:lnTo>
                      <a:lnTo>
                        <a:pt x="512979" y="296988"/>
                      </a:lnTo>
                      <a:close/>
                    </a:path>
                  </a:pathLst>
                </a:custGeom>
                <a:grpFill/>
                <a:ln w="13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8" name="知鱼60-2"/>
                <p:cNvSpPr/>
                <p:nvPr/>
              </p:nvSpPr>
              <p:spPr>
                <a:xfrm>
                  <a:off x="6561675" y="1964512"/>
                  <a:ext cx="299687" cy="175492"/>
                </a:xfrm>
                <a:custGeom>
                  <a:avLst/>
                  <a:gdLst>
                    <a:gd name="connsiteX0" fmla="*/ 287538 w 299687"/>
                    <a:gd name="connsiteY0" fmla="*/ 125545 h 175492"/>
                    <a:gd name="connsiteX1" fmla="*/ 268639 w 299687"/>
                    <a:gd name="connsiteY1" fmla="*/ 125545 h 175492"/>
                    <a:gd name="connsiteX2" fmla="*/ 256489 w 299687"/>
                    <a:gd name="connsiteY2" fmla="*/ 116095 h 175492"/>
                    <a:gd name="connsiteX3" fmla="*/ 249740 w 299687"/>
                    <a:gd name="connsiteY3" fmla="*/ 98546 h 175492"/>
                    <a:gd name="connsiteX4" fmla="*/ 251090 w 299687"/>
                    <a:gd name="connsiteY4" fmla="*/ 83696 h 175492"/>
                    <a:gd name="connsiteX5" fmla="*/ 264589 w 299687"/>
                    <a:gd name="connsiteY5" fmla="*/ 70197 h 175492"/>
                    <a:gd name="connsiteX6" fmla="*/ 264589 w 299687"/>
                    <a:gd name="connsiteY6" fmla="*/ 52648 h 175492"/>
                    <a:gd name="connsiteX7" fmla="*/ 247040 w 299687"/>
                    <a:gd name="connsiteY7" fmla="*/ 35099 h 175492"/>
                    <a:gd name="connsiteX8" fmla="*/ 229491 w 299687"/>
                    <a:gd name="connsiteY8" fmla="*/ 35099 h 175492"/>
                    <a:gd name="connsiteX9" fmla="*/ 215991 w 299687"/>
                    <a:gd name="connsiteY9" fmla="*/ 48598 h 175492"/>
                    <a:gd name="connsiteX10" fmla="*/ 201142 w 299687"/>
                    <a:gd name="connsiteY10" fmla="*/ 49948 h 175492"/>
                    <a:gd name="connsiteX11" fmla="*/ 183592 w 299687"/>
                    <a:gd name="connsiteY11" fmla="*/ 43198 h 175492"/>
                    <a:gd name="connsiteX12" fmla="*/ 174143 w 299687"/>
                    <a:gd name="connsiteY12" fmla="*/ 31049 h 175492"/>
                    <a:gd name="connsiteX13" fmla="*/ 174143 w 299687"/>
                    <a:gd name="connsiteY13" fmla="*/ 12150 h 175492"/>
                    <a:gd name="connsiteX14" fmla="*/ 161993 w 299687"/>
                    <a:gd name="connsiteY14" fmla="*/ 0 h 175492"/>
                    <a:gd name="connsiteX15" fmla="*/ 136344 w 299687"/>
                    <a:gd name="connsiteY15" fmla="*/ 0 h 175492"/>
                    <a:gd name="connsiteX16" fmla="*/ 124195 w 299687"/>
                    <a:gd name="connsiteY16" fmla="*/ 12150 h 175492"/>
                    <a:gd name="connsiteX17" fmla="*/ 124195 w 299687"/>
                    <a:gd name="connsiteY17" fmla="*/ 31049 h 175492"/>
                    <a:gd name="connsiteX18" fmla="*/ 114745 w 299687"/>
                    <a:gd name="connsiteY18" fmla="*/ 43198 h 175492"/>
                    <a:gd name="connsiteX19" fmla="*/ 97196 w 299687"/>
                    <a:gd name="connsiteY19" fmla="*/ 49948 h 175492"/>
                    <a:gd name="connsiteX20" fmla="*/ 82347 w 299687"/>
                    <a:gd name="connsiteY20" fmla="*/ 48598 h 175492"/>
                    <a:gd name="connsiteX21" fmla="*/ 68847 w 299687"/>
                    <a:gd name="connsiteY21" fmla="*/ 35099 h 175492"/>
                    <a:gd name="connsiteX22" fmla="*/ 51298 w 299687"/>
                    <a:gd name="connsiteY22" fmla="*/ 35099 h 175492"/>
                    <a:gd name="connsiteX23" fmla="*/ 35099 w 299687"/>
                    <a:gd name="connsiteY23" fmla="*/ 52648 h 175492"/>
                    <a:gd name="connsiteX24" fmla="*/ 35099 w 299687"/>
                    <a:gd name="connsiteY24" fmla="*/ 70197 h 175492"/>
                    <a:gd name="connsiteX25" fmla="*/ 48598 w 299687"/>
                    <a:gd name="connsiteY25" fmla="*/ 83696 h 175492"/>
                    <a:gd name="connsiteX26" fmla="*/ 49948 w 299687"/>
                    <a:gd name="connsiteY26" fmla="*/ 98546 h 175492"/>
                    <a:gd name="connsiteX27" fmla="*/ 43198 w 299687"/>
                    <a:gd name="connsiteY27" fmla="*/ 116095 h 175492"/>
                    <a:gd name="connsiteX28" fmla="*/ 31049 w 299687"/>
                    <a:gd name="connsiteY28" fmla="*/ 125545 h 175492"/>
                    <a:gd name="connsiteX29" fmla="*/ 12150 w 299687"/>
                    <a:gd name="connsiteY29" fmla="*/ 125545 h 175492"/>
                    <a:gd name="connsiteX30" fmla="*/ 0 w 299687"/>
                    <a:gd name="connsiteY30" fmla="*/ 137694 h 175492"/>
                    <a:gd name="connsiteX31" fmla="*/ 0 w 299687"/>
                    <a:gd name="connsiteY31" fmla="*/ 163343 h 175492"/>
                    <a:gd name="connsiteX32" fmla="*/ 12150 w 299687"/>
                    <a:gd name="connsiteY32" fmla="*/ 175493 h 175492"/>
                    <a:gd name="connsiteX33" fmla="*/ 93146 w 299687"/>
                    <a:gd name="connsiteY33" fmla="*/ 175493 h 175492"/>
                    <a:gd name="connsiteX34" fmla="*/ 87746 w 299687"/>
                    <a:gd name="connsiteY34" fmla="*/ 149844 h 175492"/>
                    <a:gd name="connsiteX35" fmla="*/ 149844 w 299687"/>
                    <a:gd name="connsiteY35" fmla="*/ 87746 h 175492"/>
                    <a:gd name="connsiteX36" fmla="*/ 211941 w 299687"/>
                    <a:gd name="connsiteY36" fmla="*/ 149844 h 175492"/>
                    <a:gd name="connsiteX37" fmla="*/ 206541 w 299687"/>
                    <a:gd name="connsiteY37" fmla="*/ 175493 h 175492"/>
                    <a:gd name="connsiteX38" fmla="*/ 287538 w 299687"/>
                    <a:gd name="connsiteY38" fmla="*/ 175493 h 175492"/>
                    <a:gd name="connsiteX39" fmla="*/ 299688 w 299687"/>
                    <a:gd name="connsiteY39" fmla="*/ 163343 h 175492"/>
                    <a:gd name="connsiteX40" fmla="*/ 299688 w 299687"/>
                    <a:gd name="connsiteY40" fmla="*/ 137694 h 175492"/>
                    <a:gd name="connsiteX41" fmla="*/ 287538 w 299687"/>
                    <a:gd name="connsiteY41" fmla="*/ 125545 h 175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99687" h="175492">
                      <a:moveTo>
                        <a:pt x="287538" y="125545"/>
                      </a:moveTo>
                      <a:lnTo>
                        <a:pt x="268639" y="125545"/>
                      </a:lnTo>
                      <a:cubicBezTo>
                        <a:pt x="263239" y="125545"/>
                        <a:pt x="257839" y="121495"/>
                        <a:pt x="256489" y="116095"/>
                      </a:cubicBezTo>
                      <a:cubicBezTo>
                        <a:pt x="255139" y="109345"/>
                        <a:pt x="252440" y="103946"/>
                        <a:pt x="249740" y="98546"/>
                      </a:cubicBezTo>
                      <a:cubicBezTo>
                        <a:pt x="247040" y="93146"/>
                        <a:pt x="248390" y="87746"/>
                        <a:pt x="251090" y="83696"/>
                      </a:cubicBezTo>
                      <a:lnTo>
                        <a:pt x="264589" y="70197"/>
                      </a:lnTo>
                      <a:cubicBezTo>
                        <a:pt x="269989" y="64797"/>
                        <a:pt x="269989" y="56698"/>
                        <a:pt x="264589" y="52648"/>
                      </a:cubicBezTo>
                      <a:lnTo>
                        <a:pt x="247040" y="35099"/>
                      </a:lnTo>
                      <a:cubicBezTo>
                        <a:pt x="241640" y="29699"/>
                        <a:pt x="233540" y="29699"/>
                        <a:pt x="229491" y="35099"/>
                      </a:cubicBezTo>
                      <a:lnTo>
                        <a:pt x="215991" y="48598"/>
                      </a:lnTo>
                      <a:cubicBezTo>
                        <a:pt x="211941" y="52648"/>
                        <a:pt x="206541" y="52648"/>
                        <a:pt x="201142" y="49948"/>
                      </a:cubicBezTo>
                      <a:cubicBezTo>
                        <a:pt x="195742" y="47248"/>
                        <a:pt x="190342" y="44548"/>
                        <a:pt x="183592" y="43198"/>
                      </a:cubicBezTo>
                      <a:cubicBezTo>
                        <a:pt x="178193" y="41848"/>
                        <a:pt x="174143" y="36448"/>
                        <a:pt x="174143" y="31049"/>
                      </a:cubicBezTo>
                      <a:lnTo>
                        <a:pt x="174143" y="12150"/>
                      </a:lnTo>
                      <a:cubicBezTo>
                        <a:pt x="174143" y="5400"/>
                        <a:pt x="168743" y="0"/>
                        <a:pt x="161993" y="0"/>
                      </a:cubicBezTo>
                      <a:lnTo>
                        <a:pt x="136344" y="0"/>
                      </a:lnTo>
                      <a:cubicBezTo>
                        <a:pt x="129595" y="0"/>
                        <a:pt x="124195" y="5400"/>
                        <a:pt x="124195" y="12150"/>
                      </a:cubicBezTo>
                      <a:lnTo>
                        <a:pt x="124195" y="31049"/>
                      </a:lnTo>
                      <a:cubicBezTo>
                        <a:pt x="124195" y="36448"/>
                        <a:pt x="120145" y="41848"/>
                        <a:pt x="114745" y="43198"/>
                      </a:cubicBezTo>
                      <a:cubicBezTo>
                        <a:pt x="107996" y="44548"/>
                        <a:pt x="102596" y="47248"/>
                        <a:pt x="97196" y="49948"/>
                      </a:cubicBezTo>
                      <a:cubicBezTo>
                        <a:pt x="91796" y="52648"/>
                        <a:pt x="86396" y="51298"/>
                        <a:pt x="82347" y="48598"/>
                      </a:cubicBezTo>
                      <a:lnTo>
                        <a:pt x="68847" y="35099"/>
                      </a:lnTo>
                      <a:cubicBezTo>
                        <a:pt x="63447" y="29699"/>
                        <a:pt x="55348" y="29699"/>
                        <a:pt x="51298" y="35099"/>
                      </a:cubicBezTo>
                      <a:lnTo>
                        <a:pt x="35099" y="52648"/>
                      </a:lnTo>
                      <a:cubicBezTo>
                        <a:pt x="29699" y="58048"/>
                        <a:pt x="29699" y="66147"/>
                        <a:pt x="35099" y="70197"/>
                      </a:cubicBezTo>
                      <a:lnTo>
                        <a:pt x="48598" y="83696"/>
                      </a:lnTo>
                      <a:cubicBezTo>
                        <a:pt x="52648" y="87746"/>
                        <a:pt x="52648" y="93146"/>
                        <a:pt x="49948" y="98546"/>
                      </a:cubicBezTo>
                      <a:cubicBezTo>
                        <a:pt x="47248" y="103946"/>
                        <a:pt x="44548" y="109345"/>
                        <a:pt x="43198" y="116095"/>
                      </a:cubicBezTo>
                      <a:cubicBezTo>
                        <a:pt x="41848" y="121495"/>
                        <a:pt x="36449" y="125545"/>
                        <a:pt x="31049" y="125545"/>
                      </a:cubicBezTo>
                      <a:lnTo>
                        <a:pt x="12150" y="125545"/>
                      </a:lnTo>
                      <a:cubicBezTo>
                        <a:pt x="5400" y="125545"/>
                        <a:pt x="0" y="130945"/>
                        <a:pt x="0" y="137694"/>
                      </a:cubicBezTo>
                      <a:lnTo>
                        <a:pt x="0" y="163343"/>
                      </a:lnTo>
                      <a:cubicBezTo>
                        <a:pt x="0" y="170093"/>
                        <a:pt x="5400" y="175493"/>
                        <a:pt x="12150" y="175493"/>
                      </a:cubicBezTo>
                      <a:lnTo>
                        <a:pt x="93146" y="175493"/>
                      </a:lnTo>
                      <a:cubicBezTo>
                        <a:pt x="90446" y="167393"/>
                        <a:pt x="87746" y="159293"/>
                        <a:pt x="87746" y="149844"/>
                      </a:cubicBezTo>
                      <a:cubicBezTo>
                        <a:pt x="87746" y="114745"/>
                        <a:pt x="116095" y="87746"/>
                        <a:pt x="149844" y="87746"/>
                      </a:cubicBezTo>
                      <a:cubicBezTo>
                        <a:pt x="183592" y="87746"/>
                        <a:pt x="211941" y="116095"/>
                        <a:pt x="211941" y="149844"/>
                      </a:cubicBezTo>
                      <a:cubicBezTo>
                        <a:pt x="211941" y="159293"/>
                        <a:pt x="210591" y="167393"/>
                        <a:pt x="206541" y="175493"/>
                      </a:cubicBezTo>
                      <a:lnTo>
                        <a:pt x="287538" y="175493"/>
                      </a:lnTo>
                      <a:cubicBezTo>
                        <a:pt x="294288" y="175493"/>
                        <a:pt x="299688" y="170093"/>
                        <a:pt x="299688" y="163343"/>
                      </a:cubicBezTo>
                      <a:lnTo>
                        <a:pt x="299688" y="137694"/>
                      </a:lnTo>
                      <a:cubicBezTo>
                        <a:pt x="299688" y="130945"/>
                        <a:pt x="294288" y="125545"/>
                        <a:pt x="287538" y="125545"/>
                      </a:cubicBezTo>
                      <a:close/>
                    </a:path>
                  </a:pathLst>
                </a:custGeom>
                <a:grpFill/>
                <a:ln w="13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19" name="知鱼1"/>
              <p:cNvGrpSpPr/>
              <p:nvPr/>
            </p:nvGrpSpPr>
            <p:grpSpPr>
              <a:xfrm>
                <a:off x="7396125" y="2835003"/>
                <a:ext cx="330318" cy="295010"/>
                <a:chOff x="5378656" y="5544563"/>
                <a:chExt cx="568326" cy="507578"/>
              </a:xfrm>
              <a:solidFill>
                <a:schemeClr val="accent3"/>
              </a:solidFill>
            </p:grpSpPr>
            <p:sp>
              <p:nvSpPr>
                <p:cNvPr id="20" name="知鱼1-1"/>
                <p:cNvSpPr/>
                <p:nvPr/>
              </p:nvSpPr>
              <p:spPr>
                <a:xfrm>
                  <a:off x="5751241" y="5567512"/>
                  <a:ext cx="80996" cy="214640"/>
                </a:xfrm>
                <a:custGeom>
                  <a:avLst/>
                  <a:gdLst>
                    <a:gd name="connsiteX0" fmla="*/ 67497 w 80996"/>
                    <a:gd name="connsiteY0" fmla="*/ 0 h 214640"/>
                    <a:gd name="connsiteX1" fmla="*/ 13499 w 80996"/>
                    <a:gd name="connsiteY1" fmla="*/ 0 h 214640"/>
                    <a:gd name="connsiteX2" fmla="*/ 0 w 80996"/>
                    <a:gd name="connsiteY2" fmla="*/ 13499 h 214640"/>
                    <a:gd name="connsiteX3" fmla="*/ 0 w 80996"/>
                    <a:gd name="connsiteY3" fmla="*/ 214641 h 214640"/>
                    <a:gd name="connsiteX4" fmla="*/ 80997 w 80996"/>
                    <a:gd name="connsiteY4" fmla="*/ 214641 h 214640"/>
                    <a:gd name="connsiteX5" fmla="*/ 80997 w 80996"/>
                    <a:gd name="connsiteY5" fmla="*/ 13499 h 214640"/>
                    <a:gd name="connsiteX6" fmla="*/ 67497 w 80996"/>
                    <a:gd name="connsiteY6" fmla="*/ 0 h 21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0996" h="214640">
                      <a:moveTo>
                        <a:pt x="67497" y="0"/>
                      </a:moveTo>
                      <a:lnTo>
                        <a:pt x="13499" y="0"/>
                      </a:lnTo>
                      <a:cubicBezTo>
                        <a:pt x="5400" y="0"/>
                        <a:pt x="0" y="5400"/>
                        <a:pt x="0" y="13499"/>
                      </a:cubicBezTo>
                      <a:lnTo>
                        <a:pt x="0" y="214641"/>
                      </a:lnTo>
                      <a:lnTo>
                        <a:pt x="80997" y="214641"/>
                      </a:lnTo>
                      <a:lnTo>
                        <a:pt x="80997" y="13499"/>
                      </a:lnTo>
                      <a:cubicBezTo>
                        <a:pt x="80997" y="6750"/>
                        <a:pt x="75597" y="0"/>
                        <a:pt x="67497" y="0"/>
                      </a:cubicBezTo>
                      <a:close/>
                    </a:path>
                  </a:pathLst>
                </a:custGeom>
                <a:grpFill/>
                <a:ln w="13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21" name="知鱼1-2"/>
                <p:cNvSpPr/>
                <p:nvPr/>
              </p:nvSpPr>
              <p:spPr>
                <a:xfrm>
                  <a:off x="5378656" y="5544563"/>
                  <a:ext cx="568326" cy="507578"/>
                </a:xfrm>
                <a:custGeom>
                  <a:avLst/>
                  <a:gdLst>
                    <a:gd name="connsiteX0" fmla="*/ 422533 w 568326"/>
                    <a:gd name="connsiteY0" fmla="*/ 283488 h 507578"/>
                    <a:gd name="connsiteX1" fmla="*/ 326687 w 568326"/>
                    <a:gd name="connsiteY1" fmla="*/ 322637 h 507578"/>
                    <a:gd name="connsiteX2" fmla="*/ 230840 w 568326"/>
                    <a:gd name="connsiteY2" fmla="*/ 283488 h 507578"/>
                    <a:gd name="connsiteX3" fmla="*/ 230840 w 568326"/>
                    <a:gd name="connsiteY3" fmla="*/ 93146 h 507578"/>
                    <a:gd name="connsiteX4" fmla="*/ 326687 w 568326"/>
                    <a:gd name="connsiteY4" fmla="*/ 53998 h 507578"/>
                    <a:gd name="connsiteX5" fmla="*/ 338836 w 568326"/>
                    <a:gd name="connsiteY5" fmla="*/ 53998 h 507578"/>
                    <a:gd name="connsiteX6" fmla="*/ 338836 w 568326"/>
                    <a:gd name="connsiteY6" fmla="*/ 0 h 507578"/>
                    <a:gd name="connsiteX7" fmla="*/ 326687 w 568326"/>
                    <a:gd name="connsiteY7" fmla="*/ 0 h 507578"/>
                    <a:gd name="connsiteX8" fmla="*/ 193042 w 568326"/>
                    <a:gd name="connsiteY8" fmla="*/ 55347 h 507578"/>
                    <a:gd name="connsiteX9" fmla="*/ 168743 w 568326"/>
                    <a:gd name="connsiteY9" fmla="*/ 294288 h 507578"/>
                    <a:gd name="connsiteX10" fmla="*/ 130945 w 568326"/>
                    <a:gd name="connsiteY10" fmla="*/ 332086 h 507578"/>
                    <a:gd name="connsiteX11" fmla="*/ 122845 w 568326"/>
                    <a:gd name="connsiteY11" fmla="*/ 323987 h 507578"/>
                    <a:gd name="connsiteX12" fmla="*/ 113395 w 568326"/>
                    <a:gd name="connsiteY12" fmla="*/ 323987 h 507578"/>
                    <a:gd name="connsiteX13" fmla="*/ 4050 w 568326"/>
                    <a:gd name="connsiteY13" fmla="*/ 433332 h 507578"/>
                    <a:gd name="connsiteX14" fmla="*/ 4050 w 568326"/>
                    <a:gd name="connsiteY14" fmla="*/ 452231 h 507578"/>
                    <a:gd name="connsiteX15" fmla="*/ 55348 w 568326"/>
                    <a:gd name="connsiteY15" fmla="*/ 503529 h 507578"/>
                    <a:gd name="connsiteX16" fmla="*/ 74247 w 568326"/>
                    <a:gd name="connsiteY16" fmla="*/ 503529 h 507578"/>
                    <a:gd name="connsiteX17" fmla="*/ 183592 w 568326"/>
                    <a:gd name="connsiteY17" fmla="*/ 394183 h 507578"/>
                    <a:gd name="connsiteX18" fmla="*/ 183592 w 568326"/>
                    <a:gd name="connsiteY18" fmla="*/ 384734 h 507578"/>
                    <a:gd name="connsiteX19" fmla="*/ 175493 w 568326"/>
                    <a:gd name="connsiteY19" fmla="*/ 376634 h 507578"/>
                    <a:gd name="connsiteX20" fmla="*/ 210591 w 568326"/>
                    <a:gd name="connsiteY20" fmla="*/ 341536 h 507578"/>
                    <a:gd name="connsiteX21" fmla="*/ 326687 w 568326"/>
                    <a:gd name="connsiteY21" fmla="*/ 380684 h 507578"/>
                    <a:gd name="connsiteX22" fmla="*/ 460331 w 568326"/>
                    <a:gd name="connsiteY22" fmla="*/ 325336 h 507578"/>
                    <a:gd name="connsiteX23" fmla="*/ 495430 w 568326"/>
                    <a:gd name="connsiteY23" fmla="*/ 275388 h 507578"/>
                    <a:gd name="connsiteX24" fmla="*/ 431982 w 568326"/>
                    <a:gd name="connsiteY24" fmla="*/ 275388 h 507578"/>
                    <a:gd name="connsiteX25" fmla="*/ 422533 w 568326"/>
                    <a:gd name="connsiteY25" fmla="*/ 283488 h 507578"/>
                    <a:gd name="connsiteX26" fmla="*/ 271339 w 568326"/>
                    <a:gd name="connsiteY26" fmla="*/ 130944 h 507578"/>
                    <a:gd name="connsiteX27" fmla="*/ 257839 w 568326"/>
                    <a:gd name="connsiteY27" fmla="*/ 144444 h 507578"/>
                    <a:gd name="connsiteX28" fmla="*/ 257839 w 568326"/>
                    <a:gd name="connsiteY28" fmla="*/ 237590 h 507578"/>
                    <a:gd name="connsiteX29" fmla="*/ 338836 w 568326"/>
                    <a:gd name="connsiteY29" fmla="*/ 237590 h 507578"/>
                    <a:gd name="connsiteX30" fmla="*/ 338836 w 568326"/>
                    <a:gd name="connsiteY30" fmla="*/ 144444 h 507578"/>
                    <a:gd name="connsiteX31" fmla="*/ 325337 w 568326"/>
                    <a:gd name="connsiteY31" fmla="*/ 130944 h 507578"/>
                    <a:gd name="connsiteX32" fmla="*/ 271339 w 568326"/>
                    <a:gd name="connsiteY32" fmla="*/ 130944 h 507578"/>
                    <a:gd name="connsiteX33" fmla="*/ 554827 w 568326"/>
                    <a:gd name="connsiteY33" fmla="*/ 90446 h 507578"/>
                    <a:gd name="connsiteX34" fmla="*/ 500829 w 568326"/>
                    <a:gd name="connsiteY34" fmla="*/ 90446 h 507578"/>
                    <a:gd name="connsiteX35" fmla="*/ 487330 w 568326"/>
                    <a:gd name="connsiteY35" fmla="*/ 103945 h 507578"/>
                    <a:gd name="connsiteX36" fmla="*/ 487330 w 568326"/>
                    <a:gd name="connsiteY36" fmla="*/ 237590 h 507578"/>
                    <a:gd name="connsiteX37" fmla="*/ 568326 w 568326"/>
                    <a:gd name="connsiteY37" fmla="*/ 237590 h 507578"/>
                    <a:gd name="connsiteX38" fmla="*/ 568326 w 568326"/>
                    <a:gd name="connsiteY38" fmla="*/ 103945 h 507578"/>
                    <a:gd name="connsiteX39" fmla="*/ 554827 w 568326"/>
                    <a:gd name="connsiteY39" fmla="*/ 90446 h 507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568326" h="507578">
                      <a:moveTo>
                        <a:pt x="422533" y="283488"/>
                      </a:moveTo>
                      <a:cubicBezTo>
                        <a:pt x="396883" y="309137"/>
                        <a:pt x="363135" y="322637"/>
                        <a:pt x="326687" y="322637"/>
                      </a:cubicBezTo>
                      <a:cubicBezTo>
                        <a:pt x="290238" y="322637"/>
                        <a:pt x="256489" y="309137"/>
                        <a:pt x="230840" y="283488"/>
                      </a:cubicBezTo>
                      <a:cubicBezTo>
                        <a:pt x="178193" y="230840"/>
                        <a:pt x="178193" y="145794"/>
                        <a:pt x="230840" y="93146"/>
                      </a:cubicBezTo>
                      <a:cubicBezTo>
                        <a:pt x="256489" y="67497"/>
                        <a:pt x="290238" y="53998"/>
                        <a:pt x="326687" y="53998"/>
                      </a:cubicBezTo>
                      <a:cubicBezTo>
                        <a:pt x="330736" y="53998"/>
                        <a:pt x="334786" y="53998"/>
                        <a:pt x="338836" y="53998"/>
                      </a:cubicBezTo>
                      <a:lnTo>
                        <a:pt x="338836" y="0"/>
                      </a:lnTo>
                      <a:cubicBezTo>
                        <a:pt x="334786" y="0"/>
                        <a:pt x="330736" y="0"/>
                        <a:pt x="326687" y="0"/>
                      </a:cubicBezTo>
                      <a:cubicBezTo>
                        <a:pt x="278089" y="0"/>
                        <a:pt x="229490" y="18899"/>
                        <a:pt x="193042" y="55347"/>
                      </a:cubicBezTo>
                      <a:cubicBezTo>
                        <a:pt x="128245" y="120145"/>
                        <a:pt x="120145" y="220041"/>
                        <a:pt x="168743" y="294288"/>
                      </a:cubicBezTo>
                      <a:lnTo>
                        <a:pt x="130945" y="332086"/>
                      </a:lnTo>
                      <a:lnTo>
                        <a:pt x="122845" y="323987"/>
                      </a:lnTo>
                      <a:cubicBezTo>
                        <a:pt x="120145" y="321286"/>
                        <a:pt x="116095" y="321286"/>
                        <a:pt x="113395" y="323987"/>
                      </a:cubicBezTo>
                      <a:lnTo>
                        <a:pt x="4050" y="433332"/>
                      </a:lnTo>
                      <a:cubicBezTo>
                        <a:pt x="-1350" y="438732"/>
                        <a:pt x="-1350" y="446831"/>
                        <a:pt x="4050" y="452231"/>
                      </a:cubicBezTo>
                      <a:lnTo>
                        <a:pt x="55348" y="503529"/>
                      </a:lnTo>
                      <a:cubicBezTo>
                        <a:pt x="60747" y="508929"/>
                        <a:pt x="68847" y="508929"/>
                        <a:pt x="74247" y="503529"/>
                      </a:cubicBezTo>
                      <a:lnTo>
                        <a:pt x="183592" y="394183"/>
                      </a:lnTo>
                      <a:cubicBezTo>
                        <a:pt x="186293" y="391484"/>
                        <a:pt x="186293" y="387434"/>
                        <a:pt x="183592" y="384734"/>
                      </a:cubicBezTo>
                      <a:lnTo>
                        <a:pt x="175493" y="376634"/>
                      </a:lnTo>
                      <a:lnTo>
                        <a:pt x="210591" y="341536"/>
                      </a:lnTo>
                      <a:cubicBezTo>
                        <a:pt x="244340" y="368535"/>
                        <a:pt x="284838" y="380684"/>
                        <a:pt x="326687" y="380684"/>
                      </a:cubicBezTo>
                      <a:cubicBezTo>
                        <a:pt x="375285" y="380684"/>
                        <a:pt x="423882" y="361785"/>
                        <a:pt x="460331" y="325336"/>
                      </a:cubicBezTo>
                      <a:cubicBezTo>
                        <a:pt x="475180" y="310487"/>
                        <a:pt x="487330" y="292938"/>
                        <a:pt x="495430" y="275388"/>
                      </a:cubicBezTo>
                      <a:lnTo>
                        <a:pt x="431982" y="275388"/>
                      </a:lnTo>
                      <a:cubicBezTo>
                        <a:pt x="429282" y="276739"/>
                        <a:pt x="426582" y="280788"/>
                        <a:pt x="422533" y="283488"/>
                      </a:cubicBezTo>
                      <a:close/>
                      <a:moveTo>
                        <a:pt x="271339" y="130944"/>
                      </a:moveTo>
                      <a:cubicBezTo>
                        <a:pt x="263239" y="130944"/>
                        <a:pt x="257839" y="136344"/>
                        <a:pt x="257839" y="144444"/>
                      </a:cubicBezTo>
                      <a:lnTo>
                        <a:pt x="257839" y="237590"/>
                      </a:lnTo>
                      <a:lnTo>
                        <a:pt x="338836" y="237590"/>
                      </a:lnTo>
                      <a:lnTo>
                        <a:pt x="338836" y="144444"/>
                      </a:lnTo>
                      <a:cubicBezTo>
                        <a:pt x="338836" y="136344"/>
                        <a:pt x="333436" y="130944"/>
                        <a:pt x="325337" y="130944"/>
                      </a:cubicBezTo>
                      <a:lnTo>
                        <a:pt x="271339" y="130944"/>
                      </a:lnTo>
                      <a:close/>
                      <a:moveTo>
                        <a:pt x="554827" y="90446"/>
                      </a:moveTo>
                      <a:lnTo>
                        <a:pt x="500829" y="90446"/>
                      </a:lnTo>
                      <a:cubicBezTo>
                        <a:pt x="492730" y="90446"/>
                        <a:pt x="487330" y="95846"/>
                        <a:pt x="487330" y="103945"/>
                      </a:cubicBezTo>
                      <a:lnTo>
                        <a:pt x="487330" y="237590"/>
                      </a:lnTo>
                      <a:lnTo>
                        <a:pt x="568326" y="237590"/>
                      </a:lnTo>
                      <a:lnTo>
                        <a:pt x="568326" y="103945"/>
                      </a:lnTo>
                      <a:cubicBezTo>
                        <a:pt x="568326" y="97196"/>
                        <a:pt x="562927" y="90446"/>
                        <a:pt x="554827" y="90446"/>
                      </a:cubicBezTo>
                      <a:close/>
                    </a:path>
                  </a:pathLst>
                </a:custGeom>
                <a:grpFill/>
                <a:ln w="13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22" name="知鱼25"/>
              <p:cNvGrpSpPr/>
              <p:nvPr/>
            </p:nvGrpSpPr>
            <p:grpSpPr>
              <a:xfrm>
                <a:off x="5950197" y="1766284"/>
                <a:ext cx="277031" cy="328315"/>
                <a:chOff x="5442104" y="1861916"/>
                <a:chExt cx="444240" cy="526478"/>
              </a:xfrm>
              <a:solidFill>
                <a:schemeClr val="accent1"/>
              </a:solidFill>
            </p:grpSpPr>
            <p:sp>
              <p:nvSpPr>
                <p:cNvPr id="23" name="知鱼25-1"/>
                <p:cNvSpPr/>
                <p:nvPr/>
              </p:nvSpPr>
              <p:spPr>
                <a:xfrm>
                  <a:off x="5442104" y="1861916"/>
                  <a:ext cx="440081" cy="526478"/>
                </a:xfrm>
                <a:custGeom>
                  <a:avLst/>
                  <a:gdLst>
                    <a:gd name="connsiteX0" fmla="*/ 294288 w 440081"/>
                    <a:gd name="connsiteY0" fmla="*/ 220041 h 526478"/>
                    <a:gd name="connsiteX1" fmla="*/ 218691 w 440081"/>
                    <a:gd name="connsiteY1" fmla="*/ 298338 h 526478"/>
                    <a:gd name="connsiteX2" fmla="*/ 143094 w 440081"/>
                    <a:gd name="connsiteY2" fmla="*/ 220041 h 526478"/>
                    <a:gd name="connsiteX3" fmla="*/ 218691 w 440081"/>
                    <a:gd name="connsiteY3" fmla="*/ 141744 h 526478"/>
                    <a:gd name="connsiteX4" fmla="*/ 228140 w 440081"/>
                    <a:gd name="connsiteY4" fmla="*/ 143094 h 526478"/>
                    <a:gd name="connsiteX5" fmla="*/ 271339 w 440081"/>
                    <a:gd name="connsiteY5" fmla="*/ 99896 h 526478"/>
                    <a:gd name="connsiteX6" fmla="*/ 218691 w 440081"/>
                    <a:gd name="connsiteY6" fmla="*/ 87746 h 526478"/>
                    <a:gd name="connsiteX7" fmla="*/ 89096 w 440081"/>
                    <a:gd name="connsiteY7" fmla="*/ 220041 h 526478"/>
                    <a:gd name="connsiteX8" fmla="*/ 218691 w 440081"/>
                    <a:gd name="connsiteY8" fmla="*/ 352335 h 526478"/>
                    <a:gd name="connsiteX9" fmla="*/ 348285 w 440081"/>
                    <a:gd name="connsiteY9" fmla="*/ 220041 h 526478"/>
                    <a:gd name="connsiteX10" fmla="*/ 337486 w 440081"/>
                    <a:gd name="connsiteY10" fmla="*/ 168743 h 526478"/>
                    <a:gd name="connsiteX11" fmla="*/ 292938 w 440081"/>
                    <a:gd name="connsiteY11" fmla="*/ 213291 h 526478"/>
                    <a:gd name="connsiteX12" fmla="*/ 294288 w 440081"/>
                    <a:gd name="connsiteY12" fmla="*/ 220041 h 526478"/>
                    <a:gd name="connsiteX13" fmla="*/ 355035 w 440081"/>
                    <a:gd name="connsiteY13" fmla="*/ 394184 h 526478"/>
                    <a:gd name="connsiteX14" fmla="*/ 440082 w 440081"/>
                    <a:gd name="connsiteY14" fmla="*/ 220041 h 526478"/>
                    <a:gd name="connsiteX15" fmla="*/ 429282 w 440081"/>
                    <a:gd name="connsiteY15" fmla="*/ 151194 h 526478"/>
                    <a:gd name="connsiteX16" fmla="*/ 417133 w 440081"/>
                    <a:gd name="connsiteY16" fmla="*/ 163343 h 526478"/>
                    <a:gd name="connsiteX17" fmla="*/ 384734 w 440081"/>
                    <a:gd name="connsiteY17" fmla="*/ 176843 h 526478"/>
                    <a:gd name="connsiteX18" fmla="*/ 380684 w 440081"/>
                    <a:gd name="connsiteY18" fmla="*/ 176843 h 526478"/>
                    <a:gd name="connsiteX19" fmla="*/ 386084 w 440081"/>
                    <a:gd name="connsiteY19" fmla="*/ 220041 h 526478"/>
                    <a:gd name="connsiteX20" fmla="*/ 220041 w 440081"/>
                    <a:gd name="connsiteY20" fmla="*/ 386084 h 526478"/>
                    <a:gd name="connsiteX21" fmla="*/ 53998 w 440081"/>
                    <a:gd name="connsiteY21" fmla="*/ 220041 h 526478"/>
                    <a:gd name="connsiteX22" fmla="*/ 220041 w 440081"/>
                    <a:gd name="connsiteY22" fmla="*/ 53998 h 526478"/>
                    <a:gd name="connsiteX23" fmla="*/ 269989 w 440081"/>
                    <a:gd name="connsiteY23" fmla="*/ 62097 h 526478"/>
                    <a:gd name="connsiteX24" fmla="*/ 283488 w 440081"/>
                    <a:gd name="connsiteY24" fmla="*/ 29699 h 526478"/>
                    <a:gd name="connsiteX25" fmla="*/ 298338 w 440081"/>
                    <a:gd name="connsiteY25" fmla="*/ 14849 h 526478"/>
                    <a:gd name="connsiteX26" fmla="*/ 220041 w 440081"/>
                    <a:gd name="connsiteY26" fmla="*/ 0 h 526478"/>
                    <a:gd name="connsiteX27" fmla="*/ 0 w 440081"/>
                    <a:gd name="connsiteY27" fmla="*/ 220041 h 526478"/>
                    <a:gd name="connsiteX28" fmla="*/ 95846 w 440081"/>
                    <a:gd name="connsiteY28" fmla="*/ 402283 h 526478"/>
                    <a:gd name="connsiteX29" fmla="*/ 59397 w 440081"/>
                    <a:gd name="connsiteY29" fmla="*/ 499479 h 526478"/>
                    <a:gd name="connsiteX30" fmla="*/ 71547 w 440081"/>
                    <a:gd name="connsiteY30" fmla="*/ 525128 h 526478"/>
                    <a:gd name="connsiteX31" fmla="*/ 78297 w 440081"/>
                    <a:gd name="connsiteY31" fmla="*/ 526478 h 526478"/>
                    <a:gd name="connsiteX32" fmla="*/ 97196 w 440081"/>
                    <a:gd name="connsiteY32" fmla="*/ 512979 h 526478"/>
                    <a:gd name="connsiteX33" fmla="*/ 130944 w 440081"/>
                    <a:gd name="connsiteY33" fmla="*/ 422532 h 526478"/>
                    <a:gd name="connsiteX34" fmla="*/ 206541 w 440081"/>
                    <a:gd name="connsiteY34" fmla="*/ 440082 h 526478"/>
                    <a:gd name="connsiteX35" fmla="*/ 206541 w 440081"/>
                    <a:gd name="connsiteY35" fmla="*/ 506229 h 526478"/>
                    <a:gd name="connsiteX36" fmla="*/ 226790 w 440081"/>
                    <a:gd name="connsiteY36" fmla="*/ 526478 h 526478"/>
                    <a:gd name="connsiteX37" fmla="*/ 247040 w 440081"/>
                    <a:gd name="connsiteY37" fmla="*/ 506229 h 526478"/>
                    <a:gd name="connsiteX38" fmla="*/ 247040 w 440081"/>
                    <a:gd name="connsiteY38" fmla="*/ 438732 h 526478"/>
                    <a:gd name="connsiteX39" fmla="*/ 319936 w 440081"/>
                    <a:gd name="connsiteY39" fmla="*/ 415783 h 526478"/>
                    <a:gd name="connsiteX40" fmla="*/ 356385 w 440081"/>
                    <a:gd name="connsiteY40" fmla="*/ 512979 h 526478"/>
                    <a:gd name="connsiteX41" fmla="*/ 375284 w 440081"/>
                    <a:gd name="connsiteY41" fmla="*/ 526478 h 526478"/>
                    <a:gd name="connsiteX42" fmla="*/ 382034 w 440081"/>
                    <a:gd name="connsiteY42" fmla="*/ 525128 h 526478"/>
                    <a:gd name="connsiteX43" fmla="*/ 394183 w 440081"/>
                    <a:gd name="connsiteY43" fmla="*/ 499479 h 526478"/>
                    <a:gd name="connsiteX44" fmla="*/ 355035 w 440081"/>
                    <a:gd name="connsiteY44" fmla="*/ 394184 h 52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440081" h="526478">
                      <a:moveTo>
                        <a:pt x="294288" y="220041"/>
                      </a:moveTo>
                      <a:cubicBezTo>
                        <a:pt x="294288" y="263239"/>
                        <a:pt x="260539" y="298338"/>
                        <a:pt x="218691" y="298338"/>
                      </a:cubicBezTo>
                      <a:cubicBezTo>
                        <a:pt x="176843" y="298338"/>
                        <a:pt x="143094" y="263239"/>
                        <a:pt x="143094" y="220041"/>
                      </a:cubicBezTo>
                      <a:cubicBezTo>
                        <a:pt x="143094" y="176843"/>
                        <a:pt x="176843" y="141744"/>
                        <a:pt x="218691" y="141744"/>
                      </a:cubicBezTo>
                      <a:cubicBezTo>
                        <a:pt x="222741" y="141744"/>
                        <a:pt x="225440" y="141744"/>
                        <a:pt x="228140" y="143094"/>
                      </a:cubicBezTo>
                      <a:lnTo>
                        <a:pt x="271339" y="99896"/>
                      </a:lnTo>
                      <a:cubicBezTo>
                        <a:pt x="255139" y="91796"/>
                        <a:pt x="237590" y="87746"/>
                        <a:pt x="218691" y="87746"/>
                      </a:cubicBezTo>
                      <a:cubicBezTo>
                        <a:pt x="147144" y="87746"/>
                        <a:pt x="89096" y="147144"/>
                        <a:pt x="89096" y="220041"/>
                      </a:cubicBezTo>
                      <a:cubicBezTo>
                        <a:pt x="89096" y="292938"/>
                        <a:pt x="147144" y="352335"/>
                        <a:pt x="218691" y="352335"/>
                      </a:cubicBezTo>
                      <a:cubicBezTo>
                        <a:pt x="290238" y="352335"/>
                        <a:pt x="348285" y="292938"/>
                        <a:pt x="348285" y="220041"/>
                      </a:cubicBezTo>
                      <a:cubicBezTo>
                        <a:pt x="348285" y="201142"/>
                        <a:pt x="344236" y="183592"/>
                        <a:pt x="337486" y="168743"/>
                      </a:cubicBezTo>
                      <a:lnTo>
                        <a:pt x="292938" y="213291"/>
                      </a:lnTo>
                      <a:cubicBezTo>
                        <a:pt x="294288" y="214641"/>
                        <a:pt x="294288" y="217341"/>
                        <a:pt x="294288" y="220041"/>
                      </a:cubicBezTo>
                      <a:close/>
                      <a:moveTo>
                        <a:pt x="355035" y="394184"/>
                      </a:moveTo>
                      <a:cubicBezTo>
                        <a:pt x="406333" y="353685"/>
                        <a:pt x="440082" y="291588"/>
                        <a:pt x="440082" y="220041"/>
                      </a:cubicBezTo>
                      <a:cubicBezTo>
                        <a:pt x="440082" y="195742"/>
                        <a:pt x="436032" y="172793"/>
                        <a:pt x="429282" y="151194"/>
                      </a:cubicBezTo>
                      <a:lnTo>
                        <a:pt x="417133" y="163343"/>
                      </a:lnTo>
                      <a:cubicBezTo>
                        <a:pt x="407683" y="172793"/>
                        <a:pt x="396883" y="176843"/>
                        <a:pt x="384734" y="176843"/>
                      </a:cubicBezTo>
                      <a:cubicBezTo>
                        <a:pt x="383384" y="176843"/>
                        <a:pt x="382034" y="176843"/>
                        <a:pt x="380684" y="176843"/>
                      </a:cubicBezTo>
                      <a:cubicBezTo>
                        <a:pt x="384734" y="190342"/>
                        <a:pt x="386084" y="205191"/>
                        <a:pt x="386084" y="220041"/>
                      </a:cubicBezTo>
                      <a:cubicBezTo>
                        <a:pt x="386084" y="311837"/>
                        <a:pt x="311837" y="386084"/>
                        <a:pt x="220041" y="386084"/>
                      </a:cubicBezTo>
                      <a:cubicBezTo>
                        <a:pt x="128245" y="386084"/>
                        <a:pt x="53998" y="311837"/>
                        <a:pt x="53998" y="220041"/>
                      </a:cubicBezTo>
                      <a:cubicBezTo>
                        <a:pt x="53998" y="128245"/>
                        <a:pt x="128245" y="53998"/>
                        <a:pt x="220041" y="53998"/>
                      </a:cubicBezTo>
                      <a:cubicBezTo>
                        <a:pt x="237590" y="53998"/>
                        <a:pt x="253789" y="56698"/>
                        <a:pt x="269989" y="62097"/>
                      </a:cubicBezTo>
                      <a:cubicBezTo>
                        <a:pt x="269989" y="49948"/>
                        <a:pt x="275388" y="39148"/>
                        <a:pt x="283488" y="29699"/>
                      </a:cubicBezTo>
                      <a:lnTo>
                        <a:pt x="298338" y="14849"/>
                      </a:lnTo>
                      <a:cubicBezTo>
                        <a:pt x="274038" y="5400"/>
                        <a:pt x="247040" y="0"/>
                        <a:pt x="220041" y="0"/>
                      </a:cubicBezTo>
                      <a:cubicBezTo>
                        <a:pt x="98546" y="0"/>
                        <a:pt x="0" y="98546"/>
                        <a:pt x="0" y="220041"/>
                      </a:cubicBezTo>
                      <a:cubicBezTo>
                        <a:pt x="0" y="295638"/>
                        <a:pt x="37798" y="361785"/>
                        <a:pt x="95846" y="402283"/>
                      </a:cubicBezTo>
                      <a:lnTo>
                        <a:pt x="59397" y="499479"/>
                      </a:lnTo>
                      <a:cubicBezTo>
                        <a:pt x="55348" y="510279"/>
                        <a:pt x="60747" y="521078"/>
                        <a:pt x="71547" y="525128"/>
                      </a:cubicBezTo>
                      <a:cubicBezTo>
                        <a:pt x="74247" y="526478"/>
                        <a:pt x="76947" y="526478"/>
                        <a:pt x="78297" y="526478"/>
                      </a:cubicBezTo>
                      <a:cubicBezTo>
                        <a:pt x="86396" y="526478"/>
                        <a:pt x="94496" y="521078"/>
                        <a:pt x="97196" y="512979"/>
                      </a:cubicBezTo>
                      <a:lnTo>
                        <a:pt x="130944" y="422532"/>
                      </a:lnTo>
                      <a:cubicBezTo>
                        <a:pt x="153894" y="433332"/>
                        <a:pt x="179542" y="438732"/>
                        <a:pt x="206541" y="440082"/>
                      </a:cubicBezTo>
                      <a:lnTo>
                        <a:pt x="206541" y="506229"/>
                      </a:lnTo>
                      <a:cubicBezTo>
                        <a:pt x="206541" y="517028"/>
                        <a:pt x="215991" y="526478"/>
                        <a:pt x="226790" y="526478"/>
                      </a:cubicBezTo>
                      <a:cubicBezTo>
                        <a:pt x="237590" y="526478"/>
                        <a:pt x="247040" y="517028"/>
                        <a:pt x="247040" y="506229"/>
                      </a:cubicBezTo>
                      <a:lnTo>
                        <a:pt x="247040" y="438732"/>
                      </a:lnTo>
                      <a:cubicBezTo>
                        <a:pt x="272688" y="436032"/>
                        <a:pt x="298338" y="427932"/>
                        <a:pt x="319936" y="415783"/>
                      </a:cubicBezTo>
                      <a:lnTo>
                        <a:pt x="356385" y="512979"/>
                      </a:lnTo>
                      <a:cubicBezTo>
                        <a:pt x="359085" y="521078"/>
                        <a:pt x="367184" y="526478"/>
                        <a:pt x="375284" y="526478"/>
                      </a:cubicBezTo>
                      <a:cubicBezTo>
                        <a:pt x="377984" y="526478"/>
                        <a:pt x="380684" y="526478"/>
                        <a:pt x="382034" y="525128"/>
                      </a:cubicBezTo>
                      <a:cubicBezTo>
                        <a:pt x="392834" y="521078"/>
                        <a:pt x="398233" y="508929"/>
                        <a:pt x="394183" y="499479"/>
                      </a:cubicBezTo>
                      <a:lnTo>
                        <a:pt x="355035" y="394184"/>
                      </a:lnTo>
                      <a:close/>
                    </a:path>
                  </a:pathLst>
                </a:custGeom>
                <a:grpFill/>
                <a:ln w="13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24" name="知鱼25-2"/>
                <p:cNvSpPr/>
                <p:nvPr/>
              </p:nvSpPr>
              <p:spPr>
                <a:xfrm>
                  <a:off x="5618947" y="1865966"/>
                  <a:ext cx="267398" cy="261889"/>
                </a:xfrm>
                <a:custGeom>
                  <a:avLst/>
                  <a:gdLst>
                    <a:gd name="connsiteX0" fmla="*/ 259189 w 267398"/>
                    <a:gd name="connsiteY0" fmla="*/ 67497 h 261889"/>
                    <a:gd name="connsiteX1" fmla="*/ 221391 w 267398"/>
                    <a:gd name="connsiteY1" fmla="*/ 52648 h 261889"/>
                    <a:gd name="connsiteX2" fmla="*/ 214641 w 267398"/>
                    <a:gd name="connsiteY2" fmla="*/ 45898 h 261889"/>
                    <a:gd name="connsiteX3" fmla="*/ 199792 w 267398"/>
                    <a:gd name="connsiteY3" fmla="*/ 8100 h 261889"/>
                    <a:gd name="connsiteX4" fmla="*/ 187642 w 267398"/>
                    <a:gd name="connsiteY4" fmla="*/ 0 h 261889"/>
                    <a:gd name="connsiteX5" fmla="*/ 178192 w 267398"/>
                    <a:gd name="connsiteY5" fmla="*/ 4050 h 261889"/>
                    <a:gd name="connsiteX6" fmla="*/ 130944 w 267398"/>
                    <a:gd name="connsiteY6" fmla="*/ 51298 h 261889"/>
                    <a:gd name="connsiteX7" fmla="*/ 128245 w 267398"/>
                    <a:gd name="connsiteY7" fmla="*/ 64797 h 261889"/>
                    <a:gd name="connsiteX8" fmla="*/ 140394 w 267398"/>
                    <a:gd name="connsiteY8" fmla="*/ 97196 h 261889"/>
                    <a:gd name="connsiteX9" fmla="*/ 59397 w 267398"/>
                    <a:gd name="connsiteY9" fmla="*/ 178193 h 261889"/>
                    <a:gd name="connsiteX10" fmla="*/ 43198 w 267398"/>
                    <a:gd name="connsiteY10" fmla="*/ 175493 h 261889"/>
                    <a:gd name="connsiteX11" fmla="*/ 0 w 267398"/>
                    <a:gd name="connsiteY11" fmla="*/ 218691 h 261889"/>
                    <a:gd name="connsiteX12" fmla="*/ 43198 w 267398"/>
                    <a:gd name="connsiteY12" fmla="*/ 261889 h 261889"/>
                    <a:gd name="connsiteX13" fmla="*/ 86396 w 267398"/>
                    <a:gd name="connsiteY13" fmla="*/ 218691 h 261889"/>
                    <a:gd name="connsiteX14" fmla="*/ 83696 w 267398"/>
                    <a:gd name="connsiteY14" fmla="*/ 202492 h 261889"/>
                    <a:gd name="connsiteX15" fmla="*/ 161993 w 267398"/>
                    <a:gd name="connsiteY15" fmla="*/ 124195 h 261889"/>
                    <a:gd name="connsiteX16" fmla="*/ 203841 w 267398"/>
                    <a:gd name="connsiteY16" fmla="*/ 140394 h 261889"/>
                    <a:gd name="connsiteX17" fmla="*/ 207891 w 267398"/>
                    <a:gd name="connsiteY17" fmla="*/ 141744 h 261889"/>
                    <a:gd name="connsiteX18" fmla="*/ 217341 w 267398"/>
                    <a:gd name="connsiteY18" fmla="*/ 137694 h 261889"/>
                    <a:gd name="connsiteX19" fmla="*/ 264589 w 267398"/>
                    <a:gd name="connsiteY19" fmla="*/ 90446 h 261889"/>
                    <a:gd name="connsiteX20" fmla="*/ 259189 w 267398"/>
                    <a:gd name="connsiteY20" fmla="*/ 67497 h 2618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67398" h="261889">
                      <a:moveTo>
                        <a:pt x="259189" y="67497"/>
                      </a:moveTo>
                      <a:lnTo>
                        <a:pt x="221391" y="52648"/>
                      </a:lnTo>
                      <a:cubicBezTo>
                        <a:pt x="217341" y="51298"/>
                        <a:pt x="215991" y="48598"/>
                        <a:pt x="214641" y="45898"/>
                      </a:cubicBezTo>
                      <a:lnTo>
                        <a:pt x="199792" y="8100"/>
                      </a:lnTo>
                      <a:cubicBezTo>
                        <a:pt x="198442" y="2700"/>
                        <a:pt x="193042" y="0"/>
                        <a:pt x="187642" y="0"/>
                      </a:cubicBezTo>
                      <a:cubicBezTo>
                        <a:pt x="184942" y="0"/>
                        <a:pt x="180892" y="1350"/>
                        <a:pt x="178192" y="4050"/>
                      </a:cubicBezTo>
                      <a:lnTo>
                        <a:pt x="130944" y="51298"/>
                      </a:lnTo>
                      <a:cubicBezTo>
                        <a:pt x="126895" y="55348"/>
                        <a:pt x="126895" y="60747"/>
                        <a:pt x="128245" y="64797"/>
                      </a:cubicBezTo>
                      <a:lnTo>
                        <a:pt x="140394" y="97196"/>
                      </a:lnTo>
                      <a:lnTo>
                        <a:pt x="59397" y="178193"/>
                      </a:lnTo>
                      <a:cubicBezTo>
                        <a:pt x="53998" y="175493"/>
                        <a:pt x="48598" y="175493"/>
                        <a:pt x="43198" y="175493"/>
                      </a:cubicBezTo>
                      <a:cubicBezTo>
                        <a:pt x="18899" y="175493"/>
                        <a:pt x="0" y="194392"/>
                        <a:pt x="0" y="218691"/>
                      </a:cubicBezTo>
                      <a:cubicBezTo>
                        <a:pt x="0" y="242990"/>
                        <a:pt x="18899" y="261889"/>
                        <a:pt x="43198" y="261889"/>
                      </a:cubicBezTo>
                      <a:cubicBezTo>
                        <a:pt x="67497" y="261889"/>
                        <a:pt x="86396" y="242990"/>
                        <a:pt x="86396" y="218691"/>
                      </a:cubicBezTo>
                      <a:cubicBezTo>
                        <a:pt x="86396" y="213291"/>
                        <a:pt x="85046" y="207891"/>
                        <a:pt x="83696" y="202492"/>
                      </a:cubicBezTo>
                      <a:lnTo>
                        <a:pt x="161993" y="124195"/>
                      </a:lnTo>
                      <a:lnTo>
                        <a:pt x="203841" y="140394"/>
                      </a:lnTo>
                      <a:cubicBezTo>
                        <a:pt x="205191" y="140394"/>
                        <a:pt x="206541" y="141744"/>
                        <a:pt x="207891" y="141744"/>
                      </a:cubicBezTo>
                      <a:cubicBezTo>
                        <a:pt x="210591" y="141744"/>
                        <a:pt x="214641" y="140394"/>
                        <a:pt x="217341" y="137694"/>
                      </a:cubicBezTo>
                      <a:lnTo>
                        <a:pt x="264589" y="90446"/>
                      </a:lnTo>
                      <a:cubicBezTo>
                        <a:pt x="269989" y="82347"/>
                        <a:pt x="267289" y="71547"/>
                        <a:pt x="259189" y="67497"/>
                      </a:cubicBezTo>
                      <a:close/>
                    </a:path>
                  </a:pathLst>
                </a:custGeom>
                <a:grpFill/>
                <a:ln w="13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</p:grpSp>
        <p:grpSp>
          <p:nvGrpSpPr>
            <p:cNvPr id="28" name="组合 27"/>
            <p:cNvGrpSpPr/>
            <p:nvPr/>
          </p:nvGrpSpPr>
          <p:grpSpPr>
            <a:xfrm>
              <a:off x="8887457" y="2522198"/>
              <a:ext cx="1816559" cy="1011604"/>
              <a:chOff x="1607447" y="4390082"/>
              <a:chExt cx="1816559" cy="1011604"/>
            </a:xfrm>
          </p:grpSpPr>
          <p:sp>
            <p:nvSpPr>
              <p:cNvPr id="26" name="文本框 23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607447" y="4390082"/>
                <a:ext cx="1789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accent2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l"/>
                <a:r>
                  <a:rPr lang="zh-CN" altLang="en-US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添加小标题</a:t>
                </a:r>
                <a:endParaRPr lang="zh-CN" altLang="en-US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27" name="文本框 24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1607447" y="4713805"/>
                <a:ext cx="1816559" cy="687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defRPr sz="10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1pPr>
              </a:lstStyle>
              <a:p>
                <a:pPr algn="l"/>
                <a:r>
                  <a:rPr lang="zh-CN" altLang="en-US" sz="11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单击此处输入正文是您思想的提炼为了最终演示</a:t>
                </a:r>
                <a:endParaRPr lang="en-US" altLang="zh-CN" sz="1100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  <a:p>
                <a:pPr algn="l"/>
                <a:r>
                  <a:rPr lang="zh-CN" altLang="en-US" sz="11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发布的良好效果</a:t>
                </a:r>
                <a:endParaRPr lang="en-US" altLang="zh-CN" sz="1100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1854339" y="4968765"/>
              <a:ext cx="8336172" cy="997090"/>
              <a:chOff x="1839825" y="5262679"/>
              <a:chExt cx="8336172" cy="997090"/>
            </a:xfrm>
          </p:grpSpPr>
          <p:grpSp>
            <p:nvGrpSpPr>
              <p:cNvPr id="29" name="组合 28"/>
              <p:cNvGrpSpPr/>
              <p:nvPr/>
            </p:nvGrpSpPr>
            <p:grpSpPr>
              <a:xfrm>
                <a:off x="8359438" y="5262679"/>
                <a:ext cx="1816559" cy="997090"/>
                <a:chOff x="1607447" y="4390082"/>
                <a:chExt cx="1816559" cy="997090"/>
              </a:xfrm>
            </p:grpSpPr>
            <p:sp>
              <p:nvSpPr>
                <p:cNvPr id="30" name="文本框 23"/>
                <p:cNvSpPr txBox="1"/>
                <p:nvPr>
                  <p:custDataLst>
                    <p:tags r:id="rId5"/>
                  </p:custDataLst>
                </p:nvPr>
              </p:nvSpPr>
              <p:spPr>
                <a:xfrm>
                  <a:off x="1607447" y="4390082"/>
                  <a:ext cx="17890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accent2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l"/>
                  <a:r>
                    <a:rPr lang="zh-CN" altLang="en-US" dirty="0">
                      <a:solidFill>
                        <a:schemeClr val="accent3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添加小标题</a:t>
                  </a:r>
                  <a:endParaRPr lang="zh-CN" altLang="en-US" dirty="0">
                    <a:solidFill>
                      <a:schemeClr val="accent3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31" name="文本框 24"/>
                <p:cNvSpPr txBox="1"/>
                <p:nvPr>
                  <p:custDataLst>
                    <p:tags r:id="rId6"/>
                  </p:custDataLst>
                </p:nvPr>
              </p:nvSpPr>
              <p:spPr>
                <a:xfrm>
                  <a:off x="1607447" y="4699291"/>
                  <a:ext cx="1816559" cy="6878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20000"/>
                    </a:lnSpc>
                    <a:defRPr sz="1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defRPr>
                  </a:lvl1pPr>
                </a:lstStyle>
                <a:p>
                  <a:pPr algn="l"/>
                  <a:r>
                    <a:rPr lang="zh-CN" altLang="en-US" sz="11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单击此处输入正文是您思想的提炼为了最终演示</a:t>
                  </a:r>
                  <a:endParaRPr lang="en-US" altLang="zh-CN" sz="11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  <a:p>
                  <a:pPr algn="l"/>
                  <a:r>
                    <a:rPr lang="zh-CN" altLang="en-US" sz="11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发布的良好效果</a:t>
                  </a:r>
                  <a:endParaRPr lang="en-US" altLang="zh-CN" sz="11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36" name="组合 35"/>
              <p:cNvGrpSpPr/>
              <p:nvPr/>
            </p:nvGrpSpPr>
            <p:grpSpPr>
              <a:xfrm>
                <a:off x="1839825" y="5262679"/>
                <a:ext cx="1816559" cy="997090"/>
                <a:chOff x="1839825" y="5044965"/>
                <a:chExt cx="1816559" cy="997090"/>
              </a:xfrm>
            </p:grpSpPr>
            <p:sp>
              <p:nvSpPr>
                <p:cNvPr id="33" name="文本框 23"/>
                <p:cNvSpPr txBox="1"/>
                <p:nvPr>
                  <p:custDataLst>
                    <p:tags r:id="rId7"/>
                  </p:custDataLst>
                </p:nvPr>
              </p:nvSpPr>
              <p:spPr>
                <a:xfrm>
                  <a:off x="1867296" y="5044965"/>
                  <a:ext cx="17890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accent2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r"/>
                  <a:r>
                    <a:rPr lang="zh-CN" altLang="en-US" dirty="0">
                      <a:solidFill>
                        <a:schemeClr val="accent4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添加小标题</a:t>
                  </a:r>
                  <a:endParaRPr lang="zh-CN" altLang="en-US" dirty="0">
                    <a:solidFill>
                      <a:schemeClr val="accent4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34" name="文本框 24"/>
                <p:cNvSpPr txBox="1"/>
                <p:nvPr>
                  <p:custDataLst>
                    <p:tags r:id="rId8"/>
                  </p:custDataLst>
                </p:nvPr>
              </p:nvSpPr>
              <p:spPr>
                <a:xfrm>
                  <a:off x="1839825" y="5354174"/>
                  <a:ext cx="1816559" cy="6878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20000"/>
                    </a:lnSpc>
                    <a:defRPr sz="1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defRPr>
                  </a:lvl1pPr>
                </a:lstStyle>
                <a:p>
                  <a:pPr algn="r"/>
                  <a:r>
                    <a:rPr lang="zh-CN" altLang="en-US" sz="11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单击此处输入正文是您思想的提炼为了最终演示</a:t>
                  </a:r>
                  <a:endParaRPr lang="en-US" altLang="zh-CN" sz="11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  <a:p>
                  <a:pPr algn="r"/>
                  <a:r>
                    <a:rPr lang="zh-CN" altLang="en-US" sz="11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发布的良好效果</a:t>
                  </a:r>
                  <a:endParaRPr lang="en-US" altLang="zh-CN" sz="11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</p:grpSp>
        <p:grpSp>
          <p:nvGrpSpPr>
            <p:cNvPr id="37" name="组合 36"/>
            <p:cNvGrpSpPr/>
            <p:nvPr/>
          </p:nvGrpSpPr>
          <p:grpSpPr>
            <a:xfrm>
              <a:off x="1410706" y="2522198"/>
              <a:ext cx="1816559" cy="1011604"/>
              <a:chOff x="1839825" y="5044965"/>
              <a:chExt cx="1816559" cy="1011604"/>
            </a:xfrm>
          </p:grpSpPr>
          <p:sp>
            <p:nvSpPr>
              <p:cNvPr id="38" name="文本框 23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867296" y="5044965"/>
                <a:ext cx="1789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accent2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r"/>
                <a:r>
                  <a:rPr lang="zh-CN" altLang="en-US" dirty="0">
                    <a:solidFill>
                      <a:schemeClr val="accent5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添加小标题</a:t>
                </a:r>
                <a:endParaRPr lang="zh-CN" altLang="en-US" dirty="0">
                  <a:solidFill>
                    <a:schemeClr val="accent5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39" name="文本框 24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839825" y="5368688"/>
                <a:ext cx="1816559" cy="687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defRPr sz="10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1pPr>
              </a:lstStyle>
              <a:p>
                <a:pPr algn="r"/>
                <a:r>
                  <a:rPr lang="zh-CN" altLang="en-US" sz="11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单击此处输入正文是您思想的提炼为了最终演示</a:t>
                </a:r>
                <a:endParaRPr lang="en-US" altLang="zh-CN" sz="1100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  <a:p>
                <a:pPr algn="r"/>
                <a:r>
                  <a:rPr lang="zh-CN" altLang="en-US" sz="11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发布的良好效果</a:t>
                </a:r>
                <a:endParaRPr lang="en-US" altLang="zh-CN" sz="1100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4806323" y="509796"/>
              <a:ext cx="2581404" cy="793957"/>
              <a:chOff x="7230254" y="-50161"/>
              <a:chExt cx="2581404" cy="793957"/>
            </a:xfrm>
          </p:grpSpPr>
          <p:sp>
            <p:nvSpPr>
              <p:cNvPr id="41" name="文本框 2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7626411" y="-50161"/>
                <a:ext cx="1789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accent2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r>
                  <a:rPr lang="zh-CN" altLang="en-US" dirty="0">
                    <a:solidFill>
                      <a:schemeClr val="accent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添加小标题</a:t>
                </a:r>
                <a:endParaRPr lang="zh-CN" altLang="en-US" dirty="0">
                  <a:solidFill>
                    <a:schemeClr val="accent1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42" name="文本框 24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7230254" y="259048"/>
                <a:ext cx="2581404" cy="48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defRPr sz="10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1pPr>
              </a:lstStyle>
              <a:p>
                <a:r>
                  <a:rPr lang="zh-CN" altLang="en-US" sz="11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单击此处输入正文是您思想的提炼为了最终演示发布的良好效果</a:t>
                </a:r>
                <a:endParaRPr lang="en-US" altLang="zh-CN" sz="1100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组合 54"/>
          <p:cNvGrpSpPr/>
          <p:nvPr/>
        </p:nvGrpSpPr>
        <p:grpSpPr>
          <a:xfrm>
            <a:off x="1208317" y="1140959"/>
            <a:ext cx="10137433" cy="4659173"/>
            <a:chOff x="1208317" y="1140959"/>
            <a:chExt cx="10137433" cy="4659173"/>
          </a:xfrm>
        </p:grpSpPr>
        <p:grpSp>
          <p:nvGrpSpPr>
            <p:cNvPr id="29" name="组合 28"/>
            <p:cNvGrpSpPr/>
            <p:nvPr/>
          </p:nvGrpSpPr>
          <p:grpSpPr>
            <a:xfrm>
              <a:off x="1208317" y="1140959"/>
              <a:ext cx="10137433" cy="4659173"/>
              <a:chOff x="1208317" y="1140959"/>
              <a:chExt cx="10137433" cy="4659173"/>
            </a:xfrm>
          </p:grpSpPr>
          <p:grpSp>
            <p:nvGrpSpPr>
              <p:cNvPr id="15" name="组合 14"/>
              <p:cNvGrpSpPr/>
              <p:nvPr/>
            </p:nvGrpSpPr>
            <p:grpSpPr>
              <a:xfrm>
                <a:off x="2512192" y="1140959"/>
                <a:ext cx="6901190" cy="4653946"/>
                <a:chOff x="2512192" y="1140959"/>
                <a:chExt cx="6901190" cy="4653946"/>
              </a:xfrm>
            </p:grpSpPr>
            <p:sp>
              <p:nvSpPr>
                <p:cNvPr id="301" name="任意多边形: 形状 300"/>
                <p:cNvSpPr/>
                <p:nvPr/>
              </p:nvSpPr>
              <p:spPr>
                <a:xfrm>
                  <a:off x="4575028" y="1371438"/>
                  <a:ext cx="3086408" cy="4185937"/>
                </a:xfrm>
                <a:custGeom>
                  <a:avLst/>
                  <a:gdLst>
                    <a:gd name="connsiteX0" fmla="*/ 2360164 w 3086408"/>
                    <a:gd name="connsiteY0" fmla="*/ 4086958 h 4185937"/>
                    <a:gd name="connsiteX1" fmla="*/ 1685925 w 3086408"/>
                    <a:gd name="connsiteY1" fmla="*/ 3837465 h 4185937"/>
                    <a:gd name="connsiteX2" fmla="*/ 103778 w 3086408"/>
                    <a:gd name="connsiteY2" fmla="*/ 1097004 h 4185937"/>
                    <a:gd name="connsiteX3" fmla="*/ 1399921 w 3086408"/>
                    <a:gd name="connsiteY3" fmla="*/ 348526 h 4185937"/>
                    <a:gd name="connsiteX4" fmla="*/ 2982069 w 3086408"/>
                    <a:gd name="connsiteY4" fmla="*/ 3088988 h 4185937"/>
                    <a:gd name="connsiteX5" fmla="*/ 2882576 w 3086408"/>
                    <a:gd name="connsiteY5" fmla="*/ 3757141 h 4185937"/>
                    <a:gd name="connsiteX6" fmla="*/ 2963509 w 3086408"/>
                    <a:gd name="connsiteY6" fmla="*/ 3817080 h 4185937"/>
                    <a:gd name="connsiteX7" fmla="*/ 3081866 w 3086408"/>
                    <a:gd name="connsiteY7" fmla="*/ 3082903 h 4185937"/>
                    <a:gd name="connsiteX8" fmla="*/ 1455601 w 3086408"/>
                    <a:gd name="connsiteY8" fmla="*/ 265768 h 4185937"/>
                    <a:gd name="connsiteX9" fmla="*/ 4589 w 3086408"/>
                    <a:gd name="connsiteY9" fmla="*/ 1103393 h 4185937"/>
                    <a:gd name="connsiteX10" fmla="*/ 1630854 w 3086408"/>
                    <a:gd name="connsiteY10" fmla="*/ 3920224 h 4185937"/>
                    <a:gd name="connsiteX11" fmla="*/ 2379940 w 3086408"/>
                    <a:gd name="connsiteY11" fmla="*/ 4185842 h 4185937"/>
                    <a:gd name="connsiteX12" fmla="*/ 2360164 w 3086408"/>
                    <a:gd name="connsiteY12" fmla="*/ 4086958 h 4185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86408" h="4185937">
                      <a:moveTo>
                        <a:pt x="2360164" y="4086958"/>
                      </a:moveTo>
                      <a:cubicBezTo>
                        <a:pt x="2166654" y="4085741"/>
                        <a:pt x="1937547" y="4005112"/>
                        <a:pt x="1685925" y="3837465"/>
                      </a:cubicBezTo>
                      <a:cubicBezTo>
                        <a:pt x="876596" y="3297710"/>
                        <a:pt x="166455" y="2067895"/>
                        <a:pt x="103778" y="1097004"/>
                      </a:cubicBezTo>
                      <a:cubicBezTo>
                        <a:pt x="42926" y="152279"/>
                        <a:pt x="612195" y="-176625"/>
                        <a:pt x="1399921" y="348526"/>
                      </a:cubicBezTo>
                      <a:cubicBezTo>
                        <a:pt x="2209251" y="888282"/>
                        <a:pt x="2919391" y="2118097"/>
                        <a:pt x="2982069" y="3088988"/>
                      </a:cubicBezTo>
                      <a:cubicBezTo>
                        <a:pt x="3000020" y="3367081"/>
                        <a:pt x="2963205" y="3591624"/>
                        <a:pt x="2882576" y="3757141"/>
                      </a:cubicBezTo>
                      <a:cubicBezTo>
                        <a:pt x="2912394" y="3773267"/>
                        <a:pt x="2939473" y="3793348"/>
                        <a:pt x="2963509" y="3817080"/>
                      </a:cubicBezTo>
                      <a:cubicBezTo>
                        <a:pt x="3057525" y="3634221"/>
                        <a:pt x="3101338" y="3386858"/>
                        <a:pt x="3081866" y="3082903"/>
                      </a:cubicBezTo>
                      <a:cubicBezTo>
                        <a:pt x="3017059" y="2080978"/>
                        <a:pt x="2290792" y="822866"/>
                        <a:pt x="1455601" y="265768"/>
                      </a:cubicBezTo>
                      <a:cubicBezTo>
                        <a:pt x="599112" y="-305326"/>
                        <a:pt x="-61739" y="75910"/>
                        <a:pt x="4589" y="1103393"/>
                      </a:cubicBezTo>
                      <a:cubicBezTo>
                        <a:pt x="69396" y="2105319"/>
                        <a:pt x="795663" y="3363430"/>
                        <a:pt x="1630854" y="3920224"/>
                      </a:cubicBezTo>
                      <a:cubicBezTo>
                        <a:pt x="1906817" y="4104301"/>
                        <a:pt x="2162395" y="4189189"/>
                        <a:pt x="2379940" y="4185842"/>
                      </a:cubicBezTo>
                      <a:cubicBezTo>
                        <a:pt x="2368378" y="4154504"/>
                        <a:pt x="2361685" y="4121339"/>
                        <a:pt x="2360164" y="408695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0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308" name="任意多边形: 形状 307"/>
                <p:cNvSpPr/>
                <p:nvPr/>
              </p:nvSpPr>
              <p:spPr>
                <a:xfrm>
                  <a:off x="7310951" y="1659112"/>
                  <a:ext cx="484988" cy="484988"/>
                </a:xfrm>
                <a:custGeom>
                  <a:avLst/>
                  <a:gdLst>
                    <a:gd name="connsiteX0" fmla="*/ 242494 w 484988"/>
                    <a:gd name="connsiteY0" fmla="*/ 0 h 484988"/>
                    <a:gd name="connsiteX1" fmla="*/ 0 w 484988"/>
                    <a:gd name="connsiteY1" fmla="*/ 242494 h 484988"/>
                    <a:gd name="connsiteX2" fmla="*/ 242494 w 484988"/>
                    <a:gd name="connsiteY2" fmla="*/ 484989 h 484988"/>
                    <a:gd name="connsiteX3" fmla="*/ 484989 w 484988"/>
                    <a:gd name="connsiteY3" fmla="*/ 242494 h 484988"/>
                    <a:gd name="connsiteX4" fmla="*/ 242494 w 484988"/>
                    <a:gd name="connsiteY4" fmla="*/ 0 h 484988"/>
                    <a:gd name="connsiteX5" fmla="*/ 242494 w 484988"/>
                    <a:gd name="connsiteY5" fmla="*/ 0 h 484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84988" h="484988">
                      <a:moveTo>
                        <a:pt x="242494" y="0"/>
                      </a:moveTo>
                      <a:cubicBezTo>
                        <a:pt x="108620" y="0"/>
                        <a:pt x="0" y="108620"/>
                        <a:pt x="0" y="242494"/>
                      </a:cubicBezTo>
                      <a:cubicBezTo>
                        <a:pt x="0" y="376368"/>
                        <a:pt x="108620" y="484989"/>
                        <a:pt x="242494" y="484989"/>
                      </a:cubicBezTo>
                      <a:cubicBezTo>
                        <a:pt x="376368" y="484989"/>
                        <a:pt x="484989" y="376368"/>
                        <a:pt x="484989" y="242494"/>
                      </a:cubicBezTo>
                      <a:cubicBezTo>
                        <a:pt x="484989" y="108620"/>
                        <a:pt x="376672" y="0"/>
                        <a:pt x="242494" y="0"/>
                      </a:cubicBezTo>
                      <a:lnTo>
                        <a:pt x="24249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309" name="任意多边形: 形状 308"/>
                <p:cNvSpPr/>
                <p:nvPr/>
              </p:nvSpPr>
              <p:spPr>
                <a:xfrm>
                  <a:off x="7275049" y="1623210"/>
                  <a:ext cx="556794" cy="556794"/>
                </a:xfrm>
                <a:custGeom>
                  <a:avLst/>
                  <a:gdLst>
                    <a:gd name="connsiteX0" fmla="*/ 278397 w 556794"/>
                    <a:gd name="connsiteY0" fmla="*/ 0 h 556794"/>
                    <a:gd name="connsiteX1" fmla="*/ 556794 w 556794"/>
                    <a:gd name="connsiteY1" fmla="*/ 278397 h 556794"/>
                    <a:gd name="connsiteX2" fmla="*/ 278397 w 556794"/>
                    <a:gd name="connsiteY2" fmla="*/ 556794 h 556794"/>
                    <a:gd name="connsiteX3" fmla="*/ 0 w 556794"/>
                    <a:gd name="connsiteY3" fmla="*/ 278397 h 556794"/>
                    <a:gd name="connsiteX4" fmla="*/ 278397 w 556794"/>
                    <a:gd name="connsiteY4" fmla="*/ 0 h 556794"/>
                    <a:gd name="connsiteX5" fmla="*/ 278397 w 556794"/>
                    <a:gd name="connsiteY5" fmla="*/ 0 h 556794"/>
                    <a:gd name="connsiteX6" fmla="*/ 278397 w 556794"/>
                    <a:gd name="connsiteY6" fmla="*/ 35903 h 556794"/>
                    <a:gd name="connsiteX7" fmla="*/ 35903 w 556794"/>
                    <a:gd name="connsiteY7" fmla="*/ 278397 h 556794"/>
                    <a:gd name="connsiteX8" fmla="*/ 278397 w 556794"/>
                    <a:gd name="connsiteY8" fmla="*/ 520892 h 556794"/>
                    <a:gd name="connsiteX9" fmla="*/ 520891 w 556794"/>
                    <a:gd name="connsiteY9" fmla="*/ 278397 h 556794"/>
                    <a:gd name="connsiteX10" fmla="*/ 278397 w 556794"/>
                    <a:gd name="connsiteY10" fmla="*/ 35903 h 556794"/>
                    <a:gd name="connsiteX11" fmla="*/ 278397 w 556794"/>
                    <a:gd name="connsiteY11" fmla="*/ 35903 h 556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56794" h="556794">
                      <a:moveTo>
                        <a:pt x="278397" y="0"/>
                      </a:moveTo>
                      <a:cubicBezTo>
                        <a:pt x="432048" y="0"/>
                        <a:pt x="556794" y="124746"/>
                        <a:pt x="556794" y="278397"/>
                      </a:cubicBezTo>
                      <a:cubicBezTo>
                        <a:pt x="556794" y="432048"/>
                        <a:pt x="432048" y="556794"/>
                        <a:pt x="278397" y="556794"/>
                      </a:cubicBezTo>
                      <a:cubicBezTo>
                        <a:pt x="124746" y="556794"/>
                        <a:pt x="0" y="432048"/>
                        <a:pt x="0" y="278397"/>
                      </a:cubicBezTo>
                      <a:cubicBezTo>
                        <a:pt x="0" y="124442"/>
                        <a:pt x="124746" y="0"/>
                        <a:pt x="278397" y="0"/>
                      </a:cubicBezTo>
                      <a:lnTo>
                        <a:pt x="278397" y="0"/>
                      </a:lnTo>
                      <a:close/>
                      <a:moveTo>
                        <a:pt x="278397" y="35903"/>
                      </a:moveTo>
                      <a:cubicBezTo>
                        <a:pt x="144523" y="35903"/>
                        <a:pt x="35903" y="144523"/>
                        <a:pt x="35903" y="278397"/>
                      </a:cubicBezTo>
                      <a:cubicBezTo>
                        <a:pt x="35903" y="412271"/>
                        <a:pt x="144523" y="520892"/>
                        <a:pt x="278397" y="520892"/>
                      </a:cubicBezTo>
                      <a:cubicBezTo>
                        <a:pt x="412271" y="520892"/>
                        <a:pt x="520891" y="412271"/>
                        <a:pt x="520891" y="278397"/>
                      </a:cubicBezTo>
                      <a:cubicBezTo>
                        <a:pt x="520891" y="144523"/>
                        <a:pt x="412575" y="35903"/>
                        <a:pt x="278397" y="35903"/>
                      </a:cubicBezTo>
                      <a:lnTo>
                        <a:pt x="278397" y="35903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30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312" name="任意多边形: 形状 311"/>
                <p:cNvSpPr/>
                <p:nvPr/>
              </p:nvSpPr>
              <p:spPr>
                <a:xfrm>
                  <a:off x="6970485" y="5121885"/>
                  <a:ext cx="637118" cy="637118"/>
                </a:xfrm>
                <a:custGeom>
                  <a:avLst/>
                  <a:gdLst>
                    <a:gd name="connsiteX0" fmla="*/ 318559 w 637118"/>
                    <a:gd name="connsiteY0" fmla="*/ 0 h 637118"/>
                    <a:gd name="connsiteX1" fmla="*/ 0 w 637118"/>
                    <a:gd name="connsiteY1" fmla="*/ 318559 h 637118"/>
                    <a:gd name="connsiteX2" fmla="*/ 318559 w 637118"/>
                    <a:gd name="connsiteY2" fmla="*/ 637119 h 637118"/>
                    <a:gd name="connsiteX3" fmla="*/ 637119 w 637118"/>
                    <a:gd name="connsiteY3" fmla="*/ 318559 h 637118"/>
                    <a:gd name="connsiteX4" fmla="*/ 318559 w 637118"/>
                    <a:gd name="connsiteY4" fmla="*/ 0 h 637118"/>
                    <a:gd name="connsiteX5" fmla="*/ 318559 w 637118"/>
                    <a:gd name="connsiteY5" fmla="*/ 0 h 6371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37118" h="637118">
                      <a:moveTo>
                        <a:pt x="318559" y="0"/>
                      </a:moveTo>
                      <a:cubicBezTo>
                        <a:pt x="142698" y="0"/>
                        <a:pt x="0" y="142698"/>
                        <a:pt x="0" y="318559"/>
                      </a:cubicBezTo>
                      <a:cubicBezTo>
                        <a:pt x="0" y="494421"/>
                        <a:pt x="142698" y="637119"/>
                        <a:pt x="318559" y="637119"/>
                      </a:cubicBezTo>
                      <a:cubicBezTo>
                        <a:pt x="494421" y="637119"/>
                        <a:pt x="637119" y="494421"/>
                        <a:pt x="637119" y="318559"/>
                      </a:cubicBezTo>
                      <a:cubicBezTo>
                        <a:pt x="637119" y="142698"/>
                        <a:pt x="494421" y="0"/>
                        <a:pt x="318559" y="0"/>
                      </a:cubicBezTo>
                      <a:lnTo>
                        <a:pt x="318559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313" name="任意多边形: 形状 312"/>
                <p:cNvSpPr/>
                <p:nvPr/>
              </p:nvSpPr>
              <p:spPr>
                <a:xfrm>
                  <a:off x="6934582" y="5085982"/>
                  <a:ext cx="708923" cy="708923"/>
                </a:xfrm>
                <a:custGeom>
                  <a:avLst/>
                  <a:gdLst>
                    <a:gd name="connsiteX0" fmla="*/ 354462 w 708923"/>
                    <a:gd name="connsiteY0" fmla="*/ 0 h 708923"/>
                    <a:gd name="connsiteX1" fmla="*/ 708924 w 708923"/>
                    <a:gd name="connsiteY1" fmla="*/ 354462 h 708923"/>
                    <a:gd name="connsiteX2" fmla="*/ 354462 w 708923"/>
                    <a:gd name="connsiteY2" fmla="*/ 708924 h 708923"/>
                    <a:gd name="connsiteX3" fmla="*/ 0 w 708923"/>
                    <a:gd name="connsiteY3" fmla="*/ 354462 h 708923"/>
                    <a:gd name="connsiteX4" fmla="*/ 354462 w 708923"/>
                    <a:gd name="connsiteY4" fmla="*/ 0 h 708923"/>
                    <a:gd name="connsiteX5" fmla="*/ 354462 w 708923"/>
                    <a:gd name="connsiteY5" fmla="*/ 0 h 708923"/>
                    <a:gd name="connsiteX6" fmla="*/ 354462 w 708923"/>
                    <a:gd name="connsiteY6" fmla="*/ 35903 h 708923"/>
                    <a:gd name="connsiteX7" fmla="*/ 35903 w 708923"/>
                    <a:gd name="connsiteY7" fmla="*/ 354462 h 708923"/>
                    <a:gd name="connsiteX8" fmla="*/ 354462 w 708923"/>
                    <a:gd name="connsiteY8" fmla="*/ 673021 h 708923"/>
                    <a:gd name="connsiteX9" fmla="*/ 673022 w 708923"/>
                    <a:gd name="connsiteY9" fmla="*/ 354462 h 708923"/>
                    <a:gd name="connsiteX10" fmla="*/ 354462 w 708923"/>
                    <a:gd name="connsiteY10" fmla="*/ 35903 h 708923"/>
                    <a:gd name="connsiteX11" fmla="*/ 354462 w 708923"/>
                    <a:gd name="connsiteY11" fmla="*/ 35903 h 708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08923" h="708923">
                      <a:moveTo>
                        <a:pt x="354462" y="0"/>
                      </a:moveTo>
                      <a:cubicBezTo>
                        <a:pt x="550101" y="0"/>
                        <a:pt x="708924" y="158823"/>
                        <a:pt x="708924" y="354462"/>
                      </a:cubicBezTo>
                      <a:cubicBezTo>
                        <a:pt x="708924" y="550101"/>
                        <a:pt x="550101" y="708924"/>
                        <a:pt x="354462" y="708924"/>
                      </a:cubicBezTo>
                      <a:cubicBezTo>
                        <a:pt x="158824" y="708924"/>
                        <a:pt x="0" y="550101"/>
                        <a:pt x="0" y="354462"/>
                      </a:cubicBezTo>
                      <a:cubicBezTo>
                        <a:pt x="0" y="158823"/>
                        <a:pt x="158824" y="0"/>
                        <a:pt x="354462" y="0"/>
                      </a:cubicBezTo>
                      <a:lnTo>
                        <a:pt x="354462" y="0"/>
                      </a:lnTo>
                      <a:close/>
                      <a:moveTo>
                        <a:pt x="354462" y="35903"/>
                      </a:moveTo>
                      <a:cubicBezTo>
                        <a:pt x="178601" y="35903"/>
                        <a:pt x="35903" y="178600"/>
                        <a:pt x="35903" y="354462"/>
                      </a:cubicBezTo>
                      <a:cubicBezTo>
                        <a:pt x="35903" y="530324"/>
                        <a:pt x="178601" y="673021"/>
                        <a:pt x="354462" y="673021"/>
                      </a:cubicBezTo>
                      <a:cubicBezTo>
                        <a:pt x="530324" y="673021"/>
                        <a:pt x="673022" y="530324"/>
                        <a:pt x="673022" y="354462"/>
                      </a:cubicBezTo>
                      <a:cubicBezTo>
                        <a:pt x="673022" y="178600"/>
                        <a:pt x="530324" y="35903"/>
                        <a:pt x="354462" y="35903"/>
                      </a:cubicBezTo>
                      <a:lnTo>
                        <a:pt x="354462" y="3590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30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314" name="任意多边形: 形状 313"/>
                <p:cNvSpPr/>
                <p:nvPr/>
              </p:nvSpPr>
              <p:spPr>
                <a:xfrm>
                  <a:off x="7502026" y="1864183"/>
                  <a:ext cx="1911051" cy="824846"/>
                </a:xfrm>
                <a:custGeom>
                  <a:avLst/>
                  <a:gdLst>
                    <a:gd name="connsiteX0" fmla="*/ 46552 w 1911051"/>
                    <a:gd name="connsiteY0" fmla="*/ 92799 h 824846"/>
                    <a:gd name="connsiteX1" fmla="*/ 92799 w 1911051"/>
                    <a:gd name="connsiteY1" fmla="*/ 52028 h 824846"/>
                    <a:gd name="connsiteX2" fmla="*/ 1145536 w 1911051"/>
                    <a:gd name="connsiteY2" fmla="*/ 52028 h 824846"/>
                    <a:gd name="connsiteX3" fmla="*/ 1145536 w 1911051"/>
                    <a:gd name="connsiteY3" fmla="*/ 787423 h 824846"/>
                    <a:gd name="connsiteX4" fmla="*/ 1818861 w 1911051"/>
                    <a:gd name="connsiteY4" fmla="*/ 787423 h 824846"/>
                    <a:gd name="connsiteX5" fmla="*/ 1864500 w 1911051"/>
                    <a:gd name="connsiteY5" fmla="*/ 824847 h 824846"/>
                    <a:gd name="connsiteX6" fmla="*/ 1911052 w 1911051"/>
                    <a:gd name="connsiteY6" fmla="*/ 778295 h 824846"/>
                    <a:gd name="connsiteX7" fmla="*/ 1864500 w 1911051"/>
                    <a:gd name="connsiteY7" fmla="*/ 731743 h 824846"/>
                    <a:gd name="connsiteX8" fmla="*/ 1819469 w 1911051"/>
                    <a:gd name="connsiteY8" fmla="*/ 767037 h 824846"/>
                    <a:gd name="connsiteX9" fmla="*/ 1165617 w 1911051"/>
                    <a:gd name="connsiteY9" fmla="*/ 767037 h 824846"/>
                    <a:gd name="connsiteX10" fmla="*/ 1165617 w 1911051"/>
                    <a:gd name="connsiteY10" fmla="*/ 31947 h 824846"/>
                    <a:gd name="connsiteX11" fmla="*/ 90669 w 1911051"/>
                    <a:gd name="connsiteY11" fmla="*/ 31947 h 824846"/>
                    <a:gd name="connsiteX12" fmla="*/ 46552 w 1911051"/>
                    <a:gd name="connsiteY12" fmla="*/ 0 h 824846"/>
                    <a:gd name="connsiteX13" fmla="*/ 0 w 1911051"/>
                    <a:gd name="connsiteY13" fmla="*/ 46552 h 824846"/>
                    <a:gd name="connsiteX14" fmla="*/ 46552 w 1911051"/>
                    <a:gd name="connsiteY14" fmla="*/ 92799 h 824846"/>
                    <a:gd name="connsiteX15" fmla="*/ 46552 w 1911051"/>
                    <a:gd name="connsiteY15" fmla="*/ 92799 h 824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911051" h="824846">
                      <a:moveTo>
                        <a:pt x="46552" y="92799"/>
                      </a:moveTo>
                      <a:cubicBezTo>
                        <a:pt x="70284" y="92799"/>
                        <a:pt x="89756" y="74848"/>
                        <a:pt x="92799" y="52028"/>
                      </a:cubicBezTo>
                      <a:lnTo>
                        <a:pt x="1145536" y="52028"/>
                      </a:lnTo>
                      <a:lnTo>
                        <a:pt x="1145536" y="787423"/>
                      </a:lnTo>
                      <a:lnTo>
                        <a:pt x="1818861" y="787423"/>
                      </a:lnTo>
                      <a:cubicBezTo>
                        <a:pt x="1823121" y="808721"/>
                        <a:pt x="1841681" y="824847"/>
                        <a:pt x="1864500" y="824847"/>
                      </a:cubicBezTo>
                      <a:cubicBezTo>
                        <a:pt x="1890058" y="824847"/>
                        <a:pt x="1911052" y="804157"/>
                        <a:pt x="1911052" y="778295"/>
                      </a:cubicBezTo>
                      <a:cubicBezTo>
                        <a:pt x="1911052" y="752737"/>
                        <a:pt x="1890362" y="731743"/>
                        <a:pt x="1864500" y="731743"/>
                      </a:cubicBezTo>
                      <a:cubicBezTo>
                        <a:pt x="1842593" y="731743"/>
                        <a:pt x="1824338" y="746652"/>
                        <a:pt x="1819469" y="767037"/>
                      </a:cubicBezTo>
                      <a:lnTo>
                        <a:pt x="1165617" y="767037"/>
                      </a:lnTo>
                      <a:lnTo>
                        <a:pt x="1165617" y="31947"/>
                      </a:lnTo>
                      <a:lnTo>
                        <a:pt x="90669" y="31947"/>
                      </a:lnTo>
                      <a:cubicBezTo>
                        <a:pt x="84584" y="13387"/>
                        <a:pt x="67242" y="0"/>
                        <a:pt x="46552" y="0"/>
                      </a:cubicBezTo>
                      <a:cubicBezTo>
                        <a:pt x="20994" y="0"/>
                        <a:pt x="0" y="20690"/>
                        <a:pt x="0" y="46552"/>
                      </a:cubicBezTo>
                      <a:cubicBezTo>
                        <a:pt x="0" y="72109"/>
                        <a:pt x="20994" y="92799"/>
                        <a:pt x="46552" y="92799"/>
                      </a:cubicBezTo>
                      <a:lnTo>
                        <a:pt x="46552" y="9279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30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317" name="任意多边形: 形状 316"/>
                <p:cNvSpPr/>
                <p:nvPr/>
              </p:nvSpPr>
              <p:spPr>
                <a:xfrm>
                  <a:off x="7229407" y="4668539"/>
                  <a:ext cx="2183975" cy="825150"/>
                </a:xfrm>
                <a:custGeom>
                  <a:avLst/>
                  <a:gdLst>
                    <a:gd name="connsiteX0" fmla="*/ 46250 w 2183975"/>
                    <a:gd name="connsiteY0" fmla="*/ 732352 h 825150"/>
                    <a:gd name="connsiteX1" fmla="*/ 92498 w 2183975"/>
                    <a:gd name="connsiteY1" fmla="*/ 773122 h 825150"/>
                    <a:gd name="connsiteX2" fmla="*/ 1418459 w 2183975"/>
                    <a:gd name="connsiteY2" fmla="*/ 773122 h 825150"/>
                    <a:gd name="connsiteX3" fmla="*/ 1418459 w 2183975"/>
                    <a:gd name="connsiteY3" fmla="*/ 37728 h 825150"/>
                    <a:gd name="connsiteX4" fmla="*/ 2091784 w 2183975"/>
                    <a:gd name="connsiteY4" fmla="*/ 37728 h 825150"/>
                    <a:gd name="connsiteX5" fmla="*/ 2137423 w 2183975"/>
                    <a:gd name="connsiteY5" fmla="*/ 0 h 825150"/>
                    <a:gd name="connsiteX6" fmla="*/ 2183975 w 2183975"/>
                    <a:gd name="connsiteY6" fmla="*/ 46552 h 825150"/>
                    <a:gd name="connsiteX7" fmla="*/ 2137423 w 2183975"/>
                    <a:gd name="connsiteY7" fmla="*/ 93103 h 825150"/>
                    <a:gd name="connsiteX8" fmla="*/ 2092393 w 2183975"/>
                    <a:gd name="connsiteY8" fmla="*/ 57809 h 825150"/>
                    <a:gd name="connsiteX9" fmla="*/ 1438540 w 2183975"/>
                    <a:gd name="connsiteY9" fmla="*/ 57809 h 825150"/>
                    <a:gd name="connsiteX10" fmla="*/ 1438540 w 2183975"/>
                    <a:gd name="connsiteY10" fmla="*/ 793203 h 825150"/>
                    <a:gd name="connsiteX11" fmla="*/ 90673 w 2183975"/>
                    <a:gd name="connsiteY11" fmla="*/ 793203 h 825150"/>
                    <a:gd name="connsiteX12" fmla="*/ 46555 w 2183975"/>
                    <a:gd name="connsiteY12" fmla="*/ 825151 h 825150"/>
                    <a:gd name="connsiteX13" fmla="*/ 3 w 2183975"/>
                    <a:gd name="connsiteY13" fmla="*/ 778599 h 825150"/>
                    <a:gd name="connsiteX14" fmla="*/ 46250 w 2183975"/>
                    <a:gd name="connsiteY14" fmla="*/ 732352 h 825150"/>
                    <a:gd name="connsiteX15" fmla="*/ 46250 w 2183975"/>
                    <a:gd name="connsiteY15" fmla="*/ 732352 h 825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183975" h="825150">
                      <a:moveTo>
                        <a:pt x="46250" y="732352"/>
                      </a:moveTo>
                      <a:cubicBezTo>
                        <a:pt x="70896" y="732352"/>
                        <a:pt x="89455" y="750303"/>
                        <a:pt x="92498" y="773122"/>
                      </a:cubicBezTo>
                      <a:lnTo>
                        <a:pt x="1418459" y="773122"/>
                      </a:lnTo>
                      <a:lnTo>
                        <a:pt x="1418459" y="37728"/>
                      </a:lnTo>
                      <a:lnTo>
                        <a:pt x="2091784" y="37728"/>
                      </a:lnTo>
                      <a:cubicBezTo>
                        <a:pt x="2096044" y="16430"/>
                        <a:pt x="2114604" y="0"/>
                        <a:pt x="2137423" y="0"/>
                      </a:cubicBezTo>
                      <a:cubicBezTo>
                        <a:pt x="2162981" y="0"/>
                        <a:pt x="2183975" y="20690"/>
                        <a:pt x="2183975" y="46552"/>
                      </a:cubicBezTo>
                      <a:cubicBezTo>
                        <a:pt x="2183975" y="72109"/>
                        <a:pt x="2163285" y="93103"/>
                        <a:pt x="2137423" y="93103"/>
                      </a:cubicBezTo>
                      <a:cubicBezTo>
                        <a:pt x="2115517" y="93103"/>
                        <a:pt x="2097261" y="78194"/>
                        <a:pt x="2092393" y="57809"/>
                      </a:cubicBezTo>
                      <a:lnTo>
                        <a:pt x="1438540" y="57809"/>
                      </a:lnTo>
                      <a:lnTo>
                        <a:pt x="1438540" y="793203"/>
                      </a:lnTo>
                      <a:lnTo>
                        <a:pt x="90673" y="793203"/>
                      </a:lnTo>
                      <a:cubicBezTo>
                        <a:pt x="84587" y="811763"/>
                        <a:pt x="69678" y="825151"/>
                        <a:pt x="46555" y="825151"/>
                      </a:cubicBezTo>
                      <a:cubicBezTo>
                        <a:pt x="23431" y="825151"/>
                        <a:pt x="3" y="804461"/>
                        <a:pt x="3" y="778599"/>
                      </a:cubicBezTo>
                      <a:cubicBezTo>
                        <a:pt x="-301" y="753345"/>
                        <a:pt x="21605" y="732352"/>
                        <a:pt x="46250" y="732352"/>
                      </a:cubicBezTo>
                      <a:lnTo>
                        <a:pt x="46250" y="73235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30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grpSp>
              <p:nvGrpSpPr>
                <p:cNvPr id="3" name="组合 2"/>
                <p:cNvGrpSpPr/>
                <p:nvPr/>
              </p:nvGrpSpPr>
              <p:grpSpPr>
                <a:xfrm>
                  <a:off x="2512192" y="1140959"/>
                  <a:ext cx="2367744" cy="1003141"/>
                  <a:chOff x="1910611" y="2577683"/>
                  <a:chExt cx="2367744" cy="1003141"/>
                </a:xfrm>
              </p:grpSpPr>
              <p:sp>
                <p:nvSpPr>
                  <p:cNvPr id="310" name="任意多边形: 形状 309"/>
                  <p:cNvSpPr/>
                  <p:nvPr/>
                </p:nvSpPr>
                <p:spPr>
                  <a:xfrm>
                    <a:off x="3862738" y="3165511"/>
                    <a:ext cx="379715" cy="379715"/>
                  </a:xfrm>
                  <a:custGeom>
                    <a:avLst/>
                    <a:gdLst>
                      <a:gd name="connsiteX0" fmla="*/ 189858 w 379715"/>
                      <a:gd name="connsiteY0" fmla="*/ 0 h 379715"/>
                      <a:gd name="connsiteX1" fmla="*/ 0 w 379715"/>
                      <a:gd name="connsiteY1" fmla="*/ 189858 h 379715"/>
                      <a:gd name="connsiteX2" fmla="*/ 189858 w 379715"/>
                      <a:gd name="connsiteY2" fmla="*/ 379715 h 379715"/>
                      <a:gd name="connsiteX3" fmla="*/ 379716 w 379715"/>
                      <a:gd name="connsiteY3" fmla="*/ 189858 h 379715"/>
                      <a:gd name="connsiteX4" fmla="*/ 189858 w 379715"/>
                      <a:gd name="connsiteY4" fmla="*/ 0 h 379715"/>
                      <a:gd name="connsiteX5" fmla="*/ 189858 w 379715"/>
                      <a:gd name="connsiteY5" fmla="*/ 0 h 379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9715" h="379715">
                        <a:moveTo>
                          <a:pt x="189858" y="0"/>
                        </a:moveTo>
                        <a:cubicBezTo>
                          <a:pt x="84888" y="0"/>
                          <a:pt x="0" y="84888"/>
                          <a:pt x="0" y="189858"/>
                        </a:cubicBezTo>
                        <a:cubicBezTo>
                          <a:pt x="0" y="294827"/>
                          <a:pt x="84888" y="379715"/>
                          <a:pt x="189858" y="379715"/>
                        </a:cubicBezTo>
                        <a:cubicBezTo>
                          <a:pt x="294827" y="379715"/>
                          <a:pt x="379716" y="294827"/>
                          <a:pt x="379716" y="189858"/>
                        </a:cubicBezTo>
                        <a:cubicBezTo>
                          <a:pt x="379716" y="84888"/>
                          <a:pt x="294827" y="0"/>
                          <a:pt x="189858" y="0"/>
                        </a:cubicBezTo>
                        <a:lnTo>
                          <a:pt x="189858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4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311" name="任意多边形: 形状 310"/>
                  <p:cNvSpPr/>
                  <p:nvPr/>
                </p:nvSpPr>
                <p:spPr>
                  <a:xfrm>
                    <a:off x="3826835" y="3129304"/>
                    <a:ext cx="451520" cy="451520"/>
                  </a:xfrm>
                  <a:custGeom>
                    <a:avLst/>
                    <a:gdLst>
                      <a:gd name="connsiteX0" fmla="*/ 225760 w 451520"/>
                      <a:gd name="connsiteY0" fmla="*/ 0 h 451520"/>
                      <a:gd name="connsiteX1" fmla="*/ 451521 w 451520"/>
                      <a:gd name="connsiteY1" fmla="*/ 225760 h 451520"/>
                      <a:gd name="connsiteX2" fmla="*/ 225760 w 451520"/>
                      <a:gd name="connsiteY2" fmla="*/ 451521 h 451520"/>
                      <a:gd name="connsiteX3" fmla="*/ 0 w 451520"/>
                      <a:gd name="connsiteY3" fmla="*/ 225760 h 451520"/>
                      <a:gd name="connsiteX4" fmla="*/ 225760 w 451520"/>
                      <a:gd name="connsiteY4" fmla="*/ 0 h 451520"/>
                      <a:gd name="connsiteX5" fmla="*/ 225760 w 451520"/>
                      <a:gd name="connsiteY5" fmla="*/ 0 h 451520"/>
                      <a:gd name="connsiteX6" fmla="*/ 225760 w 451520"/>
                      <a:gd name="connsiteY6" fmla="*/ 36207 h 451520"/>
                      <a:gd name="connsiteX7" fmla="*/ 35903 w 451520"/>
                      <a:gd name="connsiteY7" fmla="*/ 226065 h 451520"/>
                      <a:gd name="connsiteX8" fmla="*/ 225760 w 451520"/>
                      <a:gd name="connsiteY8" fmla="*/ 415922 h 451520"/>
                      <a:gd name="connsiteX9" fmla="*/ 415618 w 451520"/>
                      <a:gd name="connsiteY9" fmla="*/ 226065 h 451520"/>
                      <a:gd name="connsiteX10" fmla="*/ 225760 w 451520"/>
                      <a:gd name="connsiteY10" fmla="*/ 36207 h 451520"/>
                      <a:gd name="connsiteX11" fmla="*/ 225760 w 451520"/>
                      <a:gd name="connsiteY11" fmla="*/ 36207 h 451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51520" h="451520">
                        <a:moveTo>
                          <a:pt x="225760" y="0"/>
                        </a:moveTo>
                        <a:cubicBezTo>
                          <a:pt x="350507" y="0"/>
                          <a:pt x="451521" y="101014"/>
                          <a:pt x="451521" y="225760"/>
                        </a:cubicBezTo>
                        <a:cubicBezTo>
                          <a:pt x="451521" y="350506"/>
                          <a:pt x="350507" y="451521"/>
                          <a:pt x="225760" y="451521"/>
                        </a:cubicBezTo>
                        <a:cubicBezTo>
                          <a:pt x="101014" y="451521"/>
                          <a:pt x="0" y="350506"/>
                          <a:pt x="0" y="225760"/>
                        </a:cubicBezTo>
                        <a:cubicBezTo>
                          <a:pt x="0" y="101318"/>
                          <a:pt x="101014" y="0"/>
                          <a:pt x="225760" y="0"/>
                        </a:cubicBezTo>
                        <a:lnTo>
                          <a:pt x="225760" y="0"/>
                        </a:lnTo>
                        <a:close/>
                        <a:moveTo>
                          <a:pt x="225760" y="36207"/>
                        </a:moveTo>
                        <a:cubicBezTo>
                          <a:pt x="120791" y="36207"/>
                          <a:pt x="35903" y="121095"/>
                          <a:pt x="35903" y="226065"/>
                        </a:cubicBezTo>
                        <a:cubicBezTo>
                          <a:pt x="35903" y="331034"/>
                          <a:pt x="120791" y="415922"/>
                          <a:pt x="225760" y="415922"/>
                        </a:cubicBezTo>
                        <a:cubicBezTo>
                          <a:pt x="330730" y="415922"/>
                          <a:pt x="415618" y="331034"/>
                          <a:pt x="415618" y="226065"/>
                        </a:cubicBezTo>
                        <a:cubicBezTo>
                          <a:pt x="415618" y="121095"/>
                          <a:pt x="330730" y="36207"/>
                          <a:pt x="225760" y="36207"/>
                        </a:cubicBezTo>
                        <a:lnTo>
                          <a:pt x="225760" y="3620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304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320" name="任意多边形: 形状 319"/>
                  <p:cNvSpPr/>
                  <p:nvPr/>
                </p:nvSpPr>
                <p:spPr>
                  <a:xfrm>
                    <a:off x="1910611" y="2577683"/>
                    <a:ext cx="2184276" cy="825150"/>
                  </a:xfrm>
                  <a:custGeom>
                    <a:avLst/>
                    <a:gdLst>
                      <a:gd name="connsiteX0" fmla="*/ 2137724 w 2184276"/>
                      <a:gd name="connsiteY0" fmla="*/ 732048 h 825150"/>
                      <a:gd name="connsiteX1" fmla="*/ 2091477 w 2184276"/>
                      <a:gd name="connsiteY1" fmla="*/ 772818 h 825150"/>
                      <a:gd name="connsiteX2" fmla="*/ 765820 w 2184276"/>
                      <a:gd name="connsiteY2" fmla="*/ 772818 h 825150"/>
                      <a:gd name="connsiteX3" fmla="*/ 765820 w 2184276"/>
                      <a:gd name="connsiteY3" fmla="*/ 37424 h 825150"/>
                      <a:gd name="connsiteX4" fmla="*/ 92190 w 2184276"/>
                      <a:gd name="connsiteY4" fmla="*/ 37424 h 825150"/>
                      <a:gd name="connsiteX5" fmla="*/ 46552 w 2184276"/>
                      <a:gd name="connsiteY5" fmla="*/ 0 h 825150"/>
                      <a:gd name="connsiteX6" fmla="*/ 0 w 2184276"/>
                      <a:gd name="connsiteY6" fmla="*/ 46552 h 825150"/>
                      <a:gd name="connsiteX7" fmla="*/ 46552 w 2184276"/>
                      <a:gd name="connsiteY7" fmla="*/ 93103 h 825150"/>
                      <a:gd name="connsiteX8" fmla="*/ 91582 w 2184276"/>
                      <a:gd name="connsiteY8" fmla="*/ 57809 h 825150"/>
                      <a:gd name="connsiteX9" fmla="*/ 745739 w 2184276"/>
                      <a:gd name="connsiteY9" fmla="*/ 57809 h 825150"/>
                      <a:gd name="connsiteX10" fmla="*/ 745739 w 2184276"/>
                      <a:gd name="connsiteY10" fmla="*/ 793204 h 825150"/>
                      <a:gd name="connsiteX11" fmla="*/ 2093607 w 2184276"/>
                      <a:gd name="connsiteY11" fmla="*/ 793204 h 825150"/>
                      <a:gd name="connsiteX12" fmla="*/ 2137724 w 2184276"/>
                      <a:gd name="connsiteY12" fmla="*/ 825151 h 825150"/>
                      <a:gd name="connsiteX13" fmla="*/ 2184276 w 2184276"/>
                      <a:gd name="connsiteY13" fmla="*/ 778599 h 825150"/>
                      <a:gd name="connsiteX14" fmla="*/ 2137724 w 2184276"/>
                      <a:gd name="connsiteY14" fmla="*/ 732048 h 825150"/>
                      <a:gd name="connsiteX15" fmla="*/ 2137724 w 2184276"/>
                      <a:gd name="connsiteY15" fmla="*/ 732048 h 825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184276" h="825150">
                        <a:moveTo>
                          <a:pt x="2137724" y="732048"/>
                        </a:moveTo>
                        <a:cubicBezTo>
                          <a:pt x="2113080" y="732048"/>
                          <a:pt x="2094520" y="749999"/>
                          <a:pt x="2091477" y="772818"/>
                        </a:cubicBezTo>
                        <a:lnTo>
                          <a:pt x="765820" y="772818"/>
                        </a:lnTo>
                        <a:lnTo>
                          <a:pt x="765820" y="37424"/>
                        </a:lnTo>
                        <a:lnTo>
                          <a:pt x="92190" y="37424"/>
                        </a:lnTo>
                        <a:cubicBezTo>
                          <a:pt x="87931" y="16126"/>
                          <a:pt x="69371" y="0"/>
                          <a:pt x="46552" y="0"/>
                        </a:cubicBezTo>
                        <a:cubicBezTo>
                          <a:pt x="20994" y="0"/>
                          <a:pt x="0" y="20690"/>
                          <a:pt x="0" y="46552"/>
                        </a:cubicBezTo>
                        <a:cubicBezTo>
                          <a:pt x="0" y="72109"/>
                          <a:pt x="20690" y="93103"/>
                          <a:pt x="46552" y="93103"/>
                        </a:cubicBezTo>
                        <a:cubicBezTo>
                          <a:pt x="68458" y="93103"/>
                          <a:pt x="86714" y="78195"/>
                          <a:pt x="91582" y="57809"/>
                        </a:cubicBezTo>
                        <a:lnTo>
                          <a:pt x="745739" y="57809"/>
                        </a:lnTo>
                        <a:lnTo>
                          <a:pt x="745739" y="793204"/>
                        </a:lnTo>
                        <a:lnTo>
                          <a:pt x="2093607" y="793204"/>
                        </a:lnTo>
                        <a:cubicBezTo>
                          <a:pt x="2099692" y="811763"/>
                          <a:pt x="2114601" y="825151"/>
                          <a:pt x="2137724" y="825151"/>
                        </a:cubicBezTo>
                        <a:cubicBezTo>
                          <a:pt x="2160848" y="825151"/>
                          <a:pt x="2184276" y="804461"/>
                          <a:pt x="2184276" y="778599"/>
                        </a:cubicBezTo>
                        <a:cubicBezTo>
                          <a:pt x="2184276" y="753041"/>
                          <a:pt x="2162369" y="732048"/>
                          <a:pt x="2137724" y="732048"/>
                        </a:cubicBezTo>
                        <a:lnTo>
                          <a:pt x="2137724" y="73204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304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</p:grpSp>
            <p:sp>
              <p:nvSpPr>
                <p:cNvPr id="329" name="任意多边形: 形状 328"/>
                <p:cNvSpPr/>
                <p:nvPr/>
              </p:nvSpPr>
              <p:spPr>
                <a:xfrm>
                  <a:off x="4574425" y="1371813"/>
                  <a:ext cx="3086459" cy="4185401"/>
                </a:xfrm>
                <a:custGeom>
                  <a:avLst/>
                  <a:gdLst>
                    <a:gd name="connsiteX0" fmla="*/ 2980238 w 3086459"/>
                    <a:gd name="connsiteY0" fmla="*/ 808191 h 4185401"/>
                    <a:gd name="connsiteX1" fmla="*/ 2982367 w 3086459"/>
                    <a:gd name="connsiteY1" fmla="*/ 1096629 h 4185401"/>
                    <a:gd name="connsiteX2" fmla="*/ 1400220 w 3086459"/>
                    <a:gd name="connsiteY2" fmla="*/ 3837090 h 4185401"/>
                    <a:gd name="connsiteX3" fmla="*/ 104077 w 3086459"/>
                    <a:gd name="connsiteY3" fmla="*/ 3088613 h 4185401"/>
                    <a:gd name="connsiteX4" fmla="*/ 1686224 w 3086459"/>
                    <a:gd name="connsiteY4" fmla="*/ 348151 h 4185401"/>
                    <a:gd name="connsiteX5" fmla="*/ 2808940 w 3086459"/>
                    <a:gd name="connsiteY5" fmla="*/ 309510 h 4185401"/>
                    <a:gd name="connsiteX6" fmla="*/ 2898088 w 3086459"/>
                    <a:gd name="connsiteY6" fmla="*/ 263263 h 4185401"/>
                    <a:gd name="connsiteX7" fmla="*/ 1630849 w 3086459"/>
                    <a:gd name="connsiteY7" fmla="*/ 265393 h 4185401"/>
                    <a:gd name="connsiteX8" fmla="*/ 4584 w 3086459"/>
                    <a:gd name="connsiteY8" fmla="*/ 3082528 h 4185401"/>
                    <a:gd name="connsiteX9" fmla="*/ 1455596 w 3086459"/>
                    <a:gd name="connsiteY9" fmla="*/ 3920153 h 4185401"/>
                    <a:gd name="connsiteX10" fmla="*/ 3081861 w 3086459"/>
                    <a:gd name="connsiteY10" fmla="*/ 1103322 h 4185401"/>
                    <a:gd name="connsiteX11" fmla="*/ 3078209 w 3086459"/>
                    <a:gd name="connsiteY11" fmla="*/ 790240 h 4185401"/>
                    <a:gd name="connsiteX12" fmla="*/ 2980238 w 3086459"/>
                    <a:gd name="connsiteY12" fmla="*/ 808191 h 41854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86459" h="4185401">
                      <a:moveTo>
                        <a:pt x="2980238" y="808191"/>
                      </a:moveTo>
                      <a:cubicBezTo>
                        <a:pt x="2988149" y="896730"/>
                        <a:pt x="2989062" y="993181"/>
                        <a:pt x="2982367" y="1096629"/>
                      </a:cubicBezTo>
                      <a:cubicBezTo>
                        <a:pt x="2919690" y="2067824"/>
                        <a:pt x="2209854" y="3297335"/>
                        <a:pt x="1400220" y="3837090"/>
                      </a:cubicBezTo>
                      <a:cubicBezTo>
                        <a:pt x="612798" y="4361937"/>
                        <a:pt x="43225" y="4032729"/>
                        <a:pt x="104077" y="3088613"/>
                      </a:cubicBezTo>
                      <a:cubicBezTo>
                        <a:pt x="166754" y="2117722"/>
                        <a:pt x="876591" y="887907"/>
                        <a:pt x="1686224" y="348151"/>
                      </a:cubicBezTo>
                      <a:cubicBezTo>
                        <a:pt x="2180036" y="18943"/>
                        <a:pt x="2588048" y="25637"/>
                        <a:pt x="2808940" y="309510"/>
                      </a:cubicBezTo>
                      <a:cubicBezTo>
                        <a:pt x="2835411" y="289125"/>
                        <a:pt x="2865532" y="273303"/>
                        <a:pt x="2898088" y="263263"/>
                      </a:cubicBezTo>
                      <a:cubicBezTo>
                        <a:pt x="2650117" y="-74769"/>
                        <a:pt x="2180341" y="-101239"/>
                        <a:pt x="1630849" y="265393"/>
                      </a:cubicBezTo>
                      <a:cubicBezTo>
                        <a:pt x="795657" y="822187"/>
                        <a:pt x="69087" y="2080603"/>
                        <a:pt x="4584" y="3082528"/>
                      </a:cubicBezTo>
                      <a:cubicBezTo>
                        <a:pt x="-61745" y="4108794"/>
                        <a:pt x="600019" y="4490639"/>
                        <a:pt x="1455596" y="3920153"/>
                      </a:cubicBezTo>
                      <a:cubicBezTo>
                        <a:pt x="2290787" y="3363359"/>
                        <a:pt x="3017357" y="2104943"/>
                        <a:pt x="3081861" y="1103322"/>
                      </a:cubicBezTo>
                      <a:cubicBezTo>
                        <a:pt x="3089163" y="991051"/>
                        <a:pt x="3087641" y="886690"/>
                        <a:pt x="3078209" y="790240"/>
                      </a:cubicBezTo>
                      <a:cubicBezTo>
                        <a:pt x="3048088" y="801497"/>
                        <a:pt x="3014924" y="807887"/>
                        <a:pt x="2980238" y="80819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30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330" name="任意多边形: 形状 329"/>
                <p:cNvSpPr/>
                <p:nvPr/>
              </p:nvSpPr>
              <p:spPr>
                <a:xfrm>
                  <a:off x="3843919" y="2293036"/>
                  <a:ext cx="4590128" cy="2342795"/>
                </a:xfrm>
                <a:custGeom>
                  <a:avLst/>
                  <a:gdLst>
                    <a:gd name="connsiteX0" fmla="*/ 3900298 w 4590128"/>
                    <a:gd name="connsiteY0" fmla="*/ 333620 h 2342795"/>
                    <a:gd name="connsiteX1" fmla="*/ 647464 w 4590128"/>
                    <a:gd name="connsiteY1" fmla="*/ 333620 h 2342795"/>
                    <a:gd name="connsiteX2" fmla="*/ 0 w 4590128"/>
                    <a:gd name="connsiteY2" fmla="*/ 945789 h 2342795"/>
                    <a:gd name="connsiteX3" fmla="*/ 5477 w 4590128"/>
                    <a:gd name="connsiteY3" fmla="*/ 945485 h 2342795"/>
                    <a:gd name="connsiteX4" fmla="*/ 99188 w 4590128"/>
                    <a:gd name="connsiteY4" fmla="*/ 966175 h 2342795"/>
                    <a:gd name="connsiteX5" fmla="*/ 691581 w 4590128"/>
                    <a:gd name="connsiteY5" fmla="*/ 423072 h 2342795"/>
                    <a:gd name="connsiteX6" fmla="*/ 3856180 w 4590128"/>
                    <a:gd name="connsiteY6" fmla="*/ 423072 h 2342795"/>
                    <a:gd name="connsiteX7" fmla="*/ 3856180 w 4590128"/>
                    <a:gd name="connsiteY7" fmla="*/ 1919723 h 2342795"/>
                    <a:gd name="connsiteX8" fmla="*/ 691581 w 4590128"/>
                    <a:gd name="connsiteY8" fmla="*/ 1919723 h 2342795"/>
                    <a:gd name="connsiteX9" fmla="*/ 99188 w 4590128"/>
                    <a:gd name="connsiteY9" fmla="*/ 1376620 h 2342795"/>
                    <a:gd name="connsiteX10" fmla="*/ 5477 w 4590128"/>
                    <a:gd name="connsiteY10" fmla="*/ 1397310 h 2342795"/>
                    <a:gd name="connsiteX11" fmla="*/ 0 w 4590128"/>
                    <a:gd name="connsiteY11" fmla="*/ 1397006 h 2342795"/>
                    <a:gd name="connsiteX12" fmla="*/ 647464 w 4590128"/>
                    <a:gd name="connsiteY12" fmla="*/ 2009175 h 2342795"/>
                    <a:gd name="connsiteX13" fmla="*/ 3900298 w 4590128"/>
                    <a:gd name="connsiteY13" fmla="*/ 2009175 h 2342795"/>
                    <a:gd name="connsiteX14" fmla="*/ 3900298 w 4590128"/>
                    <a:gd name="connsiteY14" fmla="*/ 333620 h 23427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590128" h="2342795">
                      <a:moveTo>
                        <a:pt x="3900298" y="333620"/>
                      </a:moveTo>
                      <a:cubicBezTo>
                        <a:pt x="3000299" y="-111207"/>
                        <a:pt x="1547766" y="-111207"/>
                        <a:pt x="647464" y="333620"/>
                      </a:cubicBezTo>
                      <a:cubicBezTo>
                        <a:pt x="301521" y="504614"/>
                        <a:pt x="85497" y="719725"/>
                        <a:pt x="0" y="945789"/>
                      </a:cubicBezTo>
                      <a:cubicBezTo>
                        <a:pt x="1825" y="945789"/>
                        <a:pt x="3651" y="945485"/>
                        <a:pt x="5477" y="945485"/>
                      </a:cubicBezTo>
                      <a:cubicBezTo>
                        <a:pt x="38945" y="945485"/>
                        <a:pt x="70588" y="953092"/>
                        <a:pt x="99188" y="966175"/>
                      </a:cubicBezTo>
                      <a:cubicBezTo>
                        <a:pt x="179513" y="768102"/>
                        <a:pt x="376673" y="578549"/>
                        <a:pt x="691581" y="423072"/>
                      </a:cubicBezTo>
                      <a:cubicBezTo>
                        <a:pt x="1564501" y="-8367"/>
                        <a:pt x="2983261" y="-8367"/>
                        <a:pt x="3856180" y="423072"/>
                      </a:cubicBezTo>
                      <a:cubicBezTo>
                        <a:pt x="4700804" y="840516"/>
                        <a:pt x="4700804" y="1502279"/>
                        <a:pt x="3856180" y="1919723"/>
                      </a:cubicBezTo>
                      <a:cubicBezTo>
                        <a:pt x="2983261" y="2351162"/>
                        <a:pt x="1564501" y="2351162"/>
                        <a:pt x="691581" y="1919723"/>
                      </a:cubicBezTo>
                      <a:cubicBezTo>
                        <a:pt x="376977" y="1764246"/>
                        <a:pt x="179513" y="1574693"/>
                        <a:pt x="99188" y="1376620"/>
                      </a:cubicBezTo>
                      <a:cubicBezTo>
                        <a:pt x="70588" y="1389703"/>
                        <a:pt x="38945" y="1397310"/>
                        <a:pt x="5477" y="1397310"/>
                      </a:cubicBezTo>
                      <a:cubicBezTo>
                        <a:pt x="3651" y="1397310"/>
                        <a:pt x="1825" y="1397006"/>
                        <a:pt x="0" y="1397006"/>
                      </a:cubicBezTo>
                      <a:cubicBezTo>
                        <a:pt x="85801" y="1623070"/>
                        <a:pt x="301521" y="1838181"/>
                        <a:pt x="647464" y="2009175"/>
                      </a:cubicBezTo>
                      <a:cubicBezTo>
                        <a:pt x="1547462" y="2454002"/>
                        <a:pt x="2999995" y="2454002"/>
                        <a:pt x="3900298" y="2009175"/>
                      </a:cubicBezTo>
                      <a:cubicBezTo>
                        <a:pt x="4820073" y="1554308"/>
                        <a:pt x="4820073" y="788488"/>
                        <a:pt x="3900298" y="33362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30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5" name="任意多边形: 形状 4"/>
                <p:cNvSpPr/>
                <p:nvPr/>
              </p:nvSpPr>
              <p:spPr>
                <a:xfrm flipV="1">
                  <a:off x="3696263" y="3265091"/>
                  <a:ext cx="379715" cy="379715"/>
                </a:xfrm>
                <a:custGeom>
                  <a:avLst/>
                  <a:gdLst>
                    <a:gd name="connsiteX0" fmla="*/ 189858 w 379715"/>
                    <a:gd name="connsiteY0" fmla="*/ 0 h 379715"/>
                    <a:gd name="connsiteX1" fmla="*/ 0 w 379715"/>
                    <a:gd name="connsiteY1" fmla="*/ 189858 h 379715"/>
                    <a:gd name="connsiteX2" fmla="*/ 189858 w 379715"/>
                    <a:gd name="connsiteY2" fmla="*/ 379715 h 379715"/>
                    <a:gd name="connsiteX3" fmla="*/ 379716 w 379715"/>
                    <a:gd name="connsiteY3" fmla="*/ 189858 h 379715"/>
                    <a:gd name="connsiteX4" fmla="*/ 189858 w 379715"/>
                    <a:gd name="connsiteY4" fmla="*/ 0 h 379715"/>
                    <a:gd name="connsiteX5" fmla="*/ 189858 w 379715"/>
                    <a:gd name="connsiteY5" fmla="*/ 0 h 379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9715" h="379715">
                      <a:moveTo>
                        <a:pt x="189858" y="0"/>
                      </a:moveTo>
                      <a:cubicBezTo>
                        <a:pt x="84888" y="0"/>
                        <a:pt x="0" y="84888"/>
                        <a:pt x="0" y="189858"/>
                      </a:cubicBezTo>
                      <a:cubicBezTo>
                        <a:pt x="0" y="294827"/>
                        <a:pt x="84888" y="379715"/>
                        <a:pt x="189858" y="379715"/>
                      </a:cubicBezTo>
                      <a:cubicBezTo>
                        <a:pt x="294827" y="379715"/>
                        <a:pt x="379716" y="294827"/>
                        <a:pt x="379716" y="189858"/>
                      </a:cubicBezTo>
                      <a:cubicBezTo>
                        <a:pt x="379716" y="84888"/>
                        <a:pt x="294827" y="0"/>
                        <a:pt x="189858" y="0"/>
                      </a:cubicBezTo>
                      <a:lnTo>
                        <a:pt x="189858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6" name="任意多边形: 形状 5"/>
                <p:cNvSpPr/>
                <p:nvPr/>
              </p:nvSpPr>
              <p:spPr>
                <a:xfrm flipV="1">
                  <a:off x="3642197" y="3211330"/>
                  <a:ext cx="487846" cy="487846"/>
                </a:xfrm>
                <a:custGeom>
                  <a:avLst/>
                  <a:gdLst>
                    <a:gd name="connsiteX0" fmla="*/ 225760 w 451520"/>
                    <a:gd name="connsiteY0" fmla="*/ 0 h 451520"/>
                    <a:gd name="connsiteX1" fmla="*/ 451521 w 451520"/>
                    <a:gd name="connsiteY1" fmla="*/ 225760 h 451520"/>
                    <a:gd name="connsiteX2" fmla="*/ 225760 w 451520"/>
                    <a:gd name="connsiteY2" fmla="*/ 451521 h 451520"/>
                    <a:gd name="connsiteX3" fmla="*/ 0 w 451520"/>
                    <a:gd name="connsiteY3" fmla="*/ 225760 h 451520"/>
                    <a:gd name="connsiteX4" fmla="*/ 225760 w 451520"/>
                    <a:gd name="connsiteY4" fmla="*/ 0 h 451520"/>
                    <a:gd name="connsiteX5" fmla="*/ 225760 w 451520"/>
                    <a:gd name="connsiteY5" fmla="*/ 0 h 451520"/>
                    <a:gd name="connsiteX6" fmla="*/ 225760 w 451520"/>
                    <a:gd name="connsiteY6" fmla="*/ 36207 h 451520"/>
                    <a:gd name="connsiteX7" fmla="*/ 35903 w 451520"/>
                    <a:gd name="connsiteY7" fmla="*/ 226065 h 451520"/>
                    <a:gd name="connsiteX8" fmla="*/ 225760 w 451520"/>
                    <a:gd name="connsiteY8" fmla="*/ 415922 h 451520"/>
                    <a:gd name="connsiteX9" fmla="*/ 415618 w 451520"/>
                    <a:gd name="connsiteY9" fmla="*/ 226065 h 451520"/>
                    <a:gd name="connsiteX10" fmla="*/ 225760 w 451520"/>
                    <a:gd name="connsiteY10" fmla="*/ 36207 h 451520"/>
                    <a:gd name="connsiteX11" fmla="*/ 225760 w 451520"/>
                    <a:gd name="connsiteY11" fmla="*/ 36207 h 451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51520" h="451520">
                      <a:moveTo>
                        <a:pt x="225760" y="0"/>
                      </a:moveTo>
                      <a:cubicBezTo>
                        <a:pt x="350507" y="0"/>
                        <a:pt x="451521" y="101014"/>
                        <a:pt x="451521" y="225760"/>
                      </a:cubicBezTo>
                      <a:cubicBezTo>
                        <a:pt x="451521" y="350506"/>
                        <a:pt x="350507" y="451521"/>
                        <a:pt x="225760" y="451521"/>
                      </a:cubicBezTo>
                      <a:cubicBezTo>
                        <a:pt x="101014" y="451521"/>
                        <a:pt x="0" y="350506"/>
                        <a:pt x="0" y="225760"/>
                      </a:cubicBezTo>
                      <a:cubicBezTo>
                        <a:pt x="0" y="101318"/>
                        <a:pt x="101014" y="0"/>
                        <a:pt x="225760" y="0"/>
                      </a:cubicBezTo>
                      <a:lnTo>
                        <a:pt x="225760" y="0"/>
                      </a:lnTo>
                      <a:close/>
                      <a:moveTo>
                        <a:pt x="225760" y="36207"/>
                      </a:moveTo>
                      <a:cubicBezTo>
                        <a:pt x="120791" y="36207"/>
                        <a:pt x="35903" y="121095"/>
                        <a:pt x="35903" y="226065"/>
                      </a:cubicBezTo>
                      <a:cubicBezTo>
                        <a:pt x="35903" y="331034"/>
                        <a:pt x="120791" y="415922"/>
                        <a:pt x="225760" y="415922"/>
                      </a:cubicBezTo>
                      <a:cubicBezTo>
                        <a:pt x="330730" y="415922"/>
                        <a:pt x="415618" y="331034"/>
                        <a:pt x="415618" y="226065"/>
                      </a:cubicBezTo>
                      <a:cubicBezTo>
                        <a:pt x="415618" y="121095"/>
                        <a:pt x="330730" y="36207"/>
                        <a:pt x="225760" y="36207"/>
                      </a:cubicBezTo>
                      <a:lnTo>
                        <a:pt x="225760" y="36207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30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9" name="椭圆 8"/>
                <p:cNvSpPr/>
                <p:nvPr/>
              </p:nvSpPr>
              <p:spPr>
                <a:xfrm>
                  <a:off x="3830747" y="3410337"/>
                  <a:ext cx="93852" cy="93852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cxnSp>
              <p:nvCxnSpPr>
                <p:cNvPr id="11" name="连接符: 肘形 10"/>
                <p:cNvCxnSpPr/>
                <p:nvPr/>
              </p:nvCxnSpPr>
              <p:spPr>
                <a:xfrm flipV="1">
                  <a:off x="2612566" y="3454948"/>
                  <a:ext cx="1276612" cy="1111081"/>
                </a:xfrm>
                <a:prstGeom prst="bentConnector3">
                  <a:avLst/>
                </a:prstGeom>
                <a:ln w="25400">
                  <a:solidFill>
                    <a:srgbClr val="A5DFF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椭圆 13"/>
                <p:cNvSpPr/>
                <p:nvPr/>
              </p:nvSpPr>
              <p:spPr>
                <a:xfrm>
                  <a:off x="2565088" y="4519103"/>
                  <a:ext cx="93852" cy="93852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18" name="组合 17"/>
              <p:cNvGrpSpPr/>
              <p:nvPr/>
            </p:nvGrpSpPr>
            <p:grpSpPr>
              <a:xfrm>
                <a:off x="9529191" y="2452802"/>
                <a:ext cx="1816559" cy="1011604"/>
                <a:chOff x="7637600" y="1444093"/>
                <a:chExt cx="1816559" cy="1011604"/>
              </a:xfrm>
            </p:grpSpPr>
            <p:sp>
              <p:nvSpPr>
                <p:cNvPr id="16" name="文本框 23"/>
                <p:cNvSpPr txBox="1"/>
                <p:nvPr>
                  <p:custDataLst>
                    <p:tags r:id="rId1"/>
                  </p:custDataLst>
                </p:nvPr>
              </p:nvSpPr>
              <p:spPr>
                <a:xfrm>
                  <a:off x="7637600" y="1444093"/>
                  <a:ext cx="17890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accent2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l"/>
                  <a:r>
                    <a:rPr lang="zh-CN" altLang="en-US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添加小标题</a:t>
                  </a:r>
                  <a:endParaRPr lang="zh-CN" altLang="en-US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7" name="文本框 24"/>
                <p:cNvSpPr txBox="1"/>
                <p:nvPr>
                  <p:custDataLst>
                    <p:tags r:id="rId2"/>
                  </p:custDataLst>
                </p:nvPr>
              </p:nvSpPr>
              <p:spPr>
                <a:xfrm>
                  <a:off x="7637600" y="1767816"/>
                  <a:ext cx="1816559" cy="6878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20000"/>
                    </a:lnSpc>
                    <a:defRPr sz="1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defRPr>
                  </a:lvl1pPr>
                </a:lstStyle>
                <a:p>
                  <a:pPr algn="l"/>
                  <a:r>
                    <a:rPr lang="zh-CN" altLang="en-US" sz="11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单击此处输入正文是您思想的提炼为了最终演示</a:t>
                  </a:r>
                  <a:endParaRPr lang="en-US" altLang="zh-CN" sz="11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  <a:p>
                  <a:pPr algn="l"/>
                  <a:r>
                    <a:rPr lang="zh-CN" altLang="en-US" sz="11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发布的良好效果</a:t>
                  </a:r>
                  <a:endParaRPr lang="en-US" altLang="zh-CN" sz="11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19" name="组合 18"/>
              <p:cNvGrpSpPr/>
              <p:nvPr/>
            </p:nvGrpSpPr>
            <p:grpSpPr>
              <a:xfrm>
                <a:off x="9529191" y="4519103"/>
                <a:ext cx="1816559" cy="1011604"/>
                <a:chOff x="7637600" y="1444093"/>
                <a:chExt cx="1816559" cy="1011604"/>
              </a:xfrm>
            </p:grpSpPr>
            <p:sp>
              <p:nvSpPr>
                <p:cNvPr id="20" name="文本框 23"/>
                <p:cNvSpPr txBox="1"/>
                <p:nvPr>
                  <p:custDataLst>
                    <p:tags r:id="rId3"/>
                  </p:custDataLst>
                </p:nvPr>
              </p:nvSpPr>
              <p:spPr>
                <a:xfrm>
                  <a:off x="7637600" y="1444093"/>
                  <a:ext cx="17890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accent2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l"/>
                  <a:r>
                    <a:rPr lang="zh-CN" altLang="en-US" dirty="0">
                      <a:solidFill>
                        <a:schemeClr val="accent1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添加小标题</a:t>
                  </a:r>
                  <a:endParaRPr lang="zh-CN" altLang="en-US" dirty="0">
                    <a:solidFill>
                      <a:schemeClr val="accent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21" name="文本框 24"/>
                <p:cNvSpPr txBox="1"/>
                <p:nvPr>
                  <p:custDataLst>
                    <p:tags r:id="rId4"/>
                  </p:custDataLst>
                </p:nvPr>
              </p:nvSpPr>
              <p:spPr>
                <a:xfrm>
                  <a:off x="7637600" y="1767816"/>
                  <a:ext cx="1816559" cy="6878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20000"/>
                    </a:lnSpc>
                    <a:defRPr sz="1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defRPr>
                  </a:lvl1pPr>
                </a:lstStyle>
                <a:p>
                  <a:pPr algn="l"/>
                  <a:r>
                    <a:rPr lang="zh-CN" altLang="en-US" sz="11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单击此处输入正文是您思想的提炼为了最终演示</a:t>
                  </a:r>
                  <a:endParaRPr lang="en-US" altLang="zh-CN" sz="11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  <a:p>
                  <a:pPr algn="l"/>
                  <a:r>
                    <a:rPr lang="zh-CN" altLang="en-US" sz="11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发布的良好效果</a:t>
                  </a:r>
                  <a:endParaRPr lang="en-US" altLang="zh-CN" sz="11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25" name="组合 24"/>
              <p:cNvGrpSpPr/>
              <p:nvPr/>
            </p:nvGrpSpPr>
            <p:grpSpPr>
              <a:xfrm>
                <a:off x="1430676" y="4788528"/>
                <a:ext cx="1816559" cy="1011604"/>
                <a:chOff x="200957" y="4587631"/>
                <a:chExt cx="1816559" cy="1011604"/>
              </a:xfrm>
            </p:grpSpPr>
            <p:sp>
              <p:nvSpPr>
                <p:cNvPr id="23" name="文本框 23"/>
                <p:cNvSpPr txBox="1"/>
                <p:nvPr>
                  <p:custDataLst>
                    <p:tags r:id="rId5"/>
                  </p:custDataLst>
                </p:nvPr>
              </p:nvSpPr>
              <p:spPr>
                <a:xfrm>
                  <a:off x="228428" y="4587631"/>
                  <a:ext cx="17890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accent2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r"/>
                  <a:r>
                    <a:rPr lang="zh-CN" altLang="en-US" dirty="0">
                      <a:solidFill>
                        <a:schemeClr val="accent3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添加小标题</a:t>
                  </a:r>
                  <a:endParaRPr lang="zh-CN" altLang="en-US" dirty="0">
                    <a:solidFill>
                      <a:schemeClr val="accent3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24" name="文本框 24"/>
                <p:cNvSpPr txBox="1"/>
                <p:nvPr>
                  <p:custDataLst>
                    <p:tags r:id="rId6"/>
                  </p:custDataLst>
                </p:nvPr>
              </p:nvSpPr>
              <p:spPr>
                <a:xfrm>
                  <a:off x="200957" y="4911354"/>
                  <a:ext cx="1816559" cy="6878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20000"/>
                    </a:lnSpc>
                    <a:defRPr sz="1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defRPr>
                  </a:lvl1pPr>
                </a:lstStyle>
                <a:p>
                  <a:pPr algn="r"/>
                  <a:r>
                    <a:rPr lang="zh-CN" altLang="en-US" sz="11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单击此处输入正文是您思想的提炼为了最终演示</a:t>
                  </a:r>
                  <a:endParaRPr lang="en-US" altLang="zh-CN" sz="11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  <a:p>
                  <a:pPr algn="r"/>
                  <a:r>
                    <a:rPr lang="zh-CN" altLang="en-US" sz="11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发布的良好效果</a:t>
                  </a:r>
                  <a:endParaRPr lang="en-US" altLang="zh-CN" sz="11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26" name="组合 25"/>
              <p:cNvGrpSpPr/>
              <p:nvPr/>
            </p:nvGrpSpPr>
            <p:grpSpPr>
              <a:xfrm>
                <a:off x="1208317" y="1412538"/>
                <a:ext cx="1816559" cy="1011604"/>
                <a:chOff x="200957" y="4587631"/>
                <a:chExt cx="1816559" cy="1011604"/>
              </a:xfrm>
            </p:grpSpPr>
            <p:sp>
              <p:nvSpPr>
                <p:cNvPr id="27" name="文本框 23"/>
                <p:cNvSpPr txBox="1"/>
                <p:nvPr>
                  <p:custDataLst>
                    <p:tags r:id="rId7"/>
                  </p:custDataLst>
                </p:nvPr>
              </p:nvSpPr>
              <p:spPr>
                <a:xfrm>
                  <a:off x="228428" y="4587631"/>
                  <a:ext cx="17890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accent2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r"/>
                  <a:r>
                    <a:rPr lang="zh-CN" altLang="en-US" dirty="0">
                      <a:solidFill>
                        <a:schemeClr val="accent1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添加小标题</a:t>
                  </a:r>
                  <a:endParaRPr lang="zh-CN" altLang="en-US" dirty="0">
                    <a:solidFill>
                      <a:schemeClr val="accent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28" name="文本框 24"/>
                <p:cNvSpPr txBox="1"/>
                <p:nvPr>
                  <p:custDataLst>
                    <p:tags r:id="rId8"/>
                  </p:custDataLst>
                </p:nvPr>
              </p:nvSpPr>
              <p:spPr>
                <a:xfrm>
                  <a:off x="200957" y="4911354"/>
                  <a:ext cx="1816559" cy="6878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20000"/>
                    </a:lnSpc>
                    <a:defRPr sz="1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defRPr>
                  </a:lvl1pPr>
                </a:lstStyle>
                <a:p>
                  <a:pPr algn="r"/>
                  <a:r>
                    <a:rPr lang="zh-CN" altLang="en-US" sz="11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单击此处输入正文是您思想的提炼为了最终演示</a:t>
                  </a:r>
                  <a:endParaRPr lang="en-US" altLang="zh-CN" sz="11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  <a:p>
                  <a:pPr algn="r"/>
                  <a:r>
                    <a:rPr lang="zh-CN" altLang="en-US" sz="11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发布的良好效果</a:t>
                  </a:r>
                  <a:endParaRPr lang="en-US" altLang="zh-CN" sz="11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</p:grpSp>
        <p:grpSp>
          <p:nvGrpSpPr>
            <p:cNvPr id="30" name="知鱼25"/>
            <p:cNvGrpSpPr/>
            <p:nvPr/>
          </p:nvGrpSpPr>
          <p:grpSpPr>
            <a:xfrm>
              <a:off x="5080023" y="4888435"/>
              <a:ext cx="277031" cy="328315"/>
              <a:chOff x="5442104" y="1861916"/>
              <a:chExt cx="444240" cy="526478"/>
            </a:xfrm>
            <a:solidFill>
              <a:schemeClr val="accent3"/>
            </a:solidFill>
          </p:grpSpPr>
          <p:sp>
            <p:nvSpPr>
              <p:cNvPr id="31" name="知鱼25-1"/>
              <p:cNvSpPr/>
              <p:nvPr/>
            </p:nvSpPr>
            <p:spPr>
              <a:xfrm>
                <a:off x="5442104" y="1861916"/>
                <a:ext cx="440081" cy="526478"/>
              </a:xfrm>
              <a:custGeom>
                <a:avLst/>
                <a:gdLst>
                  <a:gd name="connsiteX0" fmla="*/ 294288 w 440081"/>
                  <a:gd name="connsiteY0" fmla="*/ 220041 h 526478"/>
                  <a:gd name="connsiteX1" fmla="*/ 218691 w 440081"/>
                  <a:gd name="connsiteY1" fmla="*/ 298338 h 526478"/>
                  <a:gd name="connsiteX2" fmla="*/ 143094 w 440081"/>
                  <a:gd name="connsiteY2" fmla="*/ 220041 h 526478"/>
                  <a:gd name="connsiteX3" fmla="*/ 218691 w 440081"/>
                  <a:gd name="connsiteY3" fmla="*/ 141744 h 526478"/>
                  <a:gd name="connsiteX4" fmla="*/ 228140 w 440081"/>
                  <a:gd name="connsiteY4" fmla="*/ 143094 h 526478"/>
                  <a:gd name="connsiteX5" fmla="*/ 271339 w 440081"/>
                  <a:gd name="connsiteY5" fmla="*/ 99896 h 526478"/>
                  <a:gd name="connsiteX6" fmla="*/ 218691 w 440081"/>
                  <a:gd name="connsiteY6" fmla="*/ 87746 h 526478"/>
                  <a:gd name="connsiteX7" fmla="*/ 89096 w 440081"/>
                  <a:gd name="connsiteY7" fmla="*/ 220041 h 526478"/>
                  <a:gd name="connsiteX8" fmla="*/ 218691 w 440081"/>
                  <a:gd name="connsiteY8" fmla="*/ 352335 h 526478"/>
                  <a:gd name="connsiteX9" fmla="*/ 348285 w 440081"/>
                  <a:gd name="connsiteY9" fmla="*/ 220041 h 526478"/>
                  <a:gd name="connsiteX10" fmla="*/ 337486 w 440081"/>
                  <a:gd name="connsiteY10" fmla="*/ 168743 h 526478"/>
                  <a:gd name="connsiteX11" fmla="*/ 292938 w 440081"/>
                  <a:gd name="connsiteY11" fmla="*/ 213291 h 526478"/>
                  <a:gd name="connsiteX12" fmla="*/ 294288 w 440081"/>
                  <a:gd name="connsiteY12" fmla="*/ 220041 h 526478"/>
                  <a:gd name="connsiteX13" fmla="*/ 355035 w 440081"/>
                  <a:gd name="connsiteY13" fmla="*/ 394184 h 526478"/>
                  <a:gd name="connsiteX14" fmla="*/ 440082 w 440081"/>
                  <a:gd name="connsiteY14" fmla="*/ 220041 h 526478"/>
                  <a:gd name="connsiteX15" fmla="*/ 429282 w 440081"/>
                  <a:gd name="connsiteY15" fmla="*/ 151194 h 526478"/>
                  <a:gd name="connsiteX16" fmla="*/ 417133 w 440081"/>
                  <a:gd name="connsiteY16" fmla="*/ 163343 h 526478"/>
                  <a:gd name="connsiteX17" fmla="*/ 384734 w 440081"/>
                  <a:gd name="connsiteY17" fmla="*/ 176843 h 526478"/>
                  <a:gd name="connsiteX18" fmla="*/ 380684 w 440081"/>
                  <a:gd name="connsiteY18" fmla="*/ 176843 h 526478"/>
                  <a:gd name="connsiteX19" fmla="*/ 386084 w 440081"/>
                  <a:gd name="connsiteY19" fmla="*/ 220041 h 526478"/>
                  <a:gd name="connsiteX20" fmla="*/ 220041 w 440081"/>
                  <a:gd name="connsiteY20" fmla="*/ 386084 h 526478"/>
                  <a:gd name="connsiteX21" fmla="*/ 53998 w 440081"/>
                  <a:gd name="connsiteY21" fmla="*/ 220041 h 526478"/>
                  <a:gd name="connsiteX22" fmla="*/ 220041 w 440081"/>
                  <a:gd name="connsiteY22" fmla="*/ 53998 h 526478"/>
                  <a:gd name="connsiteX23" fmla="*/ 269989 w 440081"/>
                  <a:gd name="connsiteY23" fmla="*/ 62097 h 526478"/>
                  <a:gd name="connsiteX24" fmla="*/ 283488 w 440081"/>
                  <a:gd name="connsiteY24" fmla="*/ 29699 h 526478"/>
                  <a:gd name="connsiteX25" fmla="*/ 298338 w 440081"/>
                  <a:gd name="connsiteY25" fmla="*/ 14849 h 526478"/>
                  <a:gd name="connsiteX26" fmla="*/ 220041 w 440081"/>
                  <a:gd name="connsiteY26" fmla="*/ 0 h 526478"/>
                  <a:gd name="connsiteX27" fmla="*/ 0 w 440081"/>
                  <a:gd name="connsiteY27" fmla="*/ 220041 h 526478"/>
                  <a:gd name="connsiteX28" fmla="*/ 95846 w 440081"/>
                  <a:gd name="connsiteY28" fmla="*/ 402283 h 526478"/>
                  <a:gd name="connsiteX29" fmla="*/ 59397 w 440081"/>
                  <a:gd name="connsiteY29" fmla="*/ 499479 h 526478"/>
                  <a:gd name="connsiteX30" fmla="*/ 71547 w 440081"/>
                  <a:gd name="connsiteY30" fmla="*/ 525128 h 526478"/>
                  <a:gd name="connsiteX31" fmla="*/ 78297 w 440081"/>
                  <a:gd name="connsiteY31" fmla="*/ 526478 h 526478"/>
                  <a:gd name="connsiteX32" fmla="*/ 97196 w 440081"/>
                  <a:gd name="connsiteY32" fmla="*/ 512979 h 526478"/>
                  <a:gd name="connsiteX33" fmla="*/ 130944 w 440081"/>
                  <a:gd name="connsiteY33" fmla="*/ 422532 h 526478"/>
                  <a:gd name="connsiteX34" fmla="*/ 206541 w 440081"/>
                  <a:gd name="connsiteY34" fmla="*/ 440082 h 526478"/>
                  <a:gd name="connsiteX35" fmla="*/ 206541 w 440081"/>
                  <a:gd name="connsiteY35" fmla="*/ 506229 h 526478"/>
                  <a:gd name="connsiteX36" fmla="*/ 226790 w 440081"/>
                  <a:gd name="connsiteY36" fmla="*/ 526478 h 526478"/>
                  <a:gd name="connsiteX37" fmla="*/ 247040 w 440081"/>
                  <a:gd name="connsiteY37" fmla="*/ 506229 h 526478"/>
                  <a:gd name="connsiteX38" fmla="*/ 247040 w 440081"/>
                  <a:gd name="connsiteY38" fmla="*/ 438732 h 526478"/>
                  <a:gd name="connsiteX39" fmla="*/ 319936 w 440081"/>
                  <a:gd name="connsiteY39" fmla="*/ 415783 h 526478"/>
                  <a:gd name="connsiteX40" fmla="*/ 356385 w 440081"/>
                  <a:gd name="connsiteY40" fmla="*/ 512979 h 526478"/>
                  <a:gd name="connsiteX41" fmla="*/ 375284 w 440081"/>
                  <a:gd name="connsiteY41" fmla="*/ 526478 h 526478"/>
                  <a:gd name="connsiteX42" fmla="*/ 382034 w 440081"/>
                  <a:gd name="connsiteY42" fmla="*/ 525128 h 526478"/>
                  <a:gd name="connsiteX43" fmla="*/ 394183 w 440081"/>
                  <a:gd name="connsiteY43" fmla="*/ 499479 h 526478"/>
                  <a:gd name="connsiteX44" fmla="*/ 355035 w 440081"/>
                  <a:gd name="connsiteY44" fmla="*/ 394184 h 526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440081" h="526478">
                    <a:moveTo>
                      <a:pt x="294288" y="220041"/>
                    </a:moveTo>
                    <a:cubicBezTo>
                      <a:pt x="294288" y="263239"/>
                      <a:pt x="260539" y="298338"/>
                      <a:pt x="218691" y="298338"/>
                    </a:cubicBezTo>
                    <a:cubicBezTo>
                      <a:pt x="176843" y="298338"/>
                      <a:pt x="143094" y="263239"/>
                      <a:pt x="143094" y="220041"/>
                    </a:cubicBezTo>
                    <a:cubicBezTo>
                      <a:pt x="143094" y="176843"/>
                      <a:pt x="176843" y="141744"/>
                      <a:pt x="218691" y="141744"/>
                    </a:cubicBezTo>
                    <a:cubicBezTo>
                      <a:pt x="222741" y="141744"/>
                      <a:pt x="225440" y="141744"/>
                      <a:pt x="228140" y="143094"/>
                    </a:cubicBezTo>
                    <a:lnTo>
                      <a:pt x="271339" y="99896"/>
                    </a:lnTo>
                    <a:cubicBezTo>
                      <a:pt x="255139" y="91796"/>
                      <a:pt x="237590" y="87746"/>
                      <a:pt x="218691" y="87746"/>
                    </a:cubicBezTo>
                    <a:cubicBezTo>
                      <a:pt x="147144" y="87746"/>
                      <a:pt x="89096" y="147144"/>
                      <a:pt x="89096" y="220041"/>
                    </a:cubicBezTo>
                    <a:cubicBezTo>
                      <a:pt x="89096" y="292938"/>
                      <a:pt x="147144" y="352335"/>
                      <a:pt x="218691" y="352335"/>
                    </a:cubicBezTo>
                    <a:cubicBezTo>
                      <a:pt x="290238" y="352335"/>
                      <a:pt x="348285" y="292938"/>
                      <a:pt x="348285" y="220041"/>
                    </a:cubicBezTo>
                    <a:cubicBezTo>
                      <a:pt x="348285" y="201142"/>
                      <a:pt x="344236" y="183592"/>
                      <a:pt x="337486" y="168743"/>
                    </a:cubicBezTo>
                    <a:lnTo>
                      <a:pt x="292938" y="213291"/>
                    </a:lnTo>
                    <a:cubicBezTo>
                      <a:pt x="294288" y="214641"/>
                      <a:pt x="294288" y="217341"/>
                      <a:pt x="294288" y="220041"/>
                    </a:cubicBezTo>
                    <a:close/>
                    <a:moveTo>
                      <a:pt x="355035" y="394184"/>
                    </a:moveTo>
                    <a:cubicBezTo>
                      <a:pt x="406333" y="353685"/>
                      <a:pt x="440082" y="291588"/>
                      <a:pt x="440082" y="220041"/>
                    </a:cubicBezTo>
                    <a:cubicBezTo>
                      <a:pt x="440082" y="195742"/>
                      <a:pt x="436032" y="172793"/>
                      <a:pt x="429282" y="151194"/>
                    </a:cubicBezTo>
                    <a:lnTo>
                      <a:pt x="417133" y="163343"/>
                    </a:lnTo>
                    <a:cubicBezTo>
                      <a:pt x="407683" y="172793"/>
                      <a:pt x="396883" y="176843"/>
                      <a:pt x="384734" y="176843"/>
                    </a:cubicBezTo>
                    <a:cubicBezTo>
                      <a:pt x="383384" y="176843"/>
                      <a:pt x="382034" y="176843"/>
                      <a:pt x="380684" y="176843"/>
                    </a:cubicBezTo>
                    <a:cubicBezTo>
                      <a:pt x="384734" y="190342"/>
                      <a:pt x="386084" y="205191"/>
                      <a:pt x="386084" y="220041"/>
                    </a:cubicBezTo>
                    <a:cubicBezTo>
                      <a:pt x="386084" y="311837"/>
                      <a:pt x="311837" y="386084"/>
                      <a:pt x="220041" y="386084"/>
                    </a:cubicBezTo>
                    <a:cubicBezTo>
                      <a:pt x="128245" y="386084"/>
                      <a:pt x="53998" y="311837"/>
                      <a:pt x="53998" y="220041"/>
                    </a:cubicBezTo>
                    <a:cubicBezTo>
                      <a:pt x="53998" y="128245"/>
                      <a:pt x="128245" y="53998"/>
                      <a:pt x="220041" y="53998"/>
                    </a:cubicBezTo>
                    <a:cubicBezTo>
                      <a:pt x="237590" y="53998"/>
                      <a:pt x="253789" y="56698"/>
                      <a:pt x="269989" y="62097"/>
                    </a:cubicBezTo>
                    <a:cubicBezTo>
                      <a:pt x="269989" y="49948"/>
                      <a:pt x="275388" y="39148"/>
                      <a:pt x="283488" y="29699"/>
                    </a:cubicBezTo>
                    <a:lnTo>
                      <a:pt x="298338" y="14849"/>
                    </a:lnTo>
                    <a:cubicBezTo>
                      <a:pt x="274038" y="5400"/>
                      <a:pt x="247040" y="0"/>
                      <a:pt x="220041" y="0"/>
                    </a:cubicBezTo>
                    <a:cubicBezTo>
                      <a:pt x="98546" y="0"/>
                      <a:pt x="0" y="98546"/>
                      <a:pt x="0" y="220041"/>
                    </a:cubicBezTo>
                    <a:cubicBezTo>
                      <a:pt x="0" y="295638"/>
                      <a:pt x="37798" y="361785"/>
                      <a:pt x="95846" y="402283"/>
                    </a:cubicBezTo>
                    <a:lnTo>
                      <a:pt x="59397" y="499479"/>
                    </a:lnTo>
                    <a:cubicBezTo>
                      <a:pt x="55348" y="510279"/>
                      <a:pt x="60747" y="521078"/>
                      <a:pt x="71547" y="525128"/>
                    </a:cubicBezTo>
                    <a:cubicBezTo>
                      <a:pt x="74247" y="526478"/>
                      <a:pt x="76947" y="526478"/>
                      <a:pt x="78297" y="526478"/>
                    </a:cubicBezTo>
                    <a:cubicBezTo>
                      <a:pt x="86396" y="526478"/>
                      <a:pt x="94496" y="521078"/>
                      <a:pt x="97196" y="512979"/>
                    </a:cubicBezTo>
                    <a:lnTo>
                      <a:pt x="130944" y="422532"/>
                    </a:lnTo>
                    <a:cubicBezTo>
                      <a:pt x="153894" y="433332"/>
                      <a:pt x="179542" y="438732"/>
                      <a:pt x="206541" y="440082"/>
                    </a:cubicBezTo>
                    <a:lnTo>
                      <a:pt x="206541" y="506229"/>
                    </a:lnTo>
                    <a:cubicBezTo>
                      <a:pt x="206541" y="517028"/>
                      <a:pt x="215991" y="526478"/>
                      <a:pt x="226790" y="526478"/>
                    </a:cubicBezTo>
                    <a:cubicBezTo>
                      <a:pt x="237590" y="526478"/>
                      <a:pt x="247040" y="517028"/>
                      <a:pt x="247040" y="506229"/>
                    </a:cubicBezTo>
                    <a:lnTo>
                      <a:pt x="247040" y="438732"/>
                    </a:lnTo>
                    <a:cubicBezTo>
                      <a:pt x="272688" y="436032"/>
                      <a:pt x="298338" y="427932"/>
                      <a:pt x="319936" y="415783"/>
                    </a:cubicBezTo>
                    <a:lnTo>
                      <a:pt x="356385" y="512979"/>
                    </a:lnTo>
                    <a:cubicBezTo>
                      <a:pt x="359085" y="521078"/>
                      <a:pt x="367184" y="526478"/>
                      <a:pt x="375284" y="526478"/>
                    </a:cubicBezTo>
                    <a:cubicBezTo>
                      <a:pt x="377984" y="526478"/>
                      <a:pt x="380684" y="526478"/>
                      <a:pt x="382034" y="525128"/>
                    </a:cubicBezTo>
                    <a:cubicBezTo>
                      <a:pt x="392834" y="521078"/>
                      <a:pt x="398233" y="508929"/>
                      <a:pt x="394183" y="499479"/>
                    </a:cubicBezTo>
                    <a:lnTo>
                      <a:pt x="355035" y="394184"/>
                    </a:ln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32" name="知鱼25-2"/>
              <p:cNvSpPr/>
              <p:nvPr/>
            </p:nvSpPr>
            <p:spPr>
              <a:xfrm>
                <a:off x="5618947" y="1865966"/>
                <a:ext cx="267398" cy="261889"/>
              </a:xfrm>
              <a:custGeom>
                <a:avLst/>
                <a:gdLst>
                  <a:gd name="connsiteX0" fmla="*/ 259189 w 267398"/>
                  <a:gd name="connsiteY0" fmla="*/ 67497 h 261889"/>
                  <a:gd name="connsiteX1" fmla="*/ 221391 w 267398"/>
                  <a:gd name="connsiteY1" fmla="*/ 52648 h 261889"/>
                  <a:gd name="connsiteX2" fmla="*/ 214641 w 267398"/>
                  <a:gd name="connsiteY2" fmla="*/ 45898 h 261889"/>
                  <a:gd name="connsiteX3" fmla="*/ 199792 w 267398"/>
                  <a:gd name="connsiteY3" fmla="*/ 8100 h 261889"/>
                  <a:gd name="connsiteX4" fmla="*/ 187642 w 267398"/>
                  <a:gd name="connsiteY4" fmla="*/ 0 h 261889"/>
                  <a:gd name="connsiteX5" fmla="*/ 178192 w 267398"/>
                  <a:gd name="connsiteY5" fmla="*/ 4050 h 261889"/>
                  <a:gd name="connsiteX6" fmla="*/ 130944 w 267398"/>
                  <a:gd name="connsiteY6" fmla="*/ 51298 h 261889"/>
                  <a:gd name="connsiteX7" fmla="*/ 128245 w 267398"/>
                  <a:gd name="connsiteY7" fmla="*/ 64797 h 261889"/>
                  <a:gd name="connsiteX8" fmla="*/ 140394 w 267398"/>
                  <a:gd name="connsiteY8" fmla="*/ 97196 h 261889"/>
                  <a:gd name="connsiteX9" fmla="*/ 59397 w 267398"/>
                  <a:gd name="connsiteY9" fmla="*/ 178193 h 261889"/>
                  <a:gd name="connsiteX10" fmla="*/ 43198 w 267398"/>
                  <a:gd name="connsiteY10" fmla="*/ 175493 h 261889"/>
                  <a:gd name="connsiteX11" fmla="*/ 0 w 267398"/>
                  <a:gd name="connsiteY11" fmla="*/ 218691 h 261889"/>
                  <a:gd name="connsiteX12" fmla="*/ 43198 w 267398"/>
                  <a:gd name="connsiteY12" fmla="*/ 261889 h 261889"/>
                  <a:gd name="connsiteX13" fmla="*/ 86396 w 267398"/>
                  <a:gd name="connsiteY13" fmla="*/ 218691 h 261889"/>
                  <a:gd name="connsiteX14" fmla="*/ 83696 w 267398"/>
                  <a:gd name="connsiteY14" fmla="*/ 202492 h 261889"/>
                  <a:gd name="connsiteX15" fmla="*/ 161993 w 267398"/>
                  <a:gd name="connsiteY15" fmla="*/ 124195 h 261889"/>
                  <a:gd name="connsiteX16" fmla="*/ 203841 w 267398"/>
                  <a:gd name="connsiteY16" fmla="*/ 140394 h 261889"/>
                  <a:gd name="connsiteX17" fmla="*/ 207891 w 267398"/>
                  <a:gd name="connsiteY17" fmla="*/ 141744 h 261889"/>
                  <a:gd name="connsiteX18" fmla="*/ 217341 w 267398"/>
                  <a:gd name="connsiteY18" fmla="*/ 137694 h 261889"/>
                  <a:gd name="connsiteX19" fmla="*/ 264589 w 267398"/>
                  <a:gd name="connsiteY19" fmla="*/ 90446 h 261889"/>
                  <a:gd name="connsiteX20" fmla="*/ 259189 w 267398"/>
                  <a:gd name="connsiteY20" fmla="*/ 67497 h 26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7398" h="261889">
                    <a:moveTo>
                      <a:pt x="259189" y="67497"/>
                    </a:moveTo>
                    <a:lnTo>
                      <a:pt x="221391" y="52648"/>
                    </a:lnTo>
                    <a:cubicBezTo>
                      <a:pt x="217341" y="51298"/>
                      <a:pt x="215991" y="48598"/>
                      <a:pt x="214641" y="45898"/>
                    </a:cubicBezTo>
                    <a:lnTo>
                      <a:pt x="199792" y="8100"/>
                    </a:lnTo>
                    <a:cubicBezTo>
                      <a:pt x="198442" y="2700"/>
                      <a:pt x="193042" y="0"/>
                      <a:pt x="187642" y="0"/>
                    </a:cubicBezTo>
                    <a:cubicBezTo>
                      <a:pt x="184942" y="0"/>
                      <a:pt x="180892" y="1350"/>
                      <a:pt x="178192" y="4050"/>
                    </a:cubicBezTo>
                    <a:lnTo>
                      <a:pt x="130944" y="51298"/>
                    </a:lnTo>
                    <a:cubicBezTo>
                      <a:pt x="126895" y="55348"/>
                      <a:pt x="126895" y="60747"/>
                      <a:pt x="128245" y="64797"/>
                    </a:cubicBezTo>
                    <a:lnTo>
                      <a:pt x="140394" y="97196"/>
                    </a:lnTo>
                    <a:lnTo>
                      <a:pt x="59397" y="178193"/>
                    </a:lnTo>
                    <a:cubicBezTo>
                      <a:pt x="53998" y="175493"/>
                      <a:pt x="48598" y="175493"/>
                      <a:pt x="43198" y="175493"/>
                    </a:cubicBezTo>
                    <a:cubicBezTo>
                      <a:pt x="18899" y="175493"/>
                      <a:pt x="0" y="194392"/>
                      <a:pt x="0" y="218691"/>
                    </a:cubicBezTo>
                    <a:cubicBezTo>
                      <a:pt x="0" y="242990"/>
                      <a:pt x="18899" y="261889"/>
                      <a:pt x="43198" y="261889"/>
                    </a:cubicBezTo>
                    <a:cubicBezTo>
                      <a:pt x="67497" y="261889"/>
                      <a:pt x="86396" y="242990"/>
                      <a:pt x="86396" y="218691"/>
                    </a:cubicBezTo>
                    <a:cubicBezTo>
                      <a:pt x="86396" y="213291"/>
                      <a:pt x="85046" y="207891"/>
                      <a:pt x="83696" y="202492"/>
                    </a:cubicBezTo>
                    <a:lnTo>
                      <a:pt x="161993" y="124195"/>
                    </a:lnTo>
                    <a:lnTo>
                      <a:pt x="203841" y="140394"/>
                    </a:lnTo>
                    <a:cubicBezTo>
                      <a:pt x="205191" y="140394"/>
                      <a:pt x="206541" y="141744"/>
                      <a:pt x="207891" y="141744"/>
                    </a:cubicBezTo>
                    <a:cubicBezTo>
                      <a:pt x="210591" y="141744"/>
                      <a:pt x="214641" y="140394"/>
                      <a:pt x="217341" y="137694"/>
                    </a:cubicBezTo>
                    <a:lnTo>
                      <a:pt x="264589" y="90446"/>
                    </a:lnTo>
                    <a:cubicBezTo>
                      <a:pt x="269989" y="82347"/>
                      <a:pt x="267289" y="71547"/>
                      <a:pt x="259189" y="67497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39" name="知鱼60"/>
            <p:cNvGrpSpPr/>
            <p:nvPr/>
          </p:nvGrpSpPr>
          <p:grpSpPr>
            <a:xfrm>
              <a:off x="7714155" y="3358425"/>
              <a:ext cx="329534" cy="286381"/>
              <a:chOff x="6428031" y="1876766"/>
              <a:chExt cx="566976" cy="492729"/>
            </a:xfrm>
            <a:solidFill>
              <a:schemeClr val="accent3"/>
            </a:solidFill>
          </p:grpSpPr>
          <p:sp>
            <p:nvSpPr>
              <p:cNvPr id="40" name="知鱼60-1"/>
              <p:cNvSpPr/>
              <p:nvPr/>
            </p:nvSpPr>
            <p:spPr>
              <a:xfrm>
                <a:off x="6428031" y="1876766"/>
                <a:ext cx="566976" cy="492729"/>
              </a:xfrm>
              <a:custGeom>
                <a:avLst/>
                <a:gdLst>
                  <a:gd name="connsiteX0" fmla="*/ 539978 w 566976"/>
                  <a:gd name="connsiteY0" fmla="*/ 0 h 492729"/>
                  <a:gd name="connsiteX1" fmla="*/ 26999 w 566976"/>
                  <a:gd name="connsiteY1" fmla="*/ 0 h 492729"/>
                  <a:gd name="connsiteX2" fmla="*/ 0 w 566976"/>
                  <a:gd name="connsiteY2" fmla="*/ 26999 h 492729"/>
                  <a:gd name="connsiteX3" fmla="*/ 0 w 566976"/>
                  <a:gd name="connsiteY3" fmla="*/ 364485 h 492729"/>
                  <a:gd name="connsiteX4" fmla="*/ 26999 w 566976"/>
                  <a:gd name="connsiteY4" fmla="*/ 391484 h 492729"/>
                  <a:gd name="connsiteX5" fmla="*/ 228141 w 566976"/>
                  <a:gd name="connsiteY5" fmla="*/ 391484 h 492729"/>
                  <a:gd name="connsiteX6" fmla="*/ 217341 w 566976"/>
                  <a:gd name="connsiteY6" fmla="*/ 452231 h 492729"/>
                  <a:gd name="connsiteX7" fmla="*/ 168743 w 566976"/>
                  <a:gd name="connsiteY7" fmla="*/ 452231 h 492729"/>
                  <a:gd name="connsiteX8" fmla="*/ 148494 w 566976"/>
                  <a:gd name="connsiteY8" fmla="*/ 472480 h 492729"/>
                  <a:gd name="connsiteX9" fmla="*/ 168743 w 566976"/>
                  <a:gd name="connsiteY9" fmla="*/ 492730 h 492729"/>
                  <a:gd name="connsiteX10" fmla="*/ 398234 w 566976"/>
                  <a:gd name="connsiteY10" fmla="*/ 492730 h 492729"/>
                  <a:gd name="connsiteX11" fmla="*/ 418483 w 566976"/>
                  <a:gd name="connsiteY11" fmla="*/ 472480 h 492729"/>
                  <a:gd name="connsiteX12" fmla="*/ 398234 w 566976"/>
                  <a:gd name="connsiteY12" fmla="*/ 452231 h 492729"/>
                  <a:gd name="connsiteX13" fmla="*/ 348286 w 566976"/>
                  <a:gd name="connsiteY13" fmla="*/ 452231 h 492729"/>
                  <a:gd name="connsiteX14" fmla="*/ 338836 w 566976"/>
                  <a:gd name="connsiteY14" fmla="*/ 391484 h 492729"/>
                  <a:gd name="connsiteX15" fmla="*/ 539978 w 566976"/>
                  <a:gd name="connsiteY15" fmla="*/ 391484 h 492729"/>
                  <a:gd name="connsiteX16" fmla="*/ 566977 w 566976"/>
                  <a:gd name="connsiteY16" fmla="*/ 364485 h 492729"/>
                  <a:gd name="connsiteX17" fmla="*/ 566977 w 566976"/>
                  <a:gd name="connsiteY17" fmla="*/ 26999 h 492729"/>
                  <a:gd name="connsiteX18" fmla="*/ 539978 w 566976"/>
                  <a:gd name="connsiteY18" fmla="*/ 0 h 492729"/>
                  <a:gd name="connsiteX19" fmla="*/ 283488 w 566976"/>
                  <a:gd name="connsiteY19" fmla="*/ 371235 h 492729"/>
                  <a:gd name="connsiteX20" fmla="*/ 263239 w 566976"/>
                  <a:gd name="connsiteY20" fmla="*/ 350985 h 492729"/>
                  <a:gd name="connsiteX21" fmla="*/ 283488 w 566976"/>
                  <a:gd name="connsiteY21" fmla="*/ 330736 h 492729"/>
                  <a:gd name="connsiteX22" fmla="*/ 303737 w 566976"/>
                  <a:gd name="connsiteY22" fmla="*/ 350985 h 492729"/>
                  <a:gd name="connsiteX23" fmla="*/ 283488 w 566976"/>
                  <a:gd name="connsiteY23" fmla="*/ 371235 h 492729"/>
                  <a:gd name="connsiteX24" fmla="*/ 512979 w 566976"/>
                  <a:gd name="connsiteY24" fmla="*/ 296988 h 492729"/>
                  <a:gd name="connsiteX25" fmla="*/ 53998 w 566976"/>
                  <a:gd name="connsiteY25" fmla="*/ 296988 h 492729"/>
                  <a:gd name="connsiteX26" fmla="*/ 53998 w 566976"/>
                  <a:gd name="connsiteY26" fmla="*/ 53998 h 492729"/>
                  <a:gd name="connsiteX27" fmla="*/ 512979 w 566976"/>
                  <a:gd name="connsiteY27" fmla="*/ 53998 h 492729"/>
                  <a:gd name="connsiteX28" fmla="*/ 512979 w 566976"/>
                  <a:gd name="connsiteY28" fmla="*/ 296988 h 492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66976" h="492729">
                    <a:moveTo>
                      <a:pt x="539978" y="0"/>
                    </a:moveTo>
                    <a:lnTo>
                      <a:pt x="26999" y="0"/>
                    </a:lnTo>
                    <a:cubicBezTo>
                      <a:pt x="12149" y="0"/>
                      <a:pt x="0" y="12150"/>
                      <a:pt x="0" y="26999"/>
                    </a:cubicBezTo>
                    <a:lnTo>
                      <a:pt x="0" y="364485"/>
                    </a:lnTo>
                    <a:cubicBezTo>
                      <a:pt x="0" y="379334"/>
                      <a:pt x="12149" y="391484"/>
                      <a:pt x="26999" y="391484"/>
                    </a:cubicBezTo>
                    <a:lnTo>
                      <a:pt x="228141" y="391484"/>
                    </a:lnTo>
                    <a:lnTo>
                      <a:pt x="217341" y="452231"/>
                    </a:lnTo>
                    <a:lnTo>
                      <a:pt x="168743" y="452231"/>
                    </a:lnTo>
                    <a:cubicBezTo>
                      <a:pt x="157943" y="452231"/>
                      <a:pt x="148494" y="461681"/>
                      <a:pt x="148494" y="472480"/>
                    </a:cubicBezTo>
                    <a:cubicBezTo>
                      <a:pt x="148494" y="483280"/>
                      <a:pt x="157943" y="492730"/>
                      <a:pt x="168743" y="492730"/>
                    </a:cubicBezTo>
                    <a:lnTo>
                      <a:pt x="398234" y="492730"/>
                    </a:lnTo>
                    <a:cubicBezTo>
                      <a:pt x="409033" y="492730"/>
                      <a:pt x="418483" y="483280"/>
                      <a:pt x="418483" y="472480"/>
                    </a:cubicBezTo>
                    <a:cubicBezTo>
                      <a:pt x="418483" y="461681"/>
                      <a:pt x="409033" y="452231"/>
                      <a:pt x="398234" y="452231"/>
                    </a:cubicBezTo>
                    <a:lnTo>
                      <a:pt x="348286" y="452231"/>
                    </a:lnTo>
                    <a:lnTo>
                      <a:pt x="338836" y="391484"/>
                    </a:lnTo>
                    <a:lnTo>
                      <a:pt x="539978" y="391484"/>
                    </a:lnTo>
                    <a:cubicBezTo>
                      <a:pt x="554827" y="391484"/>
                      <a:pt x="566977" y="379334"/>
                      <a:pt x="566977" y="364485"/>
                    </a:cubicBezTo>
                    <a:lnTo>
                      <a:pt x="566977" y="26999"/>
                    </a:lnTo>
                    <a:cubicBezTo>
                      <a:pt x="566977" y="12150"/>
                      <a:pt x="554827" y="0"/>
                      <a:pt x="539978" y="0"/>
                    </a:cubicBezTo>
                    <a:close/>
                    <a:moveTo>
                      <a:pt x="283488" y="371235"/>
                    </a:moveTo>
                    <a:cubicBezTo>
                      <a:pt x="272689" y="371235"/>
                      <a:pt x="263239" y="361785"/>
                      <a:pt x="263239" y="350985"/>
                    </a:cubicBezTo>
                    <a:cubicBezTo>
                      <a:pt x="263239" y="340186"/>
                      <a:pt x="272689" y="330736"/>
                      <a:pt x="283488" y="330736"/>
                    </a:cubicBezTo>
                    <a:cubicBezTo>
                      <a:pt x="294288" y="330736"/>
                      <a:pt x="303737" y="340186"/>
                      <a:pt x="303737" y="350985"/>
                    </a:cubicBezTo>
                    <a:cubicBezTo>
                      <a:pt x="303737" y="361785"/>
                      <a:pt x="294288" y="371235"/>
                      <a:pt x="283488" y="371235"/>
                    </a:cubicBezTo>
                    <a:close/>
                    <a:moveTo>
                      <a:pt x="512979" y="296988"/>
                    </a:moveTo>
                    <a:lnTo>
                      <a:pt x="53998" y="296988"/>
                    </a:lnTo>
                    <a:lnTo>
                      <a:pt x="53998" y="53998"/>
                    </a:lnTo>
                    <a:lnTo>
                      <a:pt x="512979" y="53998"/>
                    </a:lnTo>
                    <a:lnTo>
                      <a:pt x="512979" y="296988"/>
                    </a:ln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41" name="知鱼60-2"/>
              <p:cNvSpPr/>
              <p:nvPr/>
            </p:nvSpPr>
            <p:spPr>
              <a:xfrm>
                <a:off x="6561675" y="1964512"/>
                <a:ext cx="299687" cy="175492"/>
              </a:xfrm>
              <a:custGeom>
                <a:avLst/>
                <a:gdLst>
                  <a:gd name="connsiteX0" fmla="*/ 287538 w 299687"/>
                  <a:gd name="connsiteY0" fmla="*/ 125545 h 175492"/>
                  <a:gd name="connsiteX1" fmla="*/ 268639 w 299687"/>
                  <a:gd name="connsiteY1" fmla="*/ 125545 h 175492"/>
                  <a:gd name="connsiteX2" fmla="*/ 256489 w 299687"/>
                  <a:gd name="connsiteY2" fmla="*/ 116095 h 175492"/>
                  <a:gd name="connsiteX3" fmla="*/ 249740 w 299687"/>
                  <a:gd name="connsiteY3" fmla="*/ 98546 h 175492"/>
                  <a:gd name="connsiteX4" fmla="*/ 251090 w 299687"/>
                  <a:gd name="connsiteY4" fmla="*/ 83696 h 175492"/>
                  <a:gd name="connsiteX5" fmla="*/ 264589 w 299687"/>
                  <a:gd name="connsiteY5" fmla="*/ 70197 h 175492"/>
                  <a:gd name="connsiteX6" fmla="*/ 264589 w 299687"/>
                  <a:gd name="connsiteY6" fmla="*/ 52648 h 175492"/>
                  <a:gd name="connsiteX7" fmla="*/ 247040 w 299687"/>
                  <a:gd name="connsiteY7" fmla="*/ 35099 h 175492"/>
                  <a:gd name="connsiteX8" fmla="*/ 229491 w 299687"/>
                  <a:gd name="connsiteY8" fmla="*/ 35099 h 175492"/>
                  <a:gd name="connsiteX9" fmla="*/ 215991 w 299687"/>
                  <a:gd name="connsiteY9" fmla="*/ 48598 h 175492"/>
                  <a:gd name="connsiteX10" fmla="*/ 201142 w 299687"/>
                  <a:gd name="connsiteY10" fmla="*/ 49948 h 175492"/>
                  <a:gd name="connsiteX11" fmla="*/ 183592 w 299687"/>
                  <a:gd name="connsiteY11" fmla="*/ 43198 h 175492"/>
                  <a:gd name="connsiteX12" fmla="*/ 174143 w 299687"/>
                  <a:gd name="connsiteY12" fmla="*/ 31049 h 175492"/>
                  <a:gd name="connsiteX13" fmla="*/ 174143 w 299687"/>
                  <a:gd name="connsiteY13" fmla="*/ 12150 h 175492"/>
                  <a:gd name="connsiteX14" fmla="*/ 161993 w 299687"/>
                  <a:gd name="connsiteY14" fmla="*/ 0 h 175492"/>
                  <a:gd name="connsiteX15" fmla="*/ 136344 w 299687"/>
                  <a:gd name="connsiteY15" fmla="*/ 0 h 175492"/>
                  <a:gd name="connsiteX16" fmla="*/ 124195 w 299687"/>
                  <a:gd name="connsiteY16" fmla="*/ 12150 h 175492"/>
                  <a:gd name="connsiteX17" fmla="*/ 124195 w 299687"/>
                  <a:gd name="connsiteY17" fmla="*/ 31049 h 175492"/>
                  <a:gd name="connsiteX18" fmla="*/ 114745 w 299687"/>
                  <a:gd name="connsiteY18" fmla="*/ 43198 h 175492"/>
                  <a:gd name="connsiteX19" fmla="*/ 97196 w 299687"/>
                  <a:gd name="connsiteY19" fmla="*/ 49948 h 175492"/>
                  <a:gd name="connsiteX20" fmla="*/ 82347 w 299687"/>
                  <a:gd name="connsiteY20" fmla="*/ 48598 h 175492"/>
                  <a:gd name="connsiteX21" fmla="*/ 68847 w 299687"/>
                  <a:gd name="connsiteY21" fmla="*/ 35099 h 175492"/>
                  <a:gd name="connsiteX22" fmla="*/ 51298 w 299687"/>
                  <a:gd name="connsiteY22" fmla="*/ 35099 h 175492"/>
                  <a:gd name="connsiteX23" fmla="*/ 35099 w 299687"/>
                  <a:gd name="connsiteY23" fmla="*/ 52648 h 175492"/>
                  <a:gd name="connsiteX24" fmla="*/ 35099 w 299687"/>
                  <a:gd name="connsiteY24" fmla="*/ 70197 h 175492"/>
                  <a:gd name="connsiteX25" fmla="*/ 48598 w 299687"/>
                  <a:gd name="connsiteY25" fmla="*/ 83696 h 175492"/>
                  <a:gd name="connsiteX26" fmla="*/ 49948 w 299687"/>
                  <a:gd name="connsiteY26" fmla="*/ 98546 h 175492"/>
                  <a:gd name="connsiteX27" fmla="*/ 43198 w 299687"/>
                  <a:gd name="connsiteY27" fmla="*/ 116095 h 175492"/>
                  <a:gd name="connsiteX28" fmla="*/ 31049 w 299687"/>
                  <a:gd name="connsiteY28" fmla="*/ 125545 h 175492"/>
                  <a:gd name="connsiteX29" fmla="*/ 12150 w 299687"/>
                  <a:gd name="connsiteY29" fmla="*/ 125545 h 175492"/>
                  <a:gd name="connsiteX30" fmla="*/ 0 w 299687"/>
                  <a:gd name="connsiteY30" fmla="*/ 137694 h 175492"/>
                  <a:gd name="connsiteX31" fmla="*/ 0 w 299687"/>
                  <a:gd name="connsiteY31" fmla="*/ 163343 h 175492"/>
                  <a:gd name="connsiteX32" fmla="*/ 12150 w 299687"/>
                  <a:gd name="connsiteY32" fmla="*/ 175493 h 175492"/>
                  <a:gd name="connsiteX33" fmla="*/ 93146 w 299687"/>
                  <a:gd name="connsiteY33" fmla="*/ 175493 h 175492"/>
                  <a:gd name="connsiteX34" fmla="*/ 87746 w 299687"/>
                  <a:gd name="connsiteY34" fmla="*/ 149844 h 175492"/>
                  <a:gd name="connsiteX35" fmla="*/ 149844 w 299687"/>
                  <a:gd name="connsiteY35" fmla="*/ 87746 h 175492"/>
                  <a:gd name="connsiteX36" fmla="*/ 211941 w 299687"/>
                  <a:gd name="connsiteY36" fmla="*/ 149844 h 175492"/>
                  <a:gd name="connsiteX37" fmla="*/ 206541 w 299687"/>
                  <a:gd name="connsiteY37" fmla="*/ 175493 h 175492"/>
                  <a:gd name="connsiteX38" fmla="*/ 287538 w 299687"/>
                  <a:gd name="connsiteY38" fmla="*/ 175493 h 175492"/>
                  <a:gd name="connsiteX39" fmla="*/ 299688 w 299687"/>
                  <a:gd name="connsiteY39" fmla="*/ 163343 h 175492"/>
                  <a:gd name="connsiteX40" fmla="*/ 299688 w 299687"/>
                  <a:gd name="connsiteY40" fmla="*/ 137694 h 175492"/>
                  <a:gd name="connsiteX41" fmla="*/ 287538 w 299687"/>
                  <a:gd name="connsiteY41" fmla="*/ 125545 h 175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99687" h="175492">
                    <a:moveTo>
                      <a:pt x="287538" y="125545"/>
                    </a:moveTo>
                    <a:lnTo>
                      <a:pt x="268639" y="125545"/>
                    </a:lnTo>
                    <a:cubicBezTo>
                      <a:pt x="263239" y="125545"/>
                      <a:pt x="257839" y="121495"/>
                      <a:pt x="256489" y="116095"/>
                    </a:cubicBezTo>
                    <a:cubicBezTo>
                      <a:pt x="255139" y="109345"/>
                      <a:pt x="252440" y="103946"/>
                      <a:pt x="249740" y="98546"/>
                    </a:cubicBezTo>
                    <a:cubicBezTo>
                      <a:pt x="247040" y="93146"/>
                      <a:pt x="248390" y="87746"/>
                      <a:pt x="251090" y="83696"/>
                    </a:cubicBezTo>
                    <a:lnTo>
                      <a:pt x="264589" y="70197"/>
                    </a:lnTo>
                    <a:cubicBezTo>
                      <a:pt x="269989" y="64797"/>
                      <a:pt x="269989" y="56698"/>
                      <a:pt x="264589" y="52648"/>
                    </a:cubicBezTo>
                    <a:lnTo>
                      <a:pt x="247040" y="35099"/>
                    </a:lnTo>
                    <a:cubicBezTo>
                      <a:pt x="241640" y="29699"/>
                      <a:pt x="233540" y="29699"/>
                      <a:pt x="229491" y="35099"/>
                    </a:cubicBezTo>
                    <a:lnTo>
                      <a:pt x="215991" y="48598"/>
                    </a:lnTo>
                    <a:cubicBezTo>
                      <a:pt x="211941" y="52648"/>
                      <a:pt x="206541" y="52648"/>
                      <a:pt x="201142" y="49948"/>
                    </a:cubicBezTo>
                    <a:cubicBezTo>
                      <a:pt x="195742" y="47248"/>
                      <a:pt x="190342" y="44548"/>
                      <a:pt x="183592" y="43198"/>
                    </a:cubicBezTo>
                    <a:cubicBezTo>
                      <a:pt x="178193" y="41848"/>
                      <a:pt x="174143" y="36448"/>
                      <a:pt x="174143" y="31049"/>
                    </a:cubicBezTo>
                    <a:lnTo>
                      <a:pt x="174143" y="12150"/>
                    </a:lnTo>
                    <a:cubicBezTo>
                      <a:pt x="174143" y="5400"/>
                      <a:pt x="168743" y="0"/>
                      <a:pt x="161993" y="0"/>
                    </a:cubicBezTo>
                    <a:lnTo>
                      <a:pt x="136344" y="0"/>
                    </a:lnTo>
                    <a:cubicBezTo>
                      <a:pt x="129595" y="0"/>
                      <a:pt x="124195" y="5400"/>
                      <a:pt x="124195" y="12150"/>
                    </a:cubicBezTo>
                    <a:lnTo>
                      <a:pt x="124195" y="31049"/>
                    </a:lnTo>
                    <a:cubicBezTo>
                      <a:pt x="124195" y="36448"/>
                      <a:pt x="120145" y="41848"/>
                      <a:pt x="114745" y="43198"/>
                    </a:cubicBezTo>
                    <a:cubicBezTo>
                      <a:pt x="107996" y="44548"/>
                      <a:pt x="102596" y="47248"/>
                      <a:pt x="97196" y="49948"/>
                    </a:cubicBezTo>
                    <a:cubicBezTo>
                      <a:pt x="91796" y="52648"/>
                      <a:pt x="86396" y="51298"/>
                      <a:pt x="82347" y="48598"/>
                    </a:cubicBezTo>
                    <a:lnTo>
                      <a:pt x="68847" y="35099"/>
                    </a:lnTo>
                    <a:cubicBezTo>
                      <a:pt x="63447" y="29699"/>
                      <a:pt x="55348" y="29699"/>
                      <a:pt x="51298" y="35099"/>
                    </a:cubicBezTo>
                    <a:lnTo>
                      <a:pt x="35099" y="52648"/>
                    </a:lnTo>
                    <a:cubicBezTo>
                      <a:pt x="29699" y="58048"/>
                      <a:pt x="29699" y="66147"/>
                      <a:pt x="35099" y="70197"/>
                    </a:cubicBezTo>
                    <a:lnTo>
                      <a:pt x="48598" y="83696"/>
                    </a:lnTo>
                    <a:cubicBezTo>
                      <a:pt x="52648" y="87746"/>
                      <a:pt x="52648" y="93146"/>
                      <a:pt x="49948" y="98546"/>
                    </a:cubicBezTo>
                    <a:cubicBezTo>
                      <a:pt x="47248" y="103946"/>
                      <a:pt x="44548" y="109345"/>
                      <a:pt x="43198" y="116095"/>
                    </a:cubicBezTo>
                    <a:cubicBezTo>
                      <a:pt x="41848" y="121495"/>
                      <a:pt x="36449" y="125545"/>
                      <a:pt x="31049" y="125545"/>
                    </a:cubicBezTo>
                    <a:lnTo>
                      <a:pt x="12150" y="125545"/>
                    </a:lnTo>
                    <a:cubicBezTo>
                      <a:pt x="5400" y="125545"/>
                      <a:pt x="0" y="130945"/>
                      <a:pt x="0" y="137694"/>
                    </a:cubicBezTo>
                    <a:lnTo>
                      <a:pt x="0" y="163343"/>
                    </a:lnTo>
                    <a:cubicBezTo>
                      <a:pt x="0" y="170093"/>
                      <a:pt x="5400" y="175493"/>
                      <a:pt x="12150" y="175493"/>
                    </a:cubicBezTo>
                    <a:lnTo>
                      <a:pt x="93146" y="175493"/>
                    </a:lnTo>
                    <a:cubicBezTo>
                      <a:pt x="90446" y="167393"/>
                      <a:pt x="87746" y="159293"/>
                      <a:pt x="87746" y="149844"/>
                    </a:cubicBezTo>
                    <a:cubicBezTo>
                      <a:pt x="87746" y="114745"/>
                      <a:pt x="116095" y="87746"/>
                      <a:pt x="149844" y="87746"/>
                    </a:cubicBezTo>
                    <a:cubicBezTo>
                      <a:pt x="183592" y="87746"/>
                      <a:pt x="211941" y="116095"/>
                      <a:pt x="211941" y="149844"/>
                    </a:cubicBezTo>
                    <a:cubicBezTo>
                      <a:pt x="211941" y="159293"/>
                      <a:pt x="210591" y="167393"/>
                      <a:pt x="206541" y="175493"/>
                    </a:cubicBezTo>
                    <a:lnTo>
                      <a:pt x="287538" y="175493"/>
                    </a:lnTo>
                    <a:cubicBezTo>
                      <a:pt x="294288" y="175493"/>
                      <a:pt x="299688" y="170093"/>
                      <a:pt x="299688" y="163343"/>
                    </a:cubicBezTo>
                    <a:lnTo>
                      <a:pt x="299688" y="137694"/>
                    </a:lnTo>
                    <a:cubicBezTo>
                      <a:pt x="299688" y="130945"/>
                      <a:pt x="294288" y="125545"/>
                      <a:pt x="287538" y="125545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5103551" y="2701781"/>
              <a:ext cx="2028206" cy="1408258"/>
              <a:chOff x="5145768" y="2979602"/>
              <a:chExt cx="1906462" cy="1323726"/>
            </a:xfrm>
          </p:grpSpPr>
          <p:grpSp>
            <p:nvGrpSpPr>
              <p:cNvPr id="46" name="组合 45"/>
              <p:cNvGrpSpPr/>
              <p:nvPr/>
            </p:nvGrpSpPr>
            <p:grpSpPr>
              <a:xfrm>
                <a:off x="5145768" y="3542768"/>
                <a:ext cx="1906462" cy="760560"/>
                <a:chOff x="5447675" y="3495089"/>
                <a:chExt cx="1302682" cy="760560"/>
              </a:xfrm>
            </p:grpSpPr>
            <p:sp>
              <p:nvSpPr>
                <p:cNvPr id="53" name="文本框 23"/>
                <p:cNvSpPr txBox="1"/>
                <p:nvPr>
                  <p:custDataLst>
                    <p:tags r:id="rId9"/>
                  </p:custDataLst>
                </p:nvPr>
              </p:nvSpPr>
              <p:spPr>
                <a:xfrm>
                  <a:off x="5581213" y="3495089"/>
                  <a:ext cx="1045486" cy="3182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accent2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r>
                    <a:rPr lang="zh-CN" altLang="en-US" sz="16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添加小标题</a:t>
                  </a:r>
                  <a:endParaRPr lang="zh-CN" altLang="en-US" sz="16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54" name="文本框 24"/>
                <p:cNvSpPr txBox="1"/>
                <p:nvPr>
                  <p:custDataLst>
                    <p:tags r:id="rId10"/>
                  </p:custDataLst>
                </p:nvPr>
              </p:nvSpPr>
              <p:spPr>
                <a:xfrm>
                  <a:off x="5447675" y="3796985"/>
                  <a:ext cx="1302682" cy="45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20000"/>
                    </a:lnSpc>
                    <a:defRPr sz="1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defRPr>
                  </a:lvl1pPr>
                </a:lstStyle>
                <a:p>
                  <a:pPr>
                    <a:lnSpc>
                      <a:spcPct val="150000"/>
                    </a:lnSpc>
                  </a:pPr>
                  <a:r>
                    <a:rPr lang="zh-CN" altLang="en-US" sz="9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单击此处输入正文是您思想的提炼为了最终演示发布的良好效果</a:t>
                  </a:r>
                  <a:endParaRPr lang="en-US" altLang="zh-CN" sz="9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47" name="图形 4"/>
              <p:cNvGrpSpPr/>
              <p:nvPr/>
            </p:nvGrpSpPr>
            <p:grpSpPr>
              <a:xfrm>
                <a:off x="5920415" y="2979602"/>
                <a:ext cx="371627" cy="416247"/>
                <a:chOff x="7894849" y="5123329"/>
                <a:chExt cx="371627" cy="416247"/>
              </a:xfrm>
              <a:solidFill>
                <a:schemeClr val="accent3"/>
              </a:solidFill>
            </p:grpSpPr>
            <p:sp>
              <p:nvSpPr>
                <p:cNvPr id="48" name="任意多边形: 形状 47"/>
                <p:cNvSpPr/>
                <p:nvPr/>
              </p:nvSpPr>
              <p:spPr>
                <a:xfrm>
                  <a:off x="7918075" y="5280415"/>
                  <a:ext cx="99019" cy="226155"/>
                </a:xfrm>
                <a:custGeom>
                  <a:avLst/>
                  <a:gdLst>
                    <a:gd name="connsiteX0" fmla="*/ 0 w 99019"/>
                    <a:gd name="connsiteY0" fmla="*/ 0 h 226155"/>
                    <a:gd name="connsiteX1" fmla="*/ 99019 w 99019"/>
                    <a:gd name="connsiteY1" fmla="*/ 0 h 226155"/>
                    <a:gd name="connsiteX2" fmla="*/ 99019 w 99019"/>
                    <a:gd name="connsiteY2" fmla="*/ 226155 h 226155"/>
                    <a:gd name="connsiteX3" fmla="*/ 0 w 99019"/>
                    <a:gd name="connsiteY3" fmla="*/ 226155 h 226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019" h="226155">
                      <a:moveTo>
                        <a:pt x="0" y="0"/>
                      </a:moveTo>
                      <a:lnTo>
                        <a:pt x="99019" y="0"/>
                      </a:lnTo>
                      <a:lnTo>
                        <a:pt x="99019" y="226155"/>
                      </a:lnTo>
                      <a:lnTo>
                        <a:pt x="0" y="226155"/>
                      </a:lnTo>
                      <a:close/>
                    </a:path>
                  </a:pathLst>
                </a:custGeom>
                <a:grpFill/>
                <a:ln w="61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49" name="任意多边形: 形状 48"/>
                <p:cNvSpPr/>
                <p:nvPr/>
              </p:nvSpPr>
              <p:spPr>
                <a:xfrm>
                  <a:off x="8034209" y="5345205"/>
                  <a:ext cx="99019" cy="161364"/>
                </a:xfrm>
                <a:custGeom>
                  <a:avLst/>
                  <a:gdLst>
                    <a:gd name="connsiteX0" fmla="*/ 0 w 99019"/>
                    <a:gd name="connsiteY0" fmla="*/ 0 h 161364"/>
                    <a:gd name="connsiteX1" fmla="*/ 99019 w 99019"/>
                    <a:gd name="connsiteY1" fmla="*/ 0 h 161364"/>
                    <a:gd name="connsiteX2" fmla="*/ 99019 w 99019"/>
                    <a:gd name="connsiteY2" fmla="*/ 161365 h 161364"/>
                    <a:gd name="connsiteX3" fmla="*/ 0 w 99019"/>
                    <a:gd name="connsiteY3" fmla="*/ 161365 h 161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019" h="161364">
                      <a:moveTo>
                        <a:pt x="0" y="0"/>
                      </a:moveTo>
                      <a:lnTo>
                        <a:pt x="99019" y="0"/>
                      </a:lnTo>
                      <a:lnTo>
                        <a:pt x="99019" y="161365"/>
                      </a:lnTo>
                      <a:lnTo>
                        <a:pt x="0" y="161365"/>
                      </a:lnTo>
                      <a:close/>
                    </a:path>
                  </a:pathLst>
                </a:custGeom>
                <a:grpFill/>
                <a:ln w="61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50" name="任意多边形: 形状 49"/>
                <p:cNvSpPr/>
                <p:nvPr/>
              </p:nvSpPr>
              <p:spPr>
                <a:xfrm>
                  <a:off x="8149732" y="5398994"/>
                  <a:ext cx="99019" cy="107576"/>
                </a:xfrm>
                <a:custGeom>
                  <a:avLst/>
                  <a:gdLst>
                    <a:gd name="connsiteX0" fmla="*/ 0 w 99019"/>
                    <a:gd name="connsiteY0" fmla="*/ 0 h 107576"/>
                    <a:gd name="connsiteX1" fmla="*/ 99019 w 99019"/>
                    <a:gd name="connsiteY1" fmla="*/ 0 h 107576"/>
                    <a:gd name="connsiteX2" fmla="*/ 99019 w 99019"/>
                    <a:gd name="connsiteY2" fmla="*/ 107576 h 107576"/>
                    <a:gd name="connsiteX3" fmla="*/ 0 w 99019"/>
                    <a:gd name="connsiteY3" fmla="*/ 107576 h 107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019" h="107576">
                      <a:moveTo>
                        <a:pt x="0" y="0"/>
                      </a:moveTo>
                      <a:lnTo>
                        <a:pt x="99019" y="0"/>
                      </a:lnTo>
                      <a:lnTo>
                        <a:pt x="99019" y="107576"/>
                      </a:lnTo>
                      <a:lnTo>
                        <a:pt x="0" y="107576"/>
                      </a:lnTo>
                      <a:close/>
                    </a:path>
                  </a:pathLst>
                </a:custGeom>
                <a:grpFill/>
                <a:ln w="61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51" name="任意多边形: 形状 50"/>
                <p:cNvSpPr/>
                <p:nvPr/>
              </p:nvSpPr>
              <p:spPr>
                <a:xfrm>
                  <a:off x="7894849" y="5521851"/>
                  <a:ext cx="371627" cy="17725"/>
                </a:xfrm>
                <a:custGeom>
                  <a:avLst/>
                  <a:gdLst>
                    <a:gd name="connsiteX0" fmla="*/ 0 w 371627"/>
                    <a:gd name="connsiteY0" fmla="*/ 0 h 17725"/>
                    <a:gd name="connsiteX1" fmla="*/ 371628 w 371627"/>
                    <a:gd name="connsiteY1" fmla="*/ 0 h 17725"/>
                    <a:gd name="connsiteX2" fmla="*/ 371628 w 371627"/>
                    <a:gd name="connsiteY2" fmla="*/ 17726 h 17725"/>
                    <a:gd name="connsiteX3" fmla="*/ 0 w 371627"/>
                    <a:gd name="connsiteY3" fmla="*/ 17726 h 17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1627" h="17725">
                      <a:moveTo>
                        <a:pt x="0" y="0"/>
                      </a:moveTo>
                      <a:lnTo>
                        <a:pt x="371628" y="0"/>
                      </a:lnTo>
                      <a:lnTo>
                        <a:pt x="371628" y="17726"/>
                      </a:lnTo>
                      <a:lnTo>
                        <a:pt x="0" y="17726"/>
                      </a:lnTo>
                      <a:close/>
                    </a:path>
                  </a:pathLst>
                </a:custGeom>
                <a:grpFill/>
                <a:ln w="61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52" name="任意多边形: 形状 51"/>
                <p:cNvSpPr/>
                <p:nvPr/>
              </p:nvSpPr>
              <p:spPr>
                <a:xfrm>
                  <a:off x="7929078" y="5123329"/>
                  <a:ext cx="322728" cy="212096"/>
                </a:xfrm>
                <a:custGeom>
                  <a:avLst/>
                  <a:gdLst>
                    <a:gd name="connsiteX0" fmla="*/ 253049 w 322728"/>
                    <a:gd name="connsiteY0" fmla="*/ 132637 h 212096"/>
                    <a:gd name="connsiteX1" fmla="*/ 0 w 322728"/>
                    <a:gd name="connsiteY1" fmla="*/ 0 h 212096"/>
                    <a:gd name="connsiteX2" fmla="*/ 251215 w 322728"/>
                    <a:gd name="connsiteY2" fmla="*/ 176034 h 212096"/>
                    <a:gd name="connsiteX3" fmla="*/ 251215 w 322728"/>
                    <a:gd name="connsiteY3" fmla="*/ 212097 h 212096"/>
                    <a:gd name="connsiteX4" fmla="*/ 322729 w 322728"/>
                    <a:gd name="connsiteY4" fmla="*/ 150362 h 212096"/>
                    <a:gd name="connsiteX5" fmla="*/ 249382 w 322728"/>
                    <a:gd name="connsiteY5" fmla="*/ 97185 h 212096"/>
                    <a:gd name="connsiteX6" fmla="*/ 253049 w 322728"/>
                    <a:gd name="connsiteY6" fmla="*/ 132637 h 212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2728" h="212096">
                      <a:moveTo>
                        <a:pt x="253049" y="132637"/>
                      </a:moveTo>
                      <a:cubicBezTo>
                        <a:pt x="79460" y="157697"/>
                        <a:pt x="0" y="0"/>
                        <a:pt x="0" y="0"/>
                      </a:cubicBezTo>
                      <a:cubicBezTo>
                        <a:pt x="56844" y="165643"/>
                        <a:pt x="167477" y="177257"/>
                        <a:pt x="251215" y="176034"/>
                      </a:cubicBezTo>
                      <a:lnTo>
                        <a:pt x="251215" y="212097"/>
                      </a:lnTo>
                      <a:lnTo>
                        <a:pt x="322729" y="150362"/>
                      </a:lnTo>
                      <a:lnTo>
                        <a:pt x="249382" y="97185"/>
                      </a:lnTo>
                      <a:lnTo>
                        <a:pt x="253049" y="132637"/>
                      </a:lnTo>
                      <a:close/>
                    </a:path>
                  </a:pathLst>
                </a:custGeom>
                <a:grpFill/>
                <a:ln w="61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/>
          <p:cNvGrpSpPr/>
          <p:nvPr/>
        </p:nvGrpSpPr>
        <p:grpSpPr>
          <a:xfrm>
            <a:off x="969100" y="1160449"/>
            <a:ext cx="10259034" cy="4527719"/>
            <a:chOff x="969100" y="1160449"/>
            <a:chExt cx="10259034" cy="4527719"/>
          </a:xfrm>
        </p:grpSpPr>
        <p:grpSp>
          <p:nvGrpSpPr>
            <p:cNvPr id="40" name="组合 39"/>
            <p:cNvGrpSpPr/>
            <p:nvPr/>
          </p:nvGrpSpPr>
          <p:grpSpPr>
            <a:xfrm>
              <a:off x="969100" y="1160449"/>
              <a:ext cx="10259034" cy="4527719"/>
              <a:chOff x="956400" y="1312849"/>
              <a:chExt cx="10259034" cy="4527719"/>
            </a:xfrm>
          </p:grpSpPr>
          <p:sp>
            <p:nvSpPr>
              <p:cNvPr id="967" name="任意多边形: 形状 966"/>
              <p:cNvSpPr/>
              <p:nvPr/>
            </p:nvSpPr>
            <p:spPr>
              <a:xfrm>
                <a:off x="4101884" y="2210766"/>
                <a:ext cx="392524" cy="668293"/>
              </a:xfrm>
              <a:custGeom>
                <a:avLst/>
                <a:gdLst>
                  <a:gd name="connsiteX0" fmla="*/ 175276 w 433679"/>
                  <a:gd name="connsiteY0" fmla="*/ 180431 h 738362"/>
                  <a:gd name="connsiteX1" fmla="*/ 201052 w 433679"/>
                  <a:gd name="connsiteY1" fmla="*/ 187520 h 738362"/>
                  <a:gd name="connsiteX2" fmla="*/ 202341 w 433679"/>
                  <a:gd name="connsiteY2" fmla="*/ 186875 h 738362"/>
                  <a:gd name="connsiteX3" fmla="*/ 209429 w 433679"/>
                  <a:gd name="connsiteY3" fmla="*/ 161099 h 738362"/>
                  <a:gd name="connsiteX4" fmla="*/ 183653 w 433679"/>
                  <a:gd name="connsiteY4" fmla="*/ 154011 h 738362"/>
                  <a:gd name="connsiteX5" fmla="*/ 182364 w 433679"/>
                  <a:gd name="connsiteY5" fmla="*/ 154655 h 738362"/>
                  <a:gd name="connsiteX6" fmla="*/ 175276 w 433679"/>
                  <a:gd name="connsiteY6" fmla="*/ 180431 h 738362"/>
                  <a:gd name="connsiteX7" fmla="*/ 175276 w 433679"/>
                  <a:gd name="connsiteY7" fmla="*/ 180431 h 738362"/>
                  <a:gd name="connsiteX8" fmla="*/ 402748 w 433679"/>
                  <a:gd name="connsiteY8" fmla="*/ 147567 h 738362"/>
                  <a:gd name="connsiteX9" fmla="*/ 433679 w 433679"/>
                  <a:gd name="connsiteY9" fmla="*/ 30931 h 738362"/>
                  <a:gd name="connsiteX10" fmla="*/ 317044 w 433679"/>
                  <a:gd name="connsiteY10" fmla="*/ 0 h 738362"/>
                  <a:gd name="connsiteX11" fmla="*/ 402748 w 433679"/>
                  <a:gd name="connsiteY11" fmla="*/ 147567 h 738362"/>
                  <a:gd name="connsiteX12" fmla="*/ 402748 w 433679"/>
                  <a:gd name="connsiteY12" fmla="*/ 147567 h 738362"/>
                  <a:gd name="connsiteX13" fmla="*/ 254537 w 433679"/>
                  <a:gd name="connsiteY13" fmla="*/ 134035 h 738362"/>
                  <a:gd name="connsiteX14" fmla="*/ 280313 w 433679"/>
                  <a:gd name="connsiteY14" fmla="*/ 141123 h 738362"/>
                  <a:gd name="connsiteX15" fmla="*/ 280958 w 433679"/>
                  <a:gd name="connsiteY15" fmla="*/ 141123 h 738362"/>
                  <a:gd name="connsiteX16" fmla="*/ 288046 w 433679"/>
                  <a:gd name="connsiteY16" fmla="*/ 115347 h 738362"/>
                  <a:gd name="connsiteX17" fmla="*/ 262270 w 433679"/>
                  <a:gd name="connsiteY17" fmla="*/ 108259 h 738362"/>
                  <a:gd name="connsiteX18" fmla="*/ 254537 w 433679"/>
                  <a:gd name="connsiteY18" fmla="*/ 134035 h 738362"/>
                  <a:gd name="connsiteX19" fmla="*/ 254537 w 433679"/>
                  <a:gd name="connsiteY19" fmla="*/ 134035 h 738362"/>
                  <a:gd name="connsiteX20" fmla="*/ 101815 w 433679"/>
                  <a:gd name="connsiteY20" fmla="*/ 232628 h 738362"/>
                  <a:gd name="connsiteX21" fmla="*/ 104392 w 433679"/>
                  <a:gd name="connsiteY21" fmla="*/ 235850 h 738362"/>
                  <a:gd name="connsiteX22" fmla="*/ 130813 w 433679"/>
                  <a:gd name="connsiteY22" fmla="*/ 237138 h 738362"/>
                  <a:gd name="connsiteX23" fmla="*/ 132101 w 433679"/>
                  <a:gd name="connsiteY23" fmla="*/ 235850 h 738362"/>
                  <a:gd name="connsiteX24" fmla="*/ 132746 w 433679"/>
                  <a:gd name="connsiteY24" fmla="*/ 208785 h 738362"/>
                  <a:gd name="connsiteX25" fmla="*/ 105681 w 433679"/>
                  <a:gd name="connsiteY25" fmla="*/ 208140 h 738362"/>
                  <a:gd name="connsiteX26" fmla="*/ 101815 w 433679"/>
                  <a:gd name="connsiteY26" fmla="*/ 232628 h 738362"/>
                  <a:gd name="connsiteX27" fmla="*/ 101815 w 433679"/>
                  <a:gd name="connsiteY27" fmla="*/ 232628 h 738362"/>
                  <a:gd name="connsiteX28" fmla="*/ 45752 w 433679"/>
                  <a:gd name="connsiteY28" fmla="*/ 304156 h 738362"/>
                  <a:gd name="connsiteX29" fmla="*/ 52196 w 433679"/>
                  <a:gd name="connsiteY29" fmla="*/ 310600 h 738362"/>
                  <a:gd name="connsiteX30" fmla="*/ 77972 w 433679"/>
                  <a:gd name="connsiteY30" fmla="*/ 304156 h 738362"/>
                  <a:gd name="connsiteX31" fmla="*/ 79261 w 433679"/>
                  <a:gd name="connsiteY31" fmla="*/ 302222 h 738362"/>
                  <a:gd name="connsiteX32" fmla="*/ 71528 w 433679"/>
                  <a:gd name="connsiteY32" fmla="*/ 276446 h 738362"/>
                  <a:gd name="connsiteX33" fmla="*/ 45752 w 433679"/>
                  <a:gd name="connsiteY33" fmla="*/ 284179 h 738362"/>
                  <a:gd name="connsiteX34" fmla="*/ 45752 w 433679"/>
                  <a:gd name="connsiteY34" fmla="*/ 304156 h 738362"/>
                  <a:gd name="connsiteX35" fmla="*/ 45752 w 433679"/>
                  <a:gd name="connsiteY35" fmla="*/ 304156 h 738362"/>
                  <a:gd name="connsiteX36" fmla="*/ 11599 w 433679"/>
                  <a:gd name="connsiteY36" fmla="*/ 387927 h 738362"/>
                  <a:gd name="connsiteX37" fmla="*/ 23199 w 433679"/>
                  <a:gd name="connsiteY37" fmla="*/ 396949 h 738362"/>
                  <a:gd name="connsiteX38" fmla="*/ 46397 w 433679"/>
                  <a:gd name="connsiteY38" fmla="*/ 383417 h 738362"/>
                  <a:gd name="connsiteX39" fmla="*/ 47041 w 433679"/>
                  <a:gd name="connsiteY39" fmla="*/ 381483 h 738362"/>
                  <a:gd name="connsiteX40" fmla="*/ 32865 w 433679"/>
                  <a:gd name="connsiteY40" fmla="*/ 358929 h 738362"/>
                  <a:gd name="connsiteX41" fmla="*/ 10311 w 433679"/>
                  <a:gd name="connsiteY41" fmla="*/ 373106 h 738362"/>
                  <a:gd name="connsiteX42" fmla="*/ 11599 w 433679"/>
                  <a:gd name="connsiteY42" fmla="*/ 387927 h 738362"/>
                  <a:gd name="connsiteX43" fmla="*/ 11599 w 433679"/>
                  <a:gd name="connsiteY43" fmla="*/ 387927 h 738362"/>
                  <a:gd name="connsiteX44" fmla="*/ 3222 w 433679"/>
                  <a:gd name="connsiteY44" fmla="*/ 478787 h 738362"/>
                  <a:gd name="connsiteX45" fmla="*/ 20621 w 433679"/>
                  <a:gd name="connsiteY45" fmla="*/ 488453 h 738362"/>
                  <a:gd name="connsiteX46" fmla="*/ 38664 w 433679"/>
                  <a:gd name="connsiteY46" fmla="*/ 468477 h 738362"/>
                  <a:gd name="connsiteX47" fmla="*/ 38664 w 433679"/>
                  <a:gd name="connsiteY47" fmla="*/ 467188 h 738362"/>
                  <a:gd name="connsiteX48" fmla="*/ 18688 w 433679"/>
                  <a:gd name="connsiteY48" fmla="*/ 448501 h 738362"/>
                  <a:gd name="connsiteX49" fmla="*/ 0 w 433679"/>
                  <a:gd name="connsiteY49" fmla="*/ 468477 h 738362"/>
                  <a:gd name="connsiteX50" fmla="*/ 0 w 433679"/>
                  <a:gd name="connsiteY50" fmla="*/ 469766 h 738362"/>
                  <a:gd name="connsiteX51" fmla="*/ 3222 w 433679"/>
                  <a:gd name="connsiteY51" fmla="*/ 478787 h 738362"/>
                  <a:gd name="connsiteX52" fmla="*/ 3222 w 433679"/>
                  <a:gd name="connsiteY52" fmla="*/ 478787 h 738362"/>
                  <a:gd name="connsiteX53" fmla="*/ 20621 w 433679"/>
                  <a:gd name="connsiteY53" fmla="*/ 568359 h 738362"/>
                  <a:gd name="connsiteX54" fmla="*/ 43819 w 433679"/>
                  <a:gd name="connsiteY54" fmla="*/ 576736 h 738362"/>
                  <a:gd name="connsiteX55" fmla="*/ 55418 w 433679"/>
                  <a:gd name="connsiteY55" fmla="*/ 552249 h 738362"/>
                  <a:gd name="connsiteX56" fmla="*/ 55418 w 433679"/>
                  <a:gd name="connsiteY56" fmla="*/ 551604 h 738362"/>
                  <a:gd name="connsiteX57" fmla="*/ 31576 w 433679"/>
                  <a:gd name="connsiteY57" fmla="*/ 539361 h 738362"/>
                  <a:gd name="connsiteX58" fmla="*/ 19332 w 433679"/>
                  <a:gd name="connsiteY58" fmla="*/ 563203 h 738362"/>
                  <a:gd name="connsiteX59" fmla="*/ 19977 w 433679"/>
                  <a:gd name="connsiteY59" fmla="*/ 565137 h 738362"/>
                  <a:gd name="connsiteX60" fmla="*/ 20621 w 433679"/>
                  <a:gd name="connsiteY60" fmla="*/ 568359 h 738362"/>
                  <a:gd name="connsiteX61" fmla="*/ 20621 w 433679"/>
                  <a:gd name="connsiteY61" fmla="*/ 568359 h 738362"/>
                  <a:gd name="connsiteX62" fmla="*/ 105681 w 433679"/>
                  <a:gd name="connsiteY62" fmla="*/ 727525 h 738362"/>
                  <a:gd name="connsiteX63" fmla="*/ 106326 w 433679"/>
                  <a:gd name="connsiteY63" fmla="*/ 728814 h 738362"/>
                  <a:gd name="connsiteX64" fmla="*/ 132101 w 433679"/>
                  <a:gd name="connsiteY64" fmla="*/ 735902 h 738362"/>
                  <a:gd name="connsiteX65" fmla="*/ 139190 w 433679"/>
                  <a:gd name="connsiteY65" fmla="*/ 710126 h 738362"/>
                  <a:gd name="connsiteX66" fmla="*/ 138545 w 433679"/>
                  <a:gd name="connsiteY66" fmla="*/ 708837 h 738362"/>
                  <a:gd name="connsiteX67" fmla="*/ 112770 w 433679"/>
                  <a:gd name="connsiteY67" fmla="*/ 701749 h 738362"/>
                  <a:gd name="connsiteX68" fmla="*/ 105681 w 433679"/>
                  <a:gd name="connsiteY68" fmla="*/ 727525 h 738362"/>
                  <a:gd name="connsiteX69" fmla="*/ 105681 w 433679"/>
                  <a:gd name="connsiteY69" fmla="*/ 727525 h 738362"/>
                  <a:gd name="connsiteX70" fmla="*/ 59929 w 433679"/>
                  <a:gd name="connsiteY70" fmla="*/ 648264 h 738362"/>
                  <a:gd name="connsiteX71" fmla="*/ 60574 w 433679"/>
                  <a:gd name="connsiteY71" fmla="*/ 649553 h 738362"/>
                  <a:gd name="connsiteX72" fmla="*/ 86349 w 433679"/>
                  <a:gd name="connsiteY72" fmla="*/ 656641 h 738362"/>
                  <a:gd name="connsiteX73" fmla="*/ 93438 w 433679"/>
                  <a:gd name="connsiteY73" fmla="*/ 630865 h 738362"/>
                  <a:gd name="connsiteX74" fmla="*/ 92793 w 433679"/>
                  <a:gd name="connsiteY74" fmla="*/ 629576 h 738362"/>
                  <a:gd name="connsiteX75" fmla="*/ 67017 w 433679"/>
                  <a:gd name="connsiteY75" fmla="*/ 622488 h 738362"/>
                  <a:gd name="connsiteX76" fmla="*/ 59929 w 433679"/>
                  <a:gd name="connsiteY76" fmla="*/ 648264 h 738362"/>
                  <a:gd name="connsiteX77" fmla="*/ 59929 w 433679"/>
                  <a:gd name="connsiteY77" fmla="*/ 648264 h 738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433679" h="738362">
                    <a:moveTo>
                      <a:pt x="175276" y="180431"/>
                    </a:moveTo>
                    <a:cubicBezTo>
                      <a:pt x="180431" y="189453"/>
                      <a:pt x="192030" y="192675"/>
                      <a:pt x="201052" y="187520"/>
                    </a:cubicBezTo>
                    <a:lnTo>
                      <a:pt x="202341" y="186875"/>
                    </a:lnTo>
                    <a:cubicBezTo>
                      <a:pt x="211362" y="181720"/>
                      <a:pt x="214584" y="170121"/>
                      <a:pt x="209429" y="161099"/>
                    </a:cubicBezTo>
                    <a:cubicBezTo>
                      <a:pt x="204274" y="152078"/>
                      <a:pt x="192675" y="148856"/>
                      <a:pt x="183653" y="154011"/>
                    </a:cubicBezTo>
                    <a:lnTo>
                      <a:pt x="182364" y="154655"/>
                    </a:lnTo>
                    <a:cubicBezTo>
                      <a:pt x="173343" y="159166"/>
                      <a:pt x="170121" y="170765"/>
                      <a:pt x="175276" y="180431"/>
                    </a:cubicBezTo>
                    <a:lnTo>
                      <a:pt x="175276" y="180431"/>
                    </a:lnTo>
                    <a:close/>
                    <a:moveTo>
                      <a:pt x="402748" y="147567"/>
                    </a:moveTo>
                    <a:lnTo>
                      <a:pt x="433679" y="30931"/>
                    </a:lnTo>
                    <a:lnTo>
                      <a:pt x="317044" y="0"/>
                    </a:lnTo>
                    <a:lnTo>
                      <a:pt x="402748" y="147567"/>
                    </a:lnTo>
                    <a:lnTo>
                      <a:pt x="402748" y="147567"/>
                    </a:lnTo>
                    <a:close/>
                    <a:moveTo>
                      <a:pt x="254537" y="134035"/>
                    </a:moveTo>
                    <a:cubicBezTo>
                      <a:pt x="259692" y="143056"/>
                      <a:pt x="271292" y="146278"/>
                      <a:pt x="280313" y="141123"/>
                    </a:cubicBezTo>
                    <a:lnTo>
                      <a:pt x="280958" y="141123"/>
                    </a:lnTo>
                    <a:cubicBezTo>
                      <a:pt x="289979" y="135968"/>
                      <a:pt x="293201" y="124369"/>
                      <a:pt x="288046" y="115347"/>
                    </a:cubicBezTo>
                    <a:cubicBezTo>
                      <a:pt x="282891" y="106326"/>
                      <a:pt x="271292" y="103104"/>
                      <a:pt x="262270" y="108259"/>
                    </a:cubicBezTo>
                    <a:cubicBezTo>
                      <a:pt x="253248" y="113414"/>
                      <a:pt x="249382" y="125013"/>
                      <a:pt x="254537" y="134035"/>
                    </a:cubicBezTo>
                    <a:lnTo>
                      <a:pt x="254537" y="134035"/>
                    </a:lnTo>
                    <a:close/>
                    <a:moveTo>
                      <a:pt x="101815" y="232628"/>
                    </a:moveTo>
                    <a:cubicBezTo>
                      <a:pt x="102459" y="233916"/>
                      <a:pt x="103104" y="235205"/>
                      <a:pt x="104392" y="235850"/>
                    </a:cubicBezTo>
                    <a:cubicBezTo>
                      <a:pt x="111481" y="243582"/>
                      <a:pt x="123080" y="244227"/>
                      <a:pt x="130813" y="237138"/>
                    </a:cubicBezTo>
                    <a:lnTo>
                      <a:pt x="132101" y="235850"/>
                    </a:lnTo>
                    <a:cubicBezTo>
                      <a:pt x="139834" y="228761"/>
                      <a:pt x="139834" y="216518"/>
                      <a:pt x="132746" y="208785"/>
                    </a:cubicBezTo>
                    <a:cubicBezTo>
                      <a:pt x="125658" y="201052"/>
                      <a:pt x="113414" y="201052"/>
                      <a:pt x="105681" y="208140"/>
                    </a:cubicBezTo>
                    <a:cubicBezTo>
                      <a:pt x="99237" y="215229"/>
                      <a:pt x="97948" y="224895"/>
                      <a:pt x="101815" y="232628"/>
                    </a:cubicBezTo>
                    <a:lnTo>
                      <a:pt x="101815" y="232628"/>
                    </a:lnTo>
                    <a:close/>
                    <a:moveTo>
                      <a:pt x="45752" y="304156"/>
                    </a:moveTo>
                    <a:cubicBezTo>
                      <a:pt x="47041" y="306733"/>
                      <a:pt x="49619" y="309311"/>
                      <a:pt x="52196" y="310600"/>
                    </a:cubicBezTo>
                    <a:cubicBezTo>
                      <a:pt x="61218" y="315755"/>
                      <a:pt x="72817" y="313177"/>
                      <a:pt x="77972" y="304156"/>
                    </a:cubicBezTo>
                    <a:lnTo>
                      <a:pt x="79261" y="302222"/>
                    </a:lnTo>
                    <a:cubicBezTo>
                      <a:pt x="84416" y="293201"/>
                      <a:pt x="80550" y="281602"/>
                      <a:pt x="71528" y="276446"/>
                    </a:cubicBezTo>
                    <a:cubicBezTo>
                      <a:pt x="62507" y="271291"/>
                      <a:pt x="50908" y="275158"/>
                      <a:pt x="45752" y="284179"/>
                    </a:cubicBezTo>
                    <a:cubicBezTo>
                      <a:pt x="41886" y="290623"/>
                      <a:pt x="41886" y="298356"/>
                      <a:pt x="45752" y="304156"/>
                    </a:cubicBezTo>
                    <a:lnTo>
                      <a:pt x="45752" y="304156"/>
                    </a:lnTo>
                    <a:close/>
                    <a:moveTo>
                      <a:pt x="11599" y="387927"/>
                    </a:moveTo>
                    <a:cubicBezTo>
                      <a:pt x="14177" y="392438"/>
                      <a:pt x="18043" y="395660"/>
                      <a:pt x="23199" y="396949"/>
                    </a:cubicBezTo>
                    <a:cubicBezTo>
                      <a:pt x="33509" y="399526"/>
                      <a:pt x="43819" y="393727"/>
                      <a:pt x="46397" y="383417"/>
                    </a:cubicBezTo>
                    <a:lnTo>
                      <a:pt x="47041" y="381483"/>
                    </a:lnTo>
                    <a:cubicBezTo>
                      <a:pt x="49619" y="371173"/>
                      <a:pt x="43175" y="360863"/>
                      <a:pt x="32865" y="358929"/>
                    </a:cubicBezTo>
                    <a:cubicBezTo>
                      <a:pt x="22554" y="356352"/>
                      <a:pt x="12244" y="362796"/>
                      <a:pt x="10311" y="373106"/>
                    </a:cubicBezTo>
                    <a:cubicBezTo>
                      <a:pt x="8377" y="378906"/>
                      <a:pt x="9666" y="384061"/>
                      <a:pt x="11599" y="387927"/>
                    </a:cubicBezTo>
                    <a:lnTo>
                      <a:pt x="11599" y="387927"/>
                    </a:lnTo>
                    <a:close/>
                    <a:moveTo>
                      <a:pt x="3222" y="478787"/>
                    </a:moveTo>
                    <a:cubicBezTo>
                      <a:pt x="6444" y="484587"/>
                      <a:pt x="13533" y="488453"/>
                      <a:pt x="20621" y="488453"/>
                    </a:cubicBezTo>
                    <a:cubicBezTo>
                      <a:pt x="30931" y="487809"/>
                      <a:pt x="39308" y="478787"/>
                      <a:pt x="38664" y="468477"/>
                    </a:cubicBezTo>
                    <a:lnTo>
                      <a:pt x="38664" y="467188"/>
                    </a:lnTo>
                    <a:cubicBezTo>
                      <a:pt x="38020" y="456878"/>
                      <a:pt x="29643" y="448501"/>
                      <a:pt x="18688" y="448501"/>
                    </a:cubicBezTo>
                    <a:cubicBezTo>
                      <a:pt x="8377" y="449145"/>
                      <a:pt x="0" y="457522"/>
                      <a:pt x="0" y="468477"/>
                    </a:cubicBezTo>
                    <a:lnTo>
                      <a:pt x="0" y="469766"/>
                    </a:lnTo>
                    <a:cubicBezTo>
                      <a:pt x="645" y="473632"/>
                      <a:pt x="1289" y="476210"/>
                      <a:pt x="3222" y="478787"/>
                    </a:cubicBezTo>
                    <a:lnTo>
                      <a:pt x="3222" y="478787"/>
                    </a:lnTo>
                    <a:close/>
                    <a:moveTo>
                      <a:pt x="20621" y="568359"/>
                    </a:moveTo>
                    <a:cubicBezTo>
                      <a:pt x="25132" y="576091"/>
                      <a:pt x="34798" y="579958"/>
                      <a:pt x="43819" y="576736"/>
                    </a:cubicBezTo>
                    <a:cubicBezTo>
                      <a:pt x="53485" y="572869"/>
                      <a:pt x="58640" y="561915"/>
                      <a:pt x="55418" y="552249"/>
                    </a:cubicBezTo>
                    <a:lnTo>
                      <a:pt x="55418" y="551604"/>
                    </a:lnTo>
                    <a:cubicBezTo>
                      <a:pt x="52196" y="541294"/>
                      <a:pt x="41242" y="536139"/>
                      <a:pt x="31576" y="539361"/>
                    </a:cubicBezTo>
                    <a:cubicBezTo>
                      <a:pt x="21265" y="542583"/>
                      <a:pt x="16110" y="553537"/>
                      <a:pt x="19332" y="563203"/>
                    </a:cubicBezTo>
                    <a:lnTo>
                      <a:pt x="19977" y="565137"/>
                    </a:lnTo>
                    <a:cubicBezTo>
                      <a:pt x="19332" y="566425"/>
                      <a:pt x="19977" y="567070"/>
                      <a:pt x="20621" y="568359"/>
                    </a:cubicBezTo>
                    <a:lnTo>
                      <a:pt x="20621" y="568359"/>
                    </a:lnTo>
                    <a:close/>
                    <a:moveTo>
                      <a:pt x="105681" y="727525"/>
                    </a:moveTo>
                    <a:lnTo>
                      <a:pt x="106326" y="728814"/>
                    </a:lnTo>
                    <a:cubicBezTo>
                      <a:pt x="111481" y="737835"/>
                      <a:pt x="123080" y="741057"/>
                      <a:pt x="132101" y="735902"/>
                    </a:cubicBezTo>
                    <a:cubicBezTo>
                      <a:pt x="141123" y="730747"/>
                      <a:pt x="144345" y="719148"/>
                      <a:pt x="139190" y="710126"/>
                    </a:cubicBezTo>
                    <a:lnTo>
                      <a:pt x="138545" y="708837"/>
                    </a:lnTo>
                    <a:cubicBezTo>
                      <a:pt x="133390" y="699816"/>
                      <a:pt x="121791" y="696594"/>
                      <a:pt x="112770" y="701749"/>
                    </a:cubicBezTo>
                    <a:cubicBezTo>
                      <a:pt x="103748" y="706260"/>
                      <a:pt x="100526" y="717859"/>
                      <a:pt x="105681" y="727525"/>
                    </a:cubicBezTo>
                    <a:lnTo>
                      <a:pt x="105681" y="727525"/>
                    </a:lnTo>
                    <a:close/>
                    <a:moveTo>
                      <a:pt x="59929" y="648264"/>
                    </a:moveTo>
                    <a:lnTo>
                      <a:pt x="60574" y="649553"/>
                    </a:lnTo>
                    <a:cubicBezTo>
                      <a:pt x="65729" y="658574"/>
                      <a:pt x="77328" y="661796"/>
                      <a:pt x="86349" y="656641"/>
                    </a:cubicBezTo>
                    <a:cubicBezTo>
                      <a:pt x="95371" y="651486"/>
                      <a:pt x="98593" y="639887"/>
                      <a:pt x="93438" y="630865"/>
                    </a:cubicBezTo>
                    <a:lnTo>
                      <a:pt x="92793" y="629576"/>
                    </a:lnTo>
                    <a:cubicBezTo>
                      <a:pt x="87638" y="620555"/>
                      <a:pt x="76039" y="617333"/>
                      <a:pt x="67017" y="622488"/>
                    </a:cubicBezTo>
                    <a:cubicBezTo>
                      <a:pt x="57996" y="627643"/>
                      <a:pt x="54774" y="639242"/>
                      <a:pt x="59929" y="648264"/>
                    </a:cubicBezTo>
                    <a:lnTo>
                      <a:pt x="59929" y="648264"/>
                    </a:lnTo>
                    <a:close/>
                  </a:path>
                </a:pathLst>
              </a:custGeom>
              <a:solidFill>
                <a:srgbClr val="9CA5B7">
                  <a:alpha val="60000"/>
                </a:srgbClr>
              </a:solidFill>
              <a:ln w="64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968" name="任意多边形: 形状 967"/>
              <p:cNvSpPr/>
              <p:nvPr/>
            </p:nvSpPr>
            <p:spPr>
              <a:xfrm>
                <a:off x="7694676" y="4294808"/>
                <a:ext cx="392524" cy="668293"/>
              </a:xfrm>
              <a:custGeom>
                <a:avLst/>
                <a:gdLst>
                  <a:gd name="connsiteX0" fmla="*/ 258403 w 433679"/>
                  <a:gd name="connsiteY0" fmla="*/ 557931 h 738362"/>
                  <a:gd name="connsiteX1" fmla="*/ 232627 w 433679"/>
                  <a:gd name="connsiteY1" fmla="*/ 550842 h 738362"/>
                  <a:gd name="connsiteX2" fmla="*/ 231338 w 433679"/>
                  <a:gd name="connsiteY2" fmla="*/ 551487 h 738362"/>
                  <a:gd name="connsiteX3" fmla="*/ 224250 w 433679"/>
                  <a:gd name="connsiteY3" fmla="*/ 577263 h 738362"/>
                  <a:gd name="connsiteX4" fmla="*/ 250026 w 433679"/>
                  <a:gd name="connsiteY4" fmla="*/ 584351 h 738362"/>
                  <a:gd name="connsiteX5" fmla="*/ 251315 w 433679"/>
                  <a:gd name="connsiteY5" fmla="*/ 583707 h 738362"/>
                  <a:gd name="connsiteX6" fmla="*/ 258403 w 433679"/>
                  <a:gd name="connsiteY6" fmla="*/ 557931 h 738362"/>
                  <a:gd name="connsiteX7" fmla="*/ 258403 w 433679"/>
                  <a:gd name="connsiteY7" fmla="*/ 557931 h 738362"/>
                  <a:gd name="connsiteX8" fmla="*/ 30931 w 433679"/>
                  <a:gd name="connsiteY8" fmla="*/ 590795 h 738362"/>
                  <a:gd name="connsiteX9" fmla="*/ 0 w 433679"/>
                  <a:gd name="connsiteY9" fmla="*/ 707431 h 738362"/>
                  <a:gd name="connsiteX10" fmla="*/ 116636 w 433679"/>
                  <a:gd name="connsiteY10" fmla="*/ 738362 h 738362"/>
                  <a:gd name="connsiteX11" fmla="*/ 30931 w 433679"/>
                  <a:gd name="connsiteY11" fmla="*/ 590795 h 738362"/>
                  <a:gd name="connsiteX12" fmla="*/ 30931 w 433679"/>
                  <a:gd name="connsiteY12" fmla="*/ 590795 h 738362"/>
                  <a:gd name="connsiteX13" fmla="*/ 178498 w 433679"/>
                  <a:gd name="connsiteY13" fmla="*/ 603683 h 738362"/>
                  <a:gd name="connsiteX14" fmla="*/ 152722 w 433679"/>
                  <a:gd name="connsiteY14" fmla="*/ 596595 h 738362"/>
                  <a:gd name="connsiteX15" fmla="*/ 152078 w 433679"/>
                  <a:gd name="connsiteY15" fmla="*/ 596595 h 738362"/>
                  <a:gd name="connsiteX16" fmla="*/ 144989 w 433679"/>
                  <a:gd name="connsiteY16" fmla="*/ 622371 h 738362"/>
                  <a:gd name="connsiteX17" fmla="*/ 170765 w 433679"/>
                  <a:gd name="connsiteY17" fmla="*/ 629459 h 738362"/>
                  <a:gd name="connsiteX18" fmla="*/ 178498 w 433679"/>
                  <a:gd name="connsiteY18" fmla="*/ 603683 h 738362"/>
                  <a:gd name="connsiteX19" fmla="*/ 178498 w 433679"/>
                  <a:gd name="connsiteY19" fmla="*/ 603683 h 738362"/>
                  <a:gd name="connsiteX20" fmla="*/ 331220 w 433679"/>
                  <a:gd name="connsiteY20" fmla="*/ 505090 h 738362"/>
                  <a:gd name="connsiteX21" fmla="*/ 328643 w 433679"/>
                  <a:gd name="connsiteY21" fmla="*/ 501868 h 738362"/>
                  <a:gd name="connsiteX22" fmla="*/ 302222 w 433679"/>
                  <a:gd name="connsiteY22" fmla="*/ 500579 h 738362"/>
                  <a:gd name="connsiteX23" fmla="*/ 300933 w 433679"/>
                  <a:gd name="connsiteY23" fmla="*/ 501868 h 738362"/>
                  <a:gd name="connsiteX24" fmla="*/ 300289 w 433679"/>
                  <a:gd name="connsiteY24" fmla="*/ 528933 h 738362"/>
                  <a:gd name="connsiteX25" fmla="*/ 327353 w 433679"/>
                  <a:gd name="connsiteY25" fmla="*/ 529577 h 738362"/>
                  <a:gd name="connsiteX26" fmla="*/ 331220 w 433679"/>
                  <a:gd name="connsiteY26" fmla="*/ 505090 h 738362"/>
                  <a:gd name="connsiteX27" fmla="*/ 331220 w 433679"/>
                  <a:gd name="connsiteY27" fmla="*/ 505090 h 738362"/>
                  <a:gd name="connsiteX28" fmla="*/ 387927 w 433679"/>
                  <a:gd name="connsiteY28" fmla="*/ 433562 h 738362"/>
                  <a:gd name="connsiteX29" fmla="*/ 381483 w 433679"/>
                  <a:gd name="connsiteY29" fmla="*/ 427118 h 738362"/>
                  <a:gd name="connsiteX30" fmla="*/ 355707 w 433679"/>
                  <a:gd name="connsiteY30" fmla="*/ 433562 h 738362"/>
                  <a:gd name="connsiteX31" fmla="*/ 354419 w 433679"/>
                  <a:gd name="connsiteY31" fmla="*/ 435495 h 738362"/>
                  <a:gd name="connsiteX32" fmla="*/ 362151 w 433679"/>
                  <a:gd name="connsiteY32" fmla="*/ 461271 h 738362"/>
                  <a:gd name="connsiteX33" fmla="*/ 387927 w 433679"/>
                  <a:gd name="connsiteY33" fmla="*/ 453538 h 738362"/>
                  <a:gd name="connsiteX34" fmla="*/ 387927 w 433679"/>
                  <a:gd name="connsiteY34" fmla="*/ 433562 h 738362"/>
                  <a:gd name="connsiteX35" fmla="*/ 387927 w 433679"/>
                  <a:gd name="connsiteY35" fmla="*/ 433562 h 738362"/>
                  <a:gd name="connsiteX36" fmla="*/ 421435 w 433679"/>
                  <a:gd name="connsiteY36" fmla="*/ 349790 h 738362"/>
                  <a:gd name="connsiteX37" fmla="*/ 409837 w 433679"/>
                  <a:gd name="connsiteY37" fmla="*/ 340769 h 738362"/>
                  <a:gd name="connsiteX38" fmla="*/ 386638 w 433679"/>
                  <a:gd name="connsiteY38" fmla="*/ 354301 h 738362"/>
                  <a:gd name="connsiteX39" fmla="*/ 385993 w 433679"/>
                  <a:gd name="connsiteY39" fmla="*/ 356234 h 738362"/>
                  <a:gd name="connsiteX40" fmla="*/ 400171 w 433679"/>
                  <a:gd name="connsiteY40" fmla="*/ 378788 h 738362"/>
                  <a:gd name="connsiteX41" fmla="*/ 422725 w 433679"/>
                  <a:gd name="connsiteY41" fmla="*/ 364612 h 738362"/>
                  <a:gd name="connsiteX42" fmla="*/ 421435 w 433679"/>
                  <a:gd name="connsiteY42" fmla="*/ 349790 h 738362"/>
                  <a:gd name="connsiteX43" fmla="*/ 421435 w 433679"/>
                  <a:gd name="connsiteY43" fmla="*/ 349790 h 738362"/>
                  <a:gd name="connsiteX44" fmla="*/ 430457 w 433679"/>
                  <a:gd name="connsiteY44" fmla="*/ 258930 h 738362"/>
                  <a:gd name="connsiteX45" fmla="*/ 413059 w 433679"/>
                  <a:gd name="connsiteY45" fmla="*/ 249264 h 738362"/>
                  <a:gd name="connsiteX46" fmla="*/ 395015 w 433679"/>
                  <a:gd name="connsiteY46" fmla="*/ 269241 h 738362"/>
                  <a:gd name="connsiteX47" fmla="*/ 395015 w 433679"/>
                  <a:gd name="connsiteY47" fmla="*/ 270529 h 738362"/>
                  <a:gd name="connsiteX48" fmla="*/ 414991 w 433679"/>
                  <a:gd name="connsiteY48" fmla="*/ 289217 h 738362"/>
                  <a:gd name="connsiteX49" fmla="*/ 433679 w 433679"/>
                  <a:gd name="connsiteY49" fmla="*/ 269241 h 738362"/>
                  <a:gd name="connsiteX50" fmla="*/ 433679 w 433679"/>
                  <a:gd name="connsiteY50" fmla="*/ 267952 h 738362"/>
                  <a:gd name="connsiteX51" fmla="*/ 430457 w 433679"/>
                  <a:gd name="connsiteY51" fmla="*/ 258930 h 738362"/>
                  <a:gd name="connsiteX52" fmla="*/ 430457 w 433679"/>
                  <a:gd name="connsiteY52" fmla="*/ 258930 h 738362"/>
                  <a:gd name="connsiteX53" fmla="*/ 413059 w 433679"/>
                  <a:gd name="connsiteY53" fmla="*/ 170004 h 738362"/>
                  <a:gd name="connsiteX54" fmla="*/ 389860 w 433679"/>
                  <a:gd name="connsiteY54" fmla="*/ 161627 h 738362"/>
                  <a:gd name="connsiteX55" fmla="*/ 378261 w 433679"/>
                  <a:gd name="connsiteY55" fmla="*/ 186114 h 738362"/>
                  <a:gd name="connsiteX56" fmla="*/ 378261 w 433679"/>
                  <a:gd name="connsiteY56" fmla="*/ 186758 h 738362"/>
                  <a:gd name="connsiteX57" fmla="*/ 402103 w 433679"/>
                  <a:gd name="connsiteY57" fmla="*/ 199001 h 738362"/>
                  <a:gd name="connsiteX58" fmla="*/ 414347 w 433679"/>
                  <a:gd name="connsiteY58" fmla="*/ 175159 h 738362"/>
                  <a:gd name="connsiteX59" fmla="*/ 413703 w 433679"/>
                  <a:gd name="connsiteY59" fmla="*/ 173226 h 738362"/>
                  <a:gd name="connsiteX60" fmla="*/ 413059 w 433679"/>
                  <a:gd name="connsiteY60" fmla="*/ 170004 h 738362"/>
                  <a:gd name="connsiteX61" fmla="*/ 413059 w 433679"/>
                  <a:gd name="connsiteY61" fmla="*/ 170004 h 738362"/>
                  <a:gd name="connsiteX62" fmla="*/ 327998 w 433679"/>
                  <a:gd name="connsiteY62" fmla="*/ 10837 h 738362"/>
                  <a:gd name="connsiteX63" fmla="*/ 327353 w 433679"/>
                  <a:gd name="connsiteY63" fmla="*/ 9548 h 738362"/>
                  <a:gd name="connsiteX64" fmla="*/ 301578 w 433679"/>
                  <a:gd name="connsiteY64" fmla="*/ 2460 h 738362"/>
                  <a:gd name="connsiteX65" fmla="*/ 294489 w 433679"/>
                  <a:gd name="connsiteY65" fmla="*/ 28236 h 738362"/>
                  <a:gd name="connsiteX66" fmla="*/ 295134 w 433679"/>
                  <a:gd name="connsiteY66" fmla="*/ 29525 h 738362"/>
                  <a:gd name="connsiteX67" fmla="*/ 320909 w 433679"/>
                  <a:gd name="connsiteY67" fmla="*/ 36613 h 738362"/>
                  <a:gd name="connsiteX68" fmla="*/ 327998 w 433679"/>
                  <a:gd name="connsiteY68" fmla="*/ 10837 h 738362"/>
                  <a:gd name="connsiteX69" fmla="*/ 327998 w 433679"/>
                  <a:gd name="connsiteY69" fmla="*/ 10837 h 738362"/>
                  <a:gd name="connsiteX70" fmla="*/ 373106 w 433679"/>
                  <a:gd name="connsiteY70" fmla="*/ 89454 h 738362"/>
                  <a:gd name="connsiteX71" fmla="*/ 372461 w 433679"/>
                  <a:gd name="connsiteY71" fmla="*/ 88165 h 738362"/>
                  <a:gd name="connsiteX72" fmla="*/ 346685 w 433679"/>
                  <a:gd name="connsiteY72" fmla="*/ 81077 h 738362"/>
                  <a:gd name="connsiteX73" fmla="*/ 339597 w 433679"/>
                  <a:gd name="connsiteY73" fmla="*/ 106853 h 738362"/>
                  <a:gd name="connsiteX74" fmla="*/ 340241 w 433679"/>
                  <a:gd name="connsiteY74" fmla="*/ 108141 h 738362"/>
                  <a:gd name="connsiteX75" fmla="*/ 366017 w 433679"/>
                  <a:gd name="connsiteY75" fmla="*/ 115230 h 738362"/>
                  <a:gd name="connsiteX76" fmla="*/ 373106 w 433679"/>
                  <a:gd name="connsiteY76" fmla="*/ 89454 h 738362"/>
                  <a:gd name="connsiteX77" fmla="*/ 373106 w 433679"/>
                  <a:gd name="connsiteY77" fmla="*/ 89454 h 738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433679" h="738362">
                    <a:moveTo>
                      <a:pt x="258403" y="557931"/>
                    </a:moveTo>
                    <a:cubicBezTo>
                      <a:pt x="253248" y="548909"/>
                      <a:pt x="241649" y="545687"/>
                      <a:pt x="232627" y="550842"/>
                    </a:cubicBezTo>
                    <a:lnTo>
                      <a:pt x="231338" y="551487"/>
                    </a:lnTo>
                    <a:cubicBezTo>
                      <a:pt x="222317" y="556642"/>
                      <a:pt x="219095" y="568241"/>
                      <a:pt x="224250" y="577263"/>
                    </a:cubicBezTo>
                    <a:cubicBezTo>
                      <a:pt x="229405" y="586284"/>
                      <a:pt x="241004" y="589506"/>
                      <a:pt x="250026" y="584351"/>
                    </a:cubicBezTo>
                    <a:lnTo>
                      <a:pt x="251315" y="583707"/>
                    </a:lnTo>
                    <a:cubicBezTo>
                      <a:pt x="260336" y="578551"/>
                      <a:pt x="263558" y="566952"/>
                      <a:pt x="258403" y="557931"/>
                    </a:cubicBezTo>
                    <a:lnTo>
                      <a:pt x="258403" y="557931"/>
                    </a:lnTo>
                    <a:close/>
                    <a:moveTo>
                      <a:pt x="30931" y="590795"/>
                    </a:moveTo>
                    <a:lnTo>
                      <a:pt x="0" y="707431"/>
                    </a:lnTo>
                    <a:lnTo>
                      <a:pt x="116636" y="738362"/>
                    </a:lnTo>
                    <a:lnTo>
                      <a:pt x="30931" y="590795"/>
                    </a:lnTo>
                    <a:lnTo>
                      <a:pt x="30931" y="590795"/>
                    </a:lnTo>
                    <a:close/>
                    <a:moveTo>
                      <a:pt x="178498" y="603683"/>
                    </a:moveTo>
                    <a:cubicBezTo>
                      <a:pt x="173342" y="594661"/>
                      <a:pt x="161744" y="591439"/>
                      <a:pt x="152722" y="596595"/>
                    </a:cubicBezTo>
                    <a:lnTo>
                      <a:pt x="152078" y="596595"/>
                    </a:lnTo>
                    <a:cubicBezTo>
                      <a:pt x="143056" y="601750"/>
                      <a:pt x="139834" y="613349"/>
                      <a:pt x="144989" y="622371"/>
                    </a:cubicBezTo>
                    <a:cubicBezTo>
                      <a:pt x="150144" y="631392"/>
                      <a:pt x="161744" y="634614"/>
                      <a:pt x="170765" y="629459"/>
                    </a:cubicBezTo>
                    <a:cubicBezTo>
                      <a:pt x="180431" y="624948"/>
                      <a:pt x="183653" y="612705"/>
                      <a:pt x="178498" y="603683"/>
                    </a:cubicBezTo>
                    <a:lnTo>
                      <a:pt x="178498" y="603683"/>
                    </a:lnTo>
                    <a:close/>
                    <a:moveTo>
                      <a:pt x="331220" y="505090"/>
                    </a:moveTo>
                    <a:cubicBezTo>
                      <a:pt x="330575" y="503801"/>
                      <a:pt x="329931" y="502513"/>
                      <a:pt x="328643" y="501868"/>
                    </a:cubicBezTo>
                    <a:cubicBezTo>
                      <a:pt x="321554" y="494135"/>
                      <a:pt x="309955" y="493491"/>
                      <a:pt x="302222" y="500579"/>
                    </a:cubicBezTo>
                    <a:lnTo>
                      <a:pt x="300933" y="501868"/>
                    </a:lnTo>
                    <a:cubicBezTo>
                      <a:pt x="293201" y="508957"/>
                      <a:pt x="293201" y="521200"/>
                      <a:pt x="300289" y="528933"/>
                    </a:cubicBezTo>
                    <a:cubicBezTo>
                      <a:pt x="307377" y="536666"/>
                      <a:pt x="319621" y="536666"/>
                      <a:pt x="327353" y="529577"/>
                    </a:cubicBezTo>
                    <a:cubicBezTo>
                      <a:pt x="334442" y="523133"/>
                      <a:pt x="335731" y="512823"/>
                      <a:pt x="331220" y="505090"/>
                    </a:cubicBezTo>
                    <a:lnTo>
                      <a:pt x="331220" y="505090"/>
                    </a:lnTo>
                    <a:close/>
                    <a:moveTo>
                      <a:pt x="387927" y="433562"/>
                    </a:moveTo>
                    <a:cubicBezTo>
                      <a:pt x="386638" y="430985"/>
                      <a:pt x="384061" y="428407"/>
                      <a:pt x="381483" y="427118"/>
                    </a:cubicBezTo>
                    <a:cubicBezTo>
                      <a:pt x="372461" y="421963"/>
                      <a:pt x="360863" y="424541"/>
                      <a:pt x="355707" y="433562"/>
                    </a:cubicBezTo>
                    <a:lnTo>
                      <a:pt x="354419" y="435495"/>
                    </a:lnTo>
                    <a:cubicBezTo>
                      <a:pt x="349263" y="444517"/>
                      <a:pt x="353129" y="456116"/>
                      <a:pt x="362151" y="461271"/>
                    </a:cubicBezTo>
                    <a:cubicBezTo>
                      <a:pt x="371173" y="466426"/>
                      <a:pt x="382771" y="462560"/>
                      <a:pt x="387927" y="453538"/>
                    </a:cubicBezTo>
                    <a:cubicBezTo>
                      <a:pt x="391793" y="447095"/>
                      <a:pt x="391149" y="440006"/>
                      <a:pt x="387927" y="433562"/>
                    </a:cubicBezTo>
                    <a:lnTo>
                      <a:pt x="387927" y="433562"/>
                    </a:lnTo>
                    <a:close/>
                    <a:moveTo>
                      <a:pt x="421435" y="349790"/>
                    </a:moveTo>
                    <a:cubicBezTo>
                      <a:pt x="418858" y="345280"/>
                      <a:pt x="414991" y="342058"/>
                      <a:pt x="409837" y="340769"/>
                    </a:cubicBezTo>
                    <a:cubicBezTo>
                      <a:pt x="399526" y="338191"/>
                      <a:pt x="389215" y="343991"/>
                      <a:pt x="386638" y="354301"/>
                    </a:cubicBezTo>
                    <a:lnTo>
                      <a:pt x="385993" y="356234"/>
                    </a:lnTo>
                    <a:cubicBezTo>
                      <a:pt x="383417" y="366545"/>
                      <a:pt x="389860" y="376855"/>
                      <a:pt x="400171" y="378788"/>
                    </a:cubicBezTo>
                    <a:cubicBezTo>
                      <a:pt x="410481" y="381366"/>
                      <a:pt x="420791" y="374922"/>
                      <a:pt x="422725" y="364612"/>
                    </a:cubicBezTo>
                    <a:cubicBezTo>
                      <a:pt x="425302" y="359456"/>
                      <a:pt x="424013" y="354301"/>
                      <a:pt x="421435" y="349790"/>
                    </a:cubicBezTo>
                    <a:lnTo>
                      <a:pt x="421435" y="349790"/>
                    </a:lnTo>
                    <a:close/>
                    <a:moveTo>
                      <a:pt x="430457" y="258930"/>
                    </a:moveTo>
                    <a:cubicBezTo>
                      <a:pt x="427235" y="253131"/>
                      <a:pt x="420147" y="249264"/>
                      <a:pt x="413059" y="249264"/>
                    </a:cubicBezTo>
                    <a:cubicBezTo>
                      <a:pt x="402748" y="249909"/>
                      <a:pt x="394371" y="258930"/>
                      <a:pt x="395015" y="269241"/>
                    </a:cubicBezTo>
                    <a:lnTo>
                      <a:pt x="395015" y="270529"/>
                    </a:lnTo>
                    <a:cubicBezTo>
                      <a:pt x="395015" y="280840"/>
                      <a:pt x="404037" y="289217"/>
                      <a:pt x="414991" y="289217"/>
                    </a:cubicBezTo>
                    <a:cubicBezTo>
                      <a:pt x="425302" y="288573"/>
                      <a:pt x="433679" y="280195"/>
                      <a:pt x="433679" y="269241"/>
                    </a:cubicBezTo>
                    <a:lnTo>
                      <a:pt x="433679" y="267952"/>
                    </a:lnTo>
                    <a:cubicBezTo>
                      <a:pt x="433035" y="264730"/>
                      <a:pt x="432391" y="261508"/>
                      <a:pt x="430457" y="258930"/>
                    </a:cubicBezTo>
                    <a:lnTo>
                      <a:pt x="430457" y="258930"/>
                    </a:lnTo>
                    <a:close/>
                    <a:moveTo>
                      <a:pt x="413059" y="170004"/>
                    </a:moveTo>
                    <a:cubicBezTo>
                      <a:pt x="408547" y="162271"/>
                      <a:pt x="398881" y="158405"/>
                      <a:pt x="389860" y="161627"/>
                    </a:cubicBezTo>
                    <a:cubicBezTo>
                      <a:pt x="380195" y="165493"/>
                      <a:pt x="375039" y="176448"/>
                      <a:pt x="378261" y="186114"/>
                    </a:cubicBezTo>
                    <a:lnTo>
                      <a:pt x="378261" y="186758"/>
                    </a:lnTo>
                    <a:cubicBezTo>
                      <a:pt x="381483" y="197068"/>
                      <a:pt x="392437" y="202223"/>
                      <a:pt x="402103" y="199001"/>
                    </a:cubicBezTo>
                    <a:cubicBezTo>
                      <a:pt x="411769" y="195780"/>
                      <a:pt x="417569" y="184825"/>
                      <a:pt x="414347" y="175159"/>
                    </a:cubicBezTo>
                    <a:lnTo>
                      <a:pt x="413703" y="173226"/>
                    </a:lnTo>
                    <a:cubicBezTo>
                      <a:pt x="414347" y="171937"/>
                      <a:pt x="413703" y="170648"/>
                      <a:pt x="413059" y="170004"/>
                    </a:cubicBezTo>
                    <a:lnTo>
                      <a:pt x="413059" y="170004"/>
                    </a:lnTo>
                    <a:close/>
                    <a:moveTo>
                      <a:pt x="327998" y="10837"/>
                    </a:moveTo>
                    <a:lnTo>
                      <a:pt x="327353" y="9548"/>
                    </a:lnTo>
                    <a:cubicBezTo>
                      <a:pt x="322199" y="527"/>
                      <a:pt x="310599" y="-2695"/>
                      <a:pt x="301578" y="2460"/>
                    </a:cubicBezTo>
                    <a:cubicBezTo>
                      <a:pt x="292556" y="7615"/>
                      <a:pt x="289334" y="19214"/>
                      <a:pt x="294489" y="28236"/>
                    </a:cubicBezTo>
                    <a:lnTo>
                      <a:pt x="295134" y="29525"/>
                    </a:lnTo>
                    <a:cubicBezTo>
                      <a:pt x="300289" y="38546"/>
                      <a:pt x="311888" y="41768"/>
                      <a:pt x="320909" y="36613"/>
                    </a:cubicBezTo>
                    <a:cubicBezTo>
                      <a:pt x="329931" y="31458"/>
                      <a:pt x="333153" y="19859"/>
                      <a:pt x="327998" y="10837"/>
                    </a:cubicBezTo>
                    <a:lnTo>
                      <a:pt x="327998" y="10837"/>
                    </a:lnTo>
                    <a:close/>
                    <a:moveTo>
                      <a:pt x="373106" y="89454"/>
                    </a:moveTo>
                    <a:lnTo>
                      <a:pt x="372461" y="88165"/>
                    </a:lnTo>
                    <a:cubicBezTo>
                      <a:pt x="367307" y="79143"/>
                      <a:pt x="355707" y="75921"/>
                      <a:pt x="346685" y="81077"/>
                    </a:cubicBezTo>
                    <a:cubicBezTo>
                      <a:pt x="337664" y="86232"/>
                      <a:pt x="334442" y="97831"/>
                      <a:pt x="339597" y="106853"/>
                    </a:cubicBezTo>
                    <a:lnTo>
                      <a:pt x="340241" y="108141"/>
                    </a:lnTo>
                    <a:cubicBezTo>
                      <a:pt x="345397" y="117163"/>
                      <a:pt x="356996" y="120385"/>
                      <a:pt x="366017" y="115230"/>
                    </a:cubicBezTo>
                    <a:cubicBezTo>
                      <a:pt x="375683" y="110719"/>
                      <a:pt x="378905" y="99120"/>
                      <a:pt x="373106" y="89454"/>
                    </a:cubicBezTo>
                    <a:lnTo>
                      <a:pt x="373106" y="89454"/>
                    </a:lnTo>
                    <a:close/>
                  </a:path>
                </a:pathLst>
              </a:custGeom>
              <a:solidFill>
                <a:srgbClr val="9CA5B7">
                  <a:alpha val="60000"/>
                </a:srgbClr>
              </a:solidFill>
              <a:ln w="64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969" name="任意多边形: 形状 968"/>
              <p:cNvSpPr/>
              <p:nvPr/>
            </p:nvSpPr>
            <p:spPr>
              <a:xfrm>
                <a:off x="5755969" y="5521267"/>
                <a:ext cx="691145" cy="290488"/>
              </a:xfrm>
              <a:custGeom>
                <a:avLst/>
                <a:gdLst>
                  <a:gd name="connsiteX0" fmla="*/ 210718 w 763610"/>
                  <a:gd name="connsiteY0" fmla="*/ 211363 h 320945"/>
                  <a:gd name="connsiteX1" fmla="*/ 210718 w 763610"/>
                  <a:gd name="connsiteY1" fmla="*/ 184298 h 320945"/>
                  <a:gd name="connsiteX2" fmla="*/ 210073 w 763610"/>
                  <a:gd name="connsiteY2" fmla="*/ 183653 h 320945"/>
                  <a:gd name="connsiteX3" fmla="*/ 183009 w 763610"/>
                  <a:gd name="connsiteY3" fmla="*/ 183653 h 320945"/>
                  <a:gd name="connsiteX4" fmla="*/ 183009 w 763610"/>
                  <a:gd name="connsiteY4" fmla="*/ 210718 h 320945"/>
                  <a:gd name="connsiteX5" fmla="*/ 183653 w 763610"/>
                  <a:gd name="connsiteY5" fmla="*/ 211363 h 320945"/>
                  <a:gd name="connsiteX6" fmla="*/ 210718 w 763610"/>
                  <a:gd name="connsiteY6" fmla="*/ 211363 h 320945"/>
                  <a:gd name="connsiteX7" fmla="*/ 210718 w 763610"/>
                  <a:gd name="connsiteY7" fmla="*/ 211363 h 320945"/>
                  <a:gd name="connsiteX8" fmla="*/ 120502 w 763610"/>
                  <a:gd name="connsiteY8" fmla="*/ 0 h 320945"/>
                  <a:gd name="connsiteX9" fmla="*/ 0 w 763610"/>
                  <a:gd name="connsiteY9" fmla="*/ 0 h 320945"/>
                  <a:gd name="connsiteX10" fmla="*/ 0 w 763610"/>
                  <a:gd name="connsiteY10" fmla="*/ 120502 h 320945"/>
                  <a:gd name="connsiteX11" fmla="*/ 120502 w 763610"/>
                  <a:gd name="connsiteY11" fmla="*/ 0 h 320945"/>
                  <a:gd name="connsiteX12" fmla="*/ 120502 w 763610"/>
                  <a:gd name="connsiteY12" fmla="*/ 0 h 320945"/>
                  <a:gd name="connsiteX13" fmla="*/ 146278 w 763610"/>
                  <a:gd name="connsiteY13" fmla="*/ 146278 h 320945"/>
                  <a:gd name="connsiteX14" fmla="*/ 146278 w 763610"/>
                  <a:gd name="connsiteY14" fmla="*/ 119858 h 320945"/>
                  <a:gd name="connsiteX15" fmla="*/ 145634 w 763610"/>
                  <a:gd name="connsiteY15" fmla="*/ 119214 h 320945"/>
                  <a:gd name="connsiteX16" fmla="*/ 118569 w 763610"/>
                  <a:gd name="connsiteY16" fmla="*/ 119214 h 320945"/>
                  <a:gd name="connsiteX17" fmla="*/ 118569 w 763610"/>
                  <a:gd name="connsiteY17" fmla="*/ 146278 h 320945"/>
                  <a:gd name="connsiteX18" fmla="*/ 146278 w 763610"/>
                  <a:gd name="connsiteY18" fmla="*/ 146278 h 320945"/>
                  <a:gd name="connsiteX19" fmla="*/ 146278 w 763610"/>
                  <a:gd name="connsiteY19" fmla="*/ 146278 h 320945"/>
                  <a:gd name="connsiteX20" fmla="*/ 280957 w 763610"/>
                  <a:gd name="connsiteY20" fmla="*/ 268714 h 320945"/>
                  <a:gd name="connsiteX21" fmla="*/ 283535 w 763610"/>
                  <a:gd name="connsiteY21" fmla="*/ 265492 h 320945"/>
                  <a:gd name="connsiteX22" fmla="*/ 277735 w 763610"/>
                  <a:gd name="connsiteY22" fmla="*/ 239716 h 320945"/>
                  <a:gd name="connsiteX23" fmla="*/ 276446 w 763610"/>
                  <a:gd name="connsiteY23" fmla="*/ 239072 h 320945"/>
                  <a:gd name="connsiteX24" fmla="*/ 250026 w 763610"/>
                  <a:gd name="connsiteY24" fmla="*/ 245516 h 320945"/>
                  <a:gd name="connsiteX25" fmla="*/ 256470 w 763610"/>
                  <a:gd name="connsiteY25" fmla="*/ 271936 h 320945"/>
                  <a:gd name="connsiteX26" fmla="*/ 280957 w 763610"/>
                  <a:gd name="connsiteY26" fmla="*/ 268714 h 320945"/>
                  <a:gd name="connsiteX27" fmla="*/ 280957 w 763610"/>
                  <a:gd name="connsiteY27" fmla="*/ 268714 h 320945"/>
                  <a:gd name="connsiteX28" fmla="*/ 364085 w 763610"/>
                  <a:gd name="connsiteY28" fmla="*/ 304800 h 320945"/>
                  <a:gd name="connsiteX29" fmla="*/ 368595 w 763610"/>
                  <a:gd name="connsiteY29" fmla="*/ 296423 h 320945"/>
                  <a:gd name="connsiteX30" fmla="*/ 355707 w 763610"/>
                  <a:gd name="connsiteY30" fmla="*/ 273225 h 320945"/>
                  <a:gd name="connsiteX31" fmla="*/ 353774 w 763610"/>
                  <a:gd name="connsiteY31" fmla="*/ 272580 h 320945"/>
                  <a:gd name="connsiteX32" fmla="*/ 331220 w 763610"/>
                  <a:gd name="connsiteY32" fmla="*/ 286757 h 320945"/>
                  <a:gd name="connsiteX33" fmla="*/ 345397 w 763610"/>
                  <a:gd name="connsiteY33" fmla="*/ 309955 h 320945"/>
                  <a:gd name="connsiteX34" fmla="*/ 364085 w 763610"/>
                  <a:gd name="connsiteY34" fmla="*/ 304800 h 320945"/>
                  <a:gd name="connsiteX35" fmla="*/ 364085 w 763610"/>
                  <a:gd name="connsiteY35" fmla="*/ 304800 h 320945"/>
                  <a:gd name="connsiteX36" fmla="*/ 454300 w 763610"/>
                  <a:gd name="connsiteY36" fmla="*/ 315111 h 320945"/>
                  <a:gd name="connsiteX37" fmla="*/ 460100 w 763610"/>
                  <a:gd name="connsiteY37" fmla="*/ 301578 h 320945"/>
                  <a:gd name="connsiteX38" fmla="*/ 441412 w 763610"/>
                  <a:gd name="connsiteY38" fmla="*/ 282891 h 320945"/>
                  <a:gd name="connsiteX39" fmla="*/ 439479 w 763610"/>
                  <a:gd name="connsiteY39" fmla="*/ 282891 h 320945"/>
                  <a:gd name="connsiteX40" fmla="*/ 421436 w 763610"/>
                  <a:gd name="connsiteY40" fmla="*/ 302867 h 320945"/>
                  <a:gd name="connsiteX41" fmla="*/ 441412 w 763610"/>
                  <a:gd name="connsiteY41" fmla="*/ 320910 h 320945"/>
                  <a:gd name="connsiteX42" fmla="*/ 454300 w 763610"/>
                  <a:gd name="connsiteY42" fmla="*/ 315111 h 320945"/>
                  <a:gd name="connsiteX43" fmla="*/ 454300 w 763610"/>
                  <a:gd name="connsiteY43" fmla="*/ 315111 h 320945"/>
                  <a:gd name="connsiteX44" fmla="*/ 543871 w 763610"/>
                  <a:gd name="connsiteY44" fmla="*/ 300289 h 320945"/>
                  <a:gd name="connsiteX45" fmla="*/ 548382 w 763610"/>
                  <a:gd name="connsiteY45" fmla="*/ 280958 h 320945"/>
                  <a:gd name="connsiteX46" fmla="*/ 524539 w 763610"/>
                  <a:gd name="connsiteY46" fmla="*/ 268714 h 320945"/>
                  <a:gd name="connsiteX47" fmla="*/ 523895 w 763610"/>
                  <a:gd name="connsiteY47" fmla="*/ 268714 h 320945"/>
                  <a:gd name="connsiteX48" fmla="*/ 511007 w 763610"/>
                  <a:gd name="connsiteY48" fmla="*/ 292557 h 320945"/>
                  <a:gd name="connsiteX49" fmla="*/ 534850 w 763610"/>
                  <a:gd name="connsiteY49" fmla="*/ 305445 h 320945"/>
                  <a:gd name="connsiteX50" fmla="*/ 536138 w 763610"/>
                  <a:gd name="connsiteY50" fmla="*/ 304800 h 320945"/>
                  <a:gd name="connsiteX51" fmla="*/ 543871 w 763610"/>
                  <a:gd name="connsiteY51" fmla="*/ 300289 h 320945"/>
                  <a:gd name="connsiteX52" fmla="*/ 543871 w 763610"/>
                  <a:gd name="connsiteY52" fmla="*/ 300289 h 320945"/>
                  <a:gd name="connsiteX53" fmla="*/ 625710 w 763610"/>
                  <a:gd name="connsiteY53" fmla="*/ 260337 h 320945"/>
                  <a:gd name="connsiteX54" fmla="*/ 627643 w 763610"/>
                  <a:gd name="connsiteY54" fmla="*/ 235850 h 320945"/>
                  <a:gd name="connsiteX55" fmla="*/ 601223 w 763610"/>
                  <a:gd name="connsiteY55" fmla="*/ 231339 h 320945"/>
                  <a:gd name="connsiteX56" fmla="*/ 600578 w 763610"/>
                  <a:gd name="connsiteY56" fmla="*/ 231983 h 320945"/>
                  <a:gd name="connsiteX57" fmla="*/ 595423 w 763610"/>
                  <a:gd name="connsiteY57" fmla="*/ 258404 h 320945"/>
                  <a:gd name="connsiteX58" fmla="*/ 621844 w 763610"/>
                  <a:gd name="connsiteY58" fmla="*/ 263559 h 320945"/>
                  <a:gd name="connsiteX59" fmla="*/ 623132 w 763610"/>
                  <a:gd name="connsiteY59" fmla="*/ 262270 h 320945"/>
                  <a:gd name="connsiteX60" fmla="*/ 625710 w 763610"/>
                  <a:gd name="connsiteY60" fmla="*/ 260337 h 320945"/>
                  <a:gd name="connsiteX61" fmla="*/ 625710 w 763610"/>
                  <a:gd name="connsiteY61" fmla="*/ 260337 h 320945"/>
                  <a:gd name="connsiteX62" fmla="*/ 757167 w 763610"/>
                  <a:gd name="connsiteY62" fmla="*/ 136612 h 320945"/>
                  <a:gd name="connsiteX63" fmla="*/ 757811 w 763610"/>
                  <a:gd name="connsiteY63" fmla="*/ 135968 h 320945"/>
                  <a:gd name="connsiteX64" fmla="*/ 757811 w 763610"/>
                  <a:gd name="connsiteY64" fmla="*/ 108903 h 320945"/>
                  <a:gd name="connsiteX65" fmla="*/ 730747 w 763610"/>
                  <a:gd name="connsiteY65" fmla="*/ 108903 h 320945"/>
                  <a:gd name="connsiteX66" fmla="*/ 730102 w 763610"/>
                  <a:gd name="connsiteY66" fmla="*/ 109548 h 320945"/>
                  <a:gd name="connsiteX67" fmla="*/ 730102 w 763610"/>
                  <a:gd name="connsiteY67" fmla="*/ 136612 h 320945"/>
                  <a:gd name="connsiteX68" fmla="*/ 757167 w 763610"/>
                  <a:gd name="connsiteY68" fmla="*/ 136612 h 320945"/>
                  <a:gd name="connsiteX69" fmla="*/ 757167 w 763610"/>
                  <a:gd name="connsiteY69" fmla="*/ 136612 h 320945"/>
                  <a:gd name="connsiteX70" fmla="*/ 692727 w 763610"/>
                  <a:gd name="connsiteY70" fmla="*/ 201052 h 320945"/>
                  <a:gd name="connsiteX71" fmla="*/ 693372 w 763610"/>
                  <a:gd name="connsiteY71" fmla="*/ 200408 h 320945"/>
                  <a:gd name="connsiteX72" fmla="*/ 693372 w 763610"/>
                  <a:gd name="connsiteY72" fmla="*/ 173343 h 320945"/>
                  <a:gd name="connsiteX73" fmla="*/ 666307 w 763610"/>
                  <a:gd name="connsiteY73" fmla="*/ 173343 h 320945"/>
                  <a:gd name="connsiteX74" fmla="*/ 665663 w 763610"/>
                  <a:gd name="connsiteY74" fmla="*/ 173987 h 320945"/>
                  <a:gd name="connsiteX75" fmla="*/ 665663 w 763610"/>
                  <a:gd name="connsiteY75" fmla="*/ 201052 h 320945"/>
                  <a:gd name="connsiteX76" fmla="*/ 692727 w 763610"/>
                  <a:gd name="connsiteY76" fmla="*/ 201052 h 320945"/>
                  <a:gd name="connsiteX77" fmla="*/ 692727 w 763610"/>
                  <a:gd name="connsiteY77" fmla="*/ 201052 h 320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763610" h="320945">
                    <a:moveTo>
                      <a:pt x="210718" y="211363"/>
                    </a:moveTo>
                    <a:cubicBezTo>
                      <a:pt x="218451" y="203630"/>
                      <a:pt x="218451" y="192031"/>
                      <a:pt x="210718" y="184298"/>
                    </a:cubicBezTo>
                    <a:lnTo>
                      <a:pt x="210073" y="183653"/>
                    </a:lnTo>
                    <a:cubicBezTo>
                      <a:pt x="202341" y="175921"/>
                      <a:pt x="190741" y="175921"/>
                      <a:pt x="183009" y="183653"/>
                    </a:cubicBezTo>
                    <a:cubicBezTo>
                      <a:pt x="175276" y="191386"/>
                      <a:pt x="175276" y="202985"/>
                      <a:pt x="183009" y="210718"/>
                    </a:cubicBezTo>
                    <a:lnTo>
                      <a:pt x="183653" y="211363"/>
                    </a:lnTo>
                    <a:cubicBezTo>
                      <a:pt x="191386" y="218451"/>
                      <a:pt x="203629" y="218451"/>
                      <a:pt x="210718" y="211363"/>
                    </a:cubicBezTo>
                    <a:lnTo>
                      <a:pt x="210718" y="211363"/>
                    </a:lnTo>
                    <a:close/>
                    <a:moveTo>
                      <a:pt x="120502" y="0"/>
                    </a:moveTo>
                    <a:lnTo>
                      <a:pt x="0" y="0"/>
                    </a:lnTo>
                    <a:lnTo>
                      <a:pt x="0" y="120502"/>
                    </a:lnTo>
                    <a:lnTo>
                      <a:pt x="120502" y="0"/>
                    </a:lnTo>
                    <a:lnTo>
                      <a:pt x="120502" y="0"/>
                    </a:lnTo>
                    <a:close/>
                    <a:moveTo>
                      <a:pt x="146278" y="146278"/>
                    </a:moveTo>
                    <a:cubicBezTo>
                      <a:pt x="154011" y="138545"/>
                      <a:pt x="154011" y="126946"/>
                      <a:pt x="146278" y="119858"/>
                    </a:cubicBezTo>
                    <a:lnTo>
                      <a:pt x="145634" y="119214"/>
                    </a:lnTo>
                    <a:cubicBezTo>
                      <a:pt x="137901" y="111481"/>
                      <a:pt x="126302" y="111481"/>
                      <a:pt x="118569" y="119214"/>
                    </a:cubicBezTo>
                    <a:cubicBezTo>
                      <a:pt x="110836" y="126946"/>
                      <a:pt x="110836" y="138545"/>
                      <a:pt x="118569" y="146278"/>
                    </a:cubicBezTo>
                    <a:cubicBezTo>
                      <a:pt x="126302" y="153367"/>
                      <a:pt x="138545" y="154011"/>
                      <a:pt x="146278" y="146278"/>
                    </a:cubicBezTo>
                    <a:lnTo>
                      <a:pt x="146278" y="146278"/>
                    </a:lnTo>
                    <a:close/>
                    <a:moveTo>
                      <a:pt x="280957" y="268714"/>
                    </a:moveTo>
                    <a:cubicBezTo>
                      <a:pt x="282246" y="267425"/>
                      <a:pt x="282890" y="266781"/>
                      <a:pt x="283535" y="265492"/>
                    </a:cubicBezTo>
                    <a:cubicBezTo>
                      <a:pt x="289334" y="256471"/>
                      <a:pt x="286757" y="244871"/>
                      <a:pt x="277735" y="239716"/>
                    </a:cubicBezTo>
                    <a:lnTo>
                      <a:pt x="276446" y="239072"/>
                    </a:lnTo>
                    <a:cubicBezTo>
                      <a:pt x="267425" y="233917"/>
                      <a:pt x="255825" y="236494"/>
                      <a:pt x="250026" y="245516"/>
                    </a:cubicBezTo>
                    <a:cubicBezTo>
                      <a:pt x="244226" y="254537"/>
                      <a:pt x="247448" y="266136"/>
                      <a:pt x="256470" y="271936"/>
                    </a:cubicBezTo>
                    <a:cubicBezTo>
                      <a:pt x="264203" y="275802"/>
                      <a:pt x="274513" y="274514"/>
                      <a:pt x="280957" y="268714"/>
                    </a:cubicBezTo>
                    <a:lnTo>
                      <a:pt x="280957" y="268714"/>
                    </a:lnTo>
                    <a:close/>
                    <a:moveTo>
                      <a:pt x="364085" y="304800"/>
                    </a:moveTo>
                    <a:cubicBezTo>
                      <a:pt x="366018" y="302867"/>
                      <a:pt x="367951" y="299645"/>
                      <a:pt x="368595" y="296423"/>
                    </a:cubicBezTo>
                    <a:cubicBezTo>
                      <a:pt x="371173" y="286113"/>
                      <a:pt x="366018" y="275802"/>
                      <a:pt x="355707" y="273225"/>
                    </a:cubicBezTo>
                    <a:lnTo>
                      <a:pt x="353774" y="272580"/>
                    </a:lnTo>
                    <a:cubicBezTo>
                      <a:pt x="343464" y="270003"/>
                      <a:pt x="333153" y="276447"/>
                      <a:pt x="331220" y="286757"/>
                    </a:cubicBezTo>
                    <a:cubicBezTo>
                      <a:pt x="328643" y="297067"/>
                      <a:pt x="335087" y="307378"/>
                      <a:pt x="345397" y="309955"/>
                    </a:cubicBezTo>
                    <a:cubicBezTo>
                      <a:pt x="352485" y="311244"/>
                      <a:pt x="359574" y="309311"/>
                      <a:pt x="364085" y="304800"/>
                    </a:cubicBezTo>
                    <a:lnTo>
                      <a:pt x="364085" y="304800"/>
                    </a:lnTo>
                    <a:close/>
                    <a:moveTo>
                      <a:pt x="454300" y="315111"/>
                    </a:moveTo>
                    <a:cubicBezTo>
                      <a:pt x="457522" y="311889"/>
                      <a:pt x="460100" y="306733"/>
                      <a:pt x="460100" y="301578"/>
                    </a:cubicBezTo>
                    <a:cubicBezTo>
                      <a:pt x="460100" y="291268"/>
                      <a:pt x="451722" y="282891"/>
                      <a:pt x="441412" y="282891"/>
                    </a:cubicBezTo>
                    <a:lnTo>
                      <a:pt x="439479" y="282891"/>
                    </a:lnTo>
                    <a:cubicBezTo>
                      <a:pt x="429169" y="283535"/>
                      <a:pt x="420791" y="291912"/>
                      <a:pt x="421436" y="302867"/>
                    </a:cubicBezTo>
                    <a:cubicBezTo>
                      <a:pt x="422080" y="313177"/>
                      <a:pt x="430457" y="321555"/>
                      <a:pt x="441412" y="320910"/>
                    </a:cubicBezTo>
                    <a:cubicBezTo>
                      <a:pt x="445923" y="320910"/>
                      <a:pt x="450434" y="318977"/>
                      <a:pt x="454300" y="315111"/>
                    </a:cubicBezTo>
                    <a:lnTo>
                      <a:pt x="454300" y="315111"/>
                    </a:lnTo>
                    <a:close/>
                    <a:moveTo>
                      <a:pt x="543871" y="300289"/>
                    </a:moveTo>
                    <a:cubicBezTo>
                      <a:pt x="549026" y="295134"/>
                      <a:pt x="550960" y="288046"/>
                      <a:pt x="548382" y="280958"/>
                    </a:cubicBezTo>
                    <a:cubicBezTo>
                      <a:pt x="545160" y="270647"/>
                      <a:pt x="534205" y="265492"/>
                      <a:pt x="524539" y="268714"/>
                    </a:cubicBezTo>
                    <a:lnTo>
                      <a:pt x="523895" y="268714"/>
                    </a:lnTo>
                    <a:cubicBezTo>
                      <a:pt x="513584" y="271936"/>
                      <a:pt x="508429" y="282246"/>
                      <a:pt x="511007" y="292557"/>
                    </a:cubicBezTo>
                    <a:cubicBezTo>
                      <a:pt x="514229" y="302867"/>
                      <a:pt x="524539" y="308022"/>
                      <a:pt x="534850" y="305445"/>
                    </a:cubicBezTo>
                    <a:lnTo>
                      <a:pt x="536138" y="304800"/>
                    </a:lnTo>
                    <a:cubicBezTo>
                      <a:pt x="539360" y="304156"/>
                      <a:pt x="541938" y="302867"/>
                      <a:pt x="543871" y="300289"/>
                    </a:cubicBezTo>
                    <a:lnTo>
                      <a:pt x="543871" y="300289"/>
                    </a:lnTo>
                    <a:close/>
                    <a:moveTo>
                      <a:pt x="625710" y="260337"/>
                    </a:moveTo>
                    <a:cubicBezTo>
                      <a:pt x="632154" y="253893"/>
                      <a:pt x="633443" y="243583"/>
                      <a:pt x="627643" y="235850"/>
                    </a:cubicBezTo>
                    <a:cubicBezTo>
                      <a:pt x="621844" y="227473"/>
                      <a:pt x="609600" y="224895"/>
                      <a:pt x="601223" y="231339"/>
                    </a:cubicBezTo>
                    <a:lnTo>
                      <a:pt x="600578" y="231983"/>
                    </a:lnTo>
                    <a:cubicBezTo>
                      <a:pt x="591557" y="237783"/>
                      <a:pt x="589624" y="249382"/>
                      <a:pt x="595423" y="258404"/>
                    </a:cubicBezTo>
                    <a:cubicBezTo>
                      <a:pt x="601223" y="267425"/>
                      <a:pt x="612822" y="269358"/>
                      <a:pt x="621844" y="263559"/>
                    </a:cubicBezTo>
                    <a:lnTo>
                      <a:pt x="623132" y="262270"/>
                    </a:lnTo>
                    <a:cubicBezTo>
                      <a:pt x="624421" y="262270"/>
                      <a:pt x="625066" y="261626"/>
                      <a:pt x="625710" y="260337"/>
                    </a:cubicBezTo>
                    <a:lnTo>
                      <a:pt x="625710" y="260337"/>
                    </a:lnTo>
                    <a:close/>
                    <a:moveTo>
                      <a:pt x="757167" y="136612"/>
                    </a:moveTo>
                    <a:lnTo>
                      <a:pt x="757811" y="135968"/>
                    </a:lnTo>
                    <a:cubicBezTo>
                      <a:pt x="765544" y="128235"/>
                      <a:pt x="765544" y="116636"/>
                      <a:pt x="757811" y="108903"/>
                    </a:cubicBezTo>
                    <a:cubicBezTo>
                      <a:pt x="750078" y="101170"/>
                      <a:pt x="738479" y="101170"/>
                      <a:pt x="730747" y="108903"/>
                    </a:cubicBezTo>
                    <a:lnTo>
                      <a:pt x="730102" y="109548"/>
                    </a:lnTo>
                    <a:cubicBezTo>
                      <a:pt x="722369" y="117280"/>
                      <a:pt x="722369" y="128879"/>
                      <a:pt x="730102" y="136612"/>
                    </a:cubicBezTo>
                    <a:cubicBezTo>
                      <a:pt x="737835" y="144345"/>
                      <a:pt x="750078" y="144345"/>
                      <a:pt x="757167" y="136612"/>
                    </a:cubicBezTo>
                    <a:lnTo>
                      <a:pt x="757167" y="136612"/>
                    </a:lnTo>
                    <a:close/>
                    <a:moveTo>
                      <a:pt x="692727" y="201052"/>
                    </a:moveTo>
                    <a:lnTo>
                      <a:pt x="693372" y="200408"/>
                    </a:lnTo>
                    <a:cubicBezTo>
                      <a:pt x="701104" y="192675"/>
                      <a:pt x="701104" y="181076"/>
                      <a:pt x="693372" y="173343"/>
                    </a:cubicBezTo>
                    <a:cubicBezTo>
                      <a:pt x="685639" y="165610"/>
                      <a:pt x="674040" y="165610"/>
                      <a:pt x="666307" y="173343"/>
                    </a:cubicBezTo>
                    <a:lnTo>
                      <a:pt x="665663" y="173987"/>
                    </a:lnTo>
                    <a:cubicBezTo>
                      <a:pt x="657930" y="181720"/>
                      <a:pt x="657930" y="193319"/>
                      <a:pt x="665663" y="201052"/>
                    </a:cubicBezTo>
                    <a:cubicBezTo>
                      <a:pt x="673395" y="208785"/>
                      <a:pt x="685639" y="208785"/>
                      <a:pt x="692727" y="201052"/>
                    </a:cubicBezTo>
                    <a:lnTo>
                      <a:pt x="692727" y="201052"/>
                    </a:lnTo>
                    <a:close/>
                  </a:path>
                </a:pathLst>
              </a:custGeom>
              <a:solidFill>
                <a:srgbClr val="9CA5B7">
                  <a:alpha val="60000"/>
                </a:srgbClr>
              </a:solidFill>
              <a:ln w="64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970" name="任意多边形: 形状 969"/>
              <p:cNvSpPr/>
              <p:nvPr/>
            </p:nvSpPr>
            <p:spPr>
              <a:xfrm>
                <a:off x="5755968" y="1357446"/>
                <a:ext cx="691146" cy="290487"/>
              </a:xfrm>
              <a:custGeom>
                <a:avLst/>
                <a:gdLst>
                  <a:gd name="connsiteX0" fmla="*/ 552893 w 763611"/>
                  <a:gd name="connsiteY0" fmla="*/ 109582 h 320944"/>
                  <a:gd name="connsiteX1" fmla="*/ 552893 w 763611"/>
                  <a:gd name="connsiteY1" fmla="*/ 136647 h 320944"/>
                  <a:gd name="connsiteX2" fmla="*/ 553538 w 763611"/>
                  <a:gd name="connsiteY2" fmla="*/ 137292 h 320944"/>
                  <a:gd name="connsiteX3" fmla="*/ 580602 w 763611"/>
                  <a:gd name="connsiteY3" fmla="*/ 137292 h 320944"/>
                  <a:gd name="connsiteX4" fmla="*/ 580602 w 763611"/>
                  <a:gd name="connsiteY4" fmla="*/ 110227 h 320944"/>
                  <a:gd name="connsiteX5" fmla="*/ 579958 w 763611"/>
                  <a:gd name="connsiteY5" fmla="*/ 109582 h 320944"/>
                  <a:gd name="connsiteX6" fmla="*/ 552893 w 763611"/>
                  <a:gd name="connsiteY6" fmla="*/ 109582 h 320944"/>
                  <a:gd name="connsiteX7" fmla="*/ 552893 w 763611"/>
                  <a:gd name="connsiteY7" fmla="*/ 109582 h 320944"/>
                  <a:gd name="connsiteX8" fmla="*/ 643109 w 763611"/>
                  <a:gd name="connsiteY8" fmla="*/ 320945 h 320944"/>
                  <a:gd name="connsiteX9" fmla="*/ 763611 w 763611"/>
                  <a:gd name="connsiteY9" fmla="*/ 320945 h 320944"/>
                  <a:gd name="connsiteX10" fmla="*/ 763611 w 763611"/>
                  <a:gd name="connsiteY10" fmla="*/ 200443 h 320944"/>
                  <a:gd name="connsiteX11" fmla="*/ 643109 w 763611"/>
                  <a:gd name="connsiteY11" fmla="*/ 320945 h 320944"/>
                  <a:gd name="connsiteX12" fmla="*/ 643109 w 763611"/>
                  <a:gd name="connsiteY12" fmla="*/ 320945 h 320944"/>
                  <a:gd name="connsiteX13" fmla="*/ 617333 w 763611"/>
                  <a:gd name="connsiteY13" fmla="*/ 174667 h 320944"/>
                  <a:gd name="connsiteX14" fmla="*/ 617333 w 763611"/>
                  <a:gd name="connsiteY14" fmla="*/ 201087 h 320944"/>
                  <a:gd name="connsiteX15" fmla="*/ 617977 w 763611"/>
                  <a:gd name="connsiteY15" fmla="*/ 201731 h 320944"/>
                  <a:gd name="connsiteX16" fmla="*/ 645042 w 763611"/>
                  <a:gd name="connsiteY16" fmla="*/ 201731 h 320944"/>
                  <a:gd name="connsiteX17" fmla="*/ 645042 w 763611"/>
                  <a:gd name="connsiteY17" fmla="*/ 174667 h 320944"/>
                  <a:gd name="connsiteX18" fmla="*/ 617333 w 763611"/>
                  <a:gd name="connsiteY18" fmla="*/ 174667 h 320944"/>
                  <a:gd name="connsiteX19" fmla="*/ 617333 w 763611"/>
                  <a:gd name="connsiteY19" fmla="*/ 174667 h 320944"/>
                  <a:gd name="connsiteX20" fmla="*/ 482654 w 763611"/>
                  <a:gd name="connsiteY20" fmla="*/ 52231 h 320944"/>
                  <a:gd name="connsiteX21" fmla="*/ 480076 w 763611"/>
                  <a:gd name="connsiteY21" fmla="*/ 55453 h 320944"/>
                  <a:gd name="connsiteX22" fmla="*/ 485876 w 763611"/>
                  <a:gd name="connsiteY22" fmla="*/ 81229 h 320944"/>
                  <a:gd name="connsiteX23" fmla="*/ 487165 w 763611"/>
                  <a:gd name="connsiteY23" fmla="*/ 81873 h 320944"/>
                  <a:gd name="connsiteX24" fmla="*/ 513585 w 763611"/>
                  <a:gd name="connsiteY24" fmla="*/ 75429 h 320944"/>
                  <a:gd name="connsiteX25" fmla="*/ 507141 w 763611"/>
                  <a:gd name="connsiteY25" fmla="*/ 49009 h 320944"/>
                  <a:gd name="connsiteX26" fmla="*/ 482654 w 763611"/>
                  <a:gd name="connsiteY26" fmla="*/ 52231 h 320944"/>
                  <a:gd name="connsiteX27" fmla="*/ 482654 w 763611"/>
                  <a:gd name="connsiteY27" fmla="*/ 52231 h 320944"/>
                  <a:gd name="connsiteX28" fmla="*/ 399527 w 763611"/>
                  <a:gd name="connsiteY28" fmla="*/ 16145 h 320944"/>
                  <a:gd name="connsiteX29" fmla="*/ 395016 w 763611"/>
                  <a:gd name="connsiteY29" fmla="*/ 24522 h 320944"/>
                  <a:gd name="connsiteX30" fmla="*/ 407904 w 763611"/>
                  <a:gd name="connsiteY30" fmla="*/ 47720 h 320944"/>
                  <a:gd name="connsiteX31" fmla="*/ 409837 w 763611"/>
                  <a:gd name="connsiteY31" fmla="*/ 48365 h 320944"/>
                  <a:gd name="connsiteX32" fmla="*/ 432391 w 763611"/>
                  <a:gd name="connsiteY32" fmla="*/ 34188 h 320944"/>
                  <a:gd name="connsiteX33" fmla="*/ 418214 w 763611"/>
                  <a:gd name="connsiteY33" fmla="*/ 11634 h 320944"/>
                  <a:gd name="connsiteX34" fmla="*/ 399527 w 763611"/>
                  <a:gd name="connsiteY34" fmla="*/ 16145 h 320944"/>
                  <a:gd name="connsiteX35" fmla="*/ 399527 w 763611"/>
                  <a:gd name="connsiteY35" fmla="*/ 16145 h 320944"/>
                  <a:gd name="connsiteX36" fmla="*/ 309311 w 763611"/>
                  <a:gd name="connsiteY36" fmla="*/ 5834 h 320944"/>
                  <a:gd name="connsiteX37" fmla="*/ 303511 w 763611"/>
                  <a:gd name="connsiteY37" fmla="*/ 19367 h 320944"/>
                  <a:gd name="connsiteX38" fmla="*/ 322199 w 763611"/>
                  <a:gd name="connsiteY38" fmla="*/ 38054 h 320944"/>
                  <a:gd name="connsiteX39" fmla="*/ 324132 w 763611"/>
                  <a:gd name="connsiteY39" fmla="*/ 38054 h 320944"/>
                  <a:gd name="connsiteX40" fmla="*/ 342175 w 763611"/>
                  <a:gd name="connsiteY40" fmla="*/ 18078 h 320944"/>
                  <a:gd name="connsiteX41" fmla="*/ 322199 w 763611"/>
                  <a:gd name="connsiteY41" fmla="*/ 35 h 320944"/>
                  <a:gd name="connsiteX42" fmla="*/ 309311 w 763611"/>
                  <a:gd name="connsiteY42" fmla="*/ 5834 h 320944"/>
                  <a:gd name="connsiteX43" fmla="*/ 309311 w 763611"/>
                  <a:gd name="connsiteY43" fmla="*/ 5834 h 320944"/>
                  <a:gd name="connsiteX44" fmla="*/ 219740 w 763611"/>
                  <a:gd name="connsiteY44" fmla="*/ 20656 h 320944"/>
                  <a:gd name="connsiteX45" fmla="*/ 215229 w 763611"/>
                  <a:gd name="connsiteY45" fmla="*/ 39987 h 320944"/>
                  <a:gd name="connsiteX46" fmla="*/ 239072 w 763611"/>
                  <a:gd name="connsiteY46" fmla="*/ 52231 h 320944"/>
                  <a:gd name="connsiteX47" fmla="*/ 240360 w 763611"/>
                  <a:gd name="connsiteY47" fmla="*/ 52231 h 320944"/>
                  <a:gd name="connsiteX48" fmla="*/ 253248 w 763611"/>
                  <a:gd name="connsiteY48" fmla="*/ 28388 h 320944"/>
                  <a:gd name="connsiteX49" fmla="*/ 229406 w 763611"/>
                  <a:gd name="connsiteY49" fmla="*/ 15500 h 320944"/>
                  <a:gd name="connsiteX50" fmla="*/ 228117 w 763611"/>
                  <a:gd name="connsiteY50" fmla="*/ 16145 h 320944"/>
                  <a:gd name="connsiteX51" fmla="*/ 219740 w 763611"/>
                  <a:gd name="connsiteY51" fmla="*/ 20656 h 320944"/>
                  <a:gd name="connsiteX52" fmla="*/ 219740 w 763611"/>
                  <a:gd name="connsiteY52" fmla="*/ 20656 h 320944"/>
                  <a:gd name="connsiteX53" fmla="*/ 137901 w 763611"/>
                  <a:gd name="connsiteY53" fmla="*/ 60608 h 320944"/>
                  <a:gd name="connsiteX54" fmla="*/ 135968 w 763611"/>
                  <a:gd name="connsiteY54" fmla="*/ 85095 h 320944"/>
                  <a:gd name="connsiteX55" fmla="*/ 162388 w 763611"/>
                  <a:gd name="connsiteY55" fmla="*/ 89606 h 320944"/>
                  <a:gd name="connsiteX56" fmla="*/ 163033 w 763611"/>
                  <a:gd name="connsiteY56" fmla="*/ 88962 h 320944"/>
                  <a:gd name="connsiteX57" fmla="*/ 168188 w 763611"/>
                  <a:gd name="connsiteY57" fmla="*/ 62541 h 320944"/>
                  <a:gd name="connsiteX58" fmla="*/ 141768 w 763611"/>
                  <a:gd name="connsiteY58" fmla="*/ 57386 h 320944"/>
                  <a:gd name="connsiteX59" fmla="*/ 140479 w 763611"/>
                  <a:gd name="connsiteY59" fmla="*/ 58675 h 320944"/>
                  <a:gd name="connsiteX60" fmla="*/ 137901 w 763611"/>
                  <a:gd name="connsiteY60" fmla="*/ 60608 h 320944"/>
                  <a:gd name="connsiteX61" fmla="*/ 137901 w 763611"/>
                  <a:gd name="connsiteY61" fmla="*/ 60608 h 320944"/>
                  <a:gd name="connsiteX62" fmla="*/ 6444 w 763611"/>
                  <a:gd name="connsiteY62" fmla="*/ 184333 h 320944"/>
                  <a:gd name="connsiteX63" fmla="*/ 5800 w 763611"/>
                  <a:gd name="connsiteY63" fmla="*/ 184977 h 320944"/>
                  <a:gd name="connsiteX64" fmla="*/ 5800 w 763611"/>
                  <a:gd name="connsiteY64" fmla="*/ 212042 h 320944"/>
                  <a:gd name="connsiteX65" fmla="*/ 32864 w 763611"/>
                  <a:gd name="connsiteY65" fmla="*/ 212042 h 320944"/>
                  <a:gd name="connsiteX66" fmla="*/ 33509 w 763611"/>
                  <a:gd name="connsiteY66" fmla="*/ 211397 h 320944"/>
                  <a:gd name="connsiteX67" fmla="*/ 33509 w 763611"/>
                  <a:gd name="connsiteY67" fmla="*/ 184333 h 320944"/>
                  <a:gd name="connsiteX68" fmla="*/ 6444 w 763611"/>
                  <a:gd name="connsiteY68" fmla="*/ 184333 h 320944"/>
                  <a:gd name="connsiteX69" fmla="*/ 6444 w 763611"/>
                  <a:gd name="connsiteY69" fmla="*/ 184333 h 320944"/>
                  <a:gd name="connsiteX70" fmla="*/ 70884 w 763611"/>
                  <a:gd name="connsiteY70" fmla="*/ 119893 h 320944"/>
                  <a:gd name="connsiteX71" fmla="*/ 70239 w 763611"/>
                  <a:gd name="connsiteY71" fmla="*/ 120537 h 320944"/>
                  <a:gd name="connsiteX72" fmla="*/ 70239 w 763611"/>
                  <a:gd name="connsiteY72" fmla="*/ 147602 h 320944"/>
                  <a:gd name="connsiteX73" fmla="*/ 97304 w 763611"/>
                  <a:gd name="connsiteY73" fmla="*/ 147602 h 320944"/>
                  <a:gd name="connsiteX74" fmla="*/ 97948 w 763611"/>
                  <a:gd name="connsiteY74" fmla="*/ 146957 h 320944"/>
                  <a:gd name="connsiteX75" fmla="*/ 97948 w 763611"/>
                  <a:gd name="connsiteY75" fmla="*/ 119893 h 320944"/>
                  <a:gd name="connsiteX76" fmla="*/ 70884 w 763611"/>
                  <a:gd name="connsiteY76" fmla="*/ 119893 h 320944"/>
                  <a:gd name="connsiteX77" fmla="*/ 70884 w 763611"/>
                  <a:gd name="connsiteY77" fmla="*/ 119893 h 320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763611" h="320944">
                    <a:moveTo>
                      <a:pt x="552893" y="109582"/>
                    </a:moveTo>
                    <a:cubicBezTo>
                      <a:pt x="545160" y="117315"/>
                      <a:pt x="545160" y="128914"/>
                      <a:pt x="552893" y="136647"/>
                    </a:cubicBezTo>
                    <a:lnTo>
                      <a:pt x="553538" y="137292"/>
                    </a:lnTo>
                    <a:cubicBezTo>
                      <a:pt x="561270" y="145024"/>
                      <a:pt x="572869" y="145024"/>
                      <a:pt x="580602" y="137292"/>
                    </a:cubicBezTo>
                    <a:cubicBezTo>
                      <a:pt x="588335" y="129559"/>
                      <a:pt x="588335" y="117960"/>
                      <a:pt x="580602" y="110227"/>
                    </a:cubicBezTo>
                    <a:lnTo>
                      <a:pt x="579958" y="109582"/>
                    </a:lnTo>
                    <a:cubicBezTo>
                      <a:pt x="572225" y="102494"/>
                      <a:pt x="559981" y="102494"/>
                      <a:pt x="552893" y="109582"/>
                    </a:cubicBezTo>
                    <a:lnTo>
                      <a:pt x="552893" y="109582"/>
                    </a:lnTo>
                    <a:close/>
                    <a:moveTo>
                      <a:pt x="643109" y="320945"/>
                    </a:moveTo>
                    <a:lnTo>
                      <a:pt x="763611" y="320945"/>
                    </a:lnTo>
                    <a:lnTo>
                      <a:pt x="763611" y="200443"/>
                    </a:lnTo>
                    <a:lnTo>
                      <a:pt x="643109" y="320945"/>
                    </a:lnTo>
                    <a:lnTo>
                      <a:pt x="643109" y="320945"/>
                    </a:lnTo>
                    <a:close/>
                    <a:moveTo>
                      <a:pt x="617333" y="174667"/>
                    </a:moveTo>
                    <a:cubicBezTo>
                      <a:pt x="609600" y="182399"/>
                      <a:pt x="609600" y="193999"/>
                      <a:pt x="617333" y="201087"/>
                    </a:cubicBezTo>
                    <a:lnTo>
                      <a:pt x="617977" y="201731"/>
                    </a:lnTo>
                    <a:cubicBezTo>
                      <a:pt x="625710" y="209464"/>
                      <a:pt x="637309" y="209464"/>
                      <a:pt x="645042" y="201731"/>
                    </a:cubicBezTo>
                    <a:cubicBezTo>
                      <a:pt x="652775" y="193999"/>
                      <a:pt x="652775" y="182399"/>
                      <a:pt x="645042" y="174667"/>
                    </a:cubicBezTo>
                    <a:cubicBezTo>
                      <a:pt x="637309" y="167578"/>
                      <a:pt x="625066" y="166934"/>
                      <a:pt x="617333" y="174667"/>
                    </a:cubicBezTo>
                    <a:lnTo>
                      <a:pt x="617333" y="174667"/>
                    </a:lnTo>
                    <a:close/>
                    <a:moveTo>
                      <a:pt x="482654" y="52231"/>
                    </a:moveTo>
                    <a:cubicBezTo>
                      <a:pt x="481365" y="53520"/>
                      <a:pt x="480721" y="54164"/>
                      <a:pt x="480076" y="55453"/>
                    </a:cubicBezTo>
                    <a:cubicBezTo>
                      <a:pt x="474277" y="64475"/>
                      <a:pt x="476854" y="76074"/>
                      <a:pt x="485876" y="81229"/>
                    </a:cubicBezTo>
                    <a:lnTo>
                      <a:pt x="487165" y="81873"/>
                    </a:lnTo>
                    <a:cubicBezTo>
                      <a:pt x="496186" y="87029"/>
                      <a:pt x="507785" y="84451"/>
                      <a:pt x="513585" y="75429"/>
                    </a:cubicBezTo>
                    <a:cubicBezTo>
                      <a:pt x="519385" y="66408"/>
                      <a:pt x="516163" y="54809"/>
                      <a:pt x="507141" y="49009"/>
                    </a:cubicBezTo>
                    <a:cubicBezTo>
                      <a:pt x="499408" y="45143"/>
                      <a:pt x="489098" y="46431"/>
                      <a:pt x="482654" y="52231"/>
                    </a:cubicBezTo>
                    <a:lnTo>
                      <a:pt x="482654" y="52231"/>
                    </a:lnTo>
                    <a:close/>
                    <a:moveTo>
                      <a:pt x="399527" y="16145"/>
                    </a:moveTo>
                    <a:cubicBezTo>
                      <a:pt x="397593" y="18078"/>
                      <a:pt x="395660" y="21300"/>
                      <a:pt x="395016" y="24522"/>
                    </a:cubicBezTo>
                    <a:cubicBezTo>
                      <a:pt x="392438" y="34832"/>
                      <a:pt x="397593" y="45143"/>
                      <a:pt x="407904" y="47720"/>
                    </a:cubicBezTo>
                    <a:lnTo>
                      <a:pt x="409837" y="48365"/>
                    </a:lnTo>
                    <a:cubicBezTo>
                      <a:pt x="420147" y="50942"/>
                      <a:pt x="430458" y="44498"/>
                      <a:pt x="432391" y="34188"/>
                    </a:cubicBezTo>
                    <a:cubicBezTo>
                      <a:pt x="434969" y="23878"/>
                      <a:pt x="428525" y="13567"/>
                      <a:pt x="418214" y="11634"/>
                    </a:cubicBezTo>
                    <a:cubicBezTo>
                      <a:pt x="411126" y="9701"/>
                      <a:pt x="404037" y="11634"/>
                      <a:pt x="399527" y="16145"/>
                    </a:cubicBezTo>
                    <a:lnTo>
                      <a:pt x="399527" y="16145"/>
                    </a:lnTo>
                    <a:close/>
                    <a:moveTo>
                      <a:pt x="309311" y="5834"/>
                    </a:moveTo>
                    <a:cubicBezTo>
                      <a:pt x="306089" y="9056"/>
                      <a:pt x="303511" y="14212"/>
                      <a:pt x="303511" y="19367"/>
                    </a:cubicBezTo>
                    <a:cubicBezTo>
                      <a:pt x="303511" y="29677"/>
                      <a:pt x="311888" y="38054"/>
                      <a:pt x="322199" y="38054"/>
                    </a:cubicBezTo>
                    <a:lnTo>
                      <a:pt x="324132" y="38054"/>
                    </a:lnTo>
                    <a:cubicBezTo>
                      <a:pt x="334442" y="37410"/>
                      <a:pt x="342819" y="29033"/>
                      <a:pt x="342175" y="18078"/>
                    </a:cubicBezTo>
                    <a:cubicBezTo>
                      <a:pt x="341531" y="7768"/>
                      <a:pt x="333153" y="-609"/>
                      <a:pt x="322199" y="35"/>
                    </a:cubicBezTo>
                    <a:cubicBezTo>
                      <a:pt x="317688" y="35"/>
                      <a:pt x="313177" y="1968"/>
                      <a:pt x="309311" y="5834"/>
                    </a:cubicBezTo>
                    <a:lnTo>
                      <a:pt x="309311" y="5834"/>
                    </a:lnTo>
                    <a:close/>
                    <a:moveTo>
                      <a:pt x="219740" y="20656"/>
                    </a:moveTo>
                    <a:cubicBezTo>
                      <a:pt x="214585" y="25811"/>
                      <a:pt x="212651" y="32899"/>
                      <a:pt x="215229" y="39987"/>
                    </a:cubicBezTo>
                    <a:cubicBezTo>
                      <a:pt x="218451" y="50298"/>
                      <a:pt x="229406" y="55453"/>
                      <a:pt x="239072" y="52231"/>
                    </a:cubicBezTo>
                    <a:lnTo>
                      <a:pt x="240360" y="52231"/>
                    </a:lnTo>
                    <a:cubicBezTo>
                      <a:pt x="250671" y="49009"/>
                      <a:pt x="255826" y="38699"/>
                      <a:pt x="253248" y="28388"/>
                    </a:cubicBezTo>
                    <a:cubicBezTo>
                      <a:pt x="250026" y="18078"/>
                      <a:pt x="239716" y="12923"/>
                      <a:pt x="229406" y="15500"/>
                    </a:cubicBezTo>
                    <a:lnTo>
                      <a:pt x="228117" y="16145"/>
                    </a:lnTo>
                    <a:cubicBezTo>
                      <a:pt x="224251" y="16789"/>
                      <a:pt x="221673" y="18078"/>
                      <a:pt x="219740" y="20656"/>
                    </a:cubicBezTo>
                    <a:lnTo>
                      <a:pt x="219740" y="20656"/>
                    </a:lnTo>
                    <a:close/>
                    <a:moveTo>
                      <a:pt x="137901" y="60608"/>
                    </a:moveTo>
                    <a:cubicBezTo>
                      <a:pt x="131457" y="67052"/>
                      <a:pt x="130168" y="77363"/>
                      <a:pt x="135968" y="85095"/>
                    </a:cubicBezTo>
                    <a:cubicBezTo>
                      <a:pt x="141768" y="93472"/>
                      <a:pt x="154011" y="96050"/>
                      <a:pt x="162388" y="89606"/>
                    </a:cubicBezTo>
                    <a:lnTo>
                      <a:pt x="163033" y="88962"/>
                    </a:lnTo>
                    <a:cubicBezTo>
                      <a:pt x="172054" y="83162"/>
                      <a:pt x="173988" y="71563"/>
                      <a:pt x="168188" y="62541"/>
                    </a:cubicBezTo>
                    <a:cubicBezTo>
                      <a:pt x="162388" y="53520"/>
                      <a:pt x="150789" y="51587"/>
                      <a:pt x="141768" y="57386"/>
                    </a:cubicBezTo>
                    <a:lnTo>
                      <a:pt x="140479" y="58675"/>
                    </a:lnTo>
                    <a:cubicBezTo>
                      <a:pt x="139190" y="58675"/>
                      <a:pt x="138546" y="59319"/>
                      <a:pt x="137901" y="60608"/>
                    </a:cubicBezTo>
                    <a:lnTo>
                      <a:pt x="137901" y="60608"/>
                    </a:lnTo>
                    <a:close/>
                    <a:moveTo>
                      <a:pt x="6444" y="184333"/>
                    </a:moveTo>
                    <a:lnTo>
                      <a:pt x="5800" y="184977"/>
                    </a:lnTo>
                    <a:cubicBezTo>
                      <a:pt x="-1933" y="192710"/>
                      <a:pt x="-1933" y="204309"/>
                      <a:pt x="5800" y="212042"/>
                    </a:cubicBezTo>
                    <a:cubicBezTo>
                      <a:pt x="13532" y="219774"/>
                      <a:pt x="25132" y="219774"/>
                      <a:pt x="32864" y="212042"/>
                    </a:cubicBezTo>
                    <a:lnTo>
                      <a:pt x="33509" y="211397"/>
                    </a:lnTo>
                    <a:cubicBezTo>
                      <a:pt x="41241" y="203664"/>
                      <a:pt x="41241" y="192065"/>
                      <a:pt x="33509" y="184333"/>
                    </a:cubicBezTo>
                    <a:cubicBezTo>
                      <a:pt x="25776" y="176600"/>
                      <a:pt x="13532" y="176600"/>
                      <a:pt x="6444" y="184333"/>
                    </a:cubicBezTo>
                    <a:lnTo>
                      <a:pt x="6444" y="184333"/>
                    </a:lnTo>
                    <a:close/>
                    <a:moveTo>
                      <a:pt x="70884" y="119893"/>
                    </a:moveTo>
                    <a:lnTo>
                      <a:pt x="70239" y="120537"/>
                    </a:lnTo>
                    <a:cubicBezTo>
                      <a:pt x="62507" y="128270"/>
                      <a:pt x="62507" y="139869"/>
                      <a:pt x="70239" y="147602"/>
                    </a:cubicBezTo>
                    <a:cubicBezTo>
                      <a:pt x="77972" y="155335"/>
                      <a:pt x="89571" y="155335"/>
                      <a:pt x="97304" y="147602"/>
                    </a:cubicBezTo>
                    <a:lnTo>
                      <a:pt x="97948" y="146957"/>
                    </a:lnTo>
                    <a:cubicBezTo>
                      <a:pt x="105681" y="139225"/>
                      <a:pt x="105681" y="127626"/>
                      <a:pt x="97948" y="119893"/>
                    </a:cubicBezTo>
                    <a:cubicBezTo>
                      <a:pt x="90216" y="112160"/>
                      <a:pt x="77972" y="112160"/>
                      <a:pt x="70884" y="119893"/>
                    </a:cubicBezTo>
                    <a:lnTo>
                      <a:pt x="70884" y="119893"/>
                    </a:lnTo>
                    <a:close/>
                  </a:path>
                </a:pathLst>
              </a:custGeom>
              <a:solidFill>
                <a:srgbClr val="9CA5B7">
                  <a:alpha val="60000"/>
                </a:srgbClr>
              </a:solidFill>
              <a:ln w="64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971" name="任意多边形: 形状 970"/>
              <p:cNvSpPr/>
              <p:nvPr/>
            </p:nvSpPr>
            <p:spPr>
              <a:xfrm>
                <a:off x="7700540" y="2228295"/>
                <a:ext cx="356331" cy="656119"/>
              </a:xfrm>
              <a:custGeom>
                <a:avLst/>
                <a:gdLst>
                  <a:gd name="connsiteX0" fmla="*/ 364050 w 393692"/>
                  <a:gd name="connsiteY0" fmla="*/ 435578 h 724912"/>
                  <a:gd name="connsiteX1" fmla="*/ 340851 w 393692"/>
                  <a:gd name="connsiteY1" fmla="*/ 449110 h 724912"/>
                  <a:gd name="connsiteX2" fmla="*/ 340851 w 393692"/>
                  <a:gd name="connsiteY2" fmla="*/ 450399 h 724912"/>
                  <a:gd name="connsiteX3" fmla="*/ 354384 w 393692"/>
                  <a:gd name="connsiteY3" fmla="*/ 473597 h 724912"/>
                  <a:gd name="connsiteX4" fmla="*/ 377582 w 393692"/>
                  <a:gd name="connsiteY4" fmla="*/ 460065 h 724912"/>
                  <a:gd name="connsiteX5" fmla="*/ 377582 w 393692"/>
                  <a:gd name="connsiteY5" fmla="*/ 458776 h 724912"/>
                  <a:gd name="connsiteX6" fmla="*/ 364050 w 393692"/>
                  <a:gd name="connsiteY6" fmla="*/ 435578 h 724912"/>
                  <a:gd name="connsiteX7" fmla="*/ 364050 w 393692"/>
                  <a:gd name="connsiteY7" fmla="*/ 435578 h 724912"/>
                  <a:gd name="connsiteX8" fmla="*/ 226793 w 393692"/>
                  <a:gd name="connsiteY8" fmla="*/ 620520 h 724912"/>
                  <a:gd name="connsiteX9" fmla="*/ 287367 w 393692"/>
                  <a:gd name="connsiteY9" fmla="*/ 724912 h 724912"/>
                  <a:gd name="connsiteX10" fmla="*/ 391759 w 393692"/>
                  <a:gd name="connsiteY10" fmla="*/ 664339 h 724912"/>
                  <a:gd name="connsiteX11" fmla="*/ 226793 w 393692"/>
                  <a:gd name="connsiteY11" fmla="*/ 620520 h 724912"/>
                  <a:gd name="connsiteX12" fmla="*/ 226793 w 393692"/>
                  <a:gd name="connsiteY12" fmla="*/ 620520 h 724912"/>
                  <a:gd name="connsiteX13" fmla="*/ 340851 w 393692"/>
                  <a:gd name="connsiteY13" fmla="*/ 524505 h 724912"/>
                  <a:gd name="connsiteX14" fmla="*/ 317653 w 393692"/>
                  <a:gd name="connsiteY14" fmla="*/ 538037 h 724912"/>
                  <a:gd name="connsiteX15" fmla="*/ 317653 w 393692"/>
                  <a:gd name="connsiteY15" fmla="*/ 538682 h 724912"/>
                  <a:gd name="connsiteX16" fmla="*/ 331185 w 393692"/>
                  <a:gd name="connsiteY16" fmla="*/ 561880 h 724912"/>
                  <a:gd name="connsiteX17" fmla="*/ 354384 w 393692"/>
                  <a:gd name="connsiteY17" fmla="*/ 548348 h 724912"/>
                  <a:gd name="connsiteX18" fmla="*/ 340851 w 393692"/>
                  <a:gd name="connsiteY18" fmla="*/ 524505 h 724912"/>
                  <a:gd name="connsiteX19" fmla="*/ 340851 w 393692"/>
                  <a:gd name="connsiteY19" fmla="*/ 524505 h 724912"/>
                  <a:gd name="connsiteX20" fmla="*/ 378871 w 393692"/>
                  <a:gd name="connsiteY20" fmla="*/ 346651 h 724912"/>
                  <a:gd name="connsiteX21" fmla="*/ 375005 w 393692"/>
                  <a:gd name="connsiteY21" fmla="*/ 346007 h 724912"/>
                  <a:gd name="connsiteX22" fmla="*/ 355673 w 393692"/>
                  <a:gd name="connsiteY22" fmla="*/ 364050 h 724912"/>
                  <a:gd name="connsiteX23" fmla="*/ 355673 w 393692"/>
                  <a:gd name="connsiteY23" fmla="*/ 365339 h 724912"/>
                  <a:gd name="connsiteX24" fmla="*/ 374360 w 393692"/>
                  <a:gd name="connsiteY24" fmla="*/ 384671 h 724912"/>
                  <a:gd name="connsiteX25" fmla="*/ 393692 w 393692"/>
                  <a:gd name="connsiteY25" fmla="*/ 365983 h 724912"/>
                  <a:gd name="connsiteX26" fmla="*/ 378871 w 393692"/>
                  <a:gd name="connsiteY26" fmla="*/ 346651 h 724912"/>
                  <a:gd name="connsiteX27" fmla="*/ 378871 w 393692"/>
                  <a:gd name="connsiteY27" fmla="*/ 346651 h 724912"/>
                  <a:gd name="connsiteX28" fmla="*/ 367916 w 393692"/>
                  <a:gd name="connsiteY28" fmla="*/ 256435 h 724912"/>
                  <a:gd name="connsiteX29" fmla="*/ 358250 w 393692"/>
                  <a:gd name="connsiteY29" fmla="*/ 256435 h 724912"/>
                  <a:gd name="connsiteX30" fmla="*/ 344718 w 393692"/>
                  <a:gd name="connsiteY30" fmla="*/ 279634 h 724912"/>
                  <a:gd name="connsiteX31" fmla="*/ 345362 w 393692"/>
                  <a:gd name="connsiteY31" fmla="*/ 281567 h 724912"/>
                  <a:gd name="connsiteX32" fmla="*/ 369205 w 393692"/>
                  <a:gd name="connsiteY32" fmla="*/ 294455 h 724912"/>
                  <a:gd name="connsiteX33" fmla="*/ 382093 w 393692"/>
                  <a:gd name="connsiteY33" fmla="*/ 270612 h 724912"/>
                  <a:gd name="connsiteX34" fmla="*/ 367916 w 393692"/>
                  <a:gd name="connsiteY34" fmla="*/ 256435 h 724912"/>
                  <a:gd name="connsiteX35" fmla="*/ 367916 w 393692"/>
                  <a:gd name="connsiteY35" fmla="*/ 256435 h 724912"/>
                  <a:gd name="connsiteX36" fmla="*/ 331830 w 393692"/>
                  <a:gd name="connsiteY36" fmla="*/ 173308 h 724912"/>
                  <a:gd name="connsiteX37" fmla="*/ 317009 w 393692"/>
                  <a:gd name="connsiteY37" fmla="*/ 175241 h 724912"/>
                  <a:gd name="connsiteX38" fmla="*/ 310565 w 393692"/>
                  <a:gd name="connsiteY38" fmla="*/ 201017 h 724912"/>
                  <a:gd name="connsiteX39" fmla="*/ 311209 w 393692"/>
                  <a:gd name="connsiteY39" fmla="*/ 202306 h 724912"/>
                  <a:gd name="connsiteX40" fmla="*/ 337629 w 393692"/>
                  <a:gd name="connsiteY40" fmla="*/ 208106 h 724912"/>
                  <a:gd name="connsiteX41" fmla="*/ 343429 w 393692"/>
                  <a:gd name="connsiteY41" fmla="*/ 181685 h 724912"/>
                  <a:gd name="connsiteX42" fmla="*/ 331830 w 393692"/>
                  <a:gd name="connsiteY42" fmla="*/ 173308 h 724912"/>
                  <a:gd name="connsiteX43" fmla="*/ 331830 w 393692"/>
                  <a:gd name="connsiteY43" fmla="*/ 173308 h 724912"/>
                  <a:gd name="connsiteX44" fmla="*/ 273834 w 393692"/>
                  <a:gd name="connsiteY44" fmla="*/ 103069 h 724912"/>
                  <a:gd name="connsiteX45" fmla="*/ 254503 w 393692"/>
                  <a:gd name="connsiteY45" fmla="*/ 108868 h 724912"/>
                  <a:gd name="connsiteX46" fmla="*/ 255791 w 393692"/>
                  <a:gd name="connsiteY46" fmla="*/ 135933 h 724912"/>
                  <a:gd name="connsiteX47" fmla="*/ 256435 w 393692"/>
                  <a:gd name="connsiteY47" fmla="*/ 136578 h 724912"/>
                  <a:gd name="connsiteX48" fmla="*/ 283500 w 393692"/>
                  <a:gd name="connsiteY48" fmla="*/ 135289 h 724912"/>
                  <a:gd name="connsiteX49" fmla="*/ 282211 w 393692"/>
                  <a:gd name="connsiteY49" fmla="*/ 108224 h 724912"/>
                  <a:gd name="connsiteX50" fmla="*/ 280923 w 393692"/>
                  <a:gd name="connsiteY50" fmla="*/ 106935 h 724912"/>
                  <a:gd name="connsiteX51" fmla="*/ 273834 w 393692"/>
                  <a:gd name="connsiteY51" fmla="*/ 103069 h 724912"/>
                  <a:gd name="connsiteX52" fmla="*/ 273834 w 393692"/>
                  <a:gd name="connsiteY52" fmla="*/ 103069 h 724912"/>
                  <a:gd name="connsiteX53" fmla="*/ 198439 w 393692"/>
                  <a:gd name="connsiteY53" fmla="*/ 52162 h 724912"/>
                  <a:gd name="connsiteX54" fmla="*/ 176530 w 393692"/>
                  <a:gd name="connsiteY54" fmla="*/ 62472 h 724912"/>
                  <a:gd name="connsiteX55" fmla="*/ 185552 w 393692"/>
                  <a:gd name="connsiteY55" fmla="*/ 87603 h 724912"/>
                  <a:gd name="connsiteX56" fmla="*/ 186196 w 393692"/>
                  <a:gd name="connsiteY56" fmla="*/ 87603 h 724912"/>
                  <a:gd name="connsiteX57" fmla="*/ 211972 w 393692"/>
                  <a:gd name="connsiteY57" fmla="*/ 79226 h 724912"/>
                  <a:gd name="connsiteX58" fmla="*/ 203595 w 393692"/>
                  <a:gd name="connsiteY58" fmla="*/ 53450 h 724912"/>
                  <a:gd name="connsiteX59" fmla="*/ 201661 w 393692"/>
                  <a:gd name="connsiteY59" fmla="*/ 52806 h 724912"/>
                  <a:gd name="connsiteX60" fmla="*/ 198439 w 393692"/>
                  <a:gd name="connsiteY60" fmla="*/ 52162 h 724912"/>
                  <a:gd name="connsiteX61" fmla="*/ 198439 w 393692"/>
                  <a:gd name="connsiteY61" fmla="*/ 52162 h 724912"/>
                  <a:gd name="connsiteX62" fmla="*/ 25096 w 393692"/>
                  <a:gd name="connsiteY62" fmla="*/ 610 h 724912"/>
                  <a:gd name="connsiteX63" fmla="*/ 23808 w 393692"/>
                  <a:gd name="connsiteY63" fmla="*/ 610 h 724912"/>
                  <a:gd name="connsiteX64" fmla="*/ 610 w 393692"/>
                  <a:gd name="connsiteY64" fmla="*/ 14142 h 724912"/>
                  <a:gd name="connsiteX65" fmla="*/ 14142 w 393692"/>
                  <a:gd name="connsiteY65" fmla="*/ 37340 h 724912"/>
                  <a:gd name="connsiteX66" fmla="*/ 15430 w 393692"/>
                  <a:gd name="connsiteY66" fmla="*/ 37985 h 724912"/>
                  <a:gd name="connsiteX67" fmla="*/ 38629 w 393692"/>
                  <a:gd name="connsiteY67" fmla="*/ 24452 h 724912"/>
                  <a:gd name="connsiteX68" fmla="*/ 25096 w 393692"/>
                  <a:gd name="connsiteY68" fmla="*/ 610 h 724912"/>
                  <a:gd name="connsiteX69" fmla="*/ 25096 w 393692"/>
                  <a:gd name="connsiteY69" fmla="*/ 610 h 724912"/>
                  <a:gd name="connsiteX70" fmla="*/ 113379 w 393692"/>
                  <a:gd name="connsiteY70" fmla="*/ 23808 h 724912"/>
                  <a:gd name="connsiteX71" fmla="*/ 112090 w 393692"/>
                  <a:gd name="connsiteY71" fmla="*/ 23164 h 724912"/>
                  <a:gd name="connsiteX72" fmla="*/ 88892 w 393692"/>
                  <a:gd name="connsiteY72" fmla="*/ 36696 h 724912"/>
                  <a:gd name="connsiteX73" fmla="*/ 102424 w 393692"/>
                  <a:gd name="connsiteY73" fmla="*/ 59894 h 724912"/>
                  <a:gd name="connsiteX74" fmla="*/ 103713 w 393692"/>
                  <a:gd name="connsiteY74" fmla="*/ 60539 h 724912"/>
                  <a:gd name="connsiteX75" fmla="*/ 126912 w 393692"/>
                  <a:gd name="connsiteY75" fmla="*/ 47006 h 724912"/>
                  <a:gd name="connsiteX76" fmla="*/ 113379 w 393692"/>
                  <a:gd name="connsiteY76" fmla="*/ 23808 h 724912"/>
                  <a:gd name="connsiteX77" fmla="*/ 113379 w 393692"/>
                  <a:gd name="connsiteY77" fmla="*/ 23808 h 724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393692" h="724912">
                    <a:moveTo>
                      <a:pt x="364050" y="435578"/>
                    </a:moveTo>
                    <a:cubicBezTo>
                      <a:pt x="353739" y="433000"/>
                      <a:pt x="343429" y="438800"/>
                      <a:pt x="340851" y="449110"/>
                    </a:cubicBezTo>
                    <a:lnTo>
                      <a:pt x="340851" y="450399"/>
                    </a:lnTo>
                    <a:cubicBezTo>
                      <a:pt x="338274" y="460709"/>
                      <a:pt x="344073" y="471020"/>
                      <a:pt x="354384" y="473597"/>
                    </a:cubicBezTo>
                    <a:cubicBezTo>
                      <a:pt x="364694" y="476175"/>
                      <a:pt x="375005" y="470375"/>
                      <a:pt x="377582" y="460065"/>
                    </a:cubicBezTo>
                    <a:lnTo>
                      <a:pt x="377582" y="458776"/>
                    </a:lnTo>
                    <a:cubicBezTo>
                      <a:pt x="380160" y="449110"/>
                      <a:pt x="374360" y="438800"/>
                      <a:pt x="364050" y="435578"/>
                    </a:cubicBezTo>
                    <a:lnTo>
                      <a:pt x="364050" y="435578"/>
                    </a:lnTo>
                    <a:close/>
                    <a:moveTo>
                      <a:pt x="226793" y="620520"/>
                    </a:moveTo>
                    <a:lnTo>
                      <a:pt x="287367" y="724912"/>
                    </a:lnTo>
                    <a:lnTo>
                      <a:pt x="391759" y="664339"/>
                    </a:lnTo>
                    <a:lnTo>
                      <a:pt x="226793" y="620520"/>
                    </a:lnTo>
                    <a:lnTo>
                      <a:pt x="226793" y="620520"/>
                    </a:lnTo>
                    <a:close/>
                    <a:moveTo>
                      <a:pt x="340851" y="524505"/>
                    </a:moveTo>
                    <a:cubicBezTo>
                      <a:pt x="330541" y="521927"/>
                      <a:pt x="320231" y="527727"/>
                      <a:pt x="317653" y="538037"/>
                    </a:cubicBezTo>
                    <a:lnTo>
                      <a:pt x="317653" y="538682"/>
                    </a:lnTo>
                    <a:cubicBezTo>
                      <a:pt x="315075" y="548992"/>
                      <a:pt x="320875" y="559302"/>
                      <a:pt x="331185" y="561880"/>
                    </a:cubicBezTo>
                    <a:cubicBezTo>
                      <a:pt x="341496" y="564458"/>
                      <a:pt x="351806" y="558658"/>
                      <a:pt x="354384" y="548348"/>
                    </a:cubicBezTo>
                    <a:cubicBezTo>
                      <a:pt x="356961" y="538037"/>
                      <a:pt x="350517" y="527082"/>
                      <a:pt x="340851" y="524505"/>
                    </a:cubicBezTo>
                    <a:lnTo>
                      <a:pt x="340851" y="524505"/>
                    </a:lnTo>
                    <a:close/>
                    <a:moveTo>
                      <a:pt x="378871" y="346651"/>
                    </a:moveTo>
                    <a:cubicBezTo>
                      <a:pt x="377582" y="346007"/>
                      <a:pt x="376293" y="346007"/>
                      <a:pt x="375005" y="346007"/>
                    </a:cubicBezTo>
                    <a:cubicBezTo>
                      <a:pt x="364694" y="346007"/>
                      <a:pt x="355673" y="353739"/>
                      <a:pt x="355673" y="364050"/>
                    </a:cubicBezTo>
                    <a:lnTo>
                      <a:pt x="355673" y="365339"/>
                    </a:lnTo>
                    <a:cubicBezTo>
                      <a:pt x="355673" y="375649"/>
                      <a:pt x="364050" y="384671"/>
                      <a:pt x="374360" y="384671"/>
                    </a:cubicBezTo>
                    <a:cubicBezTo>
                      <a:pt x="384671" y="384671"/>
                      <a:pt x="393692" y="376293"/>
                      <a:pt x="393692" y="365983"/>
                    </a:cubicBezTo>
                    <a:cubicBezTo>
                      <a:pt x="393048" y="356961"/>
                      <a:pt x="387248" y="349229"/>
                      <a:pt x="378871" y="346651"/>
                    </a:cubicBezTo>
                    <a:lnTo>
                      <a:pt x="378871" y="346651"/>
                    </a:lnTo>
                    <a:close/>
                    <a:moveTo>
                      <a:pt x="367916" y="256435"/>
                    </a:moveTo>
                    <a:cubicBezTo>
                      <a:pt x="364694" y="255791"/>
                      <a:pt x="361472" y="255791"/>
                      <a:pt x="358250" y="256435"/>
                    </a:cubicBezTo>
                    <a:cubicBezTo>
                      <a:pt x="347940" y="259013"/>
                      <a:pt x="342140" y="269323"/>
                      <a:pt x="344718" y="279634"/>
                    </a:cubicBezTo>
                    <a:lnTo>
                      <a:pt x="345362" y="281567"/>
                    </a:lnTo>
                    <a:cubicBezTo>
                      <a:pt x="348584" y="291877"/>
                      <a:pt x="358895" y="297033"/>
                      <a:pt x="369205" y="294455"/>
                    </a:cubicBezTo>
                    <a:cubicBezTo>
                      <a:pt x="379515" y="291233"/>
                      <a:pt x="384671" y="280923"/>
                      <a:pt x="382093" y="270612"/>
                    </a:cubicBezTo>
                    <a:cubicBezTo>
                      <a:pt x="379515" y="263524"/>
                      <a:pt x="374360" y="257724"/>
                      <a:pt x="367916" y="256435"/>
                    </a:cubicBezTo>
                    <a:lnTo>
                      <a:pt x="367916" y="256435"/>
                    </a:lnTo>
                    <a:close/>
                    <a:moveTo>
                      <a:pt x="331830" y="173308"/>
                    </a:moveTo>
                    <a:cubicBezTo>
                      <a:pt x="326675" y="172019"/>
                      <a:pt x="321519" y="172664"/>
                      <a:pt x="317009" y="175241"/>
                    </a:cubicBezTo>
                    <a:cubicBezTo>
                      <a:pt x="307987" y="180397"/>
                      <a:pt x="304765" y="191996"/>
                      <a:pt x="310565" y="201017"/>
                    </a:cubicBezTo>
                    <a:lnTo>
                      <a:pt x="311209" y="202306"/>
                    </a:lnTo>
                    <a:cubicBezTo>
                      <a:pt x="317009" y="211328"/>
                      <a:pt x="328608" y="213905"/>
                      <a:pt x="337629" y="208106"/>
                    </a:cubicBezTo>
                    <a:cubicBezTo>
                      <a:pt x="346651" y="202306"/>
                      <a:pt x="349229" y="190707"/>
                      <a:pt x="343429" y="181685"/>
                    </a:cubicBezTo>
                    <a:cubicBezTo>
                      <a:pt x="340851" y="177819"/>
                      <a:pt x="336985" y="174597"/>
                      <a:pt x="331830" y="173308"/>
                    </a:cubicBezTo>
                    <a:lnTo>
                      <a:pt x="331830" y="173308"/>
                    </a:lnTo>
                    <a:close/>
                    <a:moveTo>
                      <a:pt x="273834" y="103069"/>
                    </a:moveTo>
                    <a:cubicBezTo>
                      <a:pt x="267390" y="101136"/>
                      <a:pt x="259657" y="103069"/>
                      <a:pt x="254503" y="108868"/>
                    </a:cubicBezTo>
                    <a:cubicBezTo>
                      <a:pt x="247414" y="116601"/>
                      <a:pt x="248059" y="128845"/>
                      <a:pt x="255791" y="135933"/>
                    </a:cubicBezTo>
                    <a:lnTo>
                      <a:pt x="256435" y="136578"/>
                    </a:lnTo>
                    <a:cubicBezTo>
                      <a:pt x="264169" y="143666"/>
                      <a:pt x="276411" y="143022"/>
                      <a:pt x="283500" y="135289"/>
                    </a:cubicBezTo>
                    <a:cubicBezTo>
                      <a:pt x="290589" y="127556"/>
                      <a:pt x="289944" y="115312"/>
                      <a:pt x="282211" y="108224"/>
                    </a:cubicBezTo>
                    <a:lnTo>
                      <a:pt x="280923" y="106935"/>
                    </a:lnTo>
                    <a:cubicBezTo>
                      <a:pt x="279633" y="105002"/>
                      <a:pt x="276411" y="103713"/>
                      <a:pt x="273834" y="103069"/>
                    </a:cubicBezTo>
                    <a:lnTo>
                      <a:pt x="273834" y="103069"/>
                    </a:lnTo>
                    <a:close/>
                    <a:moveTo>
                      <a:pt x="198439" y="52162"/>
                    </a:moveTo>
                    <a:cubicBezTo>
                      <a:pt x="189418" y="49584"/>
                      <a:pt x="180397" y="54095"/>
                      <a:pt x="176530" y="62472"/>
                    </a:cubicBezTo>
                    <a:cubicBezTo>
                      <a:pt x="172019" y="72138"/>
                      <a:pt x="176530" y="83093"/>
                      <a:pt x="185552" y="87603"/>
                    </a:cubicBezTo>
                    <a:lnTo>
                      <a:pt x="186196" y="87603"/>
                    </a:lnTo>
                    <a:cubicBezTo>
                      <a:pt x="195862" y="92114"/>
                      <a:pt x="206817" y="88248"/>
                      <a:pt x="211972" y="79226"/>
                    </a:cubicBezTo>
                    <a:cubicBezTo>
                      <a:pt x="216483" y="69560"/>
                      <a:pt x="212617" y="58605"/>
                      <a:pt x="203595" y="53450"/>
                    </a:cubicBezTo>
                    <a:lnTo>
                      <a:pt x="201661" y="52806"/>
                    </a:lnTo>
                    <a:cubicBezTo>
                      <a:pt x="200373" y="52806"/>
                      <a:pt x="199729" y="52806"/>
                      <a:pt x="198439" y="52162"/>
                    </a:cubicBezTo>
                    <a:lnTo>
                      <a:pt x="198439" y="52162"/>
                    </a:lnTo>
                    <a:close/>
                    <a:moveTo>
                      <a:pt x="25096" y="610"/>
                    </a:moveTo>
                    <a:lnTo>
                      <a:pt x="23808" y="610"/>
                    </a:lnTo>
                    <a:cubicBezTo>
                      <a:pt x="13498" y="-1968"/>
                      <a:pt x="3188" y="3832"/>
                      <a:pt x="610" y="14142"/>
                    </a:cubicBezTo>
                    <a:cubicBezTo>
                      <a:pt x="-1968" y="24452"/>
                      <a:pt x="3832" y="34763"/>
                      <a:pt x="14142" y="37340"/>
                    </a:cubicBezTo>
                    <a:lnTo>
                      <a:pt x="15430" y="37985"/>
                    </a:lnTo>
                    <a:cubicBezTo>
                      <a:pt x="25741" y="40562"/>
                      <a:pt x="36052" y="34763"/>
                      <a:pt x="38629" y="24452"/>
                    </a:cubicBezTo>
                    <a:cubicBezTo>
                      <a:pt x="41206" y="13498"/>
                      <a:pt x="35407" y="3187"/>
                      <a:pt x="25096" y="610"/>
                    </a:cubicBezTo>
                    <a:lnTo>
                      <a:pt x="25096" y="610"/>
                    </a:lnTo>
                    <a:close/>
                    <a:moveTo>
                      <a:pt x="113379" y="23808"/>
                    </a:moveTo>
                    <a:lnTo>
                      <a:pt x="112090" y="23164"/>
                    </a:lnTo>
                    <a:cubicBezTo>
                      <a:pt x="101780" y="20586"/>
                      <a:pt x="91470" y="26386"/>
                      <a:pt x="88892" y="36696"/>
                    </a:cubicBezTo>
                    <a:cubicBezTo>
                      <a:pt x="86314" y="47006"/>
                      <a:pt x="92114" y="57317"/>
                      <a:pt x="102424" y="59894"/>
                    </a:cubicBezTo>
                    <a:lnTo>
                      <a:pt x="103713" y="60539"/>
                    </a:lnTo>
                    <a:cubicBezTo>
                      <a:pt x="114024" y="63116"/>
                      <a:pt x="124334" y="57317"/>
                      <a:pt x="126912" y="47006"/>
                    </a:cubicBezTo>
                    <a:cubicBezTo>
                      <a:pt x="129489" y="37340"/>
                      <a:pt x="123690" y="27030"/>
                      <a:pt x="113379" y="23808"/>
                    </a:cubicBezTo>
                    <a:lnTo>
                      <a:pt x="113379" y="23808"/>
                    </a:lnTo>
                    <a:close/>
                  </a:path>
                </a:pathLst>
              </a:custGeom>
              <a:solidFill>
                <a:srgbClr val="9CA5B7">
                  <a:alpha val="60000"/>
                </a:srgbClr>
              </a:solidFill>
              <a:ln w="64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972" name="任意多边形: 形状 971"/>
              <p:cNvSpPr/>
              <p:nvPr/>
            </p:nvSpPr>
            <p:spPr>
              <a:xfrm>
                <a:off x="4117631" y="4298202"/>
                <a:ext cx="356331" cy="656702"/>
              </a:xfrm>
              <a:custGeom>
                <a:avLst/>
                <a:gdLst>
                  <a:gd name="connsiteX0" fmla="*/ 29642 w 393692"/>
                  <a:gd name="connsiteY0" fmla="*/ 288690 h 725556"/>
                  <a:gd name="connsiteX1" fmla="*/ 52841 w 393692"/>
                  <a:gd name="connsiteY1" fmla="*/ 275157 h 725556"/>
                  <a:gd name="connsiteX2" fmla="*/ 52841 w 393692"/>
                  <a:gd name="connsiteY2" fmla="*/ 273869 h 725556"/>
                  <a:gd name="connsiteX3" fmla="*/ 39308 w 393692"/>
                  <a:gd name="connsiteY3" fmla="*/ 250670 h 725556"/>
                  <a:gd name="connsiteX4" fmla="*/ 16110 w 393692"/>
                  <a:gd name="connsiteY4" fmla="*/ 264203 h 725556"/>
                  <a:gd name="connsiteX5" fmla="*/ 15466 w 393692"/>
                  <a:gd name="connsiteY5" fmla="*/ 265491 h 725556"/>
                  <a:gd name="connsiteX6" fmla="*/ 29642 w 393692"/>
                  <a:gd name="connsiteY6" fmla="*/ 288690 h 725556"/>
                  <a:gd name="connsiteX7" fmla="*/ 29642 w 393692"/>
                  <a:gd name="connsiteY7" fmla="*/ 288690 h 725556"/>
                  <a:gd name="connsiteX8" fmla="*/ 166899 w 393692"/>
                  <a:gd name="connsiteY8" fmla="*/ 104392 h 725556"/>
                  <a:gd name="connsiteX9" fmla="*/ 106326 w 393692"/>
                  <a:gd name="connsiteY9" fmla="*/ 0 h 725556"/>
                  <a:gd name="connsiteX10" fmla="*/ 1933 w 393692"/>
                  <a:gd name="connsiteY10" fmla="*/ 60573 h 725556"/>
                  <a:gd name="connsiteX11" fmla="*/ 166899 w 393692"/>
                  <a:gd name="connsiteY11" fmla="*/ 104392 h 725556"/>
                  <a:gd name="connsiteX12" fmla="*/ 166899 w 393692"/>
                  <a:gd name="connsiteY12" fmla="*/ 104392 h 725556"/>
                  <a:gd name="connsiteX13" fmla="*/ 52841 w 393692"/>
                  <a:gd name="connsiteY13" fmla="*/ 200407 h 725556"/>
                  <a:gd name="connsiteX14" fmla="*/ 76039 w 393692"/>
                  <a:gd name="connsiteY14" fmla="*/ 186875 h 725556"/>
                  <a:gd name="connsiteX15" fmla="*/ 76039 w 393692"/>
                  <a:gd name="connsiteY15" fmla="*/ 186231 h 725556"/>
                  <a:gd name="connsiteX16" fmla="*/ 62507 w 393692"/>
                  <a:gd name="connsiteY16" fmla="*/ 163032 h 725556"/>
                  <a:gd name="connsiteX17" fmla="*/ 39308 w 393692"/>
                  <a:gd name="connsiteY17" fmla="*/ 176565 h 725556"/>
                  <a:gd name="connsiteX18" fmla="*/ 52841 w 393692"/>
                  <a:gd name="connsiteY18" fmla="*/ 200407 h 725556"/>
                  <a:gd name="connsiteX19" fmla="*/ 52841 w 393692"/>
                  <a:gd name="connsiteY19" fmla="*/ 200407 h 725556"/>
                  <a:gd name="connsiteX20" fmla="*/ 14821 w 393692"/>
                  <a:gd name="connsiteY20" fmla="*/ 378261 h 725556"/>
                  <a:gd name="connsiteX21" fmla="*/ 18688 w 393692"/>
                  <a:gd name="connsiteY21" fmla="*/ 378906 h 725556"/>
                  <a:gd name="connsiteX22" fmla="*/ 38020 w 393692"/>
                  <a:gd name="connsiteY22" fmla="*/ 360863 h 725556"/>
                  <a:gd name="connsiteX23" fmla="*/ 38020 w 393692"/>
                  <a:gd name="connsiteY23" fmla="*/ 359574 h 725556"/>
                  <a:gd name="connsiteX24" fmla="*/ 19332 w 393692"/>
                  <a:gd name="connsiteY24" fmla="*/ 340242 h 725556"/>
                  <a:gd name="connsiteX25" fmla="*/ 0 w 393692"/>
                  <a:gd name="connsiteY25" fmla="*/ 358929 h 725556"/>
                  <a:gd name="connsiteX26" fmla="*/ 14821 w 393692"/>
                  <a:gd name="connsiteY26" fmla="*/ 378261 h 725556"/>
                  <a:gd name="connsiteX27" fmla="*/ 14821 w 393692"/>
                  <a:gd name="connsiteY27" fmla="*/ 378261 h 725556"/>
                  <a:gd name="connsiteX28" fmla="*/ 25776 w 393692"/>
                  <a:gd name="connsiteY28" fmla="*/ 468477 h 725556"/>
                  <a:gd name="connsiteX29" fmla="*/ 35442 w 393692"/>
                  <a:gd name="connsiteY29" fmla="*/ 468477 h 725556"/>
                  <a:gd name="connsiteX30" fmla="*/ 48974 w 393692"/>
                  <a:gd name="connsiteY30" fmla="*/ 445279 h 725556"/>
                  <a:gd name="connsiteX31" fmla="*/ 48330 w 393692"/>
                  <a:gd name="connsiteY31" fmla="*/ 443345 h 725556"/>
                  <a:gd name="connsiteX32" fmla="*/ 24487 w 393692"/>
                  <a:gd name="connsiteY32" fmla="*/ 430457 h 725556"/>
                  <a:gd name="connsiteX33" fmla="*/ 11599 w 393692"/>
                  <a:gd name="connsiteY33" fmla="*/ 454300 h 725556"/>
                  <a:gd name="connsiteX34" fmla="*/ 25776 w 393692"/>
                  <a:gd name="connsiteY34" fmla="*/ 468477 h 725556"/>
                  <a:gd name="connsiteX35" fmla="*/ 25776 w 393692"/>
                  <a:gd name="connsiteY35" fmla="*/ 468477 h 725556"/>
                  <a:gd name="connsiteX36" fmla="*/ 61862 w 393692"/>
                  <a:gd name="connsiteY36" fmla="*/ 551604 h 725556"/>
                  <a:gd name="connsiteX37" fmla="*/ 76683 w 393692"/>
                  <a:gd name="connsiteY37" fmla="*/ 549671 h 725556"/>
                  <a:gd name="connsiteX38" fmla="*/ 83127 w 393692"/>
                  <a:gd name="connsiteY38" fmla="*/ 523895 h 725556"/>
                  <a:gd name="connsiteX39" fmla="*/ 82483 w 393692"/>
                  <a:gd name="connsiteY39" fmla="*/ 522606 h 725556"/>
                  <a:gd name="connsiteX40" fmla="*/ 56063 w 393692"/>
                  <a:gd name="connsiteY40" fmla="*/ 516806 h 725556"/>
                  <a:gd name="connsiteX41" fmla="*/ 50263 w 393692"/>
                  <a:gd name="connsiteY41" fmla="*/ 543227 h 725556"/>
                  <a:gd name="connsiteX42" fmla="*/ 61862 w 393692"/>
                  <a:gd name="connsiteY42" fmla="*/ 551604 h 725556"/>
                  <a:gd name="connsiteX43" fmla="*/ 61862 w 393692"/>
                  <a:gd name="connsiteY43" fmla="*/ 551604 h 725556"/>
                  <a:gd name="connsiteX44" fmla="*/ 119858 w 393692"/>
                  <a:gd name="connsiteY44" fmla="*/ 621844 h 725556"/>
                  <a:gd name="connsiteX45" fmla="*/ 139190 w 393692"/>
                  <a:gd name="connsiteY45" fmla="*/ 616044 h 725556"/>
                  <a:gd name="connsiteX46" fmla="*/ 137901 w 393692"/>
                  <a:gd name="connsiteY46" fmla="*/ 588979 h 725556"/>
                  <a:gd name="connsiteX47" fmla="*/ 137257 w 393692"/>
                  <a:gd name="connsiteY47" fmla="*/ 588335 h 725556"/>
                  <a:gd name="connsiteX48" fmla="*/ 110192 w 393692"/>
                  <a:gd name="connsiteY48" fmla="*/ 589624 h 725556"/>
                  <a:gd name="connsiteX49" fmla="*/ 111481 w 393692"/>
                  <a:gd name="connsiteY49" fmla="*/ 616688 h 725556"/>
                  <a:gd name="connsiteX50" fmla="*/ 112770 w 393692"/>
                  <a:gd name="connsiteY50" fmla="*/ 617977 h 725556"/>
                  <a:gd name="connsiteX51" fmla="*/ 119858 w 393692"/>
                  <a:gd name="connsiteY51" fmla="*/ 621844 h 725556"/>
                  <a:gd name="connsiteX52" fmla="*/ 119858 w 393692"/>
                  <a:gd name="connsiteY52" fmla="*/ 621844 h 725556"/>
                  <a:gd name="connsiteX53" fmla="*/ 195252 w 393692"/>
                  <a:gd name="connsiteY53" fmla="*/ 672751 h 725556"/>
                  <a:gd name="connsiteX54" fmla="*/ 217162 w 393692"/>
                  <a:gd name="connsiteY54" fmla="*/ 662441 h 725556"/>
                  <a:gd name="connsiteX55" fmla="*/ 208140 w 393692"/>
                  <a:gd name="connsiteY55" fmla="*/ 637309 h 725556"/>
                  <a:gd name="connsiteX56" fmla="*/ 207496 w 393692"/>
                  <a:gd name="connsiteY56" fmla="*/ 637309 h 725556"/>
                  <a:gd name="connsiteX57" fmla="*/ 181720 w 393692"/>
                  <a:gd name="connsiteY57" fmla="*/ 645686 h 725556"/>
                  <a:gd name="connsiteX58" fmla="*/ 190097 w 393692"/>
                  <a:gd name="connsiteY58" fmla="*/ 671462 h 725556"/>
                  <a:gd name="connsiteX59" fmla="*/ 192030 w 393692"/>
                  <a:gd name="connsiteY59" fmla="*/ 672107 h 725556"/>
                  <a:gd name="connsiteX60" fmla="*/ 195252 w 393692"/>
                  <a:gd name="connsiteY60" fmla="*/ 672751 h 725556"/>
                  <a:gd name="connsiteX61" fmla="*/ 195252 w 393692"/>
                  <a:gd name="connsiteY61" fmla="*/ 672751 h 725556"/>
                  <a:gd name="connsiteX62" fmla="*/ 368595 w 393692"/>
                  <a:gd name="connsiteY62" fmla="*/ 724303 h 725556"/>
                  <a:gd name="connsiteX63" fmla="*/ 369884 w 393692"/>
                  <a:gd name="connsiteY63" fmla="*/ 724947 h 725556"/>
                  <a:gd name="connsiteX64" fmla="*/ 393082 w 393692"/>
                  <a:gd name="connsiteY64" fmla="*/ 711415 h 725556"/>
                  <a:gd name="connsiteX65" fmla="*/ 379550 w 393692"/>
                  <a:gd name="connsiteY65" fmla="*/ 688216 h 725556"/>
                  <a:gd name="connsiteX66" fmla="*/ 378261 w 393692"/>
                  <a:gd name="connsiteY66" fmla="*/ 687572 h 725556"/>
                  <a:gd name="connsiteX67" fmla="*/ 355063 w 393692"/>
                  <a:gd name="connsiteY67" fmla="*/ 701104 h 725556"/>
                  <a:gd name="connsiteX68" fmla="*/ 368595 w 393692"/>
                  <a:gd name="connsiteY68" fmla="*/ 724303 h 725556"/>
                  <a:gd name="connsiteX69" fmla="*/ 368595 w 393692"/>
                  <a:gd name="connsiteY69" fmla="*/ 724303 h 725556"/>
                  <a:gd name="connsiteX70" fmla="*/ 280313 w 393692"/>
                  <a:gd name="connsiteY70" fmla="*/ 700460 h 725556"/>
                  <a:gd name="connsiteX71" fmla="*/ 281602 w 393692"/>
                  <a:gd name="connsiteY71" fmla="*/ 701104 h 725556"/>
                  <a:gd name="connsiteX72" fmla="*/ 304800 w 393692"/>
                  <a:gd name="connsiteY72" fmla="*/ 687572 h 725556"/>
                  <a:gd name="connsiteX73" fmla="*/ 291268 w 393692"/>
                  <a:gd name="connsiteY73" fmla="*/ 664374 h 725556"/>
                  <a:gd name="connsiteX74" fmla="*/ 289979 w 393692"/>
                  <a:gd name="connsiteY74" fmla="*/ 664374 h 725556"/>
                  <a:gd name="connsiteX75" fmla="*/ 266781 w 393692"/>
                  <a:gd name="connsiteY75" fmla="*/ 677906 h 725556"/>
                  <a:gd name="connsiteX76" fmla="*/ 280313 w 393692"/>
                  <a:gd name="connsiteY76" fmla="*/ 700460 h 725556"/>
                  <a:gd name="connsiteX77" fmla="*/ 280313 w 393692"/>
                  <a:gd name="connsiteY77" fmla="*/ 700460 h 725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393692" h="725556">
                    <a:moveTo>
                      <a:pt x="29642" y="288690"/>
                    </a:moveTo>
                    <a:cubicBezTo>
                      <a:pt x="39953" y="291267"/>
                      <a:pt x="50263" y="285468"/>
                      <a:pt x="52841" y="275157"/>
                    </a:cubicBezTo>
                    <a:lnTo>
                      <a:pt x="52841" y="273869"/>
                    </a:lnTo>
                    <a:cubicBezTo>
                      <a:pt x="55418" y="263558"/>
                      <a:pt x="49619" y="253248"/>
                      <a:pt x="39308" y="250670"/>
                    </a:cubicBezTo>
                    <a:cubicBezTo>
                      <a:pt x="28998" y="248093"/>
                      <a:pt x="18688" y="253892"/>
                      <a:pt x="16110" y="264203"/>
                    </a:cubicBezTo>
                    <a:lnTo>
                      <a:pt x="15466" y="265491"/>
                    </a:lnTo>
                    <a:cubicBezTo>
                      <a:pt x="13532" y="275802"/>
                      <a:pt x="19332" y="286112"/>
                      <a:pt x="29642" y="288690"/>
                    </a:cubicBezTo>
                    <a:lnTo>
                      <a:pt x="29642" y="288690"/>
                    </a:lnTo>
                    <a:close/>
                    <a:moveTo>
                      <a:pt x="166899" y="104392"/>
                    </a:moveTo>
                    <a:lnTo>
                      <a:pt x="106326" y="0"/>
                    </a:lnTo>
                    <a:lnTo>
                      <a:pt x="1933" y="60573"/>
                    </a:lnTo>
                    <a:lnTo>
                      <a:pt x="166899" y="104392"/>
                    </a:lnTo>
                    <a:lnTo>
                      <a:pt x="166899" y="104392"/>
                    </a:lnTo>
                    <a:close/>
                    <a:moveTo>
                      <a:pt x="52841" y="200407"/>
                    </a:moveTo>
                    <a:cubicBezTo>
                      <a:pt x="63151" y="202985"/>
                      <a:pt x="73461" y="197185"/>
                      <a:pt x="76039" y="186875"/>
                    </a:cubicBezTo>
                    <a:lnTo>
                      <a:pt x="76039" y="186231"/>
                    </a:lnTo>
                    <a:cubicBezTo>
                      <a:pt x="78617" y="175920"/>
                      <a:pt x="72817" y="165610"/>
                      <a:pt x="62507" y="163032"/>
                    </a:cubicBezTo>
                    <a:cubicBezTo>
                      <a:pt x="52196" y="160455"/>
                      <a:pt x="41886" y="166254"/>
                      <a:pt x="39308" y="176565"/>
                    </a:cubicBezTo>
                    <a:cubicBezTo>
                      <a:pt x="36731" y="186875"/>
                      <a:pt x="43175" y="197185"/>
                      <a:pt x="52841" y="200407"/>
                    </a:cubicBezTo>
                    <a:lnTo>
                      <a:pt x="52841" y="200407"/>
                    </a:lnTo>
                    <a:close/>
                    <a:moveTo>
                      <a:pt x="14821" y="378261"/>
                    </a:moveTo>
                    <a:cubicBezTo>
                      <a:pt x="16110" y="378906"/>
                      <a:pt x="17399" y="378906"/>
                      <a:pt x="18688" y="378906"/>
                    </a:cubicBezTo>
                    <a:cubicBezTo>
                      <a:pt x="28998" y="378906"/>
                      <a:pt x="38020" y="371173"/>
                      <a:pt x="38020" y="360863"/>
                    </a:cubicBezTo>
                    <a:lnTo>
                      <a:pt x="38020" y="359574"/>
                    </a:lnTo>
                    <a:cubicBezTo>
                      <a:pt x="38020" y="349263"/>
                      <a:pt x="29642" y="340242"/>
                      <a:pt x="19332" y="340242"/>
                    </a:cubicBezTo>
                    <a:cubicBezTo>
                      <a:pt x="9022" y="340242"/>
                      <a:pt x="0" y="348619"/>
                      <a:pt x="0" y="358929"/>
                    </a:cubicBezTo>
                    <a:cubicBezTo>
                      <a:pt x="644" y="367307"/>
                      <a:pt x="6444" y="375684"/>
                      <a:pt x="14821" y="378261"/>
                    </a:cubicBezTo>
                    <a:lnTo>
                      <a:pt x="14821" y="378261"/>
                    </a:lnTo>
                    <a:close/>
                    <a:moveTo>
                      <a:pt x="25776" y="468477"/>
                    </a:moveTo>
                    <a:cubicBezTo>
                      <a:pt x="28998" y="469121"/>
                      <a:pt x="32220" y="469121"/>
                      <a:pt x="35442" y="468477"/>
                    </a:cubicBezTo>
                    <a:cubicBezTo>
                      <a:pt x="45752" y="465899"/>
                      <a:pt x="51552" y="455589"/>
                      <a:pt x="48974" y="445279"/>
                    </a:cubicBezTo>
                    <a:lnTo>
                      <a:pt x="48330" y="443345"/>
                    </a:lnTo>
                    <a:cubicBezTo>
                      <a:pt x="45108" y="433035"/>
                      <a:pt x="34798" y="427880"/>
                      <a:pt x="24487" y="430457"/>
                    </a:cubicBezTo>
                    <a:cubicBezTo>
                      <a:pt x="14177" y="433679"/>
                      <a:pt x="9022" y="443990"/>
                      <a:pt x="11599" y="454300"/>
                    </a:cubicBezTo>
                    <a:cubicBezTo>
                      <a:pt x="14177" y="461388"/>
                      <a:pt x="19332" y="466544"/>
                      <a:pt x="25776" y="468477"/>
                    </a:cubicBezTo>
                    <a:lnTo>
                      <a:pt x="25776" y="468477"/>
                    </a:lnTo>
                    <a:close/>
                    <a:moveTo>
                      <a:pt x="61862" y="551604"/>
                    </a:moveTo>
                    <a:cubicBezTo>
                      <a:pt x="66373" y="552893"/>
                      <a:pt x="72173" y="552248"/>
                      <a:pt x="76683" y="549671"/>
                    </a:cubicBezTo>
                    <a:cubicBezTo>
                      <a:pt x="85705" y="544516"/>
                      <a:pt x="88927" y="532916"/>
                      <a:pt x="83127" y="523895"/>
                    </a:cubicBezTo>
                    <a:lnTo>
                      <a:pt x="82483" y="522606"/>
                    </a:lnTo>
                    <a:cubicBezTo>
                      <a:pt x="76683" y="513584"/>
                      <a:pt x="65084" y="511007"/>
                      <a:pt x="56063" y="516806"/>
                    </a:cubicBezTo>
                    <a:cubicBezTo>
                      <a:pt x="47041" y="522606"/>
                      <a:pt x="44464" y="534205"/>
                      <a:pt x="50263" y="543227"/>
                    </a:cubicBezTo>
                    <a:cubicBezTo>
                      <a:pt x="52841" y="547093"/>
                      <a:pt x="56707" y="550315"/>
                      <a:pt x="61862" y="551604"/>
                    </a:cubicBezTo>
                    <a:lnTo>
                      <a:pt x="61862" y="551604"/>
                    </a:lnTo>
                    <a:close/>
                    <a:moveTo>
                      <a:pt x="119858" y="621844"/>
                    </a:moveTo>
                    <a:cubicBezTo>
                      <a:pt x="126302" y="623777"/>
                      <a:pt x="134035" y="621844"/>
                      <a:pt x="139190" y="616044"/>
                    </a:cubicBezTo>
                    <a:cubicBezTo>
                      <a:pt x="146278" y="608311"/>
                      <a:pt x="145634" y="596068"/>
                      <a:pt x="137901" y="588979"/>
                    </a:cubicBezTo>
                    <a:lnTo>
                      <a:pt x="137257" y="588335"/>
                    </a:lnTo>
                    <a:cubicBezTo>
                      <a:pt x="129524" y="581246"/>
                      <a:pt x="117280" y="581891"/>
                      <a:pt x="110192" y="589624"/>
                    </a:cubicBezTo>
                    <a:cubicBezTo>
                      <a:pt x="103104" y="597356"/>
                      <a:pt x="103748" y="609600"/>
                      <a:pt x="111481" y="616688"/>
                    </a:cubicBezTo>
                    <a:lnTo>
                      <a:pt x="112770" y="617977"/>
                    </a:lnTo>
                    <a:cubicBezTo>
                      <a:pt x="114058" y="619910"/>
                      <a:pt x="117280" y="621199"/>
                      <a:pt x="119858" y="621844"/>
                    </a:cubicBezTo>
                    <a:lnTo>
                      <a:pt x="119858" y="621844"/>
                    </a:lnTo>
                    <a:close/>
                    <a:moveTo>
                      <a:pt x="195252" y="672751"/>
                    </a:moveTo>
                    <a:cubicBezTo>
                      <a:pt x="204274" y="675328"/>
                      <a:pt x="213295" y="670818"/>
                      <a:pt x="217162" y="662441"/>
                    </a:cubicBezTo>
                    <a:cubicBezTo>
                      <a:pt x="221673" y="652775"/>
                      <a:pt x="217162" y="641820"/>
                      <a:pt x="208140" y="637309"/>
                    </a:cubicBezTo>
                    <a:lnTo>
                      <a:pt x="207496" y="637309"/>
                    </a:lnTo>
                    <a:cubicBezTo>
                      <a:pt x="197830" y="632798"/>
                      <a:pt x="186875" y="636665"/>
                      <a:pt x="181720" y="645686"/>
                    </a:cubicBezTo>
                    <a:cubicBezTo>
                      <a:pt x="177209" y="655352"/>
                      <a:pt x="181076" y="666307"/>
                      <a:pt x="190097" y="671462"/>
                    </a:cubicBezTo>
                    <a:lnTo>
                      <a:pt x="192030" y="672107"/>
                    </a:lnTo>
                    <a:cubicBezTo>
                      <a:pt x="193319" y="672107"/>
                      <a:pt x="193963" y="672107"/>
                      <a:pt x="195252" y="672751"/>
                    </a:cubicBezTo>
                    <a:lnTo>
                      <a:pt x="195252" y="672751"/>
                    </a:lnTo>
                    <a:close/>
                    <a:moveTo>
                      <a:pt x="368595" y="724303"/>
                    </a:moveTo>
                    <a:lnTo>
                      <a:pt x="369884" y="724947"/>
                    </a:lnTo>
                    <a:cubicBezTo>
                      <a:pt x="380195" y="727525"/>
                      <a:pt x="390505" y="721725"/>
                      <a:pt x="393082" y="711415"/>
                    </a:cubicBezTo>
                    <a:cubicBezTo>
                      <a:pt x="395660" y="701104"/>
                      <a:pt x="389860" y="690794"/>
                      <a:pt x="379550" y="688216"/>
                    </a:cubicBezTo>
                    <a:lnTo>
                      <a:pt x="378261" y="687572"/>
                    </a:lnTo>
                    <a:cubicBezTo>
                      <a:pt x="367951" y="684994"/>
                      <a:pt x="357641" y="690794"/>
                      <a:pt x="355063" y="701104"/>
                    </a:cubicBezTo>
                    <a:cubicBezTo>
                      <a:pt x="351841" y="710770"/>
                      <a:pt x="358285" y="721081"/>
                      <a:pt x="368595" y="724303"/>
                    </a:cubicBezTo>
                    <a:lnTo>
                      <a:pt x="368595" y="724303"/>
                    </a:lnTo>
                    <a:close/>
                    <a:moveTo>
                      <a:pt x="280313" y="700460"/>
                    </a:moveTo>
                    <a:lnTo>
                      <a:pt x="281602" y="701104"/>
                    </a:lnTo>
                    <a:cubicBezTo>
                      <a:pt x="291912" y="703682"/>
                      <a:pt x="302223" y="697882"/>
                      <a:pt x="304800" y="687572"/>
                    </a:cubicBezTo>
                    <a:cubicBezTo>
                      <a:pt x="307378" y="677262"/>
                      <a:pt x="301578" y="666951"/>
                      <a:pt x="291268" y="664374"/>
                    </a:cubicBezTo>
                    <a:lnTo>
                      <a:pt x="289979" y="664374"/>
                    </a:lnTo>
                    <a:cubicBezTo>
                      <a:pt x="279669" y="661796"/>
                      <a:pt x="269358" y="667596"/>
                      <a:pt x="266781" y="677906"/>
                    </a:cubicBezTo>
                    <a:cubicBezTo>
                      <a:pt x="264203" y="687572"/>
                      <a:pt x="270003" y="697882"/>
                      <a:pt x="280313" y="700460"/>
                    </a:cubicBezTo>
                    <a:lnTo>
                      <a:pt x="280313" y="700460"/>
                    </a:lnTo>
                    <a:close/>
                  </a:path>
                </a:pathLst>
              </a:custGeom>
              <a:solidFill>
                <a:srgbClr val="9CA5B7">
                  <a:alpha val="60000"/>
                </a:srgbClr>
              </a:solidFill>
              <a:ln w="64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974" name="任意多边形: 形状 973"/>
              <p:cNvSpPr/>
              <p:nvPr/>
            </p:nvSpPr>
            <p:spPr>
              <a:xfrm>
                <a:off x="5068322" y="3344595"/>
                <a:ext cx="475928" cy="475928"/>
              </a:xfrm>
              <a:custGeom>
                <a:avLst/>
                <a:gdLst>
                  <a:gd name="connsiteX0" fmla="*/ 262914 w 525828"/>
                  <a:gd name="connsiteY0" fmla="*/ 0 h 525828"/>
                  <a:gd name="connsiteX1" fmla="*/ 525828 w 525828"/>
                  <a:gd name="connsiteY1" fmla="*/ 262914 h 525828"/>
                  <a:gd name="connsiteX2" fmla="*/ 262914 w 525828"/>
                  <a:gd name="connsiteY2" fmla="*/ 525828 h 525828"/>
                  <a:gd name="connsiteX3" fmla="*/ 0 w 525828"/>
                  <a:gd name="connsiteY3" fmla="*/ 262914 h 525828"/>
                  <a:gd name="connsiteX4" fmla="*/ 262914 w 525828"/>
                  <a:gd name="connsiteY4" fmla="*/ 0 h 525828"/>
                  <a:gd name="connsiteX5" fmla="*/ 262914 w 525828"/>
                  <a:gd name="connsiteY5" fmla="*/ 0 h 525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828" h="525828">
                    <a:moveTo>
                      <a:pt x="262914" y="0"/>
                    </a:moveTo>
                    <a:cubicBezTo>
                      <a:pt x="408548" y="0"/>
                      <a:pt x="525828" y="117925"/>
                      <a:pt x="525828" y="262914"/>
                    </a:cubicBezTo>
                    <a:cubicBezTo>
                      <a:pt x="525828" y="407904"/>
                      <a:pt x="407904" y="525828"/>
                      <a:pt x="262914" y="525828"/>
                    </a:cubicBezTo>
                    <a:cubicBezTo>
                      <a:pt x="117280" y="525828"/>
                      <a:pt x="0" y="407904"/>
                      <a:pt x="0" y="262914"/>
                    </a:cubicBezTo>
                    <a:cubicBezTo>
                      <a:pt x="0" y="117925"/>
                      <a:pt x="117925" y="0"/>
                      <a:pt x="262914" y="0"/>
                    </a:cubicBezTo>
                    <a:lnTo>
                      <a:pt x="262914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64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bg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5</a:t>
                </a:r>
                <a:endParaRPr lang="zh-CN" altLang="en-US" sz="1400" dirty="0">
                  <a:solidFill>
                    <a:schemeClr val="bg1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975" name="任意多边形: 形状 974"/>
              <p:cNvSpPr/>
              <p:nvPr/>
            </p:nvSpPr>
            <p:spPr>
              <a:xfrm>
                <a:off x="5467845" y="2672696"/>
                <a:ext cx="475928" cy="475928"/>
              </a:xfrm>
              <a:custGeom>
                <a:avLst/>
                <a:gdLst>
                  <a:gd name="connsiteX0" fmla="*/ 262914 w 525828"/>
                  <a:gd name="connsiteY0" fmla="*/ 0 h 525828"/>
                  <a:gd name="connsiteX1" fmla="*/ 525828 w 525828"/>
                  <a:gd name="connsiteY1" fmla="*/ 262914 h 525828"/>
                  <a:gd name="connsiteX2" fmla="*/ 262914 w 525828"/>
                  <a:gd name="connsiteY2" fmla="*/ 525828 h 525828"/>
                  <a:gd name="connsiteX3" fmla="*/ 0 w 525828"/>
                  <a:gd name="connsiteY3" fmla="*/ 262914 h 525828"/>
                  <a:gd name="connsiteX4" fmla="*/ 262914 w 525828"/>
                  <a:gd name="connsiteY4" fmla="*/ 0 h 525828"/>
                  <a:gd name="connsiteX5" fmla="*/ 262914 w 525828"/>
                  <a:gd name="connsiteY5" fmla="*/ 0 h 525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828" h="525828">
                    <a:moveTo>
                      <a:pt x="262914" y="0"/>
                    </a:moveTo>
                    <a:cubicBezTo>
                      <a:pt x="408548" y="0"/>
                      <a:pt x="525828" y="117925"/>
                      <a:pt x="525828" y="262914"/>
                    </a:cubicBezTo>
                    <a:cubicBezTo>
                      <a:pt x="525828" y="408548"/>
                      <a:pt x="407904" y="525828"/>
                      <a:pt x="262914" y="525828"/>
                    </a:cubicBezTo>
                    <a:cubicBezTo>
                      <a:pt x="117280" y="525828"/>
                      <a:pt x="0" y="407904"/>
                      <a:pt x="0" y="262914"/>
                    </a:cubicBezTo>
                    <a:cubicBezTo>
                      <a:pt x="0" y="117925"/>
                      <a:pt x="117280" y="0"/>
                      <a:pt x="262914" y="0"/>
                    </a:cubicBezTo>
                    <a:lnTo>
                      <a:pt x="262914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64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bg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6</a:t>
                </a:r>
                <a:endParaRPr lang="zh-CN" altLang="en-US" sz="1400" dirty="0">
                  <a:solidFill>
                    <a:schemeClr val="bg1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976" name="任意多边形: 形状 975"/>
              <p:cNvSpPr/>
              <p:nvPr/>
            </p:nvSpPr>
            <p:spPr>
              <a:xfrm>
                <a:off x="6252310" y="2672696"/>
                <a:ext cx="475928" cy="475928"/>
              </a:xfrm>
              <a:custGeom>
                <a:avLst/>
                <a:gdLst>
                  <a:gd name="connsiteX0" fmla="*/ 262914 w 525828"/>
                  <a:gd name="connsiteY0" fmla="*/ 0 h 525828"/>
                  <a:gd name="connsiteX1" fmla="*/ 525828 w 525828"/>
                  <a:gd name="connsiteY1" fmla="*/ 262914 h 525828"/>
                  <a:gd name="connsiteX2" fmla="*/ 262914 w 525828"/>
                  <a:gd name="connsiteY2" fmla="*/ 525828 h 525828"/>
                  <a:gd name="connsiteX3" fmla="*/ 0 w 525828"/>
                  <a:gd name="connsiteY3" fmla="*/ 262914 h 525828"/>
                  <a:gd name="connsiteX4" fmla="*/ 262914 w 525828"/>
                  <a:gd name="connsiteY4" fmla="*/ 0 h 525828"/>
                  <a:gd name="connsiteX5" fmla="*/ 262914 w 525828"/>
                  <a:gd name="connsiteY5" fmla="*/ 0 h 525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828" h="525828">
                    <a:moveTo>
                      <a:pt x="262914" y="0"/>
                    </a:moveTo>
                    <a:cubicBezTo>
                      <a:pt x="408548" y="0"/>
                      <a:pt x="525828" y="117925"/>
                      <a:pt x="525828" y="262914"/>
                    </a:cubicBezTo>
                    <a:cubicBezTo>
                      <a:pt x="525828" y="408548"/>
                      <a:pt x="407904" y="525828"/>
                      <a:pt x="262914" y="525828"/>
                    </a:cubicBezTo>
                    <a:cubicBezTo>
                      <a:pt x="117280" y="525828"/>
                      <a:pt x="0" y="407904"/>
                      <a:pt x="0" y="262914"/>
                    </a:cubicBezTo>
                    <a:cubicBezTo>
                      <a:pt x="0" y="117925"/>
                      <a:pt x="117925" y="0"/>
                      <a:pt x="262914" y="0"/>
                    </a:cubicBezTo>
                    <a:lnTo>
                      <a:pt x="26291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64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bg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1</a:t>
                </a:r>
                <a:endParaRPr lang="zh-CN" altLang="en-US" sz="1400" dirty="0">
                  <a:solidFill>
                    <a:schemeClr val="bg1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977" name="任意多边形: 形状 976"/>
              <p:cNvSpPr/>
              <p:nvPr/>
            </p:nvSpPr>
            <p:spPr>
              <a:xfrm>
                <a:off x="5467845" y="4031075"/>
                <a:ext cx="475928" cy="475928"/>
              </a:xfrm>
              <a:custGeom>
                <a:avLst/>
                <a:gdLst>
                  <a:gd name="connsiteX0" fmla="*/ 262914 w 525828"/>
                  <a:gd name="connsiteY0" fmla="*/ 0 h 525828"/>
                  <a:gd name="connsiteX1" fmla="*/ 525828 w 525828"/>
                  <a:gd name="connsiteY1" fmla="*/ 262914 h 525828"/>
                  <a:gd name="connsiteX2" fmla="*/ 262914 w 525828"/>
                  <a:gd name="connsiteY2" fmla="*/ 525829 h 525828"/>
                  <a:gd name="connsiteX3" fmla="*/ 0 w 525828"/>
                  <a:gd name="connsiteY3" fmla="*/ 262914 h 525828"/>
                  <a:gd name="connsiteX4" fmla="*/ 262914 w 525828"/>
                  <a:gd name="connsiteY4" fmla="*/ 0 h 525828"/>
                  <a:gd name="connsiteX5" fmla="*/ 262914 w 525828"/>
                  <a:gd name="connsiteY5" fmla="*/ 0 h 525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828" h="525828">
                    <a:moveTo>
                      <a:pt x="262914" y="0"/>
                    </a:moveTo>
                    <a:cubicBezTo>
                      <a:pt x="408548" y="0"/>
                      <a:pt x="525828" y="117925"/>
                      <a:pt x="525828" y="262914"/>
                    </a:cubicBezTo>
                    <a:cubicBezTo>
                      <a:pt x="525828" y="408548"/>
                      <a:pt x="407904" y="525829"/>
                      <a:pt x="262914" y="525829"/>
                    </a:cubicBezTo>
                    <a:cubicBezTo>
                      <a:pt x="117280" y="525829"/>
                      <a:pt x="0" y="407904"/>
                      <a:pt x="0" y="262914"/>
                    </a:cubicBezTo>
                    <a:cubicBezTo>
                      <a:pt x="0" y="117925"/>
                      <a:pt x="117280" y="0"/>
                      <a:pt x="262914" y="0"/>
                    </a:cubicBezTo>
                    <a:lnTo>
                      <a:pt x="262914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64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bg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4</a:t>
                </a:r>
                <a:endParaRPr lang="zh-CN" altLang="en-US" sz="1400" dirty="0">
                  <a:solidFill>
                    <a:schemeClr val="bg1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978" name="任意多边形: 形状 977"/>
              <p:cNvSpPr/>
              <p:nvPr/>
            </p:nvSpPr>
            <p:spPr>
              <a:xfrm>
                <a:off x="6252310" y="4031075"/>
                <a:ext cx="475928" cy="475928"/>
              </a:xfrm>
              <a:custGeom>
                <a:avLst/>
                <a:gdLst>
                  <a:gd name="connsiteX0" fmla="*/ 262914 w 525828"/>
                  <a:gd name="connsiteY0" fmla="*/ 0 h 525828"/>
                  <a:gd name="connsiteX1" fmla="*/ 525828 w 525828"/>
                  <a:gd name="connsiteY1" fmla="*/ 262914 h 525828"/>
                  <a:gd name="connsiteX2" fmla="*/ 262914 w 525828"/>
                  <a:gd name="connsiteY2" fmla="*/ 525829 h 525828"/>
                  <a:gd name="connsiteX3" fmla="*/ 0 w 525828"/>
                  <a:gd name="connsiteY3" fmla="*/ 262914 h 525828"/>
                  <a:gd name="connsiteX4" fmla="*/ 262914 w 525828"/>
                  <a:gd name="connsiteY4" fmla="*/ 0 h 525828"/>
                  <a:gd name="connsiteX5" fmla="*/ 262914 w 525828"/>
                  <a:gd name="connsiteY5" fmla="*/ 0 h 525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828" h="525828">
                    <a:moveTo>
                      <a:pt x="262914" y="0"/>
                    </a:moveTo>
                    <a:cubicBezTo>
                      <a:pt x="408548" y="0"/>
                      <a:pt x="525828" y="117925"/>
                      <a:pt x="525828" y="262914"/>
                    </a:cubicBezTo>
                    <a:cubicBezTo>
                      <a:pt x="525828" y="408548"/>
                      <a:pt x="407904" y="525829"/>
                      <a:pt x="262914" y="525829"/>
                    </a:cubicBezTo>
                    <a:cubicBezTo>
                      <a:pt x="117280" y="525829"/>
                      <a:pt x="0" y="407904"/>
                      <a:pt x="0" y="262914"/>
                    </a:cubicBezTo>
                    <a:cubicBezTo>
                      <a:pt x="0" y="117925"/>
                      <a:pt x="117925" y="0"/>
                      <a:pt x="262914" y="0"/>
                    </a:cubicBezTo>
                    <a:lnTo>
                      <a:pt x="262914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64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bg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3</a:t>
                </a:r>
                <a:endParaRPr lang="zh-CN" altLang="en-US" sz="1400" dirty="0">
                  <a:solidFill>
                    <a:schemeClr val="bg1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979" name="任意多边形: 形状 978"/>
              <p:cNvSpPr/>
              <p:nvPr/>
            </p:nvSpPr>
            <p:spPr>
              <a:xfrm>
                <a:off x="6637835" y="3344595"/>
                <a:ext cx="475928" cy="475928"/>
              </a:xfrm>
              <a:custGeom>
                <a:avLst/>
                <a:gdLst>
                  <a:gd name="connsiteX0" fmla="*/ 262914 w 525828"/>
                  <a:gd name="connsiteY0" fmla="*/ 0 h 525828"/>
                  <a:gd name="connsiteX1" fmla="*/ 525828 w 525828"/>
                  <a:gd name="connsiteY1" fmla="*/ 262914 h 525828"/>
                  <a:gd name="connsiteX2" fmla="*/ 262914 w 525828"/>
                  <a:gd name="connsiteY2" fmla="*/ 525828 h 525828"/>
                  <a:gd name="connsiteX3" fmla="*/ 0 w 525828"/>
                  <a:gd name="connsiteY3" fmla="*/ 262914 h 525828"/>
                  <a:gd name="connsiteX4" fmla="*/ 262914 w 525828"/>
                  <a:gd name="connsiteY4" fmla="*/ 0 h 525828"/>
                  <a:gd name="connsiteX5" fmla="*/ 262914 w 525828"/>
                  <a:gd name="connsiteY5" fmla="*/ 0 h 525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828" h="525828">
                    <a:moveTo>
                      <a:pt x="262914" y="0"/>
                    </a:moveTo>
                    <a:cubicBezTo>
                      <a:pt x="408548" y="0"/>
                      <a:pt x="525828" y="117925"/>
                      <a:pt x="525828" y="262914"/>
                    </a:cubicBezTo>
                    <a:cubicBezTo>
                      <a:pt x="525828" y="407904"/>
                      <a:pt x="407904" y="525828"/>
                      <a:pt x="262914" y="525828"/>
                    </a:cubicBezTo>
                    <a:cubicBezTo>
                      <a:pt x="117281" y="525828"/>
                      <a:pt x="0" y="407904"/>
                      <a:pt x="0" y="262914"/>
                    </a:cubicBezTo>
                    <a:cubicBezTo>
                      <a:pt x="0" y="117925"/>
                      <a:pt x="117281" y="0"/>
                      <a:pt x="262914" y="0"/>
                    </a:cubicBezTo>
                    <a:lnTo>
                      <a:pt x="26291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64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bg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2</a:t>
                </a:r>
                <a:endParaRPr lang="zh-CN" altLang="en-US" sz="1400" dirty="0">
                  <a:solidFill>
                    <a:schemeClr val="bg1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998" name="任意多边形: 形状 997"/>
              <p:cNvSpPr/>
              <p:nvPr/>
            </p:nvSpPr>
            <p:spPr>
              <a:xfrm>
                <a:off x="6169699" y="1330648"/>
                <a:ext cx="4576518" cy="1895787"/>
              </a:xfrm>
              <a:custGeom>
                <a:avLst/>
                <a:gdLst>
                  <a:gd name="connsiteX0" fmla="*/ 4981606 w 5056355"/>
                  <a:gd name="connsiteY0" fmla="*/ 0 h 2094556"/>
                  <a:gd name="connsiteX1" fmla="*/ 3453739 w 5056355"/>
                  <a:gd name="connsiteY1" fmla="*/ 0 h 2094556"/>
                  <a:gd name="connsiteX2" fmla="*/ 3453739 w 5056355"/>
                  <a:gd name="connsiteY2" fmla="*/ 108259 h 2094556"/>
                  <a:gd name="connsiteX3" fmla="*/ 3092232 w 5056355"/>
                  <a:gd name="connsiteY3" fmla="*/ 251315 h 2094556"/>
                  <a:gd name="connsiteX4" fmla="*/ 2838984 w 5056355"/>
                  <a:gd name="connsiteY4" fmla="*/ 422080 h 2094556"/>
                  <a:gd name="connsiteX5" fmla="*/ 1594008 w 5056355"/>
                  <a:gd name="connsiteY5" fmla="*/ 422080 h 2094556"/>
                  <a:gd name="connsiteX6" fmla="*/ 1309184 w 5056355"/>
                  <a:gd name="connsiteY6" fmla="*/ 92149 h 2094556"/>
                  <a:gd name="connsiteX7" fmla="*/ 800754 w 5056355"/>
                  <a:gd name="connsiteY7" fmla="*/ 24487 h 2094556"/>
                  <a:gd name="connsiteX8" fmla="*/ 392851 w 5056355"/>
                  <a:gd name="connsiteY8" fmla="*/ 336375 h 2094556"/>
                  <a:gd name="connsiteX9" fmla="*/ 324545 w 5056355"/>
                  <a:gd name="connsiteY9" fmla="*/ 808074 h 2094556"/>
                  <a:gd name="connsiteX10" fmla="*/ 496599 w 5056355"/>
                  <a:gd name="connsiteY10" fmla="*/ 1302327 h 2094556"/>
                  <a:gd name="connsiteX11" fmla="*/ 529463 w 5056355"/>
                  <a:gd name="connsiteY11" fmla="*/ 1302327 h 2094556"/>
                  <a:gd name="connsiteX12" fmla="*/ 355476 w 5056355"/>
                  <a:gd name="connsiteY12" fmla="*/ 802919 h 2094556"/>
                  <a:gd name="connsiteX13" fmla="*/ 419916 w 5056355"/>
                  <a:gd name="connsiteY13" fmla="*/ 351841 h 2094556"/>
                  <a:gd name="connsiteX14" fmla="*/ 807843 w 5056355"/>
                  <a:gd name="connsiteY14" fmla="*/ 54774 h 2094556"/>
                  <a:gd name="connsiteX15" fmla="*/ 1292430 w 5056355"/>
                  <a:gd name="connsiteY15" fmla="*/ 119214 h 2094556"/>
                  <a:gd name="connsiteX16" fmla="*/ 1586919 w 5056355"/>
                  <a:gd name="connsiteY16" fmla="*/ 504563 h 2094556"/>
                  <a:gd name="connsiteX17" fmla="*/ 1519902 w 5056355"/>
                  <a:gd name="connsiteY17" fmla="*/ 999461 h 2094556"/>
                  <a:gd name="connsiteX18" fmla="*/ 956054 w 5056355"/>
                  <a:gd name="connsiteY18" fmla="*/ 1348724 h 2094556"/>
                  <a:gd name="connsiteX19" fmla="*/ 243995 w 5056355"/>
                  <a:gd name="connsiteY19" fmla="*/ 1411875 h 2094556"/>
                  <a:gd name="connsiteX20" fmla="*/ 47454 w 5056355"/>
                  <a:gd name="connsiteY20" fmla="*/ 1565886 h 2094556"/>
                  <a:gd name="connsiteX21" fmla="*/ 12012 w 5056355"/>
                  <a:gd name="connsiteY21" fmla="*/ 1833311 h 2094556"/>
                  <a:gd name="connsiteX22" fmla="*/ 175689 w 5056355"/>
                  <a:gd name="connsiteY22" fmla="*/ 2047251 h 2094556"/>
                  <a:gd name="connsiteX23" fmla="*/ 441181 w 5056355"/>
                  <a:gd name="connsiteY23" fmla="*/ 2082693 h 2094556"/>
                  <a:gd name="connsiteX24" fmla="*/ 657054 w 5056355"/>
                  <a:gd name="connsiteY24" fmla="*/ 1919016 h 2094556"/>
                  <a:gd name="connsiteX25" fmla="*/ 657054 w 5056355"/>
                  <a:gd name="connsiteY25" fmla="*/ 1919016 h 2094556"/>
                  <a:gd name="connsiteX26" fmla="*/ 659631 w 5056355"/>
                  <a:gd name="connsiteY26" fmla="*/ 1915149 h 2094556"/>
                  <a:gd name="connsiteX27" fmla="*/ 659631 w 5056355"/>
                  <a:gd name="connsiteY27" fmla="*/ 1915149 h 2094556"/>
                  <a:gd name="connsiteX28" fmla="*/ 673164 w 5056355"/>
                  <a:gd name="connsiteY28" fmla="*/ 1554287 h 2094556"/>
                  <a:gd name="connsiteX29" fmla="*/ 631278 w 5056355"/>
                  <a:gd name="connsiteY29" fmla="*/ 1458271 h 2094556"/>
                  <a:gd name="connsiteX30" fmla="*/ 595836 w 5056355"/>
                  <a:gd name="connsiteY30" fmla="*/ 1457627 h 2094556"/>
                  <a:gd name="connsiteX31" fmla="*/ 596481 w 5056355"/>
                  <a:gd name="connsiteY31" fmla="*/ 1458271 h 2094556"/>
                  <a:gd name="connsiteX32" fmla="*/ 642877 w 5056355"/>
                  <a:gd name="connsiteY32" fmla="*/ 1564597 h 2094556"/>
                  <a:gd name="connsiteX33" fmla="*/ 631923 w 5056355"/>
                  <a:gd name="connsiteY33" fmla="*/ 1899039 h 2094556"/>
                  <a:gd name="connsiteX34" fmla="*/ 631923 w 5056355"/>
                  <a:gd name="connsiteY34" fmla="*/ 1899039 h 2094556"/>
                  <a:gd name="connsiteX35" fmla="*/ 629345 w 5056355"/>
                  <a:gd name="connsiteY35" fmla="*/ 1902906 h 2094556"/>
                  <a:gd name="connsiteX36" fmla="*/ 432804 w 5056355"/>
                  <a:gd name="connsiteY36" fmla="*/ 2051762 h 2094556"/>
                  <a:gd name="connsiteX37" fmla="*/ 191799 w 5056355"/>
                  <a:gd name="connsiteY37" fmla="*/ 2019542 h 2094556"/>
                  <a:gd name="connsiteX38" fmla="*/ 42943 w 5056355"/>
                  <a:gd name="connsiteY38" fmla="*/ 1824934 h 2094556"/>
                  <a:gd name="connsiteX39" fmla="*/ 75163 w 5056355"/>
                  <a:gd name="connsiteY39" fmla="*/ 1581996 h 2094556"/>
                  <a:gd name="connsiteX40" fmla="*/ 255594 w 5056355"/>
                  <a:gd name="connsiteY40" fmla="*/ 1441517 h 2094556"/>
                  <a:gd name="connsiteX41" fmla="*/ 961854 w 5056355"/>
                  <a:gd name="connsiteY41" fmla="*/ 1380299 h 2094556"/>
                  <a:gd name="connsiteX42" fmla="*/ 1547611 w 5056355"/>
                  <a:gd name="connsiteY42" fmla="*/ 1015570 h 2094556"/>
                  <a:gd name="connsiteX43" fmla="*/ 1617851 w 5056355"/>
                  <a:gd name="connsiteY43" fmla="*/ 496186 h 2094556"/>
                  <a:gd name="connsiteX44" fmla="*/ 1605607 w 5056355"/>
                  <a:gd name="connsiteY44" fmla="*/ 456233 h 2094556"/>
                  <a:gd name="connsiteX45" fmla="*/ 2836406 w 5056355"/>
                  <a:gd name="connsiteY45" fmla="*/ 456233 h 2094556"/>
                  <a:gd name="connsiteX46" fmla="*/ 3108342 w 5056355"/>
                  <a:gd name="connsiteY46" fmla="*/ 288690 h 2094556"/>
                  <a:gd name="connsiteX47" fmla="*/ 3453739 w 5056355"/>
                  <a:gd name="connsiteY47" fmla="*/ 141767 h 2094556"/>
                  <a:gd name="connsiteX48" fmla="*/ 3453739 w 5056355"/>
                  <a:gd name="connsiteY48" fmla="*/ 201696 h 2094556"/>
                  <a:gd name="connsiteX49" fmla="*/ 3528489 w 5056355"/>
                  <a:gd name="connsiteY49" fmla="*/ 276446 h 2094556"/>
                  <a:gd name="connsiteX50" fmla="*/ 5056356 w 5056355"/>
                  <a:gd name="connsiteY50" fmla="*/ 276446 h 2094556"/>
                  <a:gd name="connsiteX51" fmla="*/ 5056356 w 5056355"/>
                  <a:gd name="connsiteY51" fmla="*/ 74106 h 2094556"/>
                  <a:gd name="connsiteX52" fmla="*/ 4981606 w 5056355"/>
                  <a:gd name="connsiteY52" fmla="*/ 0 h 2094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5056355" h="2094556">
                    <a:moveTo>
                      <a:pt x="4981606" y="0"/>
                    </a:moveTo>
                    <a:lnTo>
                      <a:pt x="3453739" y="0"/>
                    </a:lnTo>
                    <a:lnTo>
                      <a:pt x="3453739" y="108259"/>
                    </a:lnTo>
                    <a:cubicBezTo>
                      <a:pt x="3356435" y="108259"/>
                      <a:pt x="3195980" y="86349"/>
                      <a:pt x="3092232" y="251315"/>
                    </a:cubicBezTo>
                    <a:cubicBezTo>
                      <a:pt x="3080633" y="270003"/>
                      <a:pt x="3017482" y="422080"/>
                      <a:pt x="2838984" y="422080"/>
                    </a:cubicBezTo>
                    <a:cubicBezTo>
                      <a:pt x="2177187" y="422080"/>
                      <a:pt x="2152701" y="422080"/>
                      <a:pt x="1594008" y="422080"/>
                    </a:cubicBezTo>
                    <a:cubicBezTo>
                      <a:pt x="1541167" y="288046"/>
                      <a:pt x="1444508" y="170121"/>
                      <a:pt x="1309184" y="92149"/>
                    </a:cubicBezTo>
                    <a:cubicBezTo>
                      <a:pt x="1148729" y="-644"/>
                      <a:pt x="966365" y="-19976"/>
                      <a:pt x="800754" y="24487"/>
                    </a:cubicBezTo>
                    <a:cubicBezTo>
                      <a:pt x="635145" y="68306"/>
                      <a:pt x="486289" y="175920"/>
                      <a:pt x="392851" y="336375"/>
                    </a:cubicBezTo>
                    <a:cubicBezTo>
                      <a:pt x="309724" y="479432"/>
                      <a:pt x="300058" y="648264"/>
                      <a:pt x="324545" y="808074"/>
                    </a:cubicBezTo>
                    <a:cubicBezTo>
                      <a:pt x="354832" y="1007838"/>
                      <a:pt x="438603" y="1195357"/>
                      <a:pt x="496599" y="1302327"/>
                    </a:cubicBezTo>
                    <a:cubicBezTo>
                      <a:pt x="507553" y="1302327"/>
                      <a:pt x="518509" y="1302327"/>
                      <a:pt x="529463" y="1302327"/>
                    </a:cubicBezTo>
                    <a:cubicBezTo>
                      <a:pt x="475978" y="1206312"/>
                      <a:pt x="387051" y="1012348"/>
                      <a:pt x="355476" y="802919"/>
                    </a:cubicBezTo>
                    <a:cubicBezTo>
                      <a:pt x="332278" y="649553"/>
                      <a:pt x="341299" y="487809"/>
                      <a:pt x="419916" y="351841"/>
                    </a:cubicBezTo>
                    <a:cubicBezTo>
                      <a:pt x="508198" y="199119"/>
                      <a:pt x="649965" y="97304"/>
                      <a:pt x="807843" y="54774"/>
                    </a:cubicBezTo>
                    <a:cubicBezTo>
                      <a:pt x="965720" y="12888"/>
                      <a:pt x="1139707" y="30931"/>
                      <a:pt x="1292430" y="119214"/>
                    </a:cubicBezTo>
                    <a:cubicBezTo>
                      <a:pt x="1444508" y="207496"/>
                      <a:pt x="1545033" y="347975"/>
                      <a:pt x="1586919" y="504563"/>
                    </a:cubicBezTo>
                    <a:cubicBezTo>
                      <a:pt x="1631383" y="672107"/>
                      <a:pt x="1606895" y="849960"/>
                      <a:pt x="1519902" y="999461"/>
                    </a:cubicBezTo>
                    <a:cubicBezTo>
                      <a:pt x="1393600" y="1217267"/>
                      <a:pt x="1160328" y="1311349"/>
                      <a:pt x="956054" y="1348724"/>
                    </a:cubicBezTo>
                    <a:cubicBezTo>
                      <a:pt x="702806" y="1395765"/>
                      <a:pt x="472756" y="1322948"/>
                      <a:pt x="243995" y="1411875"/>
                    </a:cubicBezTo>
                    <a:cubicBezTo>
                      <a:pt x="164734" y="1442806"/>
                      <a:pt x="90629" y="1491136"/>
                      <a:pt x="47454" y="1565886"/>
                    </a:cubicBezTo>
                    <a:cubicBezTo>
                      <a:pt x="-1521" y="1650302"/>
                      <a:pt x="-11186" y="1746317"/>
                      <a:pt x="12012" y="1833311"/>
                    </a:cubicBezTo>
                    <a:cubicBezTo>
                      <a:pt x="35210" y="1920305"/>
                      <a:pt x="91917" y="1998921"/>
                      <a:pt x="175689" y="2047251"/>
                    </a:cubicBezTo>
                    <a:cubicBezTo>
                      <a:pt x="259460" y="2095580"/>
                      <a:pt x="354832" y="2105891"/>
                      <a:pt x="441181" y="2082693"/>
                    </a:cubicBezTo>
                    <a:cubicBezTo>
                      <a:pt x="528175" y="2059494"/>
                      <a:pt x="606791" y="2002787"/>
                      <a:pt x="657054" y="1919016"/>
                    </a:cubicBezTo>
                    <a:lnTo>
                      <a:pt x="657054" y="1919016"/>
                    </a:lnTo>
                    <a:lnTo>
                      <a:pt x="659631" y="1915149"/>
                    </a:lnTo>
                    <a:lnTo>
                      <a:pt x="659631" y="1915149"/>
                    </a:lnTo>
                    <a:cubicBezTo>
                      <a:pt x="729226" y="1795291"/>
                      <a:pt x="710539" y="1660612"/>
                      <a:pt x="673164" y="1554287"/>
                    </a:cubicBezTo>
                    <a:cubicBezTo>
                      <a:pt x="660920" y="1518845"/>
                      <a:pt x="645455" y="1485981"/>
                      <a:pt x="631278" y="1458271"/>
                    </a:cubicBezTo>
                    <a:cubicBezTo>
                      <a:pt x="619679" y="1458271"/>
                      <a:pt x="608079" y="1457627"/>
                      <a:pt x="595836" y="1457627"/>
                    </a:cubicBezTo>
                    <a:lnTo>
                      <a:pt x="596481" y="1458271"/>
                    </a:lnTo>
                    <a:cubicBezTo>
                      <a:pt x="611946" y="1486625"/>
                      <a:pt x="628701" y="1523356"/>
                      <a:pt x="642877" y="1564597"/>
                    </a:cubicBezTo>
                    <a:cubicBezTo>
                      <a:pt x="677675" y="1663834"/>
                      <a:pt x="695073" y="1789492"/>
                      <a:pt x="631923" y="1899039"/>
                    </a:cubicBezTo>
                    <a:lnTo>
                      <a:pt x="631923" y="1899039"/>
                    </a:lnTo>
                    <a:lnTo>
                      <a:pt x="629345" y="1902906"/>
                    </a:lnTo>
                    <a:cubicBezTo>
                      <a:pt x="583593" y="1978945"/>
                      <a:pt x="512065" y="2030497"/>
                      <a:pt x="432804" y="2051762"/>
                    </a:cubicBezTo>
                    <a:cubicBezTo>
                      <a:pt x="354187" y="2073027"/>
                      <a:pt x="267838" y="2064005"/>
                      <a:pt x="191799" y="2019542"/>
                    </a:cubicBezTo>
                    <a:cubicBezTo>
                      <a:pt x="115116" y="1975078"/>
                      <a:pt x="64208" y="1904195"/>
                      <a:pt x="42943" y="1824934"/>
                    </a:cubicBezTo>
                    <a:cubicBezTo>
                      <a:pt x="21678" y="1745673"/>
                      <a:pt x="30699" y="1658679"/>
                      <a:pt x="75163" y="1581996"/>
                    </a:cubicBezTo>
                    <a:cubicBezTo>
                      <a:pt x="114471" y="1513690"/>
                      <a:pt x="182777" y="1469871"/>
                      <a:pt x="255594" y="1441517"/>
                    </a:cubicBezTo>
                    <a:cubicBezTo>
                      <a:pt x="494666" y="1348724"/>
                      <a:pt x="705384" y="1427985"/>
                      <a:pt x="961854" y="1380299"/>
                    </a:cubicBezTo>
                    <a:cubicBezTo>
                      <a:pt x="1173861" y="1340991"/>
                      <a:pt x="1415510" y="1243043"/>
                      <a:pt x="1547611" y="1015570"/>
                    </a:cubicBezTo>
                    <a:cubicBezTo>
                      <a:pt x="1637827" y="854471"/>
                      <a:pt x="1665536" y="675328"/>
                      <a:pt x="1617851" y="496186"/>
                    </a:cubicBezTo>
                    <a:cubicBezTo>
                      <a:pt x="1613984" y="482654"/>
                      <a:pt x="1610117" y="469766"/>
                      <a:pt x="1605607" y="456233"/>
                    </a:cubicBezTo>
                    <a:lnTo>
                      <a:pt x="2836406" y="456233"/>
                    </a:lnTo>
                    <a:cubicBezTo>
                      <a:pt x="2944020" y="456233"/>
                      <a:pt x="3047124" y="400815"/>
                      <a:pt x="3108342" y="288690"/>
                    </a:cubicBezTo>
                    <a:cubicBezTo>
                      <a:pt x="3199202" y="120502"/>
                      <a:pt x="3350636" y="141767"/>
                      <a:pt x="3453739" y="141767"/>
                    </a:cubicBezTo>
                    <a:lnTo>
                      <a:pt x="3453739" y="201696"/>
                    </a:lnTo>
                    <a:cubicBezTo>
                      <a:pt x="3453739" y="242938"/>
                      <a:pt x="3487248" y="276446"/>
                      <a:pt x="3528489" y="276446"/>
                    </a:cubicBezTo>
                    <a:lnTo>
                      <a:pt x="5056356" y="276446"/>
                    </a:lnTo>
                    <a:lnTo>
                      <a:pt x="5056356" y="74106"/>
                    </a:lnTo>
                    <a:cubicBezTo>
                      <a:pt x="5055711" y="33509"/>
                      <a:pt x="5022202" y="0"/>
                      <a:pt x="49816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4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999" name="任意多边形: 形状 998"/>
              <p:cNvSpPr/>
              <p:nvPr/>
            </p:nvSpPr>
            <p:spPr>
              <a:xfrm>
                <a:off x="1444034" y="1331815"/>
                <a:ext cx="4579110" cy="1895338"/>
              </a:xfrm>
              <a:custGeom>
                <a:avLst/>
                <a:gdLst>
                  <a:gd name="connsiteX0" fmla="*/ 5011479 w 5059219"/>
                  <a:gd name="connsiteY0" fmla="*/ 1565886 h 2094060"/>
                  <a:gd name="connsiteX1" fmla="*/ 4814938 w 5059219"/>
                  <a:gd name="connsiteY1" fmla="*/ 1411875 h 2094060"/>
                  <a:gd name="connsiteX2" fmla="*/ 4102879 w 5059219"/>
                  <a:gd name="connsiteY2" fmla="*/ 1348724 h 2094060"/>
                  <a:gd name="connsiteX3" fmla="*/ 3539031 w 5059219"/>
                  <a:gd name="connsiteY3" fmla="*/ 999460 h 2094060"/>
                  <a:gd name="connsiteX4" fmla="*/ 3472014 w 5059219"/>
                  <a:gd name="connsiteY4" fmla="*/ 504563 h 2094060"/>
                  <a:gd name="connsiteX5" fmla="*/ 3766503 w 5059219"/>
                  <a:gd name="connsiteY5" fmla="*/ 119214 h 2094060"/>
                  <a:gd name="connsiteX6" fmla="*/ 4251090 w 5059219"/>
                  <a:gd name="connsiteY6" fmla="*/ 54774 h 2094060"/>
                  <a:gd name="connsiteX7" fmla="*/ 4639018 w 5059219"/>
                  <a:gd name="connsiteY7" fmla="*/ 351841 h 2094060"/>
                  <a:gd name="connsiteX8" fmla="*/ 4703457 w 5059219"/>
                  <a:gd name="connsiteY8" fmla="*/ 802919 h 2094060"/>
                  <a:gd name="connsiteX9" fmla="*/ 4529470 w 5059219"/>
                  <a:gd name="connsiteY9" fmla="*/ 1302327 h 2094060"/>
                  <a:gd name="connsiteX10" fmla="*/ 4562334 w 5059219"/>
                  <a:gd name="connsiteY10" fmla="*/ 1302327 h 2094060"/>
                  <a:gd name="connsiteX11" fmla="*/ 4734388 w 5059219"/>
                  <a:gd name="connsiteY11" fmla="*/ 808075 h 2094060"/>
                  <a:gd name="connsiteX12" fmla="*/ 4666082 w 5059219"/>
                  <a:gd name="connsiteY12" fmla="*/ 336375 h 2094060"/>
                  <a:gd name="connsiteX13" fmla="*/ 4258179 w 5059219"/>
                  <a:gd name="connsiteY13" fmla="*/ 24487 h 2094060"/>
                  <a:gd name="connsiteX14" fmla="*/ 3749749 w 5059219"/>
                  <a:gd name="connsiteY14" fmla="*/ 92149 h 2094060"/>
                  <a:gd name="connsiteX15" fmla="*/ 3464925 w 5059219"/>
                  <a:gd name="connsiteY15" fmla="*/ 422080 h 2094060"/>
                  <a:gd name="connsiteX16" fmla="*/ 2216083 w 5059219"/>
                  <a:gd name="connsiteY16" fmla="*/ 422080 h 2094060"/>
                  <a:gd name="connsiteX17" fmla="*/ 1962835 w 5059219"/>
                  <a:gd name="connsiteY17" fmla="*/ 251315 h 2094060"/>
                  <a:gd name="connsiteX18" fmla="*/ 1601328 w 5059219"/>
                  <a:gd name="connsiteY18" fmla="*/ 108259 h 2094060"/>
                  <a:gd name="connsiteX19" fmla="*/ 1601328 w 5059219"/>
                  <a:gd name="connsiteY19" fmla="*/ 0 h 2094060"/>
                  <a:gd name="connsiteX20" fmla="*/ 74750 w 5059219"/>
                  <a:gd name="connsiteY20" fmla="*/ 0 h 2094060"/>
                  <a:gd name="connsiteX21" fmla="*/ 0 w 5059219"/>
                  <a:gd name="connsiteY21" fmla="*/ 74750 h 2094060"/>
                  <a:gd name="connsiteX22" fmla="*/ 0 w 5059219"/>
                  <a:gd name="connsiteY22" fmla="*/ 277091 h 2094060"/>
                  <a:gd name="connsiteX23" fmla="*/ 1527866 w 5059219"/>
                  <a:gd name="connsiteY23" fmla="*/ 277091 h 2094060"/>
                  <a:gd name="connsiteX24" fmla="*/ 1602616 w 5059219"/>
                  <a:gd name="connsiteY24" fmla="*/ 202341 h 2094060"/>
                  <a:gd name="connsiteX25" fmla="*/ 1602616 w 5059219"/>
                  <a:gd name="connsiteY25" fmla="*/ 142412 h 2094060"/>
                  <a:gd name="connsiteX26" fmla="*/ 1948014 w 5059219"/>
                  <a:gd name="connsiteY26" fmla="*/ 289334 h 2094060"/>
                  <a:gd name="connsiteX27" fmla="*/ 2219949 w 5059219"/>
                  <a:gd name="connsiteY27" fmla="*/ 456878 h 2094060"/>
                  <a:gd name="connsiteX28" fmla="*/ 3452682 w 5059219"/>
                  <a:gd name="connsiteY28" fmla="*/ 456878 h 2094060"/>
                  <a:gd name="connsiteX29" fmla="*/ 3440438 w 5059219"/>
                  <a:gd name="connsiteY29" fmla="*/ 496830 h 2094060"/>
                  <a:gd name="connsiteX30" fmla="*/ 3427550 w 5059219"/>
                  <a:gd name="connsiteY30" fmla="*/ 786165 h 2094060"/>
                  <a:gd name="connsiteX31" fmla="*/ 2219949 w 5059219"/>
                  <a:gd name="connsiteY31" fmla="*/ 786165 h 2094060"/>
                  <a:gd name="connsiteX32" fmla="*/ 1914505 w 5059219"/>
                  <a:gd name="connsiteY32" fmla="*/ 1004616 h 2094060"/>
                  <a:gd name="connsiteX33" fmla="*/ 1914505 w 5059219"/>
                  <a:gd name="connsiteY33" fmla="*/ 1004616 h 2094060"/>
                  <a:gd name="connsiteX34" fmla="*/ 1601972 w 5059219"/>
                  <a:gd name="connsiteY34" fmla="*/ 1100631 h 2094060"/>
                  <a:gd name="connsiteX35" fmla="*/ 1601972 w 5059219"/>
                  <a:gd name="connsiteY35" fmla="*/ 979484 h 2094060"/>
                  <a:gd name="connsiteX36" fmla="*/ 74750 w 5059219"/>
                  <a:gd name="connsiteY36" fmla="*/ 979484 h 2094060"/>
                  <a:gd name="connsiteX37" fmla="*/ 0 w 5059219"/>
                  <a:gd name="connsiteY37" fmla="*/ 1054234 h 2094060"/>
                  <a:gd name="connsiteX38" fmla="*/ 0 w 5059219"/>
                  <a:gd name="connsiteY38" fmla="*/ 1256575 h 2094060"/>
                  <a:gd name="connsiteX39" fmla="*/ 1527866 w 5059219"/>
                  <a:gd name="connsiteY39" fmla="*/ 1256575 h 2094060"/>
                  <a:gd name="connsiteX40" fmla="*/ 1602616 w 5059219"/>
                  <a:gd name="connsiteY40" fmla="*/ 1181825 h 2094060"/>
                  <a:gd name="connsiteX41" fmla="*/ 1602616 w 5059219"/>
                  <a:gd name="connsiteY41" fmla="*/ 1134784 h 2094060"/>
                  <a:gd name="connsiteX42" fmla="*/ 1706364 w 5059219"/>
                  <a:gd name="connsiteY42" fmla="*/ 1134784 h 2094060"/>
                  <a:gd name="connsiteX43" fmla="*/ 1944147 w 5059219"/>
                  <a:gd name="connsiteY43" fmla="*/ 1020081 h 2094060"/>
                  <a:gd name="connsiteX44" fmla="*/ 2217372 w 5059219"/>
                  <a:gd name="connsiteY44" fmla="*/ 820318 h 2094060"/>
                  <a:gd name="connsiteX45" fmla="*/ 3435283 w 5059219"/>
                  <a:gd name="connsiteY45" fmla="*/ 820318 h 2094060"/>
                  <a:gd name="connsiteX46" fmla="*/ 3511322 w 5059219"/>
                  <a:gd name="connsiteY46" fmla="*/ 1014926 h 2094060"/>
                  <a:gd name="connsiteX47" fmla="*/ 4097079 w 5059219"/>
                  <a:gd name="connsiteY47" fmla="*/ 1379655 h 2094060"/>
                  <a:gd name="connsiteX48" fmla="*/ 4803339 w 5059219"/>
                  <a:gd name="connsiteY48" fmla="*/ 1440873 h 2094060"/>
                  <a:gd name="connsiteX49" fmla="*/ 4983770 w 5059219"/>
                  <a:gd name="connsiteY49" fmla="*/ 1581351 h 2094060"/>
                  <a:gd name="connsiteX50" fmla="*/ 5015990 w 5059219"/>
                  <a:gd name="connsiteY50" fmla="*/ 1824289 h 2094060"/>
                  <a:gd name="connsiteX51" fmla="*/ 4867134 w 5059219"/>
                  <a:gd name="connsiteY51" fmla="*/ 2018897 h 2094060"/>
                  <a:gd name="connsiteX52" fmla="*/ 4626130 w 5059219"/>
                  <a:gd name="connsiteY52" fmla="*/ 2051117 h 2094060"/>
                  <a:gd name="connsiteX53" fmla="*/ 4429588 w 5059219"/>
                  <a:gd name="connsiteY53" fmla="*/ 1902261 h 2094060"/>
                  <a:gd name="connsiteX54" fmla="*/ 4427011 w 5059219"/>
                  <a:gd name="connsiteY54" fmla="*/ 1898395 h 2094060"/>
                  <a:gd name="connsiteX55" fmla="*/ 4427011 w 5059219"/>
                  <a:gd name="connsiteY55" fmla="*/ 1898395 h 2094060"/>
                  <a:gd name="connsiteX56" fmla="*/ 4416056 w 5059219"/>
                  <a:gd name="connsiteY56" fmla="*/ 1563953 h 2094060"/>
                  <a:gd name="connsiteX57" fmla="*/ 4462452 w 5059219"/>
                  <a:gd name="connsiteY57" fmla="*/ 1457627 h 2094060"/>
                  <a:gd name="connsiteX58" fmla="*/ 4463097 w 5059219"/>
                  <a:gd name="connsiteY58" fmla="*/ 1456983 h 2094060"/>
                  <a:gd name="connsiteX59" fmla="*/ 4427655 w 5059219"/>
                  <a:gd name="connsiteY59" fmla="*/ 1457627 h 2094060"/>
                  <a:gd name="connsiteX60" fmla="*/ 4385769 w 5059219"/>
                  <a:gd name="connsiteY60" fmla="*/ 1553642 h 2094060"/>
                  <a:gd name="connsiteX61" fmla="*/ 4399302 w 5059219"/>
                  <a:gd name="connsiteY61" fmla="*/ 1914505 h 2094060"/>
                  <a:gd name="connsiteX62" fmla="*/ 4399302 w 5059219"/>
                  <a:gd name="connsiteY62" fmla="*/ 1914505 h 2094060"/>
                  <a:gd name="connsiteX63" fmla="*/ 4401879 w 5059219"/>
                  <a:gd name="connsiteY63" fmla="*/ 1918371 h 2094060"/>
                  <a:gd name="connsiteX64" fmla="*/ 4401879 w 5059219"/>
                  <a:gd name="connsiteY64" fmla="*/ 1918371 h 2094060"/>
                  <a:gd name="connsiteX65" fmla="*/ 4617753 w 5059219"/>
                  <a:gd name="connsiteY65" fmla="*/ 2082048 h 2094060"/>
                  <a:gd name="connsiteX66" fmla="*/ 4883244 w 5059219"/>
                  <a:gd name="connsiteY66" fmla="*/ 2046606 h 2094060"/>
                  <a:gd name="connsiteX67" fmla="*/ 5046921 w 5059219"/>
                  <a:gd name="connsiteY67" fmla="*/ 1832667 h 2094060"/>
                  <a:gd name="connsiteX68" fmla="*/ 5011479 w 5059219"/>
                  <a:gd name="connsiteY68" fmla="*/ 1565886 h 2094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5059219" h="2094060">
                    <a:moveTo>
                      <a:pt x="5011479" y="1565886"/>
                    </a:moveTo>
                    <a:cubicBezTo>
                      <a:pt x="4967660" y="1490491"/>
                      <a:pt x="4893555" y="1442162"/>
                      <a:pt x="4814938" y="1411875"/>
                    </a:cubicBezTo>
                    <a:cubicBezTo>
                      <a:pt x="4586177" y="1322948"/>
                      <a:pt x="4356127" y="1395765"/>
                      <a:pt x="4102879" y="1348724"/>
                    </a:cubicBezTo>
                    <a:cubicBezTo>
                      <a:pt x="3898605" y="1310705"/>
                      <a:pt x="3665333" y="1217267"/>
                      <a:pt x="3539031" y="999460"/>
                    </a:cubicBezTo>
                    <a:cubicBezTo>
                      <a:pt x="3452037" y="849316"/>
                      <a:pt x="3427550" y="672107"/>
                      <a:pt x="3472014" y="504563"/>
                    </a:cubicBezTo>
                    <a:cubicBezTo>
                      <a:pt x="3513900" y="347975"/>
                      <a:pt x="3614425" y="207496"/>
                      <a:pt x="3766503" y="119214"/>
                    </a:cubicBezTo>
                    <a:cubicBezTo>
                      <a:pt x="3919225" y="30931"/>
                      <a:pt x="4093213" y="12244"/>
                      <a:pt x="4251090" y="54774"/>
                    </a:cubicBezTo>
                    <a:cubicBezTo>
                      <a:pt x="4408968" y="97304"/>
                      <a:pt x="4550735" y="199119"/>
                      <a:pt x="4639018" y="351841"/>
                    </a:cubicBezTo>
                    <a:cubicBezTo>
                      <a:pt x="4717634" y="487809"/>
                      <a:pt x="4726655" y="648908"/>
                      <a:pt x="4703457" y="802919"/>
                    </a:cubicBezTo>
                    <a:cubicBezTo>
                      <a:pt x="4671882" y="1012348"/>
                      <a:pt x="4582955" y="1205668"/>
                      <a:pt x="4529470" y="1302327"/>
                    </a:cubicBezTo>
                    <a:cubicBezTo>
                      <a:pt x="4540425" y="1302327"/>
                      <a:pt x="4551380" y="1302327"/>
                      <a:pt x="4562334" y="1302327"/>
                    </a:cubicBezTo>
                    <a:cubicBezTo>
                      <a:pt x="4620330" y="1195357"/>
                      <a:pt x="4704746" y="1007838"/>
                      <a:pt x="4734388" y="808075"/>
                    </a:cubicBezTo>
                    <a:cubicBezTo>
                      <a:pt x="4758231" y="648264"/>
                      <a:pt x="4749209" y="479432"/>
                      <a:pt x="4666082" y="336375"/>
                    </a:cubicBezTo>
                    <a:cubicBezTo>
                      <a:pt x="4573289" y="175921"/>
                      <a:pt x="4424433" y="68951"/>
                      <a:pt x="4258179" y="24487"/>
                    </a:cubicBezTo>
                    <a:cubicBezTo>
                      <a:pt x="4092568" y="-19332"/>
                      <a:pt x="3909559" y="-644"/>
                      <a:pt x="3749749" y="92149"/>
                    </a:cubicBezTo>
                    <a:cubicBezTo>
                      <a:pt x="3615070" y="170121"/>
                      <a:pt x="3518410" y="288046"/>
                      <a:pt x="3464925" y="422080"/>
                    </a:cubicBezTo>
                    <a:cubicBezTo>
                      <a:pt x="2902366" y="422080"/>
                      <a:pt x="2879168" y="422080"/>
                      <a:pt x="2216083" y="422080"/>
                    </a:cubicBezTo>
                    <a:cubicBezTo>
                      <a:pt x="2037585" y="422080"/>
                      <a:pt x="1974434" y="270003"/>
                      <a:pt x="1962835" y="251315"/>
                    </a:cubicBezTo>
                    <a:cubicBezTo>
                      <a:pt x="1859087" y="86349"/>
                      <a:pt x="1698632" y="108259"/>
                      <a:pt x="1601328" y="108259"/>
                    </a:cubicBezTo>
                    <a:lnTo>
                      <a:pt x="1601328" y="0"/>
                    </a:lnTo>
                    <a:lnTo>
                      <a:pt x="74750" y="0"/>
                    </a:lnTo>
                    <a:cubicBezTo>
                      <a:pt x="33509" y="0"/>
                      <a:pt x="0" y="33509"/>
                      <a:pt x="0" y="74750"/>
                    </a:cubicBezTo>
                    <a:lnTo>
                      <a:pt x="0" y="277091"/>
                    </a:lnTo>
                    <a:lnTo>
                      <a:pt x="1527866" y="277091"/>
                    </a:lnTo>
                    <a:cubicBezTo>
                      <a:pt x="1569108" y="277091"/>
                      <a:pt x="1602616" y="243582"/>
                      <a:pt x="1602616" y="202341"/>
                    </a:cubicBezTo>
                    <a:lnTo>
                      <a:pt x="1602616" y="142412"/>
                    </a:lnTo>
                    <a:cubicBezTo>
                      <a:pt x="1705720" y="142412"/>
                      <a:pt x="1857153" y="121147"/>
                      <a:pt x="1948014" y="289334"/>
                    </a:cubicBezTo>
                    <a:cubicBezTo>
                      <a:pt x="2009231" y="402104"/>
                      <a:pt x="2112335" y="456878"/>
                      <a:pt x="2219949" y="456878"/>
                    </a:cubicBezTo>
                    <a:lnTo>
                      <a:pt x="3452682" y="456878"/>
                    </a:lnTo>
                    <a:cubicBezTo>
                      <a:pt x="3448171" y="469766"/>
                      <a:pt x="3444304" y="483298"/>
                      <a:pt x="3440438" y="496830"/>
                    </a:cubicBezTo>
                    <a:cubicBezTo>
                      <a:pt x="3414662" y="594134"/>
                      <a:pt x="3410796" y="692083"/>
                      <a:pt x="3427550" y="786165"/>
                    </a:cubicBezTo>
                    <a:lnTo>
                      <a:pt x="2219949" y="786165"/>
                    </a:lnTo>
                    <a:cubicBezTo>
                      <a:pt x="2009231" y="786165"/>
                      <a:pt x="1943503" y="969818"/>
                      <a:pt x="1914505" y="1004616"/>
                    </a:cubicBezTo>
                    <a:lnTo>
                      <a:pt x="1914505" y="1004616"/>
                    </a:lnTo>
                    <a:cubicBezTo>
                      <a:pt x="1819778" y="1117385"/>
                      <a:pt x="1705076" y="1100631"/>
                      <a:pt x="1601972" y="1100631"/>
                    </a:cubicBezTo>
                    <a:lnTo>
                      <a:pt x="1601972" y="979484"/>
                    </a:lnTo>
                    <a:lnTo>
                      <a:pt x="74750" y="979484"/>
                    </a:lnTo>
                    <a:cubicBezTo>
                      <a:pt x="33509" y="979484"/>
                      <a:pt x="0" y="1012993"/>
                      <a:pt x="0" y="1054234"/>
                    </a:cubicBezTo>
                    <a:lnTo>
                      <a:pt x="0" y="1256575"/>
                    </a:lnTo>
                    <a:lnTo>
                      <a:pt x="1527866" y="1256575"/>
                    </a:lnTo>
                    <a:cubicBezTo>
                      <a:pt x="1569108" y="1256575"/>
                      <a:pt x="1602616" y="1223066"/>
                      <a:pt x="1602616" y="1181825"/>
                    </a:cubicBezTo>
                    <a:lnTo>
                      <a:pt x="1602616" y="1134784"/>
                    </a:lnTo>
                    <a:lnTo>
                      <a:pt x="1706364" y="1134784"/>
                    </a:lnTo>
                    <a:cubicBezTo>
                      <a:pt x="1799802" y="1134784"/>
                      <a:pt x="1886151" y="1092254"/>
                      <a:pt x="1944147" y="1020081"/>
                    </a:cubicBezTo>
                    <a:cubicBezTo>
                      <a:pt x="1993766" y="957575"/>
                      <a:pt x="2041451" y="820318"/>
                      <a:pt x="2217372" y="820318"/>
                    </a:cubicBezTo>
                    <a:cubicBezTo>
                      <a:pt x="2887545" y="820318"/>
                      <a:pt x="3301248" y="820318"/>
                      <a:pt x="3435283" y="820318"/>
                    </a:cubicBezTo>
                    <a:cubicBezTo>
                      <a:pt x="3450748" y="887335"/>
                      <a:pt x="3475880" y="952420"/>
                      <a:pt x="3511322" y="1014926"/>
                    </a:cubicBezTo>
                    <a:cubicBezTo>
                      <a:pt x="3643423" y="1243043"/>
                      <a:pt x="3885717" y="1340347"/>
                      <a:pt x="4097079" y="1379655"/>
                    </a:cubicBezTo>
                    <a:cubicBezTo>
                      <a:pt x="4353550" y="1427340"/>
                      <a:pt x="4564268" y="1348080"/>
                      <a:pt x="4803339" y="1440873"/>
                    </a:cubicBezTo>
                    <a:cubicBezTo>
                      <a:pt x="4876156" y="1469226"/>
                      <a:pt x="4944462" y="1513045"/>
                      <a:pt x="4983770" y="1581351"/>
                    </a:cubicBezTo>
                    <a:cubicBezTo>
                      <a:pt x="5028234" y="1658035"/>
                      <a:pt x="5037255" y="1745028"/>
                      <a:pt x="5015990" y="1824289"/>
                    </a:cubicBezTo>
                    <a:cubicBezTo>
                      <a:pt x="4994725" y="1903550"/>
                      <a:pt x="4943817" y="1974434"/>
                      <a:pt x="4867134" y="2018897"/>
                    </a:cubicBezTo>
                    <a:cubicBezTo>
                      <a:pt x="4791095" y="2063361"/>
                      <a:pt x="4704746" y="2071738"/>
                      <a:pt x="4626130" y="2051117"/>
                    </a:cubicBezTo>
                    <a:cubicBezTo>
                      <a:pt x="4546869" y="2029852"/>
                      <a:pt x="4475340" y="1978300"/>
                      <a:pt x="4429588" y="1902261"/>
                    </a:cubicBezTo>
                    <a:lnTo>
                      <a:pt x="4427011" y="1898395"/>
                    </a:lnTo>
                    <a:lnTo>
                      <a:pt x="4427011" y="1898395"/>
                    </a:lnTo>
                    <a:cubicBezTo>
                      <a:pt x="4363216" y="1788847"/>
                      <a:pt x="4381259" y="1663190"/>
                      <a:pt x="4416056" y="1563953"/>
                    </a:cubicBezTo>
                    <a:cubicBezTo>
                      <a:pt x="4430877" y="1522711"/>
                      <a:pt x="4447631" y="1485981"/>
                      <a:pt x="4462452" y="1457627"/>
                    </a:cubicBezTo>
                    <a:lnTo>
                      <a:pt x="4463097" y="1456983"/>
                    </a:lnTo>
                    <a:cubicBezTo>
                      <a:pt x="4451498" y="1456983"/>
                      <a:pt x="4439899" y="1457627"/>
                      <a:pt x="4427655" y="1457627"/>
                    </a:cubicBezTo>
                    <a:cubicBezTo>
                      <a:pt x="4412834" y="1485336"/>
                      <a:pt x="4398013" y="1518200"/>
                      <a:pt x="4385769" y="1553642"/>
                    </a:cubicBezTo>
                    <a:cubicBezTo>
                      <a:pt x="4348394" y="1659968"/>
                      <a:pt x="4330351" y="1795291"/>
                      <a:pt x="4399302" y="1914505"/>
                    </a:cubicBezTo>
                    <a:lnTo>
                      <a:pt x="4399302" y="1914505"/>
                    </a:lnTo>
                    <a:lnTo>
                      <a:pt x="4401879" y="1918371"/>
                    </a:lnTo>
                    <a:lnTo>
                      <a:pt x="4401879" y="1918371"/>
                    </a:lnTo>
                    <a:cubicBezTo>
                      <a:pt x="4452142" y="2002143"/>
                      <a:pt x="4530759" y="2058850"/>
                      <a:pt x="4617753" y="2082048"/>
                    </a:cubicBezTo>
                    <a:cubicBezTo>
                      <a:pt x="4704102" y="2105247"/>
                      <a:pt x="4799473" y="2095581"/>
                      <a:pt x="4883244" y="2046606"/>
                    </a:cubicBezTo>
                    <a:cubicBezTo>
                      <a:pt x="4967660" y="1997632"/>
                      <a:pt x="5023723" y="1919660"/>
                      <a:pt x="5046921" y="1832667"/>
                    </a:cubicBezTo>
                    <a:cubicBezTo>
                      <a:pt x="5070764" y="1746317"/>
                      <a:pt x="5060454" y="1650302"/>
                      <a:pt x="5011479" y="1565886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64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1000" name="任意多边形: 形状 999"/>
              <p:cNvSpPr/>
              <p:nvPr/>
            </p:nvSpPr>
            <p:spPr>
              <a:xfrm>
                <a:off x="1444034" y="2978900"/>
                <a:ext cx="4181898" cy="1213150"/>
              </a:xfrm>
              <a:custGeom>
                <a:avLst/>
                <a:gdLst>
                  <a:gd name="connsiteX0" fmla="*/ 4518515 w 4620360"/>
                  <a:gd name="connsiteY0" fmla="*/ 421436 h 1340346"/>
                  <a:gd name="connsiteX1" fmla="*/ 4269133 w 4620360"/>
                  <a:gd name="connsiteY1" fmla="*/ 316399 h 1340346"/>
                  <a:gd name="connsiteX2" fmla="*/ 4269133 w 4620360"/>
                  <a:gd name="connsiteY2" fmla="*/ 316399 h 1340346"/>
                  <a:gd name="connsiteX3" fmla="*/ 4264623 w 4620360"/>
                  <a:gd name="connsiteY3" fmla="*/ 316399 h 1340346"/>
                  <a:gd name="connsiteX4" fmla="*/ 4264623 w 4620360"/>
                  <a:gd name="connsiteY4" fmla="*/ 316399 h 1340346"/>
                  <a:gd name="connsiteX5" fmla="*/ 3945646 w 4620360"/>
                  <a:gd name="connsiteY5" fmla="*/ 485875 h 1340346"/>
                  <a:gd name="connsiteX6" fmla="*/ 3883784 w 4620360"/>
                  <a:gd name="connsiteY6" fmla="*/ 570292 h 1340346"/>
                  <a:gd name="connsiteX7" fmla="*/ 3901182 w 4620360"/>
                  <a:gd name="connsiteY7" fmla="*/ 601223 h 1340346"/>
                  <a:gd name="connsiteX8" fmla="*/ 3901827 w 4620360"/>
                  <a:gd name="connsiteY8" fmla="*/ 600579 h 1340346"/>
                  <a:gd name="connsiteX9" fmla="*/ 3970777 w 4620360"/>
                  <a:gd name="connsiteY9" fmla="*/ 507141 h 1340346"/>
                  <a:gd name="connsiteX10" fmla="*/ 4265911 w 4620360"/>
                  <a:gd name="connsiteY10" fmla="*/ 349264 h 1340346"/>
                  <a:gd name="connsiteX11" fmla="*/ 4265911 w 4620360"/>
                  <a:gd name="connsiteY11" fmla="*/ 349264 h 1340346"/>
                  <a:gd name="connsiteX12" fmla="*/ 4270422 w 4620360"/>
                  <a:gd name="connsiteY12" fmla="*/ 349264 h 1340346"/>
                  <a:gd name="connsiteX13" fmla="*/ 4497894 w 4620360"/>
                  <a:gd name="connsiteY13" fmla="*/ 444634 h 1340346"/>
                  <a:gd name="connsiteX14" fmla="*/ 4591332 w 4620360"/>
                  <a:gd name="connsiteY14" fmla="*/ 669529 h 1340346"/>
                  <a:gd name="connsiteX15" fmla="*/ 4497250 w 4620360"/>
                  <a:gd name="connsiteY15" fmla="*/ 896357 h 1340346"/>
                  <a:gd name="connsiteX16" fmla="*/ 4270422 w 4620360"/>
                  <a:gd name="connsiteY16" fmla="*/ 990439 h 1340346"/>
                  <a:gd name="connsiteX17" fmla="*/ 4058415 w 4620360"/>
                  <a:gd name="connsiteY17" fmla="*/ 904734 h 1340346"/>
                  <a:gd name="connsiteX18" fmla="*/ 3651156 w 4620360"/>
                  <a:gd name="connsiteY18" fmla="*/ 324132 h 1340346"/>
                  <a:gd name="connsiteX19" fmla="*/ 3041556 w 4620360"/>
                  <a:gd name="connsiteY19" fmla="*/ 0 h 1340346"/>
                  <a:gd name="connsiteX20" fmla="*/ 2556969 w 4620360"/>
                  <a:gd name="connsiteY20" fmla="*/ 199763 h 1340346"/>
                  <a:gd name="connsiteX21" fmla="*/ 2361717 w 4620360"/>
                  <a:gd name="connsiteY21" fmla="*/ 670818 h 1340346"/>
                  <a:gd name="connsiteX22" fmla="*/ 2390070 w 4620360"/>
                  <a:gd name="connsiteY22" fmla="*/ 863493 h 1340346"/>
                  <a:gd name="connsiteX23" fmla="*/ 2218661 w 4620360"/>
                  <a:gd name="connsiteY23" fmla="*/ 863493 h 1340346"/>
                  <a:gd name="connsiteX24" fmla="*/ 1997632 w 4620360"/>
                  <a:gd name="connsiteY24" fmla="*/ 747501 h 1340346"/>
                  <a:gd name="connsiteX25" fmla="*/ 1707009 w 4620360"/>
                  <a:gd name="connsiteY25" fmla="*/ 548382 h 1340346"/>
                  <a:gd name="connsiteX26" fmla="*/ 1603261 w 4620360"/>
                  <a:gd name="connsiteY26" fmla="*/ 548382 h 1340346"/>
                  <a:gd name="connsiteX27" fmla="*/ 1603261 w 4620360"/>
                  <a:gd name="connsiteY27" fmla="*/ 420147 h 1340346"/>
                  <a:gd name="connsiteX28" fmla="*/ 74750 w 4620360"/>
                  <a:gd name="connsiteY28" fmla="*/ 420147 h 1340346"/>
                  <a:gd name="connsiteX29" fmla="*/ 0 w 4620360"/>
                  <a:gd name="connsiteY29" fmla="*/ 494897 h 1340346"/>
                  <a:gd name="connsiteX30" fmla="*/ 0 w 4620360"/>
                  <a:gd name="connsiteY30" fmla="*/ 697238 h 1340346"/>
                  <a:gd name="connsiteX31" fmla="*/ 1527866 w 4620360"/>
                  <a:gd name="connsiteY31" fmla="*/ 697238 h 1340346"/>
                  <a:gd name="connsiteX32" fmla="*/ 1602616 w 4620360"/>
                  <a:gd name="connsiteY32" fmla="*/ 622488 h 1340346"/>
                  <a:gd name="connsiteX33" fmla="*/ 1602616 w 4620360"/>
                  <a:gd name="connsiteY33" fmla="*/ 582535 h 1340346"/>
                  <a:gd name="connsiteX34" fmla="*/ 1708942 w 4620360"/>
                  <a:gd name="connsiteY34" fmla="*/ 582535 h 1340346"/>
                  <a:gd name="connsiteX35" fmla="*/ 1962190 w 4620360"/>
                  <a:gd name="connsiteY35" fmla="*/ 753945 h 1340346"/>
                  <a:gd name="connsiteX36" fmla="*/ 2219949 w 4620360"/>
                  <a:gd name="connsiteY36" fmla="*/ 897001 h 1340346"/>
                  <a:gd name="connsiteX37" fmla="*/ 2399736 w 4620360"/>
                  <a:gd name="connsiteY37" fmla="*/ 897001 h 1340346"/>
                  <a:gd name="connsiteX38" fmla="*/ 2556325 w 4620360"/>
                  <a:gd name="connsiteY38" fmla="*/ 1143806 h 1340346"/>
                  <a:gd name="connsiteX39" fmla="*/ 3030602 w 4620360"/>
                  <a:gd name="connsiteY39" fmla="*/ 1340347 h 1340346"/>
                  <a:gd name="connsiteX40" fmla="*/ 3472658 w 4620360"/>
                  <a:gd name="connsiteY40" fmla="*/ 1163137 h 1340346"/>
                  <a:gd name="connsiteX41" fmla="*/ 3813544 w 4620360"/>
                  <a:gd name="connsiteY41" fmla="*/ 766188 h 1340346"/>
                  <a:gd name="connsiteX42" fmla="*/ 3797434 w 4620360"/>
                  <a:gd name="connsiteY42" fmla="*/ 737190 h 1340346"/>
                  <a:gd name="connsiteX43" fmla="*/ 3452682 w 4620360"/>
                  <a:gd name="connsiteY43" fmla="*/ 1138006 h 1340346"/>
                  <a:gd name="connsiteX44" fmla="*/ 3029957 w 4620360"/>
                  <a:gd name="connsiteY44" fmla="*/ 1308127 h 1340346"/>
                  <a:gd name="connsiteX45" fmla="*/ 2578234 w 4620360"/>
                  <a:gd name="connsiteY45" fmla="*/ 1121252 h 1340346"/>
                  <a:gd name="connsiteX46" fmla="*/ 2391359 w 4620360"/>
                  <a:gd name="connsiteY46" fmla="*/ 669529 h 1340346"/>
                  <a:gd name="connsiteX47" fmla="*/ 2576946 w 4620360"/>
                  <a:gd name="connsiteY47" fmla="*/ 221028 h 1340346"/>
                  <a:gd name="connsiteX48" fmla="*/ 3038979 w 4620360"/>
                  <a:gd name="connsiteY48" fmla="*/ 30931 h 1340346"/>
                  <a:gd name="connsiteX49" fmla="*/ 3624091 w 4620360"/>
                  <a:gd name="connsiteY49" fmla="*/ 343464 h 1340346"/>
                  <a:gd name="connsiteX50" fmla="*/ 4035862 w 4620360"/>
                  <a:gd name="connsiteY50" fmla="*/ 927932 h 1340346"/>
                  <a:gd name="connsiteX51" fmla="*/ 4267845 w 4620360"/>
                  <a:gd name="connsiteY51" fmla="*/ 1020725 h 1340346"/>
                  <a:gd name="connsiteX52" fmla="*/ 4517226 w 4620360"/>
                  <a:gd name="connsiteY52" fmla="*/ 917622 h 1340346"/>
                  <a:gd name="connsiteX53" fmla="*/ 4620330 w 4620360"/>
                  <a:gd name="connsiteY53" fmla="*/ 668240 h 1340346"/>
                  <a:gd name="connsiteX54" fmla="*/ 4518515 w 4620360"/>
                  <a:gd name="connsiteY54" fmla="*/ 421436 h 1340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4620360" h="1340346">
                    <a:moveTo>
                      <a:pt x="4518515" y="421436"/>
                    </a:moveTo>
                    <a:cubicBezTo>
                      <a:pt x="4454720" y="357641"/>
                      <a:pt x="4366437" y="318332"/>
                      <a:pt x="4269133" y="316399"/>
                    </a:cubicBezTo>
                    <a:lnTo>
                      <a:pt x="4269133" y="316399"/>
                    </a:lnTo>
                    <a:lnTo>
                      <a:pt x="4264623" y="316399"/>
                    </a:lnTo>
                    <a:lnTo>
                      <a:pt x="4264623" y="316399"/>
                    </a:lnTo>
                    <a:cubicBezTo>
                      <a:pt x="4126721" y="316399"/>
                      <a:pt x="4018463" y="400171"/>
                      <a:pt x="3945646" y="485875"/>
                    </a:cubicBezTo>
                    <a:cubicBezTo>
                      <a:pt x="3921158" y="514873"/>
                      <a:pt x="3900538" y="543871"/>
                      <a:pt x="3883784" y="570292"/>
                    </a:cubicBezTo>
                    <a:cubicBezTo>
                      <a:pt x="3889583" y="580602"/>
                      <a:pt x="3895383" y="590913"/>
                      <a:pt x="3901182" y="601223"/>
                    </a:cubicBezTo>
                    <a:lnTo>
                      <a:pt x="3901827" y="600579"/>
                    </a:lnTo>
                    <a:cubicBezTo>
                      <a:pt x="3919225" y="572869"/>
                      <a:pt x="3941779" y="540005"/>
                      <a:pt x="3970777" y="507141"/>
                    </a:cubicBezTo>
                    <a:cubicBezTo>
                      <a:pt x="4039084" y="427235"/>
                      <a:pt x="4138965" y="349264"/>
                      <a:pt x="4265911" y="349264"/>
                    </a:cubicBezTo>
                    <a:lnTo>
                      <a:pt x="4265911" y="349264"/>
                    </a:lnTo>
                    <a:lnTo>
                      <a:pt x="4270422" y="349264"/>
                    </a:lnTo>
                    <a:cubicBezTo>
                      <a:pt x="4359349" y="350552"/>
                      <a:pt x="4439899" y="386638"/>
                      <a:pt x="4497894" y="444634"/>
                    </a:cubicBezTo>
                    <a:cubicBezTo>
                      <a:pt x="4555246" y="501985"/>
                      <a:pt x="4591332" y="581247"/>
                      <a:pt x="4591332" y="669529"/>
                    </a:cubicBezTo>
                    <a:cubicBezTo>
                      <a:pt x="4591332" y="757811"/>
                      <a:pt x="4555246" y="838361"/>
                      <a:pt x="4497250" y="896357"/>
                    </a:cubicBezTo>
                    <a:cubicBezTo>
                      <a:pt x="4439254" y="954353"/>
                      <a:pt x="4359349" y="990439"/>
                      <a:pt x="4270422" y="990439"/>
                    </a:cubicBezTo>
                    <a:cubicBezTo>
                      <a:pt x="4191805" y="990439"/>
                      <a:pt x="4118989" y="953708"/>
                      <a:pt x="4058415" y="904734"/>
                    </a:cubicBezTo>
                    <a:cubicBezTo>
                      <a:pt x="3858652" y="744923"/>
                      <a:pt x="3821277" y="522606"/>
                      <a:pt x="3651156" y="324132"/>
                    </a:cubicBezTo>
                    <a:cubicBezTo>
                      <a:pt x="3511322" y="160455"/>
                      <a:pt x="3305115" y="0"/>
                      <a:pt x="3041556" y="0"/>
                    </a:cubicBezTo>
                    <a:cubicBezTo>
                      <a:pt x="2857258" y="2578"/>
                      <a:pt x="2688426" y="68306"/>
                      <a:pt x="2556969" y="199763"/>
                    </a:cubicBezTo>
                    <a:cubicBezTo>
                      <a:pt x="2436467" y="320265"/>
                      <a:pt x="2361717" y="485875"/>
                      <a:pt x="2361717" y="670818"/>
                    </a:cubicBezTo>
                    <a:cubicBezTo>
                      <a:pt x="2361717" y="737835"/>
                      <a:pt x="2371383" y="802275"/>
                      <a:pt x="2390070" y="863493"/>
                    </a:cubicBezTo>
                    <a:lnTo>
                      <a:pt x="2218661" y="863493"/>
                    </a:lnTo>
                    <a:cubicBezTo>
                      <a:pt x="2130378" y="863493"/>
                      <a:pt x="2047895" y="819674"/>
                      <a:pt x="1997632" y="747501"/>
                    </a:cubicBezTo>
                    <a:cubicBezTo>
                      <a:pt x="1976367" y="717214"/>
                      <a:pt x="1906772" y="548382"/>
                      <a:pt x="1707009" y="548382"/>
                    </a:cubicBezTo>
                    <a:lnTo>
                      <a:pt x="1603261" y="548382"/>
                    </a:lnTo>
                    <a:lnTo>
                      <a:pt x="1603261" y="420147"/>
                    </a:lnTo>
                    <a:lnTo>
                      <a:pt x="74750" y="420147"/>
                    </a:lnTo>
                    <a:cubicBezTo>
                      <a:pt x="33509" y="420147"/>
                      <a:pt x="0" y="453656"/>
                      <a:pt x="0" y="494897"/>
                    </a:cubicBezTo>
                    <a:lnTo>
                      <a:pt x="0" y="697238"/>
                    </a:lnTo>
                    <a:lnTo>
                      <a:pt x="1527866" y="697238"/>
                    </a:lnTo>
                    <a:cubicBezTo>
                      <a:pt x="1569108" y="697238"/>
                      <a:pt x="1602616" y="663729"/>
                      <a:pt x="1602616" y="622488"/>
                    </a:cubicBezTo>
                    <a:lnTo>
                      <a:pt x="1602616" y="582535"/>
                    </a:lnTo>
                    <a:lnTo>
                      <a:pt x="1708942" y="582535"/>
                    </a:lnTo>
                    <a:cubicBezTo>
                      <a:pt x="1877774" y="582535"/>
                      <a:pt x="1937059" y="714637"/>
                      <a:pt x="1962190" y="753945"/>
                    </a:cubicBezTo>
                    <a:cubicBezTo>
                      <a:pt x="2016320" y="840294"/>
                      <a:pt x="2112335" y="897001"/>
                      <a:pt x="2219949" y="897001"/>
                    </a:cubicBezTo>
                    <a:lnTo>
                      <a:pt x="2399736" y="897001"/>
                    </a:lnTo>
                    <a:cubicBezTo>
                      <a:pt x="2433245" y="990439"/>
                      <a:pt x="2487374" y="1074855"/>
                      <a:pt x="2556325" y="1143806"/>
                    </a:cubicBezTo>
                    <a:cubicBezTo>
                      <a:pt x="2677471" y="1264952"/>
                      <a:pt x="2845015" y="1340347"/>
                      <a:pt x="3030602" y="1340347"/>
                    </a:cubicBezTo>
                    <a:cubicBezTo>
                      <a:pt x="3196211" y="1340347"/>
                      <a:pt x="3346356" y="1264308"/>
                      <a:pt x="3472658" y="1163137"/>
                    </a:cubicBezTo>
                    <a:cubicBezTo>
                      <a:pt x="3630535" y="1036835"/>
                      <a:pt x="3750393" y="869937"/>
                      <a:pt x="3813544" y="766188"/>
                    </a:cubicBezTo>
                    <a:cubicBezTo>
                      <a:pt x="3807745" y="756522"/>
                      <a:pt x="3802590" y="746856"/>
                      <a:pt x="3797434" y="737190"/>
                    </a:cubicBezTo>
                    <a:cubicBezTo>
                      <a:pt x="3740727" y="831917"/>
                      <a:pt x="3618292" y="1005904"/>
                      <a:pt x="3452682" y="1138006"/>
                    </a:cubicBezTo>
                    <a:cubicBezTo>
                      <a:pt x="3331535" y="1235310"/>
                      <a:pt x="3187190" y="1308127"/>
                      <a:pt x="3029957" y="1308127"/>
                    </a:cubicBezTo>
                    <a:cubicBezTo>
                      <a:pt x="2853392" y="1308127"/>
                      <a:pt x="2694226" y="1236599"/>
                      <a:pt x="2578234" y="1121252"/>
                    </a:cubicBezTo>
                    <a:cubicBezTo>
                      <a:pt x="2462887" y="1005904"/>
                      <a:pt x="2391359" y="846094"/>
                      <a:pt x="2391359" y="669529"/>
                    </a:cubicBezTo>
                    <a:cubicBezTo>
                      <a:pt x="2391359" y="493608"/>
                      <a:pt x="2462243" y="336375"/>
                      <a:pt x="2576946" y="221028"/>
                    </a:cubicBezTo>
                    <a:cubicBezTo>
                      <a:pt x="2699381" y="98593"/>
                      <a:pt x="2865636" y="30931"/>
                      <a:pt x="3038979" y="30931"/>
                    </a:cubicBezTo>
                    <a:cubicBezTo>
                      <a:pt x="3290938" y="30931"/>
                      <a:pt x="3488768" y="185586"/>
                      <a:pt x="3624091" y="343464"/>
                    </a:cubicBezTo>
                    <a:cubicBezTo>
                      <a:pt x="3791635" y="538716"/>
                      <a:pt x="3843831" y="774566"/>
                      <a:pt x="4035862" y="927932"/>
                    </a:cubicBezTo>
                    <a:cubicBezTo>
                      <a:pt x="4102234" y="980773"/>
                      <a:pt x="4180851" y="1020725"/>
                      <a:pt x="4267845" y="1020725"/>
                    </a:cubicBezTo>
                    <a:cubicBezTo>
                      <a:pt x="4365149" y="1020725"/>
                      <a:pt x="4453431" y="981417"/>
                      <a:pt x="4517226" y="917622"/>
                    </a:cubicBezTo>
                    <a:cubicBezTo>
                      <a:pt x="4581022" y="853827"/>
                      <a:pt x="4620330" y="765544"/>
                      <a:pt x="4620330" y="668240"/>
                    </a:cubicBezTo>
                    <a:cubicBezTo>
                      <a:pt x="4621619" y="572225"/>
                      <a:pt x="4582311" y="484587"/>
                      <a:pt x="4518515" y="421436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64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1001" name="任意多边形: 形状 1000"/>
              <p:cNvSpPr/>
              <p:nvPr/>
            </p:nvSpPr>
            <p:spPr>
              <a:xfrm>
                <a:off x="1444034" y="3945681"/>
                <a:ext cx="4579300" cy="1894887"/>
              </a:xfrm>
              <a:custGeom>
                <a:avLst/>
                <a:gdLst>
                  <a:gd name="connsiteX0" fmla="*/ 5047566 w 5059429"/>
                  <a:gd name="connsiteY0" fmla="*/ 261246 h 2093562"/>
                  <a:gd name="connsiteX1" fmla="*/ 4883889 w 5059429"/>
                  <a:gd name="connsiteY1" fmla="*/ 47306 h 2093562"/>
                  <a:gd name="connsiteX2" fmla="*/ 4618397 w 5059429"/>
                  <a:gd name="connsiteY2" fmla="*/ 11864 h 2093562"/>
                  <a:gd name="connsiteX3" fmla="*/ 4402524 w 5059429"/>
                  <a:gd name="connsiteY3" fmla="*/ 175541 h 2093562"/>
                  <a:gd name="connsiteX4" fmla="*/ 4402524 w 5059429"/>
                  <a:gd name="connsiteY4" fmla="*/ 175541 h 2093562"/>
                  <a:gd name="connsiteX5" fmla="*/ 4399946 w 5059429"/>
                  <a:gd name="connsiteY5" fmla="*/ 179408 h 2093562"/>
                  <a:gd name="connsiteX6" fmla="*/ 4399946 w 5059429"/>
                  <a:gd name="connsiteY6" fmla="*/ 179408 h 2093562"/>
                  <a:gd name="connsiteX7" fmla="*/ 4386414 w 5059429"/>
                  <a:gd name="connsiteY7" fmla="*/ 540270 h 2093562"/>
                  <a:gd name="connsiteX8" fmla="*/ 4428299 w 5059429"/>
                  <a:gd name="connsiteY8" fmla="*/ 636286 h 2093562"/>
                  <a:gd name="connsiteX9" fmla="*/ 4463741 w 5059429"/>
                  <a:gd name="connsiteY9" fmla="*/ 636930 h 2093562"/>
                  <a:gd name="connsiteX10" fmla="*/ 4463097 w 5059429"/>
                  <a:gd name="connsiteY10" fmla="*/ 636286 h 2093562"/>
                  <a:gd name="connsiteX11" fmla="*/ 4416700 w 5059429"/>
                  <a:gd name="connsiteY11" fmla="*/ 529960 h 2093562"/>
                  <a:gd name="connsiteX12" fmla="*/ 4427655 w 5059429"/>
                  <a:gd name="connsiteY12" fmla="*/ 195518 h 2093562"/>
                  <a:gd name="connsiteX13" fmla="*/ 4427655 w 5059429"/>
                  <a:gd name="connsiteY13" fmla="*/ 195518 h 2093562"/>
                  <a:gd name="connsiteX14" fmla="*/ 4430233 w 5059429"/>
                  <a:gd name="connsiteY14" fmla="*/ 191651 h 2093562"/>
                  <a:gd name="connsiteX15" fmla="*/ 4626774 w 5059429"/>
                  <a:gd name="connsiteY15" fmla="*/ 42795 h 2093562"/>
                  <a:gd name="connsiteX16" fmla="*/ 4867779 w 5059429"/>
                  <a:gd name="connsiteY16" fmla="*/ 75015 h 2093562"/>
                  <a:gd name="connsiteX17" fmla="*/ 5016634 w 5059429"/>
                  <a:gd name="connsiteY17" fmla="*/ 269623 h 2093562"/>
                  <a:gd name="connsiteX18" fmla="*/ 4984414 w 5059429"/>
                  <a:gd name="connsiteY18" fmla="*/ 512561 h 2093562"/>
                  <a:gd name="connsiteX19" fmla="*/ 4803983 w 5059429"/>
                  <a:gd name="connsiteY19" fmla="*/ 653040 h 2093562"/>
                  <a:gd name="connsiteX20" fmla="*/ 4097724 w 5059429"/>
                  <a:gd name="connsiteY20" fmla="*/ 714258 h 2093562"/>
                  <a:gd name="connsiteX21" fmla="*/ 3511966 w 5059429"/>
                  <a:gd name="connsiteY21" fmla="*/ 1078987 h 2093562"/>
                  <a:gd name="connsiteX22" fmla="*/ 3420462 w 5059429"/>
                  <a:gd name="connsiteY22" fmla="*/ 1470780 h 2093562"/>
                  <a:gd name="connsiteX23" fmla="*/ 2218016 w 5059429"/>
                  <a:gd name="connsiteY23" fmla="*/ 1471425 h 2093562"/>
                  <a:gd name="connsiteX24" fmla="*/ 1944792 w 5059429"/>
                  <a:gd name="connsiteY24" fmla="*/ 1271661 h 2093562"/>
                  <a:gd name="connsiteX25" fmla="*/ 1707009 w 5059429"/>
                  <a:gd name="connsiteY25" fmla="*/ 1156959 h 2093562"/>
                  <a:gd name="connsiteX26" fmla="*/ 1603261 w 5059429"/>
                  <a:gd name="connsiteY26" fmla="*/ 1156959 h 2093562"/>
                  <a:gd name="connsiteX27" fmla="*/ 1603261 w 5059429"/>
                  <a:gd name="connsiteY27" fmla="*/ 1039034 h 2093562"/>
                  <a:gd name="connsiteX28" fmla="*/ 74750 w 5059429"/>
                  <a:gd name="connsiteY28" fmla="*/ 1039034 h 2093562"/>
                  <a:gd name="connsiteX29" fmla="*/ 0 w 5059429"/>
                  <a:gd name="connsiteY29" fmla="*/ 1113784 h 2093562"/>
                  <a:gd name="connsiteX30" fmla="*/ 0 w 5059429"/>
                  <a:gd name="connsiteY30" fmla="*/ 1316125 h 2093562"/>
                  <a:gd name="connsiteX31" fmla="*/ 1527866 w 5059429"/>
                  <a:gd name="connsiteY31" fmla="*/ 1316125 h 2093562"/>
                  <a:gd name="connsiteX32" fmla="*/ 1602616 w 5059429"/>
                  <a:gd name="connsiteY32" fmla="*/ 1241375 h 2093562"/>
                  <a:gd name="connsiteX33" fmla="*/ 1602616 w 5059429"/>
                  <a:gd name="connsiteY33" fmla="*/ 1191112 h 2093562"/>
                  <a:gd name="connsiteX34" fmla="*/ 1708942 w 5059429"/>
                  <a:gd name="connsiteY34" fmla="*/ 1191112 h 2093562"/>
                  <a:gd name="connsiteX35" fmla="*/ 1914505 w 5059429"/>
                  <a:gd name="connsiteY35" fmla="*/ 1287127 h 2093562"/>
                  <a:gd name="connsiteX36" fmla="*/ 1914505 w 5059429"/>
                  <a:gd name="connsiteY36" fmla="*/ 1287127 h 2093562"/>
                  <a:gd name="connsiteX37" fmla="*/ 2219949 w 5059429"/>
                  <a:gd name="connsiteY37" fmla="*/ 1505578 h 2093562"/>
                  <a:gd name="connsiteX38" fmla="*/ 3423039 w 5059429"/>
                  <a:gd name="connsiteY38" fmla="*/ 1505578 h 2093562"/>
                  <a:gd name="connsiteX39" fmla="*/ 3441082 w 5059429"/>
                  <a:gd name="connsiteY39" fmla="*/ 1598371 h 2093562"/>
                  <a:gd name="connsiteX40" fmla="*/ 3750393 w 5059429"/>
                  <a:gd name="connsiteY40" fmla="*/ 2003053 h 2093562"/>
                  <a:gd name="connsiteX41" fmla="*/ 4258823 w 5059429"/>
                  <a:gd name="connsiteY41" fmla="*/ 2070714 h 2093562"/>
                  <a:gd name="connsiteX42" fmla="*/ 4666727 w 5059429"/>
                  <a:gd name="connsiteY42" fmla="*/ 1758826 h 2093562"/>
                  <a:gd name="connsiteX43" fmla="*/ 4735033 w 5059429"/>
                  <a:gd name="connsiteY43" fmla="*/ 1287127 h 2093562"/>
                  <a:gd name="connsiteX44" fmla="*/ 4562979 w 5059429"/>
                  <a:gd name="connsiteY44" fmla="*/ 792874 h 2093562"/>
                  <a:gd name="connsiteX45" fmla="*/ 4530114 w 5059429"/>
                  <a:gd name="connsiteY45" fmla="*/ 792874 h 2093562"/>
                  <a:gd name="connsiteX46" fmla="*/ 4704102 w 5059429"/>
                  <a:gd name="connsiteY46" fmla="*/ 1292282 h 2093562"/>
                  <a:gd name="connsiteX47" fmla="*/ 4639662 w 5059429"/>
                  <a:gd name="connsiteY47" fmla="*/ 1743360 h 2093562"/>
                  <a:gd name="connsiteX48" fmla="*/ 4251735 w 5059429"/>
                  <a:gd name="connsiteY48" fmla="*/ 2040428 h 2093562"/>
                  <a:gd name="connsiteX49" fmla="*/ 3767148 w 5059429"/>
                  <a:gd name="connsiteY49" fmla="*/ 1975988 h 2093562"/>
                  <a:gd name="connsiteX50" fmla="*/ 3472658 w 5059429"/>
                  <a:gd name="connsiteY50" fmla="*/ 1590638 h 2093562"/>
                  <a:gd name="connsiteX51" fmla="*/ 3539676 w 5059429"/>
                  <a:gd name="connsiteY51" fmla="*/ 1095741 h 2093562"/>
                  <a:gd name="connsiteX52" fmla="*/ 4103523 w 5059429"/>
                  <a:gd name="connsiteY52" fmla="*/ 746477 h 2093562"/>
                  <a:gd name="connsiteX53" fmla="*/ 4815583 w 5059429"/>
                  <a:gd name="connsiteY53" fmla="*/ 683327 h 2093562"/>
                  <a:gd name="connsiteX54" fmla="*/ 5012124 w 5059429"/>
                  <a:gd name="connsiteY54" fmla="*/ 529315 h 2093562"/>
                  <a:gd name="connsiteX55" fmla="*/ 5047566 w 5059429"/>
                  <a:gd name="connsiteY55" fmla="*/ 261246 h 2093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5059429" h="2093562">
                    <a:moveTo>
                      <a:pt x="5047566" y="261246"/>
                    </a:moveTo>
                    <a:cubicBezTo>
                      <a:pt x="5024367" y="174253"/>
                      <a:pt x="4967660" y="95636"/>
                      <a:pt x="4883889" y="47306"/>
                    </a:cubicBezTo>
                    <a:cubicBezTo>
                      <a:pt x="4800117" y="-1024"/>
                      <a:pt x="4704746" y="-11334"/>
                      <a:pt x="4618397" y="11864"/>
                    </a:cubicBezTo>
                    <a:cubicBezTo>
                      <a:pt x="4531403" y="35063"/>
                      <a:pt x="4452787" y="91770"/>
                      <a:pt x="4402524" y="175541"/>
                    </a:cubicBezTo>
                    <a:lnTo>
                      <a:pt x="4402524" y="175541"/>
                    </a:lnTo>
                    <a:lnTo>
                      <a:pt x="4399946" y="179408"/>
                    </a:lnTo>
                    <a:lnTo>
                      <a:pt x="4399946" y="179408"/>
                    </a:lnTo>
                    <a:cubicBezTo>
                      <a:pt x="4330351" y="299266"/>
                      <a:pt x="4349039" y="433945"/>
                      <a:pt x="4386414" y="540270"/>
                    </a:cubicBezTo>
                    <a:cubicBezTo>
                      <a:pt x="4398657" y="575712"/>
                      <a:pt x="4414123" y="608577"/>
                      <a:pt x="4428299" y="636286"/>
                    </a:cubicBezTo>
                    <a:cubicBezTo>
                      <a:pt x="4439899" y="636286"/>
                      <a:pt x="4451498" y="636930"/>
                      <a:pt x="4463741" y="636930"/>
                    </a:cubicBezTo>
                    <a:lnTo>
                      <a:pt x="4463097" y="636286"/>
                    </a:lnTo>
                    <a:cubicBezTo>
                      <a:pt x="4447631" y="607932"/>
                      <a:pt x="4430877" y="571201"/>
                      <a:pt x="4416700" y="529960"/>
                    </a:cubicBezTo>
                    <a:cubicBezTo>
                      <a:pt x="4381903" y="430723"/>
                      <a:pt x="4364504" y="305065"/>
                      <a:pt x="4427655" y="195518"/>
                    </a:cubicBezTo>
                    <a:lnTo>
                      <a:pt x="4427655" y="195518"/>
                    </a:lnTo>
                    <a:lnTo>
                      <a:pt x="4430233" y="191651"/>
                    </a:lnTo>
                    <a:cubicBezTo>
                      <a:pt x="4475985" y="115613"/>
                      <a:pt x="4547513" y="64061"/>
                      <a:pt x="4626774" y="42795"/>
                    </a:cubicBezTo>
                    <a:cubicBezTo>
                      <a:pt x="4705390" y="22175"/>
                      <a:pt x="4791740" y="30552"/>
                      <a:pt x="4867779" y="75015"/>
                    </a:cubicBezTo>
                    <a:cubicBezTo>
                      <a:pt x="4944462" y="119479"/>
                      <a:pt x="4995369" y="190363"/>
                      <a:pt x="5016634" y="269623"/>
                    </a:cubicBezTo>
                    <a:cubicBezTo>
                      <a:pt x="5037900" y="348884"/>
                      <a:pt x="5028878" y="435878"/>
                      <a:pt x="4984414" y="512561"/>
                    </a:cubicBezTo>
                    <a:cubicBezTo>
                      <a:pt x="4945106" y="580867"/>
                      <a:pt x="4876800" y="624687"/>
                      <a:pt x="4803983" y="653040"/>
                    </a:cubicBezTo>
                    <a:cubicBezTo>
                      <a:pt x="4564912" y="745833"/>
                      <a:pt x="4354194" y="666572"/>
                      <a:pt x="4097724" y="714258"/>
                    </a:cubicBezTo>
                    <a:cubicBezTo>
                      <a:pt x="3885717" y="753566"/>
                      <a:pt x="3644068" y="851514"/>
                      <a:pt x="3511966" y="1078987"/>
                    </a:cubicBezTo>
                    <a:cubicBezTo>
                      <a:pt x="3443016" y="1201422"/>
                      <a:pt x="3410796" y="1334812"/>
                      <a:pt x="3420462" y="1470780"/>
                    </a:cubicBezTo>
                    <a:cubicBezTo>
                      <a:pt x="3019647" y="1470780"/>
                      <a:pt x="2619476" y="1471425"/>
                      <a:pt x="2218016" y="1471425"/>
                    </a:cubicBezTo>
                    <a:cubicBezTo>
                      <a:pt x="2031141" y="1471425"/>
                      <a:pt x="1979589" y="1315480"/>
                      <a:pt x="1944792" y="1271661"/>
                    </a:cubicBezTo>
                    <a:cubicBezTo>
                      <a:pt x="1887440" y="1200134"/>
                      <a:pt x="1801735" y="1156959"/>
                      <a:pt x="1707009" y="1156959"/>
                    </a:cubicBezTo>
                    <a:lnTo>
                      <a:pt x="1603261" y="1156959"/>
                    </a:lnTo>
                    <a:lnTo>
                      <a:pt x="1603261" y="1039034"/>
                    </a:lnTo>
                    <a:lnTo>
                      <a:pt x="74750" y="1039034"/>
                    </a:lnTo>
                    <a:cubicBezTo>
                      <a:pt x="33509" y="1039034"/>
                      <a:pt x="0" y="1072543"/>
                      <a:pt x="0" y="1113784"/>
                    </a:cubicBezTo>
                    <a:lnTo>
                      <a:pt x="0" y="1316125"/>
                    </a:lnTo>
                    <a:lnTo>
                      <a:pt x="1527866" y="1316125"/>
                    </a:lnTo>
                    <a:cubicBezTo>
                      <a:pt x="1569108" y="1316125"/>
                      <a:pt x="1602616" y="1282616"/>
                      <a:pt x="1602616" y="1241375"/>
                    </a:cubicBezTo>
                    <a:lnTo>
                      <a:pt x="1602616" y="1191112"/>
                    </a:lnTo>
                    <a:lnTo>
                      <a:pt x="1708942" y="1191112"/>
                    </a:lnTo>
                    <a:cubicBezTo>
                      <a:pt x="1790136" y="1191112"/>
                      <a:pt x="1864242" y="1227843"/>
                      <a:pt x="1914505" y="1287127"/>
                    </a:cubicBezTo>
                    <a:lnTo>
                      <a:pt x="1914505" y="1287127"/>
                    </a:lnTo>
                    <a:cubicBezTo>
                      <a:pt x="1951880" y="1331590"/>
                      <a:pt x="2013742" y="1505578"/>
                      <a:pt x="2219949" y="1505578"/>
                    </a:cubicBezTo>
                    <a:lnTo>
                      <a:pt x="3423039" y="1505578"/>
                    </a:lnTo>
                    <a:cubicBezTo>
                      <a:pt x="3426906" y="1536509"/>
                      <a:pt x="3432705" y="1567440"/>
                      <a:pt x="3441082" y="1598371"/>
                    </a:cubicBezTo>
                    <a:cubicBezTo>
                      <a:pt x="3484902" y="1763337"/>
                      <a:pt x="3591227" y="1910904"/>
                      <a:pt x="3750393" y="2003053"/>
                    </a:cubicBezTo>
                    <a:cubicBezTo>
                      <a:pt x="3910848" y="2095846"/>
                      <a:pt x="4093213" y="2115178"/>
                      <a:pt x="4258823" y="2070714"/>
                    </a:cubicBezTo>
                    <a:cubicBezTo>
                      <a:pt x="4424433" y="2026895"/>
                      <a:pt x="4573289" y="1919281"/>
                      <a:pt x="4666727" y="1758826"/>
                    </a:cubicBezTo>
                    <a:cubicBezTo>
                      <a:pt x="4749854" y="1615770"/>
                      <a:pt x="4759520" y="1446938"/>
                      <a:pt x="4735033" y="1287127"/>
                    </a:cubicBezTo>
                    <a:cubicBezTo>
                      <a:pt x="4704746" y="1087364"/>
                      <a:pt x="4620974" y="899844"/>
                      <a:pt x="4562979" y="792874"/>
                    </a:cubicBezTo>
                    <a:cubicBezTo>
                      <a:pt x="4552024" y="792874"/>
                      <a:pt x="4541069" y="792874"/>
                      <a:pt x="4530114" y="792874"/>
                    </a:cubicBezTo>
                    <a:cubicBezTo>
                      <a:pt x="4583600" y="888890"/>
                      <a:pt x="4672526" y="1082853"/>
                      <a:pt x="4704102" y="1292282"/>
                    </a:cubicBezTo>
                    <a:cubicBezTo>
                      <a:pt x="4727300" y="1445649"/>
                      <a:pt x="4718278" y="1607393"/>
                      <a:pt x="4639662" y="1743360"/>
                    </a:cubicBezTo>
                    <a:cubicBezTo>
                      <a:pt x="4551380" y="1896083"/>
                      <a:pt x="4409612" y="1997897"/>
                      <a:pt x="4251735" y="2040428"/>
                    </a:cubicBezTo>
                    <a:cubicBezTo>
                      <a:pt x="4093857" y="2082313"/>
                      <a:pt x="3919870" y="2064270"/>
                      <a:pt x="3767148" y="1975988"/>
                    </a:cubicBezTo>
                    <a:cubicBezTo>
                      <a:pt x="3615070" y="1887706"/>
                      <a:pt x="3514544" y="1747227"/>
                      <a:pt x="3472658" y="1590638"/>
                    </a:cubicBezTo>
                    <a:cubicBezTo>
                      <a:pt x="3428194" y="1423095"/>
                      <a:pt x="3452682" y="1245241"/>
                      <a:pt x="3539676" y="1095741"/>
                    </a:cubicBezTo>
                    <a:cubicBezTo>
                      <a:pt x="3665977" y="877935"/>
                      <a:pt x="3899249" y="783852"/>
                      <a:pt x="4103523" y="746477"/>
                    </a:cubicBezTo>
                    <a:cubicBezTo>
                      <a:pt x="4356772" y="699437"/>
                      <a:pt x="4586822" y="772253"/>
                      <a:pt x="4815583" y="683327"/>
                    </a:cubicBezTo>
                    <a:cubicBezTo>
                      <a:pt x="4894843" y="652396"/>
                      <a:pt x="4968949" y="604066"/>
                      <a:pt x="5012124" y="529315"/>
                    </a:cubicBezTo>
                    <a:cubicBezTo>
                      <a:pt x="5060454" y="444900"/>
                      <a:pt x="5070764" y="348884"/>
                      <a:pt x="5047566" y="261246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64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1002" name="任意多边形: 形状 1001"/>
              <p:cNvSpPr/>
              <p:nvPr/>
            </p:nvSpPr>
            <p:spPr>
              <a:xfrm>
                <a:off x="6170416" y="3946131"/>
                <a:ext cx="4575801" cy="1894179"/>
              </a:xfrm>
              <a:custGeom>
                <a:avLst/>
                <a:gdLst>
                  <a:gd name="connsiteX0" fmla="*/ 4980814 w 5055563"/>
                  <a:gd name="connsiteY0" fmla="*/ 1038537 h 2092779"/>
                  <a:gd name="connsiteX1" fmla="*/ 3452947 w 5055563"/>
                  <a:gd name="connsiteY1" fmla="*/ 1038537 h 2092779"/>
                  <a:gd name="connsiteX2" fmla="*/ 3452947 w 5055563"/>
                  <a:gd name="connsiteY2" fmla="*/ 1156462 h 2092779"/>
                  <a:gd name="connsiteX3" fmla="*/ 3349199 w 5055563"/>
                  <a:gd name="connsiteY3" fmla="*/ 1156462 h 2092779"/>
                  <a:gd name="connsiteX4" fmla="*/ 3134615 w 5055563"/>
                  <a:gd name="connsiteY4" fmla="*/ 1245389 h 2092779"/>
                  <a:gd name="connsiteX5" fmla="*/ 2889744 w 5055563"/>
                  <a:gd name="connsiteY5" fmla="*/ 1466417 h 2092779"/>
                  <a:gd name="connsiteX6" fmla="*/ 2838192 w 5055563"/>
                  <a:gd name="connsiteY6" fmla="*/ 1471572 h 2092779"/>
                  <a:gd name="connsiteX7" fmla="*/ 1638968 w 5055563"/>
                  <a:gd name="connsiteY7" fmla="*/ 1470928 h 2092779"/>
                  <a:gd name="connsiteX8" fmla="*/ 1547463 w 5055563"/>
                  <a:gd name="connsiteY8" fmla="*/ 1079134 h 2092779"/>
                  <a:gd name="connsiteX9" fmla="*/ 961706 w 5055563"/>
                  <a:gd name="connsiteY9" fmla="*/ 714405 h 2092779"/>
                  <a:gd name="connsiteX10" fmla="*/ 255447 w 5055563"/>
                  <a:gd name="connsiteY10" fmla="*/ 653188 h 2092779"/>
                  <a:gd name="connsiteX11" fmla="*/ 75015 w 5055563"/>
                  <a:gd name="connsiteY11" fmla="*/ 512709 h 2092779"/>
                  <a:gd name="connsiteX12" fmla="*/ 42795 w 5055563"/>
                  <a:gd name="connsiteY12" fmla="*/ 269771 h 2092779"/>
                  <a:gd name="connsiteX13" fmla="*/ 191651 w 5055563"/>
                  <a:gd name="connsiteY13" fmla="*/ 75163 h 2092779"/>
                  <a:gd name="connsiteX14" fmla="*/ 432656 w 5055563"/>
                  <a:gd name="connsiteY14" fmla="*/ 42943 h 2092779"/>
                  <a:gd name="connsiteX15" fmla="*/ 629197 w 5055563"/>
                  <a:gd name="connsiteY15" fmla="*/ 191799 h 2092779"/>
                  <a:gd name="connsiteX16" fmla="*/ 631775 w 5055563"/>
                  <a:gd name="connsiteY16" fmla="*/ 195665 h 2092779"/>
                  <a:gd name="connsiteX17" fmla="*/ 631775 w 5055563"/>
                  <a:gd name="connsiteY17" fmla="*/ 195665 h 2092779"/>
                  <a:gd name="connsiteX18" fmla="*/ 642729 w 5055563"/>
                  <a:gd name="connsiteY18" fmla="*/ 530107 h 2092779"/>
                  <a:gd name="connsiteX19" fmla="*/ 596333 w 5055563"/>
                  <a:gd name="connsiteY19" fmla="*/ 636433 h 2092779"/>
                  <a:gd name="connsiteX20" fmla="*/ 595689 w 5055563"/>
                  <a:gd name="connsiteY20" fmla="*/ 637078 h 2092779"/>
                  <a:gd name="connsiteX21" fmla="*/ 631131 w 5055563"/>
                  <a:gd name="connsiteY21" fmla="*/ 636433 h 2092779"/>
                  <a:gd name="connsiteX22" fmla="*/ 673016 w 5055563"/>
                  <a:gd name="connsiteY22" fmla="*/ 540418 h 2092779"/>
                  <a:gd name="connsiteX23" fmla="*/ 659484 w 5055563"/>
                  <a:gd name="connsiteY23" fmla="*/ 179555 h 2092779"/>
                  <a:gd name="connsiteX24" fmla="*/ 659484 w 5055563"/>
                  <a:gd name="connsiteY24" fmla="*/ 179555 h 2092779"/>
                  <a:gd name="connsiteX25" fmla="*/ 656906 w 5055563"/>
                  <a:gd name="connsiteY25" fmla="*/ 175689 h 2092779"/>
                  <a:gd name="connsiteX26" fmla="*/ 656906 w 5055563"/>
                  <a:gd name="connsiteY26" fmla="*/ 175689 h 2092779"/>
                  <a:gd name="connsiteX27" fmla="*/ 441033 w 5055563"/>
                  <a:gd name="connsiteY27" fmla="*/ 12012 h 2092779"/>
                  <a:gd name="connsiteX28" fmla="*/ 175541 w 5055563"/>
                  <a:gd name="connsiteY28" fmla="*/ 47454 h 2092779"/>
                  <a:gd name="connsiteX29" fmla="*/ 11864 w 5055563"/>
                  <a:gd name="connsiteY29" fmla="*/ 261394 h 2092779"/>
                  <a:gd name="connsiteX30" fmla="*/ 47306 w 5055563"/>
                  <a:gd name="connsiteY30" fmla="*/ 528819 h 2092779"/>
                  <a:gd name="connsiteX31" fmla="*/ 243847 w 5055563"/>
                  <a:gd name="connsiteY31" fmla="*/ 682830 h 2092779"/>
                  <a:gd name="connsiteX32" fmla="*/ 955907 w 5055563"/>
                  <a:gd name="connsiteY32" fmla="*/ 745981 h 2092779"/>
                  <a:gd name="connsiteX33" fmla="*/ 1519755 w 5055563"/>
                  <a:gd name="connsiteY33" fmla="*/ 1095244 h 2092779"/>
                  <a:gd name="connsiteX34" fmla="*/ 1586772 w 5055563"/>
                  <a:gd name="connsiteY34" fmla="*/ 1590141 h 2092779"/>
                  <a:gd name="connsiteX35" fmla="*/ 1292282 w 5055563"/>
                  <a:gd name="connsiteY35" fmla="*/ 1975491 h 2092779"/>
                  <a:gd name="connsiteX36" fmla="*/ 807696 w 5055563"/>
                  <a:gd name="connsiteY36" fmla="*/ 2039931 h 2092779"/>
                  <a:gd name="connsiteX37" fmla="*/ 419768 w 5055563"/>
                  <a:gd name="connsiteY37" fmla="*/ 1742864 h 2092779"/>
                  <a:gd name="connsiteX38" fmla="*/ 355328 w 5055563"/>
                  <a:gd name="connsiteY38" fmla="*/ 1291785 h 2092779"/>
                  <a:gd name="connsiteX39" fmla="*/ 529315 w 5055563"/>
                  <a:gd name="connsiteY39" fmla="*/ 792377 h 2092779"/>
                  <a:gd name="connsiteX40" fmla="*/ 496451 w 5055563"/>
                  <a:gd name="connsiteY40" fmla="*/ 792377 h 2092779"/>
                  <a:gd name="connsiteX41" fmla="*/ 324397 w 5055563"/>
                  <a:gd name="connsiteY41" fmla="*/ 1286630 h 2092779"/>
                  <a:gd name="connsiteX42" fmla="*/ 392704 w 5055563"/>
                  <a:gd name="connsiteY42" fmla="*/ 1758329 h 2092779"/>
                  <a:gd name="connsiteX43" fmla="*/ 800607 w 5055563"/>
                  <a:gd name="connsiteY43" fmla="*/ 2070217 h 2092779"/>
                  <a:gd name="connsiteX44" fmla="*/ 1309036 w 5055563"/>
                  <a:gd name="connsiteY44" fmla="*/ 2002556 h 2092779"/>
                  <a:gd name="connsiteX45" fmla="*/ 1618347 w 5055563"/>
                  <a:gd name="connsiteY45" fmla="*/ 1597874 h 2092779"/>
                  <a:gd name="connsiteX46" fmla="*/ 1636391 w 5055563"/>
                  <a:gd name="connsiteY46" fmla="*/ 1505081 h 2092779"/>
                  <a:gd name="connsiteX47" fmla="*/ 2835614 w 5055563"/>
                  <a:gd name="connsiteY47" fmla="*/ 1505081 h 2092779"/>
                  <a:gd name="connsiteX48" fmla="*/ 2894898 w 5055563"/>
                  <a:gd name="connsiteY48" fmla="*/ 1499281 h 2092779"/>
                  <a:gd name="connsiteX49" fmla="*/ 3141059 w 5055563"/>
                  <a:gd name="connsiteY49" fmla="*/ 1286630 h 2092779"/>
                  <a:gd name="connsiteX50" fmla="*/ 3141059 w 5055563"/>
                  <a:gd name="connsiteY50" fmla="*/ 1286630 h 2092779"/>
                  <a:gd name="connsiteX51" fmla="*/ 3346622 w 5055563"/>
                  <a:gd name="connsiteY51" fmla="*/ 1190615 h 2092779"/>
                  <a:gd name="connsiteX52" fmla="*/ 3452947 w 5055563"/>
                  <a:gd name="connsiteY52" fmla="*/ 1190615 h 2092779"/>
                  <a:gd name="connsiteX53" fmla="*/ 3452947 w 5055563"/>
                  <a:gd name="connsiteY53" fmla="*/ 1240878 h 2092779"/>
                  <a:gd name="connsiteX54" fmla="*/ 3527697 w 5055563"/>
                  <a:gd name="connsiteY54" fmla="*/ 1315628 h 2092779"/>
                  <a:gd name="connsiteX55" fmla="*/ 5055564 w 5055563"/>
                  <a:gd name="connsiteY55" fmla="*/ 1315628 h 2092779"/>
                  <a:gd name="connsiteX56" fmla="*/ 5055564 w 5055563"/>
                  <a:gd name="connsiteY56" fmla="*/ 1113287 h 2092779"/>
                  <a:gd name="connsiteX57" fmla="*/ 4980814 w 5055563"/>
                  <a:gd name="connsiteY57" fmla="*/ 1038537 h 2092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5055563" h="2092779">
                    <a:moveTo>
                      <a:pt x="4980814" y="1038537"/>
                    </a:moveTo>
                    <a:lnTo>
                      <a:pt x="3452947" y="1038537"/>
                    </a:lnTo>
                    <a:lnTo>
                      <a:pt x="3452947" y="1156462"/>
                    </a:lnTo>
                    <a:lnTo>
                      <a:pt x="3349199" y="1156462"/>
                    </a:lnTo>
                    <a:cubicBezTo>
                      <a:pt x="3267361" y="1156462"/>
                      <a:pt x="3191321" y="1188682"/>
                      <a:pt x="3134615" y="1245389"/>
                    </a:cubicBezTo>
                    <a:cubicBezTo>
                      <a:pt x="3064375" y="1314983"/>
                      <a:pt x="3052132" y="1434197"/>
                      <a:pt x="2889744" y="1466417"/>
                    </a:cubicBezTo>
                    <a:cubicBezTo>
                      <a:pt x="2872990" y="1469639"/>
                      <a:pt x="2855590" y="1471572"/>
                      <a:pt x="2838192" y="1471572"/>
                    </a:cubicBezTo>
                    <a:cubicBezTo>
                      <a:pt x="2438021" y="1471572"/>
                      <a:pt x="2039139" y="1470928"/>
                      <a:pt x="1638968" y="1470928"/>
                    </a:cubicBezTo>
                    <a:cubicBezTo>
                      <a:pt x="1648634" y="1334960"/>
                      <a:pt x="1616415" y="1201570"/>
                      <a:pt x="1547463" y="1079134"/>
                    </a:cubicBezTo>
                    <a:cubicBezTo>
                      <a:pt x="1415362" y="851017"/>
                      <a:pt x="1173069" y="753713"/>
                      <a:pt x="961706" y="714405"/>
                    </a:cubicBezTo>
                    <a:cubicBezTo>
                      <a:pt x="705236" y="666720"/>
                      <a:pt x="494518" y="745981"/>
                      <a:pt x="255447" y="653188"/>
                    </a:cubicBezTo>
                    <a:cubicBezTo>
                      <a:pt x="182630" y="624834"/>
                      <a:pt x="114324" y="581015"/>
                      <a:pt x="75015" y="512709"/>
                    </a:cubicBezTo>
                    <a:cubicBezTo>
                      <a:pt x="30552" y="436026"/>
                      <a:pt x="21530" y="349032"/>
                      <a:pt x="42795" y="269771"/>
                    </a:cubicBezTo>
                    <a:cubicBezTo>
                      <a:pt x="64061" y="190510"/>
                      <a:pt x="114968" y="119626"/>
                      <a:pt x="191651" y="75163"/>
                    </a:cubicBezTo>
                    <a:cubicBezTo>
                      <a:pt x="267690" y="30699"/>
                      <a:pt x="354040" y="22322"/>
                      <a:pt x="432656" y="42943"/>
                    </a:cubicBezTo>
                    <a:cubicBezTo>
                      <a:pt x="511917" y="64208"/>
                      <a:pt x="583445" y="115760"/>
                      <a:pt x="629197" y="191799"/>
                    </a:cubicBezTo>
                    <a:lnTo>
                      <a:pt x="631775" y="195665"/>
                    </a:lnTo>
                    <a:lnTo>
                      <a:pt x="631775" y="195665"/>
                    </a:lnTo>
                    <a:cubicBezTo>
                      <a:pt x="695570" y="305213"/>
                      <a:pt x="677527" y="430870"/>
                      <a:pt x="642729" y="530107"/>
                    </a:cubicBezTo>
                    <a:cubicBezTo>
                      <a:pt x="627909" y="571349"/>
                      <a:pt x="611154" y="608080"/>
                      <a:pt x="596333" y="636433"/>
                    </a:cubicBezTo>
                    <a:lnTo>
                      <a:pt x="595689" y="637078"/>
                    </a:lnTo>
                    <a:cubicBezTo>
                      <a:pt x="607287" y="637078"/>
                      <a:pt x="618887" y="636433"/>
                      <a:pt x="631131" y="636433"/>
                    </a:cubicBezTo>
                    <a:cubicBezTo>
                      <a:pt x="645951" y="608724"/>
                      <a:pt x="660773" y="575860"/>
                      <a:pt x="673016" y="540418"/>
                    </a:cubicBezTo>
                    <a:cubicBezTo>
                      <a:pt x="710391" y="434092"/>
                      <a:pt x="728434" y="298769"/>
                      <a:pt x="659484" y="179555"/>
                    </a:cubicBezTo>
                    <a:lnTo>
                      <a:pt x="659484" y="179555"/>
                    </a:lnTo>
                    <a:lnTo>
                      <a:pt x="656906" y="175689"/>
                    </a:lnTo>
                    <a:lnTo>
                      <a:pt x="656906" y="175689"/>
                    </a:lnTo>
                    <a:cubicBezTo>
                      <a:pt x="606643" y="91917"/>
                      <a:pt x="528027" y="35210"/>
                      <a:pt x="441033" y="12012"/>
                    </a:cubicBezTo>
                    <a:cubicBezTo>
                      <a:pt x="354684" y="-11186"/>
                      <a:pt x="259313" y="-1521"/>
                      <a:pt x="175541" y="47454"/>
                    </a:cubicBezTo>
                    <a:cubicBezTo>
                      <a:pt x="91125" y="96428"/>
                      <a:pt x="35063" y="174400"/>
                      <a:pt x="11864" y="261394"/>
                    </a:cubicBezTo>
                    <a:cubicBezTo>
                      <a:pt x="-11334" y="348387"/>
                      <a:pt x="-1024" y="444403"/>
                      <a:pt x="47306" y="528819"/>
                    </a:cubicBezTo>
                    <a:cubicBezTo>
                      <a:pt x="91125" y="604213"/>
                      <a:pt x="165231" y="652543"/>
                      <a:pt x="243847" y="682830"/>
                    </a:cubicBezTo>
                    <a:cubicBezTo>
                      <a:pt x="472609" y="771756"/>
                      <a:pt x="702659" y="698940"/>
                      <a:pt x="955907" y="745981"/>
                    </a:cubicBezTo>
                    <a:cubicBezTo>
                      <a:pt x="1160181" y="784000"/>
                      <a:pt x="1393452" y="877438"/>
                      <a:pt x="1519755" y="1095244"/>
                    </a:cubicBezTo>
                    <a:cubicBezTo>
                      <a:pt x="1606749" y="1245389"/>
                      <a:pt x="1631235" y="1422598"/>
                      <a:pt x="1586772" y="1590141"/>
                    </a:cubicBezTo>
                    <a:cubicBezTo>
                      <a:pt x="1544886" y="1746730"/>
                      <a:pt x="1444360" y="1887209"/>
                      <a:pt x="1292282" y="1975491"/>
                    </a:cubicBezTo>
                    <a:cubicBezTo>
                      <a:pt x="1139560" y="2063773"/>
                      <a:pt x="965573" y="2081816"/>
                      <a:pt x="807696" y="2039931"/>
                    </a:cubicBezTo>
                    <a:cubicBezTo>
                      <a:pt x="649818" y="1998045"/>
                      <a:pt x="508051" y="1895586"/>
                      <a:pt x="419768" y="1742864"/>
                    </a:cubicBezTo>
                    <a:cubicBezTo>
                      <a:pt x="341152" y="1606896"/>
                      <a:pt x="332130" y="1445796"/>
                      <a:pt x="355328" y="1291785"/>
                    </a:cubicBezTo>
                    <a:cubicBezTo>
                      <a:pt x="386904" y="1082356"/>
                      <a:pt x="475831" y="889037"/>
                      <a:pt x="529315" y="792377"/>
                    </a:cubicBezTo>
                    <a:cubicBezTo>
                      <a:pt x="518361" y="792377"/>
                      <a:pt x="507406" y="792377"/>
                      <a:pt x="496451" y="792377"/>
                    </a:cubicBezTo>
                    <a:cubicBezTo>
                      <a:pt x="438456" y="899347"/>
                      <a:pt x="354040" y="1086867"/>
                      <a:pt x="324397" y="1286630"/>
                    </a:cubicBezTo>
                    <a:cubicBezTo>
                      <a:pt x="300554" y="1446441"/>
                      <a:pt x="309576" y="1615273"/>
                      <a:pt x="392704" y="1758329"/>
                    </a:cubicBezTo>
                    <a:cubicBezTo>
                      <a:pt x="485497" y="1918784"/>
                      <a:pt x="634353" y="2025754"/>
                      <a:pt x="800607" y="2070217"/>
                    </a:cubicBezTo>
                    <a:cubicBezTo>
                      <a:pt x="966217" y="2114036"/>
                      <a:pt x="1149226" y="2095349"/>
                      <a:pt x="1309036" y="2002556"/>
                    </a:cubicBezTo>
                    <a:cubicBezTo>
                      <a:pt x="1468847" y="1909763"/>
                      <a:pt x="1574529" y="1762195"/>
                      <a:pt x="1618347" y="1597874"/>
                    </a:cubicBezTo>
                    <a:cubicBezTo>
                      <a:pt x="1626725" y="1566943"/>
                      <a:pt x="1632524" y="1536012"/>
                      <a:pt x="1636391" y="1505081"/>
                    </a:cubicBezTo>
                    <a:lnTo>
                      <a:pt x="2835614" y="1505081"/>
                    </a:lnTo>
                    <a:cubicBezTo>
                      <a:pt x="2855590" y="1505081"/>
                      <a:pt x="2875567" y="1503148"/>
                      <a:pt x="2894898" y="1499281"/>
                    </a:cubicBezTo>
                    <a:cubicBezTo>
                      <a:pt x="3060509" y="1466417"/>
                      <a:pt x="3101106" y="1334315"/>
                      <a:pt x="3141059" y="1286630"/>
                    </a:cubicBezTo>
                    <a:lnTo>
                      <a:pt x="3141059" y="1286630"/>
                    </a:lnTo>
                    <a:cubicBezTo>
                      <a:pt x="3192611" y="1226057"/>
                      <a:pt x="3266716" y="1190615"/>
                      <a:pt x="3346622" y="1190615"/>
                    </a:cubicBezTo>
                    <a:lnTo>
                      <a:pt x="3452947" y="1190615"/>
                    </a:lnTo>
                    <a:lnTo>
                      <a:pt x="3452947" y="1240878"/>
                    </a:lnTo>
                    <a:cubicBezTo>
                      <a:pt x="3452947" y="1282119"/>
                      <a:pt x="3486456" y="1315628"/>
                      <a:pt x="3527697" y="1315628"/>
                    </a:cubicBezTo>
                    <a:lnTo>
                      <a:pt x="5055564" y="1315628"/>
                    </a:lnTo>
                    <a:lnTo>
                      <a:pt x="5055564" y="1113287"/>
                    </a:lnTo>
                    <a:cubicBezTo>
                      <a:pt x="5054919" y="1072046"/>
                      <a:pt x="5021410" y="1038537"/>
                      <a:pt x="4980814" y="103853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64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1003" name="任意多边形: 形状 1002"/>
              <p:cNvSpPr/>
              <p:nvPr/>
            </p:nvSpPr>
            <p:spPr>
              <a:xfrm>
                <a:off x="6552098" y="2978317"/>
                <a:ext cx="4195868" cy="1213734"/>
              </a:xfrm>
              <a:custGeom>
                <a:avLst/>
                <a:gdLst>
                  <a:gd name="connsiteX0" fmla="*/ 3105352 w 4635795"/>
                  <a:gd name="connsiteY0" fmla="*/ 295778 h 1340991"/>
                  <a:gd name="connsiteX1" fmla="*/ 4633218 w 4635795"/>
                  <a:gd name="connsiteY1" fmla="*/ 295778 h 1340991"/>
                  <a:gd name="connsiteX2" fmla="*/ 4633218 w 4635795"/>
                  <a:gd name="connsiteY2" fmla="*/ 93438 h 1340991"/>
                  <a:gd name="connsiteX3" fmla="*/ 4558468 w 4635795"/>
                  <a:gd name="connsiteY3" fmla="*/ 18687 h 1340991"/>
                  <a:gd name="connsiteX4" fmla="*/ 3030601 w 4635795"/>
                  <a:gd name="connsiteY4" fmla="*/ 18687 h 1340991"/>
                  <a:gd name="connsiteX5" fmla="*/ 3030601 w 4635795"/>
                  <a:gd name="connsiteY5" fmla="*/ 126946 h 1340991"/>
                  <a:gd name="connsiteX6" fmla="*/ 2926853 w 4635795"/>
                  <a:gd name="connsiteY6" fmla="*/ 126946 h 1340991"/>
                  <a:gd name="connsiteX7" fmla="*/ 2758666 w 4635795"/>
                  <a:gd name="connsiteY7" fmla="*/ 177854 h 1340991"/>
                  <a:gd name="connsiteX8" fmla="*/ 2669094 w 4635795"/>
                  <a:gd name="connsiteY8" fmla="*/ 270003 h 1340991"/>
                  <a:gd name="connsiteX9" fmla="*/ 2604654 w 4635795"/>
                  <a:gd name="connsiteY9" fmla="*/ 363440 h 1340991"/>
                  <a:gd name="connsiteX10" fmla="*/ 2415846 w 4635795"/>
                  <a:gd name="connsiteY10" fmla="*/ 441412 h 1340991"/>
                  <a:gd name="connsiteX11" fmla="*/ 2218660 w 4635795"/>
                  <a:gd name="connsiteY11" fmla="*/ 441412 h 1340991"/>
                  <a:gd name="connsiteX12" fmla="*/ 2064005 w 4635795"/>
                  <a:gd name="connsiteY12" fmla="*/ 199763 h 1340991"/>
                  <a:gd name="connsiteX13" fmla="*/ 1579418 w 4635795"/>
                  <a:gd name="connsiteY13" fmla="*/ 0 h 1340991"/>
                  <a:gd name="connsiteX14" fmla="*/ 969818 w 4635795"/>
                  <a:gd name="connsiteY14" fmla="*/ 324132 h 1340991"/>
                  <a:gd name="connsiteX15" fmla="*/ 562559 w 4635795"/>
                  <a:gd name="connsiteY15" fmla="*/ 904734 h 1340991"/>
                  <a:gd name="connsiteX16" fmla="*/ 350552 w 4635795"/>
                  <a:gd name="connsiteY16" fmla="*/ 990439 h 1340991"/>
                  <a:gd name="connsiteX17" fmla="*/ 123724 w 4635795"/>
                  <a:gd name="connsiteY17" fmla="*/ 896357 h 1340991"/>
                  <a:gd name="connsiteX18" fmla="*/ 29642 w 4635795"/>
                  <a:gd name="connsiteY18" fmla="*/ 669529 h 1340991"/>
                  <a:gd name="connsiteX19" fmla="*/ 123080 w 4635795"/>
                  <a:gd name="connsiteY19" fmla="*/ 444634 h 1340991"/>
                  <a:gd name="connsiteX20" fmla="*/ 350552 w 4635795"/>
                  <a:gd name="connsiteY20" fmla="*/ 349263 h 1340991"/>
                  <a:gd name="connsiteX21" fmla="*/ 355063 w 4635795"/>
                  <a:gd name="connsiteY21" fmla="*/ 349263 h 1340991"/>
                  <a:gd name="connsiteX22" fmla="*/ 355063 w 4635795"/>
                  <a:gd name="connsiteY22" fmla="*/ 349263 h 1340991"/>
                  <a:gd name="connsiteX23" fmla="*/ 650197 w 4635795"/>
                  <a:gd name="connsiteY23" fmla="*/ 507141 h 1340991"/>
                  <a:gd name="connsiteX24" fmla="*/ 719147 w 4635795"/>
                  <a:gd name="connsiteY24" fmla="*/ 600578 h 1340991"/>
                  <a:gd name="connsiteX25" fmla="*/ 719792 w 4635795"/>
                  <a:gd name="connsiteY25" fmla="*/ 601223 h 1340991"/>
                  <a:gd name="connsiteX26" fmla="*/ 737191 w 4635795"/>
                  <a:gd name="connsiteY26" fmla="*/ 570292 h 1340991"/>
                  <a:gd name="connsiteX27" fmla="*/ 675328 w 4635795"/>
                  <a:gd name="connsiteY27" fmla="*/ 485876 h 1340991"/>
                  <a:gd name="connsiteX28" fmla="*/ 356351 w 4635795"/>
                  <a:gd name="connsiteY28" fmla="*/ 316399 h 1340991"/>
                  <a:gd name="connsiteX29" fmla="*/ 356351 w 4635795"/>
                  <a:gd name="connsiteY29" fmla="*/ 316399 h 1340991"/>
                  <a:gd name="connsiteX30" fmla="*/ 351841 w 4635795"/>
                  <a:gd name="connsiteY30" fmla="*/ 316399 h 1340991"/>
                  <a:gd name="connsiteX31" fmla="*/ 351841 w 4635795"/>
                  <a:gd name="connsiteY31" fmla="*/ 316399 h 1340991"/>
                  <a:gd name="connsiteX32" fmla="*/ 102459 w 4635795"/>
                  <a:gd name="connsiteY32" fmla="*/ 421436 h 1340991"/>
                  <a:gd name="connsiteX33" fmla="*/ 0 w 4635795"/>
                  <a:gd name="connsiteY33" fmla="*/ 668885 h 1340991"/>
                  <a:gd name="connsiteX34" fmla="*/ 103104 w 4635795"/>
                  <a:gd name="connsiteY34" fmla="*/ 918266 h 1340991"/>
                  <a:gd name="connsiteX35" fmla="*/ 352485 w 4635795"/>
                  <a:gd name="connsiteY35" fmla="*/ 1021370 h 1340991"/>
                  <a:gd name="connsiteX36" fmla="*/ 584468 w 4635795"/>
                  <a:gd name="connsiteY36" fmla="*/ 928577 h 1340991"/>
                  <a:gd name="connsiteX37" fmla="*/ 996238 w 4635795"/>
                  <a:gd name="connsiteY37" fmla="*/ 344108 h 1340991"/>
                  <a:gd name="connsiteX38" fmla="*/ 1581352 w 4635795"/>
                  <a:gd name="connsiteY38" fmla="*/ 31575 h 1340991"/>
                  <a:gd name="connsiteX39" fmla="*/ 2043384 w 4635795"/>
                  <a:gd name="connsiteY39" fmla="*/ 221673 h 1340991"/>
                  <a:gd name="connsiteX40" fmla="*/ 2228971 w 4635795"/>
                  <a:gd name="connsiteY40" fmla="*/ 670173 h 1340991"/>
                  <a:gd name="connsiteX41" fmla="*/ 2042096 w 4635795"/>
                  <a:gd name="connsiteY41" fmla="*/ 1121896 h 1340991"/>
                  <a:gd name="connsiteX42" fmla="*/ 1590373 w 4635795"/>
                  <a:gd name="connsiteY42" fmla="*/ 1308771 h 1340991"/>
                  <a:gd name="connsiteX43" fmla="*/ 1167648 w 4635795"/>
                  <a:gd name="connsiteY43" fmla="*/ 1138650 h 1340991"/>
                  <a:gd name="connsiteX44" fmla="*/ 822895 w 4635795"/>
                  <a:gd name="connsiteY44" fmla="*/ 737835 h 1340991"/>
                  <a:gd name="connsiteX45" fmla="*/ 806785 w 4635795"/>
                  <a:gd name="connsiteY45" fmla="*/ 766833 h 1340991"/>
                  <a:gd name="connsiteX46" fmla="*/ 1148316 w 4635795"/>
                  <a:gd name="connsiteY46" fmla="*/ 1163782 h 1340991"/>
                  <a:gd name="connsiteX47" fmla="*/ 1590373 w 4635795"/>
                  <a:gd name="connsiteY47" fmla="*/ 1340991 h 1340991"/>
                  <a:gd name="connsiteX48" fmla="*/ 2064650 w 4635795"/>
                  <a:gd name="connsiteY48" fmla="*/ 1144450 h 1340991"/>
                  <a:gd name="connsiteX49" fmla="*/ 2239281 w 4635795"/>
                  <a:gd name="connsiteY49" fmla="*/ 839650 h 1340991"/>
                  <a:gd name="connsiteX50" fmla="*/ 2417779 w 4635795"/>
                  <a:gd name="connsiteY50" fmla="*/ 839650 h 1340991"/>
                  <a:gd name="connsiteX51" fmla="*/ 2519594 w 4635795"/>
                  <a:gd name="connsiteY51" fmla="*/ 859626 h 1340991"/>
                  <a:gd name="connsiteX52" fmla="*/ 2714846 w 4635795"/>
                  <a:gd name="connsiteY52" fmla="*/ 1065833 h 1340991"/>
                  <a:gd name="connsiteX53" fmla="*/ 2929431 w 4635795"/>
                  <a:gd name="connsiteY53" fmla="*/ 1154760 h 1340991"/>
                  <a:gd name="connsiteX54" fmla="*/ 3033179 w 4635795"/>
                  <a:gd name="connsiteY54" fmla="*/ 1154760 h 1340991"/>
                  <a:gd name="connsiteX55" fmla="*/ 3033179 w 4635795"/>
                  <a:gd name="connsiteY55" fmla="*/ 1201801 h 1340991"/>
                  <a:gd name="connsiteX56" fmla="*/ 3107929 w 4635795"/>
                  <a:gd name="connsiteY56" fmla="*/ 1276551 h 1340991"/>
                  <a:gd name="connsiteX57" fmla="*/ 4635796 w 4635795"/>
                  <a:gd name="connsiteY57" fmla="*/ 1276551 h 1340991"/>
                  <a:gd name="connsiteX58" fmla="*/ 4635796 w 4635795"/>
                  <a:gd name="connsiteY58" fmla="*/ 1074211 h 1340991"/>
                  <a:gd name="connsiteX59" fmla="*/ 4561045 w 4635795"/>
                  <a:gd name="connsiteY59" fmla="*/ 999461 h 1340991"/>
                  <a:gd name="connsiteX60" fmla="*/ 3033179 w 4635795"/>
                  <a:gd name="connsiteY60" fmla="*/ 999461 h 1340991"/>
                  <a:gd name="connsiteX61" fmla="*/ 3033179 w 4635795"/>
                  <a:gd name="connsiteY61" fmla="*/ 1120607 h 1340991"/>
                  <a:gd name="connsiteX62" fmla="*/ 2926853 w 4635795"/>
                  <a:gd name="connsiteY62" fmla="*/ 1120607 h 1340991"/>
                  <a:gd name="connsiteX63" fmla="*/ 2738045 w 4635795"/>
                  <a:gd name="connsiteY63" fmla="*/ 1042635 h 1340991"/>
                  <a:gd name="connsiteX64" fmla="*/ 2531193 w 4635795"/>
                  <a:gd name="connsiteY64" fmla="*/ 828695 h 1340991"/>
                  <a:gd name="connsiteX65" fmla="*/ 2415201 w 4635795"/>
                  <a:gd name="connsiteY65" fmla="*/ 806141 h 1340991"/>
                  <a:gd name="connsiteX66" fmla="*/ 2247658 w 4635795"/>
                  <a:gd name="connsiteY66" fmla="*/ 806141 h 1340991"/>
                  <a:gd name="connsiteX67" fmla="*/ 2261191 w 4635795"/>
                  <a:gd name="connsiteY67" fmla="*/ 671462 h 1340991"/>
                  <a:gd name="connsiteX68" fmla="*/ 2232193 w 4635795"/>
                  <a:gd name="connsiteY68" fmla="*/ 476854 h 1340991"/>
                  <a:gd name="connsiteX69" fmla="*/ 2414557 w 4635795"/>
                  <a:gd name="connsiteY69" fmla="*/ 476854 h 1340991"/>
                  <a:gd name="connsiteX70" fmla="*/ 2629142 w 4635795"/>
                  <a:gd name="connsiteY70" fmla="*/ 387927 h 1340991"/>
                  <a:gd name="connsiteX71" fmla="*/ 2705180 w 4635795"/>
                  <a:gd name="connsiteY71" fmla="*/ 277735 h 1340991"/>
                  <a:gd name="connsiteX72" fmla="*/ 2777997 w 4635795"/>
                  <a:gd name="connsiteY72" fmla="*/ 206852 h 1340991"/>
                  <a:gd name="connsiteX73" fmla="*/ 2926209 w 4635795"/>
                  <a:gd name="connsiteY73" fmla="*/ 162388 h 1340991"/>
                  <a:gd name="connsiteX74" fmla="*/ 3032534 w 4635795"/>
                  <a:gd name="connsiteY74" fmla="*/ 162388 h 1340991"/>
                  <a:gd name="connsiteX75" fmla="*/ 3032534 w 4635795"/>
                  <a:gd name="connsiteY75" fmla="*/ 222317 h 1340991"/>
                  <a:gd name="connsiteX76" fmla="*/ 3105352 w 4635795"/>
                  <a:gd name="connsiteY76" fmla="*/ 295778 h 1340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4635795" h="1340991">
                    <a:moveTo>
                      <a:pt x="3105352" y="295778"/>
                    </a:moveTo>
                    <a:lnTo>
                      <a:pt x="4633218" y="295778"/>
                    </a:lnTo>
                    <a:lnTo>
                      <a:pt x="4633218" y="93438"/>
                    </a:lnTo>
                    <a:cubicBezTo>
                      <a:pt x="4633218" y="52196"/>
                      <a:pt x="4599709" y="18687"/>
                      <a:pt x="4558468" y="18687"/>
                    </a:cubicBezTo>
                    <a:lnTo>
                      <a:pt x="3030601" y="18687"/>
                    </a:lnTo>
                    <a:lnTo>
                      <a:pt x="3030601" y="126946"/>
                    </a:lnTo>
                    <a:lnTo>
                      <a:pt x="2926853" y="126946"/>
                    </a:lnTo>
                    <a:cubicBezTo>
                      <a:pt x="2866280" y="126946"/>
                      <a:pt x="2808284" y="144345"/>
                      <a:pt x="2758666" y="177854"/>
                    </a:cubicBezTo>
                    <a:cubicBezTo>
                      <a:pt x="2721935" y="202341"/>
                      <a:pt x="2691004" y="234561"/>
                      <a:pt x="2669094" y="270003"/>
                    </a:cubicBezTo>
                    <a:cubicBezTo>
                      <a:pt x="2651051" y="298356"/>
                      <a:pt x="2643318" y="325421"/>
                      <a:pt x="2604654" y="363440"/>
                    </a:cubicBezTo>
                    <a:cubicBezTo>
                      <a:pt x="2554392" y="413059"/>
                      <a:pt x="2486730" y="441412"/>
                      <a:pt x="2415846" y="441412"/>
                    </a:cubicBezTo>
                    <a:lnTo>
                      <a:pt x="2218660" y="441412"/>
                    </a:lnTo>
                    <a:cubicBezTo>
                      <a:pt x="2185152" y="349908"/>
                      <a:pt x="2131666" y="267425"/>
                      <a:pt x="2064005" y="199763"/>
                    </a:cubicBezTo>
                    <a:cubicBezTo>
                      <a:pt x="1932548" y="68306"/>
                      <a:pt x="1763716" y="2578"/>
                      <a:pt x="1579418" y="0"/>
                    </a:cubicBezTo>
                    <a:cubicBezTo>
                      <a:pt x="1315859" y="0"/>
                      <a:pt x="1110296" y="160455"/>
                      <a:pt x="969818" y="324132"/>
                    </a:cubicBezTo>
                    <a:cubicBezTo>
                      <a:pt x="800341" y="521962"/>
                      <a:pt x="762967" y="744279"/>
                      <a:pt x="562559" y="904734"/>
                    </a:cubicBezTo>
                    <a:cubicBezTo>
                      <a:pt x="501341" y="953708"/>
                      <a:pt x="429169" y="990439"/>
                      <a:pt x="350552" y="990439"/>
                    </a:cubicBezTo>
                    <a:cubicBezTo>
                      <a:pt x="262269" y="990439"/>
                      <a:pt x="181720" y="954353"/>
                      <a:pt x="123724" y="896357"/>
                    </a:cubicBezTo>
                    <a:cubicBezTo>
                      <a:pt x="65728" y="838361"/>
                      <a:pt x="29642" y="758456"/>
                      <a:pt x="29642" y="669529"/>
                    </a:cubicBezTo>
                    <a:cubicBezTo>
                      <a:pt x="29642" y="581246"/>
                      <a:pt x="65084" y="501986"/>
                      <a:pt x="123080" y="444634"/>
                    </a:cubicBezTo>
                    <a:cubicBezTo>
                      <a:pt x="181076" y="386638"/>
                      <a:pt x="261625" y="350552"/>
                      <a:pt x="350552" y="349263"/>
                    </a:cubicBezTo>
                    <a:lnTo>
                      <a:pt x="355063" y="349263"/>
                    </a:lnTo>
                    <a:lnTo>
                      <a:pt x="355063" y="349263"/>
                    </a:lnTo>
                    <a:cubicBezTo>
                      <a:pt x="481365" y="349263"/>
                      <a:pt x="581890" y="427236"/>
                      <a:pt x="650197" y="507141"/>
                    </a:cubicBezTo>
                    <a:cubicBezTo>
                      <a:pt x="678550" y="540649"/>
                      <a:pt x="701749" y="573514"/>
                      <a:pt x="719147" y="600578"/>
                    </a:cubicBezTo>
                    <a:lnTo>
                      <a:pt x="719792" y="601223"/>
                    </a:lnTo>
                    <a:cubicBezTo>
                      <a:pt x="725591" y="590912"/>
                      <a:pt x="731391" y="580602"/>
                      <a:pt x="737191" y="570292"/>
                    </a:cubicBezTo>
                    <a:cubicBezTo>
                      <a:pt x="720436" y="543871"/>
                      <a:pt x="699816" y="514229"/>
                      <a:pt x="675328" y="485876"/>
                    </a:cubicBezTo>
                    <a:cubicBezTo>
                      <a:pt x="601867" y="400815"/>
                      <a:pt x="494253" y="316399"/>
                      <a:pt x="356351" y="316399"/>
                    </a:cubicBezTo>
                    <a:lnTo>
                      <a:pt x="356351" y="316399"/>
                    </a:lnTo>
                    <a:lnTo>
                      <a:pt x="351841" y="316399"/>
                    </a:lnTo>
                    <a:lnTo>
                      <a:pt x="351841" y="316399"/>
                    </a:lnTo>
                    <a:cubicBezTo>
                      <a:pt x="254537" y="317688"/>
                      <a:pt x="166254" y="357640"/>
                      <a:pt x="102459" y="421436"/>
                    </a:cubicBezTo>
                    <a:cubicBezTo>
                      <a:pt x="39308" y="484587"/>
                      <a:pt x="0" y="572225"/>
                      <a:pt x="0" y="668885"/>
                    </a:cubicBezTo>
                    <a:cubicBezTo>
                      <a:pt x="0" y="766189"/>
                      <a:pt x="39308" y="854471"/>
                      <a:pt x="103104" y="918266"/>
                    </a:cubicBezTo>
                    <a:cubicBezTo>
                      <a:pt x="166899" y="982062"/>
                      <a:pt x="255181" y="1021370"/>
                      <a:pt x="352485" y="1021370"/>
                    </a:cubicBezTo>
                    <a:cubicBezTo>
                      <a:pt x="439479" y="1021370"/>
                      <a:pt x="518740" y="981417"/>
                      <a:pt x="584468" y="928577"/>
                    </a:cubicBezTo>
                    <a:cubicBezTo>
                      <a:pt x="775855" y="775210"/>
                      <a:pt x="828051" y="539361"/>
                      <a:pt x="996238" y="344108"/>
                    </a:cubicBezTo>
                    <a:cubicBezTo>
                      <a:pt x="1131562" y="186231"/>
                      <a:pt x="1329392" y="31575"/>
                      <a:pt x="1581352" y="31575"/>
                    </a:cubicBezTo>
                    <a:cubicBezTo>
                      <a:pt x="1754694" y="31575"/>
                      <a:pt x="1920949" y="99237"/>
                      <a:pt x="2043384" y="221673"/>
                    </a:cubicBezTo>
                    <a:cubicBezTo>
                      <a:pt x="2158087" y="336375"/>
                      <a:pt x="2228971" y="494253"/>
                      <a:pt x="2228971" y="670173"/>
                    </a:cubicBezTo>
                    <a:cubicBezTo>
                      <a:pt x="2228971" y="846738"/>
                      <a:pt x="2157442" y="1005905"/>
                      <a:pt x="2042096" y="1121896"/>
                    </a:cubicBezTo>
                    <a:cubicBezTo>
                      <a:pt x="1926748" y="1237243"/>
                      <a:pt x="1766938" y="1308771"/>
                      <a:pt x="1590373" y="1308771"/>
                    </a:cubicBezTo>
                    <a:cubicBezTo>
                      <a:pt x="1433140" y="1308771"/>
                      <a:pt x="1289439" y="1235310"/>
                      <a:pt x="1167648" y="1138650"/>
                    </a:cubicBezTo>
                    <a:cubicBezTo>
                      <a:pt x="1002038" y="1006549"/>
                      <a:pt x="879603" y="831917"/>
                      <a:pt x="822895" y="737835"/>
                    </a:cubicBezTo>
                    <a:cubicBezTo>
                      <a:pt x="817741" y="747501"/>
                      <a:pt x="811941" y="757167"/>
                      <a:pt x="806785" y="766833"/>
                    </a:cubicBezTo>
                    <a:cubicBezTo>
                      <a:pt x="869937" y="870581"/>
                      <a:pt x="990439" y="1037480"/>
                      <a:pt x="1148316" y="1163782"/>
                    </a:cubicBezTo>
                    <a:cubicBezTo>
                      <a:pt x="1274618" y="1264952"/>
                      <a:pt x="1425407" y="1340991"/>
                      <a:pt x="1590373" y="1340991"/>
                    </a:cubicBezTo>
                    <a:cubicBezTo>
                      <a:pt x="1775315" y="1340991"/>
                      <a:pt x="1942858" y="1266241"/>
                      <a:pt x="2064650" y="1144450"/>
                    </a:cubicBezTo>
                    <a:cubicBezTo>
                      <a:pt x="2147776" y="1061323"/>
                      <a:pt x="2208994" y="956930"/>
                      <a:pt x="2239281" y="839650"/>
                    </a:cubicBezTo>
                    <a:lnTo>
                      <a:pt x="2417779" y="839650"/>
                    </a:lnTo>
                    <a:cubicBezTo>
                      <a:pt x="2452577" y="839650"/>
                      <a:pt x="2487374" y="846738"/>
                      <a:pt x="2519594" y="859626"/>
                    </a:cubicBezTo>
                    <a:cubicBezTo>
                      <a:pt x="2643318" y="910534"/>
                      <a:pt x="2644607" y="995594"/>
                      <a:pt x="2714846" y="1065833"/>
                    </a:cubicBezTo>
                    <a:cubicBezTo>
                      <a:pt x="2770909" y="1121896"/>
                      <a:pt x="2846948" y="1154760"/>
                      <a:pt x="2929431" y="1154760"/>
                    </a:cubicBezTo>
                    <a:lnTo>
                      <a:pt x="3033179" y="1154760"/>
                    </a:lnTo>
                    <a:lnTo>
                      <a:pt x="3033179" y="1201801"/>
                    </a:lnTo>
                    <a:cubicBezTo>
                      <a:pt x="3033179" y="1243043"/>
                      <a:pt x="3066688" y="1276551"/>
                      <a:pt x="3107929" y="1276551"/>
                    </a:cubicBezTo>
                    <a:lnTo>
                      <a:pt x="4635796" y="1276551"/>
                    </a:lnTo>
                    <a:lnTo>
                      <a:pt x="4635796" y="1074211"/>
                    </a:lnTo>
                    <a:cubicBezTo>
                      <a:pt x="4635796" y="1032969"/>
                      <a:pt x="4602287" y="999461"/>
                      <a:pt x="4561045" y="999461"/>
                    </a:cubicBezTo>
                    <a:lnTo>
                      <a:pt x="3033179" y="999461"/>
                    </a:lnTo>
                    <a:lnTo>
                      <a:pt x="3033179" y="1120607"/>
                    </a:lnTo>
                    <a:lnTo>
                      <a:pt x="2926853" y="1120607"/>
                    </a:lnTo>
                    <a:cubicBezTo>
                      <a:pt x="2857259" y="1120607"/>
                      <a:pt x="2789597" y="1092898"/>
                      <a:pt x="2738045" y="1042635"/>
                    </a:cubicBezTo>
                    <a:cubicBezTo>
                      <a:pt x="2714202" y="1018792"/>
                      <a:pt x="2653628" y="879602"/>
                      <a:pt x="2531193" y="828695"/>
                    </a:cubicBezTo>
                    <a:cubicBezTo>
                      <a:pt x="2493174" y="813230"/>
                      <a:pt x="2453865" y="806141"/>
                      <a:pt x="2415201" y="806141"/>
                    </a:cubicBezTo>
                    <a:lnTo>
                      <a:pt x="2247658" y="806141"/>
                    </a:lnTo>
                    <a:cubicBezTo>
                      <a:pt x="2256680" y="762322"/>
                      <a:pt x="2261191" y="717215"/>
                      <a:pt x="2261191" y="671462"/>
                    </a:cubicBezTo>
                    <a:cubicBezTo>
                      <a:pt x="2261191" y="603800"/>
                      <a:pt x="2250880" y="538716"/>
                      <a:pt x="2232193" y="476854"/>
                    </a:cubicBezTo>
                    <a:lnTo>
                      <a:pt x="2414557" y="476854"/>
                    </a:lnTo>
                    <a:cubicBezTo>
                      <a:pt x="2497685" y="476854"/>
                      <a:pt x="2573724" y="443346"/>
                      <a:pt x="2629142" y="387927"/>
                    </a:cubicBezTo>
                    <a:cubicBezTo>
                      <a:pt x="2674894" y="342819"/>
                      <a:pt x="2684560" y="307377"/>
                      <a:pt x="2705180" y="277735"/>
                    </a:cubicBezTo>
                    <a:cubicBezTo>
                      <a:pt x="2723868" y="250671"/>
                      <a:pt x="2748355" y="226184"/>
                      <a:pt x="2777997" y="206852"/>
                    </a:cubicBezTo>
                    <a:cubicBezTo>
                      <a:pt x="2822461" y="177854"/>
                      <a:pt x="2873369" y="162388"/>
                      <a:pt x="2926209" y="162388"/>
                    </a:cubicBezTo>
                    <a:lnTo>
                      <a:pt x="3032534" y="162388"/>
                    </a:lnTo>
                    <a:lnTo>
                      <a:pt x="3032534" y="222317"/>
                    </a:lnTo>
                    <a:cubicBezTo>
                      <a:pt x="3030601" y="262270"/>
                      <a:pt x="3064110" y="295778"/>
                      <a:pt x="3105352" y="29577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64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grpSp>
            <p:nvGrpSpPr>
              <p:cNvPr id="14" name="图形 4"/>
              <p:cNvGrpSpPr/>
              <p:nvPr/>
            </p:nvGrpSpPr>
            <p:grpSpPr>
              <a:xfrm>
                <a:off x="5898320" y="3350239"/>
                <a:ext cx="395359" cy="442828"/>
                <a:chOff x="7894849" y="5123329"/>
                <a:chExt cx="371627" cy="416247"/>
              </a:xfrm>
              <a:solidFill>
                <a:schemeClr val="accent3"/>
              </a:solidFill>
            </p:grpSpPr>
            <p:sp>
              <p:nvSpPr>
                <p:cNvPr id="15" name="任意多边形: 形状 14"/>
                <p:cNvSpPr/>
                <p:nvPr/>
              </p:nvSpPr>
              <p:spPr>
                <a:xfrm>
                  <a:off x="7918075" y="5280415"/>
                  <a:ext cx="99019" cy="226155"/>
                </a:xfrm>
                <a:custGeom>
                  <a:avLst/>
                  <a:gdLst>
                    <a:gd name="connsiteX0" fmla="*/ 0 w 99019"/>
                    <a:gd name="connsiteY0" fmla="*/ 0 h 226155"/>
                    <a:gd name="connsiteX1" fmla="*/ 99019 w 99019"/>
                    <a:gd name="connsiteY1" fmla="*/ 0 h 226155"/>
                    <a:gd name="connsiteX2" fmla="*/ 99019 w 99019"/>
                    <a:gd name="connsiteY2" fmla="*/ 226155 h 226155"/>
                    <a:gd name="connsiteX3" fmla="*/ 0 w 99019"/>
                    <a:gd name="connsiteY3" fmla="*/ 226155 h 226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019" h="226155">
                      <a:moveTo>
                        <a:pt x="0" y="0"/>
                      </a:moveTo>
                      <a:lnTo>
                        <a:pt x="99019" y="0"/>
                      </a:lnTo>
                      <a:lnTo>
                        <a:pt x="99019" y="226155"/>
                      </a:lnTo>
                      <a:lnTo>
                        <a:pt x="0" y="226155"/>
                      </a:lnTo>
                      <a:close/>
                    </a:path>
                  </a:pathLst>
                </a:custGeom>
                <a:grpFill/>
                <a:ln w="61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6" name="任意多边形: 形状 15"/>
                <p:cNvSpPr/>
                <p:nvPr/>
              </p:nvSpPr>
              <p:spPr>
                <a:xfrm>
                  <a:off x="8034209" y="5345205"/>
                  <a:ext cx="99019" cy="161364"/>
                </a:xfrm>
                <a:custGeom>
                  <a:avLst/>
                  <a:gdLst>
                    <a:gd name="connsiteX0" fmla="*/ 0 w 99019"/>
                    <a:gd name="connsiteY0" fmla="*/ 0 h 161364"/>
                    <a:gd name="connsiteX1" fmla="*/ 99019 w 99019"/>
                    <a:gd name="connsiteY1" fmla="*/ 0 h 161364"/>
                    <a:gd name="connsiteX2" fmla="*/ 99019 w 99019"/>
                    <a:gd name="connsiteY2" fmla="*/ 161365 h 161364"/>
                    <a:gd name="connsiteX3" fmla="*/ 0 w 99019"/>
                    <a:gd name="connsiteY3" fmla="*/ 161365 h 161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019" h="161364">
                      <a:moveTo>
                        <a:pt x="0" y="0"/>
                      </a:moveTo>
                      <a:lnTo>
                        <a:pt x="99019" y="0"/>
                      </a:lnTo>
                      <a:lnTo>
                        <a:pt x="99019" y="161365"/>
                      </a:lnTo>
                      <a:lnTo>
                        <a:pt x="0" y="161365"/>
                      </a:lnTo>
                      <a:close/>
                    </a:path>
                  </a:pathLst>
                </a:custGeom>
                <a:grpFill/>
                <a:ln w="61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7" name="任意多边形: 形状 16"/>
                <p:cNvSpPr/>
                <p:nvPr/>
              </p:nvSpPr>
              <p:spPr>
                <a:xfrm>
                  <a:off x="8149732" y="5398994"/>
                  <a:ext cx="99019" cy="107576"/>
                </a:xfrm>
                <a:custGeom>
                  <a:avLst/>
                  <a:gdLst>
                    <a:gd name="connsiteX0" fmla="*/ 0 w 99019"/>
                    <a:gd name="connsiteY0" fmla="*/ 0 h 107576"/>
                    <a:gd name="connsiteX1" fmla="*/ 99019 w 99019"/>
                    <a:gd name="connsiteY1" fmla="*/ 0 h 107576"/>
                    <a:gd name="connsiteX2" fmla="*/ 99019 w 99019"/>
                    <a:gd name="connsiteY2" fmla="*/ 107576 h 107576"/>
                    <a:gd name="connsiteX3" fmla="*/ 0 w 99019"/>
                    <a:gd name="connsiteY3" fmla="*/ 107576 h 107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019" h="107576">
                      <a:moveTo>
                        <a:pt x="0" y="0"/>
                      </a:moveTo>
                      <a:lnTo>
                        <a:pt x="99019" y="0"/>
                      </a:lnTo>
                      <a:lnTo>
                        <a:pt x="99019" y="107576"/>
                      </a:lnTo>
                      <a:lnTo>
                        <a:pt x="0" y="107576"/>
                      </a:lnTo>
                      <a:close/>
                    </a:path>
                  </a:pathLst>
                </a:custGeom>
                <a:grpFill/>
                <a:ln w="61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8" name="任意多边形: 形状 17"/>
                <p:cNvSpPr/>
                <p:nvPr/>
              </p:nvSpPr>
              <p:spPr>
                <a:xfrm>
                  <a:off x="7894849" y="5521851"/>
                  <a:ext cx="371627" cy="17725"/>
                </a:xfrm>
                <a:custGeom>
                  <a:avLst/>
                  <a:gdLst>
                    <a:gd name="connsiteX0" fmla="*/ 0 w 371627"/>
                    <a:gd name="connsiteY0" fmla="*/ 0 h 17725"/>
                    <a:gd name="connsiteX1" fmla="*/ 371628 w 371627"/>
                    <a:gd name="connsiteY1" fmla="*/ 0 h 17725"/>
                    <a:gd name="connsiteX2" fmla="*/ 371628 w 371627"/>
                    <a:gd name="connsiteY2" fmla="*/ 17726 h 17725"/>
                    <a:gd name="connsiteX3" fmla="*/ 0 w 371627"/>
                    <a:gd name="connsiteY3" fmla="*/ 17726 h 17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1627" h="17725">
                      <a:moveTo>
                        <a:pt x="0" y="0"/>
                      </a:moveTo>
                      <a:lnTo>
                        <a:pt x="371628" y="0"/>
                      </a:lnTo>
                      <a:lnTo>
                        <a:pt x="371628" y="17726"/>
                      </a:lnTo>
                      <a:lnTo>
                        <a:pt x="0" y="17726"/>
                      </a:lnTo>
                      <a:close/>
                    </a:path>
                  </a:pathLst>
                </a:custGeom>
                <a:grpFill/>
                <a:ln w="61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9" name="任意多边形: 形状 18"/>
                <p:cNvSpPr/>
                <p:nvPr/>
              </p:nvSpPr>
              <p:spPr>
                <a:xfrm>
                  <a:off x="7929078" y="5123329"/>
                  <a:ext cx="322728" cy="212096"/>
                </a:xfrm>
                <a:custGeom>
                  <a:avLst/>
                  <a:gdLst>
                    <a:gd name="connsiteX0" fmla="*/ 253049 w 322728"/>
                    <a:gd name="connsiteY0" fmla="*/ 132637 h 212096"/>
                    <a:gd name="connsiteX1" fmla="*/ 0 w 322728"/>
                    <a:gd name="connsiteY1" fmla="*/ 0 h 212096"/>
                    <a:gd name="connsiteX2" fmla="*/ 251215 w 322728"/>
                    <a:gd name="connsiteY2" fmla="*/ 176034 h 212096"/>
                    <a:gd name="connsiteX3" fmla="*/ 251215 w 322728"/>
                    <a:gd name="connsiteY3" fmla="*/ 212097 h 212096"/>
                    <a:gd name="connsiteX4" fmla="*/ 322729 w 322728"/>
                    <a:gd name="connsiteY4" fmla="*/ 150362 h 212096"/>
                    <a:gd name="connsiteX5" fmla="*/ 249382 w 322728"/>
                    <a:gd name="connsiteY5" fmla="*/ 97185 h 212096"/>
                    <a:gd name="connsiteX6" fmla="*/ 253049 w 322728"/>
                    <a:gd name="connsiteY6" fmla="*/ 132637 h 212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2728" h="212096">
                      <a:moveTo>
                        <a:pt x="253049" y="132637"/>
                      </a:moveTo>
                      <a:cubicBezTo>
                        <a:pt x="79460" y="157697"/>
                        <a:pt x="0" y="0"/>
                        <a:pt x="0" y="0"/>
                      </a:cubicBezTo>
                      <a:cubicBezTo>
                        <a:pt x="56844" y="165643"/>
                        <a:pt x="167477" y="177257"/>
                        <a:pt x="251215" y="176034"/>
                      </a:cubicBezTo>
                      <a:lnTo>
                        <a:pt x="251215" y="212097"/>
                      </a:lnTo>
                      <a:lnTo>
                        <a:pt x="322729" y="150362"/>
                      </a:lnTo>
                      <a:lnTo>
                        <a:pt x="249382" y="97185"/>
                      </a:lnTo>
                      <a:lnTo>
                        <a:pt x="253049" y="132637"/>
                      </a:lnTo>
                      <a:close/>
                    </a:path>
                  </a:pathLst>
                </a:custGeom>
                <a:grpFill/>
                <a:ln w="61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sp>
            <p:nvSpPr>
              <p:cNvPr id="20" name="文本框 23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9399388" y="1312849"/>
                <a:ext cx="106858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accent2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l"/>
                <a:r>
                  <a:rPr lang="zh-CN" altLang="en-US" sz="1200" dirty="0">
                    <a:solidFill>
                      <a:schemeClr val="bg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添加小标题</a:t>
                </a:r>
                <a:endParaRPr lang="zh-CN" altLang="en-US" sz="1200" dirty="0">
                  <a:solidFill>
                    <a:schemeClr val="bg1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21" name="文本框 2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9398875" y="1605755"/>
                <a:ext cx="1816559" cy="6357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defRPr sz="10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1pPr>
              </a:lstStyle>
              <a:p>
                <a:pPr algn="l"/>
                <a:r>
                  <a:rPr lang="zh-CN" altLang="en-US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单击此处输入正文是您思想的提炼为了最终演示</a:t>
                </a:r>
                <a:endParaRPr lang="en-US" altLang="zh-CN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  <a:p>
                <a:pPr algn="l"/>
                <a:r>
                  <a:rPr lang="zh-CN" altLang="en-US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发布的良好效果</a:t>
                </a:r>
                <a:endParaRPr lang="en-US" altLang="zh-CN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22" name="文本框 23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9399388" y="2986602"/>
                <a:ext cx="106858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accent2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l"/>
                <a:r>
                  <a:rPr lang="zh-CN" altLang="en-US" sz="1200" dirty="0">
                    <a:solidFill>
                      <a:schemeClr val="bg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添加小标题</a:t>
                </a:r>
                <a:endParaRPr lang="zh-CN" altLang="en-US" sz="1200" dirty="0">
                  <a:solidFill>
                    <a:schemeClr val="bg1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23" name="文本框 24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9398875" y="3279508"/>
                <a:ext cx="1816559" cy="451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defRPr sz="10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1pPr>
              </a:lstStyle>
              <a:p>
                <a:pPr algn="l"/>
                <a:r>
                  <a:rPr lang="zh-CN" altLang="en-US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单击此处输入正文是您思想的提炼为了最终演示</a:t>
                </a:r>
                <a:endParaRPr lang="en-US" altLang="zh-CN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24" name="文本框 23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9399388" y="3860825"/>
                <a:ext cx="106858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accent2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l"/>
                <a:r>
                  <a:rPr lang="zh-CN" altLang="en-US" sz="1200" dirty="0">
                    <a:solidFill>
                      <a:schemeClr val="bg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添加小标题</a:t>
                </a:r>
                <a:endParaRPr lang="zh-CN" altLang="en-US" sz="1200" dirty="0">
                  <a:solidFill>
                    <a:schemeClr val="bg1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25" name="文本框 24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9398875" y="4153731"/>
                <a:ext cx="1816559" cy="451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defRPr sz="10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1pPr>
              </a:lstStyle>
              <a:p>
                <a:pPr algn="l"/>
                <a:r>
                  <a:rPr lang="zh-CN" altLang="en-US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单击此处输入正文是您思想的提炼为了最终演示</a:t>
                </a:r>
                <a:endParaRPr lang="en-US" altLang="zh-CN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26" name="文本框 23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399388" y="4870982"/>
                <a:ext cx="106858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accent2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l"/>
                <a:r>
                  <a:rPr lang="zh-CN" altLang="en-US" sz="1200" dirty="0">
                    <a:solidFill>
                      <a:schemeClr val="bg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添加小标题</a:t>
                </a:r>
                <a:endParaRPr lang="zh-CN" altLang="en-US" sz="1200" dirty="0">
                  <a:solidFill>
                    <a:schemeClr val="bg1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27" name="文本框 24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9398875" y="5163888"/>
                <a:ext cx="1816559" cy="6357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defRPr sz="10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1pPr>
              </a:lstStyle>
              <a:p>
                <a:pPr algn="l"/>
                <a:r>
                  <a:rPr lang="zh-CN" altLang="en-US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单击此处输入正文是您思想的提炼为了最终演示</a:t>
                </a:r>
                <a:endParaRPr lang="en-US" altLang="zh-CN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  <a:p>
                <a:pPr algn="l"/>
                <a:r>
                  <a:rPr lang="zh-CN" altLang="en-US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发布的良好效果</a:t>
                </a:r>
                <a:endParaRPr lang="en-US" altLang="zh-CN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grpSp>
            <p:nvGrpSpPr>
              <p:cNvPr id="33" name="组合 32"/>
              <p:cNvGrpSpPr/>
              <p:nvPr/>
            </p:nvGrpSpPr>
            <p:grpSpPr>
              <a:xfrm>
                <a:off x="956400" y="1336164"/>
                <a:ext cx="1816559" cy="1618215"/>
                <a:chOff x="-1276389" y="2910660"/>
                <a:chExt cx="1816559" cy="1618215"/>
              </a:xfrm>
            </p:grpSpPr>
            <p:sp>
              <p:nvSpPr>
                <p:cNvPr id="28" name="文本框 23"/>
                <p:cNvSpPr txBox="1"/>
                <p:nvPr>
                  <p:custDataLst>
                    <p:tags r:id="rId9"/>
                  </p:custDataLst>
                </p:nvPr>
              </p:nvSpPr>
              <p:spPr>
                <a:xfrm>
                  <a:off x="-528417" y="2910660"/>
                  <a:ext cx="106858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accent2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r"/>
                  <a:r>
                    <a:rPr lang="zh-CN" altLang="en-US" sz="1200" dirty="0">
                      <a:solidFill>
                        <a:schemeClr val="bg1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添加小标题</a:t>
                  </a:r>
                  <a:endParaRPr lang="zh-CN" altLang="en-US" sz="1200" dirty="0">
                    <a:solidFill>
                      <a:schemeClr val="bg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29" name="文本框 24"/>
                <p:cNvSpPr txBox="1"/>
                <p:nvPr>
                  <p:custDataLst>
                    <p:tags r:id="rId10"/>
                  </p:custDataLst>
                </p:nvPr>
              </p:nvSpPr>
              <p:spPr>
                <a:xfrm>
                  <a:off x="-1276389" y="3203566"/>
                  <a:ext cx="1816559" cy="4510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20000"/>
                    </a:lnSpc>
                    <a:defRPr sz="1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defRPr>
                  </a:lvl1pPr>
                </a:lstStyle>
                <a:p>
                  <a:pPr algn="r"/>
                  <a:r>
                    <a:rPr lang="zh-CN" altLang="en-US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单击此处输入正文是您思想的提炼为了最终演示</a:t>
                  </a:r>
                  <a:endParaRPr lang="en-US" altLang="zh-CN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30" name="文本框 29"/>
                <p:cNvSpPr txBox="1"/>
                <p:nvPr>
                  <p:custDataLst>
                    <p:tags r:id="rId11"/>
                  </p:custDataLst>
                </p:nvPr>
              </p:nvSpPr>
              <p:spPr>
                <a:xfrm>
                  <a:off x="-528417" y="3784883"/>
                  <a:ext cx="106858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accent2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r"/>
                  <a:r>
                    <a:rPr lang="zh-CN" altLang="en-US" sz="1200" dirty="0">
                      <a:solidFill>
                        <a:schemeClr val="bg1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添加小标题</a:t>
                  </a:r>
                  <a:endParaRPr lang="zh-CN" altLang="en-US" sz="1200" dirty="0">
                    <a:solidFill>
                      <a:schemeClr val="bg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31" name="文本框 30"/>
                <p:cNvSpPr txBox="1"/>
                <p:nvPr>
                  <p:custDataLst>
                    <p:tags r:id="rId12"/>
                  </p:custDataLst>
                </p:nvPr>
              </p:nvSpPr>
              <p:spPr>
                <a:xfrm>
                  <a:off x="-1276389" y="4077789"/>
                  <a:ext cx="1816559" cy="4510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20000"/>
                    </a:lnSpc>
                    <a:defRPr sz="1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defRPr>
                  </a:lvl1pPr>
                </a:lstStyle>
                <a:p>
                  <a:pPr algn="r"/>
                  <a:r>
                    <a:rPr lang="zh-CN" altLang="en-US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单击此处输入正文是您思想的提炼为了最终演示</a:t>
                  </a:r>
                  <a:endParaRPr lang="en-US" altLang="zh-CN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36" name="组合 35"/>
              <p:cNvGrpSpPr/>
              <p:nvPr/>
            </p:nvGrpSpPr>
            <p:grpSpPr>
              <a:xfrm>
                <a:off x="966651" y="3352116"/>
                <a:ext cx="1816559" cy="928657"/>
                <a:chOff x="-226375" y="3642522"/>
                <a:chExt cx="1816559" cy="928657"/>
              </a:xfrm>
            </p:grpSpPr>
            <p:sp>
              <p:nvSpPr>
                <p:cNvPr id="34" name="文本框 23"/>
                <p:cNvSpPr txBox="1"/>
                <p:nvPr>
                  <p:custDataLst>
                    <p:tags r:id="rId13"/>
                  </p:custDataLst>
                </p:nvPr>
              </p:nvSpPr>
              <p:spPr>
                <a:xfrm>
                  <a:off x="521597" y="3642522"/>
                  <a:ext cx="106858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accent2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r"/>
                  <a:r>
                    <a:rPr lang="zh-CN" altLang="en-US" sz="1200" dirty="0">
                      <a:solidFill>
                        <a:schemeClr val="bg1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添加小标题</a:t>
                  </a:r>
                  <a:endParaRPr lang="zh-CN" altLang="en-US" sz="1200" dirty="0">
                    <a:solidFill>
                      <a:schemeClr val="bg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35" name="文本框 24"/>
                <p:cNvSpPr txBox="1"/>
                <p:nvPr>
                  <p:custDataLst>
                    <p:tags r:id="rId14"/>
                  </p:custDataLst>
                </p:nvPr>
              </p:nvSpPr>
              <p:spPr>
                <a:xfrm>
                  <a:off x="-226375" y="3935428"/>
                  <a:ext cx="1816559" cy="6357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20000"/>
                    </a:lnSpc>
                    <a:defRPr sz="1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defRPr>
                  </a:lvl1pPr>
                </a:lstStyle>
                <a:p>
                  <a:pPr algn="r"/>
                  <a:r>
                    <a:rPr lang="zh-CN" altLang="en-US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单击此处输入正文是您思想的提炼为了最终演示</a:t>
                  </a:r>
                  <a:endParaRPr lang="en-US" altLang="zh-CN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  <a:p>
                  <a:pPr algn="r"/>
                  <a:r>
                    <a:rPr lang="zh-CN" altLang="en-US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发布的良好效果</a:t>
                  </a:r>
                  <a:endParaRPr lang="en-US" altLang="zh-CN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37" name="组合 36"/>
              <p:cNvGrpSpPr/>
              <p:nvPr/>
            </p:nvGrpSpPr>
            <p:grpSpPr>
              <a:xfrm>
                <a:off x="966651" y="4883682"/>
                <a:ext cx="1816559" cy="928657"/>
                <a:chOff x="-226375" y="3642522"/>
                <a:chExt cx="1816559" cy="928657"/>
              </a:xfrm>
            </p:grpSpPr>
            <p:sp>
              <p:nvSpPr>
                <p:cNvPr id="38" name="文本框 23"/>
                <p:cNvSpPr txBox="1"/>
                <p:nvPr>
                  <p:custDataLst>
                    <p:tags r:id="rId15"/>
                  </p:custDataLst>
                </p:nvPr>
              </p:nvSpPr>
              <p:spPr>
                <a:xfrm>
                  <a:off x="521597" y="3642522"/>
                  <a:ext cx="106858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accent2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r"/>
                  <a:r>
                    <a:rPr lang="zh-CN" altLang="en-US" sz="1200" dirty="0">
                      <a:solidFill>
                        <a:schemeClr val="bg1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添加小标题</a:t>
                  </a:r>
                  <a:endParaRPr lang="zh-CN" altLang="en-US" sz="1200" dirty="0">
                    <a:solidFill>
                      <a:schemeClr val="bg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39" name="文本框 24"/>
                <p:cNvSpPr txBox="1"/>
                <p:nvPr>
                  <p:custDataLst>
                    <p:tags r:id="rId16"/>
                  </p:custDataLst>
                </p:nvPr>
              </p:nvSpPr>
              <p:spPr>
                <a:xfrm>
                  <a:off x="-226375" y="3935428"/>
                  <a:ext cx="1816559" cy="6357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20000"/>
                    </a:lnSpc>
                    <a:defRPr sz="1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defRPr>
                  </a:lvl1pPr>
                </a:lstStyle>
                <a:p>
                  <a:pPr algn="r"/>
                  <a:r>
                    <a:rPr lang="zh-CN" altLang="en-US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单击此处输入正文是您思想的提炼为了最终演示</a:t>
                  </a:r>
                  <a:endParaRPr lang="en-US" altLang="zh-CN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  <a:p>
                  <a:pPr algn="r"/>
                  <a:r>
                    <a:rPr lang="zh-CN" altLang="en-US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发布的良好效果</a:t>
                  </a:r>
                  <a:endParaRPr lang="en-US" altLang="zh-CN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</p:grpSp>
        <p:grpSp>
          <p:nvGrpSpPr>
            <p:cNvPr id="41" name="知鱼25"/>
            <p:cNvGrpSpPr/>
            <p:nvPr/>
          </p:nvGrpSpPr>
          <p:grpSpPr>
            <a:xfrm>
              <a:off x="4965755" y="1588037"/>
              <a:ext cx="358720" cy="425126"/>
              <a:chOff x="5442104" y="1861916"/>
              <a:chExt cx="444240" cy="526478"/>
            </a:xfrm>
            <a:solidFill>
              <a:schemeClr val="accent1"/>
            </a:solidFill>
          </p:grpSpPr>
          <p:sp>
            <p:nvSpPr>
              <p:cNvPr id="42" name="知鱼25-1"/>
              <p:cNvSpPr/>
              <p:nvPr/>
            </p:nvSpPr>
            <p:spPr>
              <a:xfrm>
                <a:off x="5442104" y="1861916"/>
                <a:ext cx="440081" cy="526478"/>
              </a:xfrm>
              <a:custGeom>
                <a:avLst/>
                <a:gdLst>
                  <a:gd name="connsiteX0" fmla="*/ 294288 w 440081"/>
                  <a:gd name="connsiteY0" fmla="*/ 220041 h 526478"/>
                  <a:gd name="connsiteX1" fmla="*/ 218691 w 440081"/>
                  <a:gd name="connsiteY1" fmla="*/ 298338 h 526478"/>
                  <a:gd name="connsiteX2" fmla="*/ 143094 w 440081"/>
                  <a:gd name="connsiteY2" fmla="*/ 220041 h 526478"/>
                  <a:gd name="connsiteX3" fmla="*/ 218691 w 440081"/>
                  <a:gd name="connsiteY3" fmla="*/ 141744 h 526478"/>
                  <a:gd name="connsiteX4" fmla="*/ 228140 w 440081"/>
                  <a:gd name="connsiteY4" fmla="*/ 143094 h 526478"/>
                  <a:gd name="connsiteX5" fmla="*/ 271339 w 440081"/>
                  <a:gd name="connsiteY5" fmla="*/ 99896 h 526478"/>
                  <a:gd name="connsiteX6" fmla="*/ 218691 w 440081"/>
                  <a:gd name="connsiteY6" fmla="*/ 87746 h 526478"/>
                  <a:gd name="connsiteX7" fmla="*/ 89096 w 440081"/>
                  <a:gd name="connsiteY7" fmla="*/ 220041 h 526478"/>
                  <a:gd name="connsiteX8" fmla="*/ 218691 w 440081"/>
                  <a:gd name="connsiteY8" fmla="*/ 352335 h 526478"/>
                  <a:gd name="connsiteX9" fmla="*/ 348285 w 440081"/>
                  <a:gd name="connsiteY9" fmla="*/ 220041 h 526478"/>
                  <a:gd name="connsiteX10" fmla="*/ 337486 w 440081"/>
                  <a:gd name="connsiteY10" fmla="*/ 168743 h 526478"/>
                  <a:gd name="connsiteX11" fmla="*/ 292938 w 440081"/>
                  <a:gd name="connsiteY11" fmla="*/ 213291 h 526478"/>
                  <a:gd name="connsiteX12" fmla="*/ 294288 w 440081"/>
                  <a:gd name="connsiteY12" fmla="*/ 220041 h 526478"/>
                  <a:gd name="connsiteX13" fmla="*/ 355035 w 440081"/>
                  <a:gd name="connsiteY13" fmla="*/ 394184 h 526478"/>
                  <a:gd name="connsiteX14" fmla="*/ 440082 w 440081"/>
                  <a:gd name="connsiteY14" fmla="*/ 220041 h 526478"/>
                  <a:gd name="connsiteX15" fmla="*/ 429282 w 440081"/>
                  <a:gd name="connsiteY15" fmla="*/ 151194 h 526478"/>
                  <a:gd name="connsiteX16" fmla="*/ 417133 w 440081"/>
                  <a:gd name="connsiteY16" fmla="*/ 163343 h 526478"/>
                  <a:gd name="connsiteX17" fmla="*/ 384734 w 440081"/>
                  <a:gd name="connsiteY17" fmla="*/ 176843 h 526478"/>
                  <a:gd name="connsiteX18" fmla="*/ 380684 w 440081"/>
                  <a:gd name="connsiteY18" fmla="*/ 176843 h 526478"/>
                  <a:gd name="connsiteX19" fmla="*/ 386084 w 440081"/>
                  <a:gd name="connsiteY19" fmla="*/ 220041 h 526478"/>
                  <a:gd name="connsiteX20" fmla="*/ 220041 w 440081"/>
                  <a:gd name="connsiteY20" fmla="*/ 386084 h 526478"/>
                  <a:gd name="connsiteX21" fmla="*/ 53998 w 440081"/>
                  <a:gd name="connsiteY21" fmla="*/ 220041 h 526478"/>
                  <a:gd name="connsiteX22" fmla="*/ 220041 w 440081"/>
                  <a:gd name="connsiteY22" fmla="*/ 53998 h 526478"/>
                  <a:gd name="connsiteX23" fmla="*/ 269989 w 440081"/>
                  <a:gd name="connsiteY23" fmla="*/ 62097 h 526478"/>
                  <a:gd name="connsiteX24" fmla="*/ 283488 w 440081"/>
                  <a:gd name="connsiteY24" fmla="*/ 29699 h 526478"/>
                  <a:gd name="connsiteX25" fmla="*/ 298338 w 440081"/>
                  <a:gd name="connsiteY25" fmla="*/ 14849 h 526478"/>
                  <a:gd name="connsiteX26" fmla="*/ 220041 w 440081"/>
                  <a:gd name="connsiteY26" fmla="*/ 0 h 526478"/>
                  <a:gd name="connsiteX27" fmla="*/ 0 w 440081"/>
                  <a:gd name="connsiteY27" fmla="*/ 220041 h 526478"/>
                  <a:gd name="connsiteX28" fmla="*/ 95846 w 440081"/>
                  <a:gd name="connsiteY28" fmla="*/ 402283 h 526478"/>
                  <a:gd name="connsiteX29" fmla="*/ 59397 w 440081"/>
                  <a:gd name="connsiteY29" fmla="*/ 499479 h 526478"/>
                  <a:gd name="connsiteX30" fmla="*/ 71547 w 440081"/>
                  <a:gd name="connsiteY30" fmla="*/ 525128 h 526478"/>
                  <a:gd name="connsiteX31" fmla="*/ 78297 w 440081"/>
                  <a:gd name="connsiteY31" fmla="*/ 526478 h 526478"/>
                  <a:gd name="connsiteX32" fmla="*/ 97196 w 440081"/>
                  <a:gd name="connsiteY32" fmla="*/ 512979 h 526478"/>
                  <a:gd name="connsiteX33" fmla="*/ 130944 w 440081"/>
                  <a:gd name="connsiteY33" fmla="*/ 422532 h 526478"/>
                  <a:gd name="connsiteX34" fmla="*/ 206541 w 440081"/>
                  <a:gd name="connsiteY34" fmla="*/ 440082 h 526478"/>
                  <a:gd name="connsiteX35" fmla="*/ 206541 w 440081"/>
                  <a:gd name="connsiteY35" fmla="*/ 506229 h 526478"/>
                  <a:gd name="connsiteX36" fmla="*/ 226790 w 440081"/>
                  <a:gd name="connsiteY36" fmla="*/ 526478 h 526478"/>
                  <a:gd name="connsiteX37" fmla="*/ 247040 w 440081"/>
                  <a:gd name="connsiteY37" fmla="*/ 506229 h 526478"/>
                  <a:gd name="connsiteX38" fmla="*/ 247040 w 440081"/>
                  <a:gd name="connsiteY38" fmla="*/ 438732 h 526478"/>
                  <a:gd name="connsiteX39" fmla="*/ 319936 w 440081"/>
                  <a:gd name="connsiteY39" fmla="*/ 415783 h 526478"/>
                  <a:gd name="connsiteX40" fmla="*/ 356385 w 440081"/>
                  <a:gd name="connsiteY40" fmla="*/ 512979 h 526478"/>
                  <a:gd name="connsiteX41" fmla="*/ 375284 w 440081"/>
                  <a:gd name="connsiteY41" fmla="*/ 526478 h 526478"/>
                  <a:gd name="connsiteX42" fmla="*/ 382034 w 440081"/>
                  <a:gd name="connsiteY42" fmla="*/ 525128 h 526478"/>
                  <a:gd name="connsiteX43" fmla="*/ 394183 w 440081"/>
                  <a:gd name="connsiteY43" fmla="*/ 499479 h 526478"/>
                  <a:gd name="connsiteX44" fmla="*/ 355035 w 440081"/>
                  <a:gd name="connsiteY44" fmla="*/ 394184 h 526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440081" h="526478">
                    <a:moveTo>
                      <a:pt x="294288" y="220041"/>
                    </a:moveTo>
                    <a:cubicBezTo>
                      <a:pt x="294288" y="263239"/>
                      <a:pt x="260539" y="298338"/>
                      <a:pt x="218691" y="298338"/>
                    </a:cubicBezTo>
                    <a:cubicBezTo>
                      <a:pt x="176843" y="298338"/>
                      <a:pt x="143094" y="263239"/>
                      <a:pt x="143094" y="220041"/>
                    </a:cubicBezTo>
                    <a:cubicBezTo>
                      <a:pt x="143094" y="176843"/>
                      <a:pt x="176843" y="141744"/>
                      <a:pt x="218691" y="141744"/>
                    </a:cubicBezTo>
                    <a:cubicBezTo>
                      <a:pt x="222741" y="141744"/>
                      <a:pt x="225440" y="141744"/>
                      <a:pt x="228140" y="143094"/>
                    </a:cubicBezTo>
                    <a:lnTo>
                      <a:pt x="271339" y="99896"/>
                    </a:lnTo>
                    <a:cubicBezTo>
                      <a:pt x="255139" y="91796"/>
                      <a:pt x="237590" y="87746"/>
                      <a:pt x="218691" y="87746"/>
                    </a:cubicBezTo>
                    <a:cubicBezTo>
                      <a:pt x="147144" y="87746"/>
                      <a:pt x="89096" y="147144"/>
                      <a:pt x="89096" y="220041"/>
                    </a:cubicBezTo>
                    <a:cubicBezTo>
                      <a:pt x="89096" y="292938"/>
                      <a:pt x="147144" y="352335"/>
                      <a:pt x="218691" y="352335"/>
                    </a:cubicBezTo>
                    <a:cubicBezTo>
                      <a:pt x="290238" y="352335"/>
                      <a:pt x="348285" y="292938"/>
                      <a:pt x="348285" y="220041"/>
                    </a:cubicBezTo>
                    <a:cubicBezTo>
                      <a:pt x="348285" y="201142"/>
                      <a:pt x="344236" y="183592"/>
                      <a:pt x="337486" y="168743"/>
                    </a:cubicBezTo>
                    <a:lnTo>
                      <a:pt x="292938" y="213291"/>
                    </a:lnTo>
                    <a:cubicBezTo>
                      <a:pt x="294288" y="214641"/>
                      <a:pt x="294288" y="217341"/>
                      <a:pt x="294288" y="220041"/>
                    </a:cubicBezTo>
                    <a:close/>
                    <a:moveTo>
                      <a:pt x="355035" y="394184"/>
                    </a:moveTo>
                    <a:cubicBezTo>
                      <a:pt x="406333" y="353685"/>
                      <a:pt x="440082" y="291588"/>
                      <a:pt x="440082" y="220041"/>
                    </a:cubicBezTo>
                    <a:cubicBezTo>
                      <a:pt x="440082" y="195742"/>
                      <a:pt x="436032" y="172793"/>
                      <a:pt x="429282" y="151194"/>
                    </a:cubicBezTo>
                    <a:lnTo>
                      <a:pt x="417133" y="163343"/>
                    </a:lnTo>
                    <a:cubicBezTo>
                      <a:pt x="407683" y="172793"/>
                      <a:pt x="396883" y="176843"/>
                      <a:pt x="384734" y="176843"/>
                    </a:cubicBezTo>
                    <a:cubicBezTo>
                      <a:pt x="383384" y="176843"/>
                      <a:pt x="382034" y="176843"/>
                      <a:pt x="380684" y="176843"/>
                    </a:cubicBezTo>
                    <a:cubicBezTo>
                      <a:pt x="384734" y="190342"/>
                      <a:pt x="386084" y="205191"/>
                      <a:pt x="386084" y="220041"/>
                    </a:cubicBezTo>
                    <a:cubicBezTo>
                      <a:pt x="386084" y="311837"/>
                      <a:pt x="311837" y="386084"/>
                      <a:pt x="220041" y="386084"/>
                    </a:cubicBezTo>
                    <a:cubicBezTo>
                      <a:pt x="128245" y="386084"/>
                      <a:pt x="53998" y="311837"/>
                      <a:pt x="53998" y="220041"/>
                    </a:cubicBezTo>
                    <a:cubicBezTo>
                      <a:pt x="53998" y="128245"/>
                      <a:pt x="128245" y="53998"/>
                      <a:pt x="220041" y="53998"/>
                    </a:cubicBezTo>
                    <a:cubicBezTo>
                      <a:pt x="237590" y="53998"/>
                      <a:pt x="253789" y="56698"/>
                      <a:pt x="269989" y="62097"/>
                    </a:cubicBezTo>
                    <a:cubicBezTo>
                      <a:pt x="269989" y="49948"/>
                      <a:pt x="275388" y="39148"/>
                      <a:pt x="283488" y="29699"/>
                    </a:cubicBezTo>
                    <a:lnTo>
                      <a:pt x="298338" y="14849"/>
                    </a:lnTo>
                    <a:cubicBezTo>
                      <a:pt x="274038" y="5400"/>
                      <a:pt x="247040" y="0"/>
                      <a:pt x="220041" y="0"/>
                    </a:cubicBezTo>
                    <a:cubicBezTo>
                      <a:pt x="98546" y="0"/>
                      <a:pt x="0" y="98546"/>
                      <a:pt x="0" y="220041"/>
                    </a:cubicBezTo>
                    <a:cubicBezTo>
                      <a:pt x="0" y="295638"/>
                      <a:pt x="37798" y="361785"/>
                      <a:pt x="95846" y="402283"/>
                    </a:cubicBezTo>
                    <a:lnTo>
                      <a:pt x="59397" y="499479"/>
                    </a:lnTo>
                    <a:cubicBezTo>
                      <a:pt x="55348" y="510279"/>
                      <a:pt x="60747" y="521078"/>
                      <a:pt x="71547" y="525128"/>
                    </a:cubicBezTo>
                    <a:cubicBezTo>
                      <a:pt x="74247" y="526478"/>
                      <a:pt x="76947" y="526478"/>
                      <a:pt x="78297" y="526478"/>
                    </a:cubicBezTo>
                    <a:cubicBezTo>
                      <a:pt x="86396" y="526478"/>
                      <a:pt x="94496" y="521078"/>
                      <a:pt x="97196" y="512979"/>
                    </a:cubicBezTo>
                    <a:lnTo>
                      <a:pt x="130944" y="422532"/>
                    </a:lnTo>
                    <a:cubicBezTo>
                      <a:pt x="153894" y="433332"/>
                      <a:pt x="179542" y="438732"/>
                      <a:pt x="206541" y="440082"/>
                    </a:cubicBezTo>
                    <a:lnTo>
                      <a:pt x="206541" y="506229"/>
                    </a:lnTo>
                    <a:cubicBezTo>
                      <a:pt x="206541" y="517028"/>
                      <a:pt x="215991" y="526478"/>
                      <a:pt x="226790" y="526478"/>
                    </a:cubicBezTo>
                    <a:cubicBezTo>
                      <a:pt x="237590" y="526478"/>
                      <a:pt x="247040" y="517028"/>
                      <a:pt x="247040" y="506229"/>
                    </a:cubicBezTo>
                    <a:lnTo>
                      <a:pt x="247040" y="438732"/>
                    </a:lnTo>
                    <a:cubicBezTo>
                      <a:pt x="272688" y="436032"/>
                      <a:pt x="298338" y="427932"/>
                      <a:pt x="319936" y="415783"/>
                    </a:cubicBezTo>
                    <a:lnTo>
                      <a:pt x="356385" y="512979"/>
                    </a:lnTo>
                    <a:cubicBezTo>
                      <a:pt x="359085" y="521078"/>
                      <a:pt x="367184" y="526478"/>
                      <a:pt x="375284" y="526478"/>
                    </a:cubicBezTo>
                    <a:cubicBezTo>
                      <a:pt x="377984" y="526478"/>
                      <a:pt x="380684" y="526478"/>
                      <a:pt x="382034" y="525128"/>
                    </a:cubicBezTo>
                    <a:cubicBezTo>
                      <a:pt x="392834" y="521078"/>
                      <a:pt x="398233" y="508929"/>
                      <a:pt x="394183" y="499479"/>
                    </a:cubicBezTo>
                    <a:lnTo>
                      <a:pt x="355035" y="394184"/>
                    </a:ln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43" name="知鱼25-2"/>
              <p:cNvSpPr/>
              <p:nvPr/>
            </p:nvSpPr>
            <p:spPr>
              <a:xfrm>
                <a:off x="5618947" y="1865966"/>
                <a:ext cx="267398" cy="261889"/>
              </a:xfrm>
              <a:custGeom>
                <a:avLst/>
                <a:gdLst>
                  <a:gd name="connsiteX0" fmla="*/ 259189 w 267398"/>
                  <a:gd name="connsiteY0" fmla="*/ 67497 h 261889"/>
                  <a:gd name="connsiteX1" fmla="*/ 221391 w 267398"/>
                  <a:gd name="connsiteY1" fmla="*/ 52648 h 261889"/>
                  <a:gd name="connsiteX2" fmla="*/ 214641 w 267398"/>
                  <a:gd name="connsiteY2" fmla="*/ 45898 h 261889"/>
                  <a:gd name="connsiteX3" fmla="*/ 199792 w 267398"/>
                  <a:gd name="connsiteY3" fmla="*/ 8100 h 261889"/>
                  <a:gd name="connsiteX4" fmla="*/ 187642 w 267398"/>
                  <a:gd name="connsiteY4" fmla="*/ 0 h 261889"/>
                  <a:gd name="connsiteX5" fmla="*/ 178192 w 267398"/>
                  <a:gd name="connsiteY5" fmla="*/ 4050 h 261889"/>
                  <a:gd name="connsiteX6" fmla="*/ 130944 w 267398"/>
                  <a:gd name="connsiteY6" fmla="*/ 51298 h 261889"/>
                  <a:gd name="connsiteX7" fmla="*/ 128245 w 267398"/>
                  <a:gd name="connsiteY7" fmla="*/ 64797 h 261889"/>
                  <a:gd name="connsiteX8" fmla="*/ 140394 w 267398"/>
                  <a:gd name="connsiteY8" fmla="*/ 97196 h 261889"/>
                  <a:gd name="connsiteX9" fmla="*/ 59397 w 267398"/>
                  <a:gd name="connsiteY9" fmla="*/ 178193 h 261889"/>
                  <a:gd name="connsiteX10" fmla="*/ 43198 w 267398"/>
                  <a:gd name="connsiteY10" fmla="*/ 175493 h 261889"/>
                  <a:gd name="connsiteX11" fmla="*/ 0 w 267398"/>
                  <a:gd name="connsiteY11" fmla="*/ 218691 h 261889"/>
                  <a:gd name="connsiteX12" fmla="*/ 43198 w 267398"/>
                  <a:gd name="connsiteY12" fmla="*/ 261889 h 261889"/>
                  <a:gd name="connsiteX13" fmla="*/ 86396 w 267398"/>
                  <a:gd name="connsiteY13" fmla="*/ 218691 h 261889"/>
                  <a:gd name="connsiteX14" fmla="*/ 83696 w 267398"/>
                  <a:gd name="connsiteY14" fmla="*/ 202492 h 261889"/>
                  <a:gd name="connsiteX15" fmla="*/ 161993 w 267398"/>
                  <a:gd name="connsiteY15" fmla="*/ 124195 h 261889"/>
                  <a:gd name="connsiteX16" fmla="*/ 203841 w 267398"/>
                  <a:gd name="connsiteY16" fmla="*/ 140394 h 261889"/>
                  <a:gd name="connsiteX17" fmla="*/ 207891 w 267398"/>
                  <a:gd name="connsiteY17" fmla="*/ 141744 h 261889"/>
                  <a:gd name="connsiteX18" fmla="*/ 217341 w 267398"/>
                  <a:gd name="connsiteY18" fmla="*/ 137694 h 261889"/>
                  <a:gd name="connsiteX19" fmla="*/ 264589 w 267398"/>
                  <a:gd name="connsiteY19" fmla="*/ 90446 h 261889"/>
                  <a:gd name="connsiteX20" fmla="*/ 259189 w 267398"/>
                  <a:gd name="connsiteY20" fmla="*/ 67497 h 26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7398" h="261889">
                    <a:moveTo>
                      <a:pt x="259189" y="67497"/>
                    </a:moveTo>
                    <a:lnTo>
                      <a:pt x="221391" y="52648"/>
                    </a:lnTo>
                    <a:cubicBezTo>
                      <a:pt x="217341" y="51298"/>
                      <a:pt x="215991" y="48598"/>
                      <a:pt x="214641" y="45898"/>
                    </a:cubicBezTo>
                    <a:lnTo>
                      <a:pt x="199792" y="8100"/>
                    </a:lnTo>
                    <a:cubicBezTo>
                      <a:pt x="198442" y="2700"/>
                      <a:pt x="193042" y="0"/>
                      <a:pt x="187642" y="0"/>
                    </a:cubicBezTo>
                    <a:cubicBezTo>
                      <a:pt x="184942" y="0"/>
                      <a:pt x="180892" y="1350"/>
                      <a:pt x="178192" y="4050"/>
                    </a:cubicBezTo>
                    <a:lnTo>
                      <a:pt x="130944" y="51298"/>
                    </a:lnTo>
                    <a:cubicBezTo>
                      <a:pt x="126895" y="55348"/>
                      <a:pt x="126895" y="60747"/>
                      <a:pt x="128245" y="64797"/>
                    </a:cubicBezTo>
                    <a:lnTo>
                      <a:pt x="140394" y="97196"/>
                    </a:lnTo>
                    <a:lnTo>
                      <a:pt x="59397" y="178193"/>
                    </a:lnTo>
                    <a:cubicBezTo>
                      <a:pt x="53998" y="175493"/>
                      <a:pt x="48598" y="175493"/>
                      <a:pt x="43198" y="175493"/>
                    </a:cubicBezTo>
                    <a:cubicBezTo>
                      <a:pt x="18899" y="175493"/>
                      <a:pt x="0" y="194392"/>
                      <a:pt x="0" y="218691"/>
                    </a:cubicBezTo>
                    <a:cubicBezTo>
                      <a:pt x="0" y="242990"/>
                      <a:pt x="18899" y="261889"/>
                      <a:pt x="43198" y="261889"/>
                    </a:cubicBezTo>
                    <a:cubicBezTo>
                      <a:pt x="67497" y="261889"/>
                      <a:pt x="86396" y="242990"/>
                      <a:pt x="86396" y="218691"/>
                    </a:cubicBezTo>
                    <a:cubicBezTo>
                      <a:pt x="86396" y="213291"/>
                      <a:pt x="85046" y="207891"/>
                      <a:pt x="83696" y="202492"/>
                    </a:cubicBezTo>
                    <a:lnTo>
                      <a:pt x="161993" y="124195"/>
                    </a:lnTo>
                    <a:lnTo>
                      <a:pt x="203841" y="140394"/>
                    </a:lnTo>
                    <a:cubicBezTo>
                      <a:pt x="205191" y="140394"/>
                      <a:pt x="206541" y="141744"/>
                      <a:pt x="207891" y="141744"/>
                    </a:cubicBezTo>
                    <a:cubicBezTo>
                      <a:pt x="210591" y="141744"/>
                      <a:pt x="214641" y="140394"/>
                      <a:pt x="217341" y="137694"/>
                    </a:cubicBezTo>
                    <a:lnTo>
                      <a:pt x="264589" y="90446"/>
                    </a:lnTo>
                    <a:cubicBezTo>
                      <a:pt x="269989" y="82347"/>
                      <a:pt x="267289" y="71547"/>
                      <a:pt x="259189" y="67497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44" name="知鱼34"/>
            <p:cNvGrpSpPr/>
            <p:nvPr/>
          </p:nvGrpSpPr>
          <p:grpSpPr>
            <a:xfrm>
              <a:off x="4976307" y="4931425"/>
              <a:ext cx="375906" cy="335268"/>
              <a:chOff x="8297703" y="5572912"/>
              <a:chExt cx="499479" cy="445481"/>
            </a:xfrm>
            <a:solidFill>
              <a:schemeClr val="accent4"/>
            </a:solidFill>
          </p:grpSpPr>
          <p:sp>
            <p:nvSpPr>
              <p:cNvPr id="45" name="知鱼34-1"/>
              <p:cNvSpPr/>
              <p:nvPr/>
            </p:nvSpPr>
            <p:spPr>
              <a:xfrm>
                <a:off x="8297703" y="5572912"/>
                <a:ext cx="485979" cy="445481"/>
              </a:xfrm>
              <a:custGeom>
                <a:avLst/>
                <a:gdLst>
                  <a:gd name="connsiteX0" fmla="*/ 431982 w 485979"/>
                  <a:gd name="connsiteY0" fmla="*/ 0 h 445481"/>
                  <a:gd name="connsiteX1" fmla="*/ 53998 w 485979"/>
                  <a:gd name="connsiteY1" fmla="*/ 0 h 445481"/>
                  <a:gd name="connsiteX2" fmla="*/ 0 w 485979"/>
                  <a:gd name="connsiteY2" fmla="*/ 53998 h 445481"/>
                  <a:gd name="connsiteX3" fmla="*/ 0 w 485979"/>
                  <a:gd name="connsiteY3" fmla="*/ 391484 h 445481"/>
                  <a:gd name="connsiteX4" fmla="*/ 53998 w 485979"/>
                  <a:gd name="connsiteY4" fmla="*/ 445481 h 445481"/>
                  <a:gd name="connsiteX5" fmla="*/ 318587 w 485979"/>
                  <a:gd name="connsiteY5" fmla="*/ 445481 h 445481"/>
                  <a:gd name="connsiteX6" fmla="*/ 283488 w 485979"/>
                  <a:gd name="connsiteY6" fmla="*/ 391484 h 445481"/>
                  <a:gd name="connsiteX7" fmla="*/ 67497 w 485979"/>
                  <a:gd name="connsiteY7" fmla="*/ 391484 h 445481"/>
                  <a:gd name="connsiteX8" fmla="*/ 53998 w 485979"/>
                  <a:gd name="connsiteY8" fmla="*/ 377984 h 445481"/>
                  <a:gd name="connsiteX9" fmla="*/ 53998 w 485979"/>
                  <a:gd name="connsiteY9" fmla="*/ 148494 h 445481"/>
                  <a:gd name="connsiteX10" fmla="*/ 67497 w 485979"/>
                  <a:gd name="connsiteY10" fmla="*/ 134994 h 445481"/>
                  <a:gd name="connsiteX11" fmla="*/ 418483 w 485979"/>
                  <a:gd name="connsiteY11" fmla="*/ 134994 h 445481"/>
                  <a:gd name="connsiteX12" fmla="*/ 431982 w 485979"/>
                  <a:gd name="connsiteY12" fmla="*/ 148494 h 445481"/>
                  <a:gd name="connsiteX13" fmla="*/ 431982 w 485979"/>
                  <a:gd name="connsiteY13" fmla="*/ 225441 h 445481"/>
                  <a:gd name="connsiteX14" fmla="*/ 485980 w 485979"/>
                  <a:gd name="connsiteY14" fmla="*/ 251090 h 445481"/>
                  <a:gd name="connsiteX15" fmla="*/ 485980 w 485979"/>
                  <a:gd name="connsiteY15" fmla="*/ 52648 h 445481"/>
                  <a:gd name="connsiteX16" fmla="*/ 431982 w 485979"/>
                  <a:gd name="connsiteY16" fmla="*/ 0 h 445481"/>
                  <a:gd name="connsiteX17" fmla="*/ 80997 w 485979"/>
                  <a:gd name="connsiteY17" fmla="*/ 94496 h 445481"/>
                  <a:gd name="connsiteX18" fmla="*/ 53998 w 485979"/>
                  <a:gd name="connsiteY18" fmla="*/ 67497 h 445481"/>
                  <a:gd name="connsiteX19" fmla="*/ 80997 w 485979"/>
                  <a:gd name="connsiteY19" fmla="*/ 40498 h 445481"/>
                  <a:gd name="connsiteX20" fmla="*/ 107996 w 485979"/>
                  <a:gd name="connsiteY20" fmla="*/ 67497 h 445481"/>
                  <a:gd name="connsiteX21" fmla="*/ 80997 w 485979"/>
                  <a:gd name="connsiteY21" fmla="*/ 94496 h 445481"/>
                  <a:gd name="connsiteX22" fmla="*/ 215991 w 485979"/>
                  <a:gd name="connsiteY22" fmla="*/ 87746 h 445481"/>
                  <a:gd name="connsiteX23" fmla="*/ 161993 w 485979"/>
                  <a:gd name="connsiteY23" fmla="*/ 87746 h 445481"/>
                  <a:gd name="connsiteX24" fmla="*/ 141744 w 485979"/>
                  <a:gd name="connsiteY24" fmla="*/ 67497 h 445481"/>
                  <a:gd name="connsiteX25" fmla="*/ 161993 w 485979"/>
                  <a:gd name="connsiteY25" fmla="*/ 47248 h 445481"/>
                  <a:gd name="connsiteX26" fmla="*/ 215991 w 485979"/>
                  <a:gd name="connsiteY26" fmla="*/ 47248 h 445481"/>
                  <a:gd name="connsiteX27" fmla="*/ 236240 w 485979"/>
                  <a:gd name="connsiteY27" fmla="*/ 67497 h 445481"/>
                  <a:gd name="connsiteX28" fmla="*/ 215991 w 485979"/>
                  <a:gd name="connsiteY28" fmla="*/ 87746 h 445481"/>
                  <a:gd name="connsiteX29" fmla="*/ 209241 w 485979"/>
                  <a:gd name="connsiteY29" fmla="*/ 306437 h 445481"/>
                  <a:gd name="connsiteX30" fmla="*/ 191692 w 485979"/>
                  <a:gd name="connsiteY30" fmla="*/ 323987 h 445481"/>
                  <a:gd name="connsiteX31" fmla="*/ 209241 w 485979"/>
                  <a:gd name="connsiteY31" fmla="*/ 341536 h 445481"/>
                  <a:gd name="connsiteX32" fmla="*/ 263239 w 485979"/>
                  <a:gd name="connsiteY32" fmla="*/ 341536 h 445481"/>
                  <a:gd name="connsiteX33" fmla="*/ 280788 w 485979"/>
                  <a:gd name="connsiteY33" fmla="*/ 323987 h 445481"/>
                  <a:gd name="connsiteX34" fmla="*/ 263239 w 485979"/>
                  <a:gd name="connsiteY34" fmla="*/ 306437 h 445481"/>
                  <a:gd name="connsiteX35" fmla="*/ 209241 w 485979"/>
                  <a:gd name="connsiteY35" fmla="*/ 306437 h 445481"/>
                  <a:gd name="connsiteX36" fmla="*/ 321287 w 485979"/>
                  <a:gd name="connsiteY36" fmla="*/ 256489 h 445481"/>
                  <a:gd name="connsiteX37" fmla="*/ 303737 w 485979"/>
                  <a:gd name="connsiteY37" fmla="*/ 238940 h 445481"/>
                  <a:gd name="connsiteX38" fmla="*/ 209241 w 485979"/>
                  <a:gd name="connsiteY38" fmla="*/ 238940 h 445481"/>
                  <a:gd name="connsiteX39" fmla="*/ 191692 w 485979"/>
                  <a:gd name="connsiteY39" fmla="*/ 256489 h 445481"/>
                  <a:gd name="connsiteX40" fmla="*/ 209241 w 485979"/>
                  <a:gd name="connsiteY40" fmla="*/ 274039 h 445481"/>
                  <a:gd name="connsiteX41" fmla="*/ 303737 w 485979"/>
                  <a:gd name="connsiteY41" fmla="*/ 274039 h 445481"/>
                  <a:gd name="connsiteX42" fmla="*/ 321287 w 485979"/>
                  <a:gd name="connsiteY42" fmla="*/ 256489 h 445481"/>
                  <a:gd name="connsiteX43" fmla="*/ 371235 w 485979"/>
                  <a:gd name="connsiteY43" fmla="*/ 171443 h 445481"/>
                  <a:gd name="connsiteX44" fmla="*/ 114745 w 485979"/>
                  <a:gd name="connsiteY44" fmla="*/ 171443 h 445481"/>
                  <a:gd name="connsiteX45" fmla="*/ 97196 w 485979"/>
                  <a:gd name="connsiteY45" fmla="*/ 188992 h 445481"/>
                  <a:gd name="connsiteX46" fmla="*/ 114745 w 485979"/>
                  <a:gd name="connsiteY46" fmla="*/ 206542 h 445481"/>
                  <a:gd name="connsiteX47" fmla="*/ 371235 w 485979"/>
                  <a:gd name="connsiteY47" fmla="*/ 206542 h 445481"/>
                  <a:gd name="connsiteX48" fmla="*/ 388784 w 485979"/>
                  <a:gd name="connsiteY48" fmla="*/ 188992 h 445481"/>
                  <a:gd name="connsiteX49" fmla="*/ 371235 w 485979"/>
                  <a:gd name="connsiteY49" fmla="*/ 171443 h 445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485979" h="445481">
                    <a:moveTo>
                      <a:pt x="431982" y="0"/>
                    </a:moveTo>
                    <a:lnTo>
                      <a:pt x="53998" y="0"/>
                    </a:lnTo>
                    <a:cubicBezTo>
                      <a:pt x="24299" y="0"/>
                      <a:pt x="0" y="24299"/>
                      <a:pt x="0" y="53998"/>
                    </a:cubicBezTo>
                    <a:lnTo>
                      <a:pt x="0" y="391484"/>
                    </a:lnTo>
                    <a:cubicBezTo>
                      <a:pt x="0" y="421183"/>
                      <a:pt x="24299" y="445481"/>
                      <a:pt x="53998" y="445481"/>
                    </a:cubicBezTo>
                    <a:lnTo>
                      <a:pt x="318587" y="445481"/>
                    </a:lnTo>
                    <a:cubicBezTo>
                      <a:pt x="302387" y="430632"/>
                      <a:pt x="290238" y="411733"/>
                      <a:pt x="283488" y="391484"/>
                    </a:cubicBezTo>
                    <a:lnTo>
                      <a:pt x="67497" y="391484"/>
                    </a:lnTo>
                    <a:cubicBezTo>
                      <a:pt x="59397" y="391484"/>
                      <a:pt x="53998" y="386084"/>
                      <a:pt x="53998" y="377984"/>
                    </a:cubicBezTo>
                    <a:lnTo>
                      <a:pt x="53998" y="148494"/>
                    </a:lnTo>
                    <a:cubicBezTo>
                      <a:pt x="53998" y="140394"/>
                      <a:pt x="59397" y="134994"/>
                      <a:pt x="67497" y="134994"/>
                    </a:cubicBezTo>
                    <a:lnTo>
                      <a:pt x="418483" y="134994"/>
                    </a:lnTo>
                    <a:cubicBezTo>
                      <a:pt x="426582" y="134994"/>
                      <a:pt x="431982" y="140394"/>
                      <a:pt x="431982" y="148494"/>
                    </a:cubicBezTo>
                    <a:lnTo>
                      <a:pt x="431982" y="225441"/>
                    </a:lnTo>
                    <a:cubicBezTo>
                      <a:pt x="452231" y="229490"/>
                      <a:pt x="471130" y="238940"/>
                      <a:pt x="485980" y="251090"/>
                    </a:cubicBezTo>
                    <a:lnTo>
                      <a:pt x="485980" y="52648"/>
                    </a:lnTo>
                    <a:cubicBezTo>
                      <a:pt x="485980" y="22949"/>
                      <a:pt x="461681" y="0"/>
                      <a:pt x="431982" y="0"/>
                    </a:cubicBezTo>
                    <a:close/>
                    <a:moveTo>
                      <a:pt x="80997" y="94496"/>
                    </a:moveTo>
                    <a:cubicBezTo>
                      <a:pt x="66147" y="94496"/>
                      <a:pt x="53998" y="82347"/>
                      <a:pt x="53998" y="67497"/>
                    </a:cubicBezTo>
                    <a:cubicBezTo>
                      <a:pt x="53998" y="52648"/>
                      <a:pt x="66147" y="40498"/>
                      <a:pt x="80997" y="40498"/>
                    </a:cubicBezTo>
                    <a:cubicBezTo>
                      <a:pt x="95846" y="40498"/>
                      <a:pt x="107996" y="52648"/>
                      <a:pt x="107996" y="67497"/>
                    </a:cubicBezTo>
                    <a:cubicBezTo>
                      <a:pt x="107996" y="82347"/>
                      <a:pt x="95846" y="94496"/>
                      <a:pt x="80997" y="94496"/>
                    </a:cubicBezTo>
                    <a:close/>
                    <a:moveTo>
                      <a:pt x="215991" y="87746"/>
                    </a:moveTo>
                    <a:lnTo>
                      <a:pt x="161993" y="87746"/>
                    </a:lnTo>
                    <a:cubicBezTo>
                      <a:pt x="151194" y="87746"/>
                      <a:pt x="141744" y="78297"/>
                      <a:pt x="141744" y="67497"/>
                    </a:cubicBezTo>
                    <a:cubicBezTo>
                      <a:pt x="141744" y="56698"/>
                      <a:pt x="151194" y="47248"/>
                      <a:pt x="161993" y="47248"/>
                    </a:cubicBezTo>
                    <a:lnTo>
                      <a:pt x="215991" y="47248"/>
                    </a:lnTo>
                    <a:cubicBezTo>
                      <a:pt x="226791" y="47248"/>
                      <a:pt x="236240" y="56698"/>
                      <a:pt x="236240" y="67497"/>
                    </a:cubicBezTo>
                    <a:cubicBezTo>
                      <a:pt x="236240" y="78297"/>
                      <a:pt x="226791" y="87746"/>
                      <a:pt x="215991" y="87746"/>
                    </a:cubicBezTo>
                    <a:close/>
                    <a:moveTo>
                      <a:pt x="209241" y="306437"/>
                    </a:moveTo>
                    <a:cubicBezTo>
                      <a:pt x="199792" y="306437"/>
                      <a:pt x="191692" y="314537"/>
                      <a:pt x="191692" y="323987"/>
                    </a:cubicBezTo>
                    <a:cubicBezTo>
                      <a:pt x="191692" y="333436"/>
                      <a:pt x="199792" y="341536"/>
                      <a:pt x="209241" y="341536"/>
                    </a:cubicBezTo>
                    <a:lnTo>
                      <a:pt x="263239" y="341536"/>
                    </a:lnTo>
                    <a:cubicBezTo>
                      <a:pt x="272689" y="341536"/>
                      <a:pt x="280788" y="333436"/>
                      <a:pt x="280788" y="323987"/>
                    </a:cubicBezTo>
                    <a:cubicBezTo>
                      <a:pt x="280788" y="314537"/>
                      <a:pt x="272689" y="306437"/>
                      <a:pt x="263239" y="306437"/>
                    </a:cubicBezTo>
                    <a:lnTo>
                      <a:pt x="209241" y="306437"/>
                    </a:lnTo>
                    <a:close/>
                    <a:moveTo>
                      <a:pt x="321287" y="256489"/>
                    </a:moveTo>
                    <a:cubicBezTo>
                      <a:pt x="321287" y="247040"/>
                      <a:pt x="313187" y="238940"/>
                      <a:pt x="303737" y="238940"/>
                    </a:cubicBezTo>
                    <a:lnTo>
                      <a:pt x="209241" y="238940"/>
                    </a:lnTo>
                    <a:cubicBezTo>
                      <a:pt x="199792" y="238940"/>
                      <a:pt x="191692" y="247040"/>
                      <a:pt x="191692" y="256489"/>
                    </a:cubicBezTo>
                    <a:cubicBezTo>
                      <a:pt x="191692" y="265939"/>
                      <a:pt x="199792" y="274039"/>
                      <a:pt x="209241" y="274039"/>
                    </a:cubicBezTo>
                    <a:lnTo>
                      <a:pt x="303737" y="274039"/>
                    </a:lnTo>
                    <a:cubicBezTo>
                      <a:pt x="313187" y="272689"/>
                      <a:pt x="321287" y="264589"/>
                      <a:pt x="321287" y="256489"/>
                    </a:cubicBezTo>
                    <a:close/>
                    <a:moveTo>
                      <a:pt x="371235" y="171443"/>
                    </a:moveTo>
                    <a:lnTo>
                      <a:pt x="114745" y="171443"/>
                    </a:lnTo>
                    <a:cubicBezTo>
                      <a:pt x="105296" y="171443"/>
                      <a:pt x="97196" y="179543"/>
                      <a:pt x="97196" y="188992"/>
                    </a:cubicBezTo>
                    <a:cubicBezTo>
                      <a:pt x="97196" y="198442"/>
                      <a:pt x="105296" y="206542"/>
                      <a:pt x="114745" y="206542"/>
                    </a:cubicBezTo>
                    <a:lnTo>
                      <a:pt x="371235" y="206542"/>
                    </a:lnTo>
                    <a:cubicBezTo>
                      <a:pt x="380684" y="206542"/>
                      <a:pt x="388784" y="198442"/>
                      <a:pt x="388784" y="188992"/>
                    </a:cubicBezTo>
                    <a:cubicBezTo>
                      <a:pt x="388784" y="179543"/>
                      <a:pt x="380684" y="171443"/>
                      <a:pt x="371235" y="171443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46" name="知鱼34-2"/>
              <p:cNvSpPr/>
              <p:nvPr/>
            </p:nvSpPr>
            <p:spPr>
              <a:xfrm>
                <a:off x="8398949" y="5822652"/>
                <a:ext cx="398233" cy="195741"/>
              </a:xfrm>
              <a:custGeom>
                <a:avLst/>
                <a:gdLst>
                  <a:gd name="connsiteX0" fmla="*/ 47248 w 398233"/>
                  <a:gd name="connsiteY0" fmla="*/ 0 h 195741"/>
                  <a:gd name="connsiteX1" fmla="*/ 13499 w 398233"/>
                  <a:gd name="connsiteY1" fmla="*/ 0 h 195741"/>
                  <a:gd name="connsiteX2" fmla="*/ 0 w 398233"/>
                  <a:gd name="connsiteY2" fmla="*/ 13499 h 195741"/>
                  <a:gd name="connsiteX3" fmla="*/ 0 w 398233"/>
                  <a:gd name="connsiteY3" fmla="*/ 67497 h 195741"/>
                  <a:gd name="connsiteX4" fmla="*/ 13499 w 398233"/>
                  <a:gd name="connsiteY4" fmla="*/ 80997 h 195741"/>
                  <a:gd name="connsiteX5" fmla="*/ 47248 w 398233"/>
                  <a:gd name="connsiteY5" fmla="*/ 80997 h 195741"/>
                  <a:gd name="connsiteX6" fmla="*/ 60747 w 398233"/>
                  <a:gd name="connsiteY6" fmla="*/ 67497 h 195741"/>
                  <a:gd name="connsiteX7" fmla="*/ 60747 w 398233"/>
                  <a:gd name="connsiteY7" fmla="*/ 13499 h 195741"/>
                  <a:gd name="connsiteX8" fmla="*/ 47248 w 398233"/>
                  <a:gd name="connsiteY8" fmla="*/ 0 h 195741"/>
                  <a:gd name="connsiteX9" fmla="*/ 303737 w 398233"/>
                  <a:gd name="connsiteY9" fmla="*/ 6750 h 195741"/>
                  <a:gd name="connsiteX10" fmla="*/ 209241 w 398233"/>
                  <a:gd name="connsiteY10" fmla="*/ 101246 h 195741"/>
                  <a:gd name="connsiteX11" fmla="*/ 303737 w 398233"/>
                  <a:gd name="connsiteY11" fmla="*/ 195742 h 195741"/>
                  <a:gd name="connsiteX12" fmla="*/ 398234 w 398233"/>
                  <a:gd name="connsiteY12" fmla="*/ 101246 h 195741"/>
                  <a:gd name="connsiteX13" fmla="*/ 303737 w 398233"/>
                  <a:gd name="connsiteY13" fmla="*/ 6750 h 195741"/>
                  <a:gd name="connsiteX14" fmla="*/ 290238 w 398233"/>
                  <a:gd name="connsiteY14" fmla="*/ 144444 h 195741"/>
                  <a:gd name="connsiteX15" fmla="*/ 247040 w 398233"/>
                  <a:gd name="connsiteY15" fmla="*/ 101246 h 195741"/>
                  <a:gd name="connsiteX16" fmla="*/ 267289 w 398233"/>
                  <a:gd name="connsiteY16" fmla="*/ 80997 h 195741"/>
                  <a:gd name="connsiteX17" fmla="*/ 290238 w 398233"/>
                  <a:gd name="connsiteY17" fmla="*/ 103946 h 195741"/>
                  <a:gd name="connsiteX18" fmla="*/ 338836 w 398233"/>
                  <a:gd name="connsiteY18" fmla="*/ 55348 h 195741"/>
                  <a:gd name="connsiteX19" fmla="*/ 357735 w 398233"/>
                  <a:gd name="connsiteY19" fmla="*/ 74247 h 195741"/>
                  <a:gd name="connsiteX20" fmla="*/ 290238 w 398233"/>
                  <a:gd name="connsiteY20" fmla="*/ 144444 h 195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8233" h="195741">
                    <a:moveTo>
                      <a:pt x="47248" y="0"/>
                    </a:moveTo>
                    <a:lnTo>
                      <a:pt x="13499" y="0"/>
                    </a:lnTo>
                    <a:cubicBezTo>
                      <a:pt x="5400" y="0"/>
                      <a:pt x="0" y="5400"/>
                      <a:pt x="0" y="13499"/>
                    </a:cubicBezTo>
                    <a:lnTo>
                      <a:pt x="0" y="67497"/>
                    </a:lnTo>
                    <a:cubicBezTo>
                      <a:pt x="0" y="75597"/>
                      <a:pt x="5400" y="80997"/>
                      <a:pt x="13499" y="80997"/>
                    </a:cubicBezTo>
                    <a:lnTo>
                      <a:pt x="47248" y="80997"/>
                    </a:lnTo>
                    <a:cubicBezTo>
                      <a:pt x="55348" y="80997"/>
                      <a:pt x="60747" y="75597"/>
                      <a:pt x="60747" y="67497"/>
                    </a:cubicBezTo>
                    <a:lnTo>
                      <a:pt x="60747" y="13499"/>
                    </a:lnTo>
                    <a:cubicBezTo>
                      <a:pt x="60747" y="5400"/>
                      <a:pt x="55348" y="0"/>
                      <a:pt x="47248" y="0"/>
                    </a:cubicBezTo>
                    <a:close/>
                    <a:moveTo>
                      <a:pt x="303737" y="6750"/>
                    </a:moveTo>
                    <a:cubicBezTo>
                      <a:pt x="251090" y="6750"/>
                      <a:pt x="209241" y="48598"/>
                      <a:pt x="209241" y="101246"/>
                    </a:cubicBezTo>
                    <a:cubicBezTo>
                      <a:pt x="209241" y="153894"/>
                      <a:pt x="251090" y="195742"/>
                      <a:pt x="303737" y="195742"/>
                    </a:cubicBezTo>
                    <a:cubicBezTo>
                      <a:pt x="356385" y="195742"/>
                      <a:pt x="398234" y="153894"/>
                      <a:pt x="398234" y="101246"/>
                    </a:cubicBezTo>
                    <a:cubicBezTo>
                      <a:pt x="398234" y="48598"/>
                      <a:pt x="356385" y="6750"/>
                      <a:pt x="303737" y="6750"/>
                    </a:cubicBezTo>
                    <a:close/>
                    <a:moveTo>
                      <a:pt x="290238" y="144444"/>
                    </a:moveTo>
                    <a:lnTo>
                      <a:pt x="247040" y="101246"/>
                    </a:lnTo>
                    <a:lnTo>
                      <a:pt x="267289" y="80997"/>
                    </a:lnTo>
                    <a:lnTo>
                      <a:pt x="290238" y="103946"/>
                    </a:lnTo>
                    <a:lnTo>
                      <a:pt x="338836" y="55348"/>
                    </a:lnTo>
                    <a:lnTo>
                      <a:pt x="357735" y="74247"/>
                    </a:lnTo>
                    <a:lnTo>
                      <a:pt x="290238" y="144444"/>
                    </a:ln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47" name="知鱼52"/>
            <p:cNvGrpSpPr/>
            <p:nvPr/>
          </p:nvGrpSpPr>
          <p:grpSpPr>
            <a:xfrm>
              <a:off x="3979358" y="3231088"/>
              <a:ext cx="386065" cy="358634"/>
              <a:chOff x="8290953" y="2802827"/>
              <a:chExt cx="512978" cy="476530"/>
            </a:xfrm>
            <a:solidFill>
              <a:schemeClr val="accent5"/>
            </a:solidFill>
          </p:grpSpPr>
          <p:sp>
            <p:nvSpPr>
              <p:cNvPr id="48" name="知鱼52-1"/>
              <p:cNvSpPr/>
              <p:nvPr/>
            </p:nvSpPr>
            <p:spPr>
              <a:xfrm>
                <a:off x="8420548" y="2802827"/>
                <a:ext cx="253789" cy="79646"/>
              </a:xfrm>
              <a:custGeom>
                <a:avLst/>
                <a:gdLst>
                  <a:gd name="connsiteX0" fmla="*/ 207891 w 253789"/>
                  <a:gd name="connsiteY0" fmla="*/ 0 h 79646"/>
                  <a:gd name="connsiteX1" fmla="*/ 45898 w 253789"/>
                  <a:gd name="connsiteY1" fmla="*/ 0 h 79646"/>
                  <a:gd name="connsiteX2" fmla="*/ 0 w 253789"/>
                  <a:gd name="connsiteY2" fmla="*/ 45898 h 79646"/>
                  <a:gd name="connsiteX3" fmla="*/ 0 w 253789"/>
                  <a:gd name="connsiteY3" fmla="*/ 79647 h 79646"/>
                  <a:gd name="connsiteX4" fmla="*/ 45898 w 253789"/>
                  <a:gd name="connsiteY4" fmla="*/ 79647 h 79646"/>
                  <a:gd name="connsiteX5" fmla="*/ 45898 w 253789"/>
                  <a:gd name="connsiteY5" fmla="*/ 45898 h 79646"/>
                  <a:gd name="connsiteX6" fmla="*/ 207891 w 253789"/>
                  <a:gd name="connsiteY6" fmla="*/ 45898 h 79646"/>
                  <a:gd name="connsiteX7" fmla="*/ 207891 w 253789"/>
                  <a:gd name="connsiteY7" fmla="*/ 79647 h 79646"/>
                  <a:gd name="connsiteX8" fmla="*/ 253789 w 253789"/>
                  <a:gd name="connsiteY8" fmla="*/ 79647 h 79646"/>
                  <a:gd name="connsiteX9" fmla="*/ 253789 w 253789"/>
                  <a:gd name="connsiteY9" fmla="*/ 45898 h 79646"/>
                  <a:gd name="connsiteX10" fmla="*/ 207891 w 253789"/>
                  <a:gd name="connsiteY10" fmla="*/ 0 h 79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3789" h="79646">
                    <a:moveTo>
                      <a:pt x="207891" y="0"/>
                    </a:moveTo>
                    <a:lnTo>
                      <a:pt x="45898" y="0"/>
                    </a:lnTo>
                    <a:cubicBezTo>
                      <a:pt x="20249" y="0"/>
                      <a:pt x="0" y="20249"/>
                      <a:pt x="0" y="45898"/>
                    </a:cubicBezTo>
                    <a:lnTo>
                      <a:pt x="0" y="79647"/>
                    </a:lnTo>
                    <a:lnTo>
                      <a:pt x="45898" y="79647"/>
                    </a:lnTo>
                    <a:lnTo>
                      <a:pt x="45898" y="45898"/>
                    </a:lnTo>
                    <a:lnTo>
                      <a:pt x="207891" y="45898"/>
                    </a:lnTo>
                    <a:lnTo>
                      <a:pt x="207891" y="79647"/>
                    </a:lnTo>
                    <a:lnTo>
                      <a:pt x="253789" y="79647"/>
                    </a:lnTo>
                    <a:lnTo>
                      <a:pt x="253789" y="45898"/>
                    </a:lnTo>
                    <a:cubicBezTo>
                      <a:pt x="253789" y="20249"/>
                      <a:pt x="233540" y="0"/>
                      <a:pt x="207891" y="0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49" name="知鱼52-2"/>
              <p:cNvSpPr/>
              <p:nvPr/>
            </p:nvSpPr>
            <p:spPr>
              <a:xfrm>
                <a:off x="8290953" y="2914873"/>
                <a:ext cx="512978" cy="364484"/>
              </a:xfrm>
              <a:custGeom>
                <a:avLst/>
                <a:gdLst>
                  <a:gd name="connsiteX0" fmla="*/ 276739 w 512978"/>
                  <a:gd name="connsiteY0" fmla="*/ 249740 h 364484"/>
                  <a:gd name="connsiteX1" fmla="*/ 276739 w 512978"/>
                  <a:gd name="connsiteY1" fmla="*/ 259189 h 364484"/>
                  <a:gd name="connsiteX2" fmla="*/ 256489 w 512978"/>
                  <a:gd name="connsiteY2" fmla="*/ 279439 h 364484"/>
                  <a:gd name="connsiteX3" fmla="*/ 236240 w 512978"/>
                  <a:gd name="connsiteY3" fmla="*/ 259189 h 364484"/>
                  <a:gd name="connsiteX4" fmla="*/ 236240 w 512978"/>
                  <a:gd name="connsiteY4" fmla="*/ 249740 h 364484"/>
                  <a:gd name="connsiteX5" fmla="*/ 53998 w 512978"/>
                  <a:gd name="connsiteY5" fmla="*/ 249740 h 364484"/>
                  <a:gd name="connsiteX6" fmla="*/ 26999 w 512978"/>
                  <a:gd name="connsiteY6" fmla="*/ 245690 h 364484"/>
                  <a:gd name="connsiteX7" fmla="*/ 26999 w 512978"/>
                  <a:gd name="connsiteY7" fmla="*/ 337486 h 364484"/>
                  <a:gd name="connsiteX8" fmla="*/ 53998 w 512978"/>
                  <a:gd name="connsiteY8" fmla="*/ 364485 h 364484"/>
                  <a:gd name="connsiteX9" fmla="*/ 458981 w 512978"/>
                  <a:gd name="connsiteY9" fmla="*/ 364485 h 364484"/>
                  <a:gd name="connsiteX10" fmla="*/ 485980 w 512978"/>
                  <a:gd name="connsiteY10" fmla="*/ 337486 h 364484"/>
                  <a:gd name="connsiteX11" fmla="*/ 485980 w 512978"/>
                  <a:gd name="connsiteY11" fmla="*/ 245690 h 364484"/>
                  <a:gd name="connsiteX12" fmla="*/ 458981 w 512978"/>
                  <a:gd name="connsiteY12" fmla="*/ 249740 h 364484"/>
                  <a:gd name="connsiteX13" fmla="*/ 276739 w 512978"/>
                  <a:gd name="connsiteY13" fmla="*/ 249740 h 364484"/>
                  <a:gd name="connsiteX14" fmla="*/ 485980 w 512978"/>
                  <a:gd name="connsiteY14" fmla="*/ 0 h 364484"/>
                  <a:gd name="connsiteX15" fmla="*/ 26999 w 512978"/>
                  <a:gd name="connsiteY15" fmla="*/ 0 h 364484"/>
                  <a:gd name="connsiteX16" fmla="*/ 0 w 512978"/>
                  <a:gd name="connsiteY16" fmla="*/ 26999 h 364484"/>
                  <a:gd name="connsiteX17" fmla="*/ 0 w 512978"/>
                  <a:gd name="connsiteY17" fmla="*/ 161993 h 364484"/>
                  <a:gd name="connsiteX18" fmla="*/ 53998 w 512978"/>
                  <a:gd name="connsiteY18" fmla="*/ 215991 h 364484"/>
                  <a:gd name="connsiteX19" fmla="*/ 236240 w 512978"/>
                  <a:gd name="connsiteY19" fmla="*/ 215991 h 364484"/>
                  <a:gd name="connsiteX20" fmla="*/ 236240 w 512978"/>
                  <a:gd name="connsiteY20" fmla="*/ 199792 h 364484"/>
                  <a:gd name="connsiteX21" fmla="*/ 256489 w 512978"/>
                  <a:gd name="connsiteY21" fmla="*/ 179543 h 364484"/>
                  <a:gd name="connsiteX22" fmla="*/ 276739 w 512978"/>
                  <a:gd name="connsiteY22" fmla="*/ 199792 h 364484"/>
                  <a:gd name="connsiteX23" fmla="*/ 276739 w 512978"/>
                  <a:gd name="connsiteY23" fmla="*/ 215991 h 364484"/>
                  <a:gd name="connsiteX24" fmla="*/ 458981 w 512978"/>
                  <a:gd name="connsiteY24" fmla="*/ 215991 h 364484"/>
                  <a:gd name="connsiteX25" fmla="*/ 512979 w 512978"/>
                  <a:gd name="connsiteY25" fmla="*/ 161993 h 364484"/>
                  <a:gd name="connsiteX26" fmla="*/ 512979 w 512978"/>
                  <a:gd name="connsiteY26" fmla="*/ 26999 h 364484"/>
                  <a:gd name="connsiteX27" fmla="*/ 485980 w 512978"/>
                  <a:gd name="connsiteY27" fmla="*/ 0 h 364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12978" h="364484">
                    <a:moveTo>
                      <a:pt x="276739" y="249740"/>
                    </a:moveTo>
                    <a:lnTo>
                      <a:pt x="276739" y="259189"/>
                    </a:lnTo>
                    <a:cubicBezTo>
                      <a:pt x="276739" y="269989"/>
                      <a:pt x="267289" y="279439"/>
                      <a:pt x="256489" y="279439"/>
                    </a:cubicBezTo>
                    <a:cubicBezTo>
                      <a:pt x="245690" y="279439"/>
                      <a:pt x="236240" y="269989"/>
                      <a:pt x="236240" y="259189"/>
                    </a:cubicBezTo>
                    <a:lnTo>
                      <a:pt x="236240" y="249740"/>
                    </a:lnTo>
                    <a:lnTo>
                      <a:pt x="53998" y="249740"/>
                    </a:lnTo>
                    <a:cubicBezTo>
                      <a:pt x="44548" y="249740"/>
                      <a:pt x="35099" y="248390"/>
                      <a:pt x="26999" y="245690"/>
                    </a:cubicBezTo>
                    <a:lnTo>
                      <a:pt x="26999" y="337486"/>
                    </a:lnTo>
                    <a:cubicBezTo>
                      <a:pt x="26999" y="352335"/>
                      <a:pt x="39148" y="364485"/>
                      <a:pt x="53998" y="364485"/>
                    </a:cubicBezTo>
                    <a:lnTo>
                      <a:pt x="458981" y="364485"/>
                    </a:lnTo>
                    <a:cubicBezTo>
                      <a:pt x="473830" y="364485"/>
                      <a:pt x="485980" y="352335"/>
                      <a:pt x="485980" y="337486"/>
                    </a:cubicBezTo>
                    <a:lnTo>
                      <a:pt x="485980" y="245690"/>
                    </a:lnTo>
                    <a:cubicBezTo>
                      <a:pt x="477880" y="248390"/>
                      <a:pt x="468431" y="249740"/>
                      <a:pt x="458981" y="249740"/>
                    </a:cubicBezTo>
                    <a:lnTo>
                      <a:pt x="276739" y="249740"/>
                    </a:lnTo>
                    <a:close/>
                    <a:moveTo>
                      <a:pt x="485980" y="0"/>
                    </a:moveTo>
                    <a:lnTo>
                      <a:pt x="26999" y="0"/>
                    </a:lnTo>
                    <a:cubicBezTo>
                      <a:pt x="12149" y="0"/>
                      <a:pt x="0" y="12150"/>
                      <a:pt x="0" y="26999"/>
                    </a:cubicBezTo>
                    <a:lnTo>
                      <a:pt x="0" y="161993"/>
                    </a:lnTo>
                    <a:cubicBezTo>
                      <a:pt x="0" y="191692"/>
                      <a:pt x="24299" y="215991"/>
                      <a:pt x="53998" y="215991"/>
                    </a:cubicBezTo>
                    <a:lnTo>
                      <a:pt x="236240" y="215991"/>
                    </a:lnTo>
                    <a:lnTo>
                      <a:pt x="236240" y="199792"/>
                    </a:lnTo>
                    <a:cubicBezTo>
                      <a:pt x="236240" y="188992"/>
                      <a:pt x="245690" y="179543"/>
                      <a:pt x="256489" y="179543"/>
                    </a:cubicBezTo>
                    <a:cubicBezTo>
                      <a:pt x="267289" y="179543"/>
                      <a:pt x="276739" y="188992"/>
                      <a:pt x="276739" y="199792"/>
                    </a:cubicBezTo>
                    <a:lnTo>
                      <a:pt x="276739" y="215991"/>
                    </a:lnTo>
                    <a:lnTo>
                      <a:pt x="458981" y="215991"/>
                    </a:lnTo>
                    <a:cubicBezTo>
                      <a:pt x="488680" y="215991"/>
                      <a:pt x="512979" y="191692"/>
                      <a:pt x="512979" y="161993"/>
                    </a:cubicBezTo>
                    <a:lnTo>
                      <a:pt x="512979" y="26999"/>
                    </a:lnTo>
                    <a:cubicBezTo>
                      <a:pt x="512979" y="12150"/>
                      <a:pt x="500829" y="0"/>
                      <a:pt x="485980" y="0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50" name="知鱼60"/>
            <p:cNvGrpSpPr/>
            <p:nvPr/>
          </p:nvGrpSpPr>
          <p:grpSpPr>
            <a:xfrm>
              <a:off x="6853815" y="4929896"/>
              <a:ext cx="405504" cy="352402"/>
              <a:chOff x="6428031" y="1876766"/>
              <a:chExt cx="566976" cy="492729"/>
            </a:xfrm>
            <a:solidFill>
              <a:schemeClr val="accent3"/>
            </a:solidFill>
          </p:grpSpPr>
          <p:sp>
            <p:nvSpPr>
              <p:cNvPr id="51" name="知鱼60-1"/>
              <p:cNvSpPr/>
              <p:nvPr/>
            </p:nvSpPr>
            <p:spPr>
              <a:xfrm>
                <a:off x="6428031" y="1876766"/>
                <a:ext cx="566976" cy="492729"/>
              </a:xfrm>
              <a:custGeom>
                <a:avLst/>
                <a:gdLst>
                  <a:gd name="connsiteX0" fmla="*/ 539978 w 566976"/>
                  <a:gd name="connsiteY0" fmla="*/ 0 h 492729"/>
                  <a:gd name="connsiteX1" fmla="*/ 26999 w 566976"/>
                  <a:gd name="connsiteY1" fmla="*/ 0 h 492729"/>
                  <a:gd name="connsiteX2" fmla="*/ 0 w 566976"/>
                  <a:gd name="connsiteY2" fmla="*/ 26999 h 492729"/>
                  <a:gd name="connsiteX3" fmla="*/ 0 w 566976"/>
                  <a:gd name="connsiteY3" fmla="*/ 364485 h 492729"/>
                  <a:gd name="connsiteX4" fmla="*/ 26999 w 566976"/>
                  <a:gd name="connsiteY4" fmla="*/ 391484 h 492729"/>
                  <a:gd name="connsiteX5" fmla="*/ 228141 w 566976"/>
                  <a:gd name="connsiteY5" fmla="*/ 391484 h 492729"/>
                  <a:gd name="connsiteX6" fmla="*/ 217341 w 566976"/>
                  <a:gd name="connsiteY6" fmla="*/ 452231 h 492729"/>
                  <a:gd name="connsiteX7" fmla="*/ 168743 w 566976"/>
                  <a:gd name="connsiteY7" fmla="*/ 452231 h 492729"/>
                  <a:gd name="connsiteX8" fmla="*/ 148494 w 566976"/>
                  <a:gd name="connsiteY8" fmla="*/ 472480 h 492729"/>
                  <a:gd name="connsiteX9" fmla="*/ 168743 w 566976"/>
                  <a:gd name="connsiteY9" fmla="*/ 492730 h 492729"/>
                  <a:gd name="connsiteX10" fmla="*/ 398234 w 566976"/>
                  <a:gd name="connsiteY10" fmla="*/ 492730 h 492729"/>
                  <a:gd name="connsiteX11" fmla="*/ 418483 w 566976"/>
                  <a:gd name="connsiteY11" fmla="*/ 472480 h 492729"/>
                  <a:gd name="connsiteX12" fmla="*/ 398234 w 566976"/>
                  <a:gd name="connsiteY12" fmla="*/ 452231 h 492729"/>
                  <a:gd name="connsiteX13" fmla="*/ 348286 w 566976"/>
                  <a:gd name="connsiteY13" fmla="*/ 452231 h 492729"/>
                  <a:gd name="connsiteX14" fmla="*/ 338836 w 566976"/>
                  <a:gd name="connsiteY14" fmla="*/ 391484 h 492729"/>
                  <a:gd name="connsiteX15" fmla="*/ 539978 w 566976"/>
                  <a:gd name="connsiteY15" fmla="*/ 391484 h 492729"/>
                  <a:gd name="connsiteX16" fmla="*/ 566977 w 566976"/>
                  <a:gd name="connsiteY16" fmla="*/ 364485 h 492729"/>
                  <a:gd name="connsiteX17" fmla="*/ 566977 w 566976"/>
                  <a:gd name="connsiteY17" fmla="*/ 26999 h 492729"/>
                  <a:gd name="connsiteX18" fmla="*/ 539978 w 566976"/>
                  <a:gd name="connsiteY18" fmla="*/ 0 h 492729"/>
                  <a:gd name="connsiteX19" fmla="*/ 283488 w 566976"/>
                  <a:gd name="connsiteY19" fmla="*/ 371235 h 492729"/>
                  <a:gd name="connsiteX20" fmla="*/ 263239 w 566976"/>
                  <a:gd name="connsiteY20" fmla="*/ 350985 h 492729"/>
                  <a:gd name="connsiteX21" fmla="*/ 283488 w 566976"/>
                  <a:gd name="connsiteY21" fmla="*/ 330736 h 492729"/>
                  <a:gd name="connsiteX22" fmla="*/ 303737 w 566976"/>
                  <a:gd name="connsiteY22" fmla="*/ 350985 h 492729"/>
                  <a:gd name="connsiteX23" fmla="*/ 283488 w 566976"/>
                  <a:gd name="connsiteY23" fmla="*/ 371235 h 492729"/>
                  <a:gd name="connsiteX24" fmla="*/ 512979 w 566976"/>
                  <a:gd name="connsiteY24" fmla="*/ 296988 h 492729"/>
                  <a:gd name="connsiteX25" fmla="*/ 53998 w 566976"/>
                  <a:gd name="connsiteY25" fmla="*/ 296988 h 492729"/>
                  <a:gd name="connsiteX26" fmla="*/ 53998 w 566976"/>
                  <a:gd name="connsiteY26" fmla="*/ 53998 h 492729"/>
                  <a:gd name="connsiteX27" fmla="*/ 512979 w 566976"/>
                  <a:gd name="connsiteY27" fmla="*/ 53998 h 492729"/>
                  <a:gd name="connsiteX28" fmla="*/ 512979 w 566976"/>
                  <a:gd name="connsiteY28" fmla="*/ 296988 h 492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66976" h="492729">
                    <a:moveTo>
                      <a:pt x="539978" y="0"/>
                    </a:moveTo>
                    <a:lnTo>
                      <a:pt x="26999" y="0"/>
                    </a:lnTo>
                    <a:cubicBezTo>
                      <a:pt x="12149" y="0"/>
                      <a:pt x="0" y="12150"/>
                      <a:pt x="0" y="26999"/>
                    </a:cubicBezTo>
                    <a:lnTo>
                      <a:pt x="0" y="364485"/>
                    </a:lnTo>
                    <a:cubicBezTo>
                      <a:pt x="0" y="379334"/>
                      <a:pt x="12149" y="391484"/>
                      <a:pt x="26999" y="391484"/>
                    </a:cubicBezTo>
                    <a:lnTo>
                      <a:pt x="228141" y="391484"/>
                    </a:lnTo>
                    <a:lnTo>
                      <a:pt x="217341" y="452231"/>
                    </a:lnTo>
                    <a:lnTo>
                      <a:pt x="168743" y="452231"/>
                    </a:lnTo>
                    <a:cubicBezTo>
                      <a:pt x="157943" y="452231"/>
                      <a:pt x="148494" y="461681"/>
                      <a:pt x="148494" y="472480"/>
                    </a:cubicBezTo>
                    <a:cubicBezTo>
                      <a:pt x="148494" y="483280"/>
                      <a:pt x="157943" y="492730"/>
                      <a:pt x="168743" y="492730"/>
                    </a:cubicBezTo>
                    <a:lnTo>
                      <a:pt x="398234" y="492730"/>
                    </a:lnTo>
                    <a:cubicBezTo>
                      <a:pt x="409033" y="492730"/>
                      <a:pt x="418483" y="483280"/>
                      <a:pt x="418483" y="472480"/>
                    </a:cubicBezTo>
                    <a:cubicBezTo>
                      <a:pt x="418483" y="461681"/>
                      <a:pt x="409033" y="452231"/>
                      <a:pt x="398234" y="452231"/>
                    </a:cubicBezTo>
                    <a:lnTo>
                      <a:pt x="348286" y="452231"/>
                    </a:lnTo>
                    <a:lnTo>
                      <a:pt x="338836" y="391484"/>
                    </a:lnTo>
                    <a:lnTo>
                      <a:pt x="539978" y="391484"/>
                    </a:lnTo>
                    <a:cubicBezTo>
                      <a:pt x="554827" y="391484"/>
                      <a:pt x="566977" y="379334"/>
                      <a:pt x="566977" y="364485"/>
                    </a:cubicBezTo>
                    <a:lnTo>
                      <a:pt x="566977" y="26999"/>
                    </a:lnTo>
                    <a:cubicBezTo>
                      <a:pt x="566977" y="12150"/>
                      <a:pt x="554827" y="0"/>
                      <a:pt x="539978" y="0"/>
                    </a:cubicBezTo>
                    <a:close/>
                    <a:moveTo>
                      <a:pt x="283488" y="371235"/>
                    </a:moveTo>
                    <a:cubicBezTo>
                      <a:pt x="272689" y="371235"/>
                      <a:pt x="263239" y="361785"/>
                      <a:pt x="263239" y="350985"/>
                    </a:cubicBezTo>
                    <a:cubicBezTo>
                      <a:pt x="263239" y="340186"/>
                      <a:pt x="272689" y="330736"/>
                      <a:pt x="283488" y="330736"/>
                    </a:cubicBezTo>
                    <a:cubicBezTo>
                      <a:pt x="294288" y="330736"/>
                      <a:pt x="303737" y="340186"/>
                      <a:pt x="303737" y="350985"/>
                    </a:cubicBezTo>
                    <a:cubicBezTo>
                      <a:pt x="303737" y="361785"/>
                      <a:pt x="294288" y="371235"/>
                      <a:pt x="283488" y="371235"/>
                    </a:cubicBezTo>
                    <a:close/>
                    <a:moveTo>
                      <a:pt x="512979" y="296988"/>
                    </a:moveTo>
                    <a:lnTo>
                      <a:pt x="53998" y="296988"/>
                    </a:lnTo>
                    <a:lnTo>
                      <a:pt x="53998" y="53998"/>
                    </a:lnTo>
                    <a:lnTo>
                      <a:pt x="512979" y="53998"/>
                    </a:lnTo>
                    <a:lnTo>
                      <a:pt x="512979" y="296988"/>
                    </a:ln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52" name="知鱼60-2"/>
              <p:cNvSpPr/>
              <p:nvPr/>
            </p:nvSpPr>
            <p:spPr>
              <a:xfrm>
                <a:off x="6561675" y="1964512"/>
                <a:ext cx="299687" cy="175492"/>
              </a:xfrm>
              <a:custGeom>
                <a:avLst/>
                <a:gdLst>
                  <a:gd name="connsiteX0" fmla="*/ 287538 w 299687"/>
                  <a:gd name="connsiteY0" fmla="*/ 125545 h 175492"/>
                  <a:gd name="connsiteX1" fmla="*/ 268639 w 299687"/>
                  <a:gd name="connsiteY1" fmla="*/ 125545 h 175492"/>
                  <a:gd name="connsiteX2" fmla="*/ 256489 w 299687"/>
                  <a:gd name="connsiteY2" fmla="*/ 116095 h 175492"/>
                  <a:gd name="connsiteX3" fmla="*/ 249740 w 299687"/>
                  <a:gd name="connsiteY3" fmla="*/ 98546 h 175492"/>
                  <a:gd name="connsiteX4" fmla="*/ 251090 w 299687"/>
                  <a:gd name="connsiteY4" fmla="*/ 83696 h 175492"/>
                  <a:gd name="connsiteX5" fmla="*/ 264589 w 299687"/>
                  <a:gd name="connsiteY5" fmla="*/ 70197 h 175492"/>
                  <a:gd name="connsiteX6" fmla="*/ 264589 w 299687"/>
                  <a:gd name="connsiteY6" fmla="*/ 52648 h 175492"/>
                  <a:gd name="connsiteX7" fmla="*/ 247040 w 299687"/>
                  <a:gd name="connsiteY7" fmla="*/ 35099 h 175492"/>
                  <a:gd name="connsiteX8" fmla="*/ 229491 w 299687"/>
                  <a:gd name="connsiteY8" fmla="*/ 35099 h 175492"/>
                  <a:gd name="connsiteX9" fmla="*/ 215991 w 299687"/>
                  <a:gd name="connsiteY9" fmla="*/ 48598 h 175492"/>
                  <a:gd name="connsiteX10" fmla="*/ 201142 w 299687"/>
                  <a:gd name="connsiteY10" fmla="*/ 49948 h 175492"/>
                  <a:gd name="connsiteX11" fmla="*/ 183592 w 299687"/>
                  <a:gd name="connsiteY11" fmla="*/ 43198 h 175492"/>
                  <a:gd name="connsiteX12" fmla="*/ 174143 w 299687"/>
                  <a:gd name="connsiteY12" fmla="*/ 31049 h 175492"/>
                  <a:gd name="connsiteX13" fmla="*/ 174143 w 299687"/>
                  <a:gd name="connsiteY13" fmla="*/ 12150 h 175492"/>
                  <a:gd name="connsiteX14" fmla="*/ 161993 w 299687"/>
                  <a:gd name="connsiteY14" fmla="*/ 0 h 175492"/>
                  <a:gd name="connsiteX15" fmla="*/ 136344 w 299687"/>
                  <a:gd name="connsiteY15" fmla="*/ 0 h 175492"/>
                  <a:gd name="connsiteX16" fmla="*/ 124195 w 299687"/>
                  <a:gd name="connsiteY16" fmla="*/ 12150 h 175492"/>
                  <a:gd name="connsiteX17" fmla="*/ 124195 w 299687"/>
                  <a:gd name="connsiteY17" fmla="*/ 31049 h 175492"/>
                  <a:gd name="connsiteX18" fmla="*/ 114745 w 299687"/>
                  <a:gd name="connsiteY18" fmla="*/ 43198 h 175492"/>
                  <a:gd name="connsiteX19" fmla="*/ 97196 w 299687"/>
                  <a:gd name="connsiteY19" fmla="*/ 49948 h 175492"/>
                  <a:gd name="connsiteX20" fmla="*/ 82347 w 299687"/>
                  <a:gd name="connsiteY20" fmla="*/ 48598 h 175492"/>
                  <a:gd name="connsiteX21" fmla="*/ 68847 w 299687"/>
                  <a:gd name="connsiteY21" fmla="*/ 35099 h 175492"/>
                  <a:gd name="connsiteX22" fmla="*/ 51298 w 299687"/>
                  <a:gd name="connsiteY22" fmla="*/ 35099 h 175492"/>
                  <a:gd name="connsiteX23" fmla="*/ 35099 w 299687"/>
                  <a:gd name="connsiteY23" fmla="*/ 52648 h 175492"/>
                  <a:gd name="connsiteX24" fmla="*/ 35099 w 299687"/>
                  <a:gd name="connsiteY24" fmla="*/ 70197 h 175492"/>
                  <a:gd name="connsiteX25" fmla="*/ 48598 w 299687"/>
                  <a:gd name="connsiteY25" fmla="*/ 83696 h 175492"/>
                  <a:gd name="connsiteX26" fmla="*/ 49948 w 299687"/>
                  <a:gd name="connsiteY26" fmla="*/ 98546 h 175492"/>
                  <a:gd name="connsiteX27" fmla="*/ 43198 w 299687"/>
                  <a:gd name="connsiteY27" fmla="*/ 116095 h 175492"/>
                  <a:gd name="connsiteX28" fmla="*/ 31049 w 299687"/>
                  <a:gd name="connsiteY28" fmla="*/ 125545 h 175492"/>
                  <a:gd name="connsiteX29" fmla="*/ 12150 w 299687"/>
                  <a:gd name="connsiteY29" fmla="*/ 125545 h 175492"/>
                  <a:gd name="connsiteX30" fmla="*/ 0 w 299687"/>
                  <a:gd name="connsiteY30" fmla="*/ 137694 h 175492"/>
                  <a:gd name="connsiteX31" fmla="*/ 0 w 299687"/>
                  <a:gd name="connsiteY31" fmla="*/ 163343 h 175492"/>
                  <a:gd name="connsiteX32" fmla="*/ 12150 w 299687"/>
                  <a:gd name="connsiteY32" fmla="*/ 175493 h 175492"/>
                  <a:gd name="connsiteX33" fmla="*/ 93146 w 299687"/>
                  <a:gd name="connsiteY33" fmla="*/ 175493 h 175492"/>
                  <a:gd name="connsiteX34" fmla="*/ 87746 w 299687"/>
                  <a:gd name="connsiteY34" fmla="*/ 149844 h 175492"/>
                  <a:gd name="connsiteX35" fmla="*/ 149844 w 299687"/>
                  <a:gd name="connsiteY35" fmla="*/ 87746 h 175492"/>
                  <a:gd name="connsiteX36" fmla="*/ 211941 w 299687"/>
                  <a:gd name="connsiteY36" fmla="*/ 149844 h 175492"/>
                  <a:gd name="connsiteX37" fmla="*/ 206541 w 299687"/>
                  <a:gd name="connsiteY37" fmla="*/ 175493 h 175492"/>
                  <a:gd name="connsiteX38" fmla="*/ 287538 w 299687"/>
                  <a:gd name="connsiteY38" fmla="*/ 175493 h 175492"/>
                  <a:gd name="connsiteX39" fmla="*/ 299688 w 299687"/>
                  <a:gd name="connsiteY39" fmla="*/ 163343 h 175492"/>
                  <a:gd name="connsiteX40" fmla="*/ 299688 w 299687"/>
                  <a:gd name="connsiteY40" fmla="*/ 137694 h 175492"/>
                  <a:gd name="connsiteX41" fmla="*/ 287538 w 299687"/>
                  <a:gd name="connsiteY41" fmla="*/ 125545 h 175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99687" h="175492">
                    <a:moveTo>
                      <a:pt x="287538" y="125545"/>
                    </a:moveTo>
                    <a:lnTo>
                      <a:pt x="268639" y="125545"/>
                    </a:lnTo>
                    <a:cubicBezTo>
                      <a:pt x="263239" y="125545"/>
                      <a:pt x="257839" y="121495"/>
                      <a:pt x="256489" y="116095"/>
                    </a:cubicBezTo>
                    <a:cubicBezTo>
                      <a:pt x="255139" y="109345"/>
                      <a:pt x="252440" y="103946"/>
                      <a:pt x="249740" y="98546"/>
                    </a:cubicBezTo>
                    <a:cubicBezTo>
                      <a:pt x="247040" y="93146"/>
                      <a:pt x="248390" y="87746"/>
                      <a:pt x="251090" y="83696"/>
                    </a:cubicBezTo>
                    <a:lnTo>
                      <a:pt x="264589" y="70197"/>
                    </a:lnTo>
                    <a:cubicBezTo>
                      <a:pt x="269989" y="64797"/>
                      <a:pt x="269989" y="56698"/>
                      <a:pt x="264589" y="52648"/>
                    </a:cubicBezTo>
                    <a:lnTo>
                      <a:pt x="247040" y="35099"/>
                    </a:lnTo>
                    <a:cubicBezTo>
                      <a:pt x="241640" y="29699"/>
                      <a:pt x="233540" y="29699"/>
                      <a:pt x="229491" y="35099"/>
                    </a:cubicBezTo>
                    <a:lnTo>
                      <a:pt x="215991" y="48598"/>
                    </a:lnTo>
                    <a:cubicBezTo>
                      <a:pt x="211941" y="52648"/>
                      <a:pt x="206541" y="52648"/>
                      <a:pt x="201142" y="49948"/>
                    </a:cubicBezTo>
                    <a:cubicBezTo>
                      <a:pt x="195742" y="47248"/>
                      <a:pt x="190342" y="44548"/>
                      <a:pt x="183592" y="43198"/>
                    </a:cubicBezTo>
                    <a:cubicBezTo>
                      <a:pt x="178193" y="41848"/>
                      <a:pt x="174143" y="36448"/>
                      <a:pt x="174143" y="31049"/>
                    </a:cubicBezTo>
                    <a:lnTo>
                      <a:pt x="174143" y="12150"/>
                    </a:lnTo>
                    <a:cubicBezTo>
                      <a:pt x="174143" y="5400"/>
                      <a:pt x="168743" y="0"/>
                      <a:pt x="161993" y="0"/>
                    </a:cubicBezTo>
                    <a:lnTo>
                      <a:pt x="136344" y="0"/>
                    </a:lnTo>
                    <a:cubicBezTo>
                      <a:pt x="129595" y="0"/>
                      <a:pt x="124195" y="5400"/>
                      <a:pt x="124195" y="12150"/>
                    </a:cubicBezTo>
                    <a:lnTo>
                      <a:pt x="124195" y="31049"/>
                    </a:lnTo>
                    <a:cubicBezTo>
                      <a:pt x="124195" y="36448"/>
                      <a:pt x="120145" y="41848"/>
                      <a:pt x="114745" y="43198"/>
                    </a:cubicBezTo>
                    <a:cubicBezTo>
                      <a:pt x="107996" y="44548"/>
                      <a:pt x="102596" y="47248"/>
                      <a:pt x="97196" y="49948"/>
                    </a:cubicBezTo>
                    <a:cubicBezTo>
                      <a:pt x="91796" y="52648"/>
                      <a:pt x="86396" y="51298"/>
                      <a:pt x="82347" y="48598"/>
                    </a:cubicBezTo>
                    <a:lnTo>
                      <a:pt x="68847" y="35099"/>
                    </a:lnTo>
                    <a:cubicBezTo>
                      <a:pt x="63447" y="29699"/>
                      <a:pt x="55348" y="29699"/>
                      <a:pt x="51298" y="35099"/>
                    </a:cubicBezTo>
                    <a:lnTo>
                      <a:pt x="35099" y="52648"/>
                    </a:lnTo>
                    <a:cubicBezTo>
                      <a:pt x="29699" y="58048"/>
                      <a:pt x="29699" y="66147"/>
                      <a:pt x="35099" y="70197"/>
                    </a:cubicBezTo>
                    <a:lnTo>
                      <a:pt x="48598" y="83696"/>
                    </a:lnTo>
                    <a:cubicBezTo>
                      <a:pt x="52648" y="87746"/>
                      <a:pt x="52648" y="93146"/>
                      <a:pt x="49948" y="98546"/>
                    </a:cubicBezTo>
                    <a:cubicBezTo>
                      <a:pt x="47248" y="103946"/>
                      <a:pt x="44548" y="109345"/>
                      <a:pt x="43198" y="116095"/>
                    </a:cubicBezTo>
                    <a:cubicBezTo>
                      <a:pt x="41848" y="121495"/>
                      <a:pt x="36449" y="125545"/>
                      <a:pt x="31049" y="125545"/>
                    </a:cubicBezTo>
                    <a:lnTo>
                      <a:pt x="12150" y="125545"/>
                    </a:lnTo>
                    <a:cubicBezTo>
                      <a:pt x="5400" y="125545"/>
                      <a:pt x="0" y="130945"/>
                      <a:pt x="0" y="137694"/>
                    </a:cubicBezTo>
                    <a:lnTo>
                      <a:pt x="0" y="163343"/>
                    </a:lnTo>
                    <a:cubicBezTo>
                      <a:pt x="0" y="170093"/>
                      <a:pt x="5400" y="175493"/>
                      <a:pt x="12150" y="175493"/>
                    </a:cubicBezTo>
                    <a:lnTo>
                      <a:pt x="93146" y="175493"/>
                    </a:lnTo>
                    <a:cubicBezTo>
                      <a:pt x="90446" y="167393"/>
                      <a:pt x="87746" y="159293"/>
                      <a:pt x="87746" y="149844"/>
                    </a:cubicBezTo>
                    <a:cubicBezTo>
                      <a:pt x="87746" y="114745"/>
                      <a:pt x="116095" y="87746"/>
                      <a:pt x="149844" y="87746"/>
                    </a:cubicBezTo>
                    <a:cubicBezTo>
                      <a:pt x="183592" y="87746"/>
                      <a:pt x="211941" y="116095"/>
                      <a:pt x="211941" y="149844"/>
                    </a:cubicBezTo>
                    <a:cubicBezTo>
                      <a:pt x="211941" y="159293"/>
                      <a:pt x="210591" y="167393"/>
                      <a:pt x="206541" y="175493"/>
                    </a:cubicBezTo>
                    <a:lnTo>
                      <a:pt x="287538" y="175493"/>
                    </a:lnTo>
                    <a:cubicBezTo>
                      <a:pt x="294288" y="175493"/>
                      <a:pt x="299688" y="170093"/>
                      <a:pt x="299688" y="163343"/>
                    </a:cubicBezTo>
                    <a:lnTo>
                      <a:pt x="299688" y="137694"/>
                    </a:lnTo>
                    <a:cubicBezTo>
                      <a:pt x="299688" y="130945"/>
                      <a:pt x="294288" y="125545"/>
                      <a:pt x="287538" y="125545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53" name="知鱼1"/>
            <p:cNvGrpSpPr/>
            <p:nvPr/>
          </p:nvGrpSpPr>
          <p:grpSpPr>
            <a:xfrm>
              <a:off x="6853815" y="1591942"/>
              <a:ext cx="427720" cy="382001"/>
              <a:chOff x="5378656" y="5544563"/>
              <a:chExt cx="568326" cy="507578"/>
            </a:xfrm>
            <a:solidFill>
              <a:schemeClr val="accent3"/>
            </a:solidFill>
          </p:grpSpPr>
          <p:sp>
            <p:nvSpPr>
              <p:cNvPr id="54" name="知鱼1-1"/>
              <p:cNvSpPr/>
              <p:nvPr/>
            </p:nvSpPr>
            <p:spPr>
              <a:xfrm>
                <a:off x="5751241" y="5567512"/>
                <a:ext cx="80996" cy="214640"/>
              </a:xfrm>
              <a:custGeom>
                <a:avLst/>
                <a:gdLst>
                  <a:gd name="connsiteX0" fmla="*/ 67497 w 80996"/>
                  <a:gd name="connsiteY0" fmla="*/ 0 h 214640"/>
                  <a:gd name="connsiteX1" fmla="*/ 13499 w 80996"/>
                  <a:gd name="connsiteY1" fmla="*/ 0 h 214640"/>
                  <a:gd name="connsiteX2" fmla="*/ 0 w 80996"/>
                  <a:gd name="connsiteY2" fmla="*/ 13499 h 214640"/>
                  <a:gd name="connsiteX3" fmla="*/ 0 w 80996"/>
                  <a:gd name="connsiteY3" fmla="*/ 214641 h 214640"/>
                  <a:gd name="connsiteX4" fmla="*/ 80997 w 80996"/>
                  <a:gd name="connsiteY4" fmla="*/ 214641 h 214640"/>
                  <a:gd name="connsiteX5" fmla="*/ 80997 w 80996"/>
                  <a:gd name="connsiteY5" fmla="*/ 13499 h 214640"/>
                  <a:gd name="connsiteX6" fmla="*/ 67497 w 80996"/>
                  <a:gd name="connsiteY6" fmla="*/ 0 h 214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996" h="214640">
                    <a:moveTo>
                      <a:pt x="67497" y="0"/>
                    </a:moveTo>
                    <a:lnTo>
                      <a:pt x="13499" y="0"/>
                    </a:lnTo>
                    <a:cubicBezTo>
                      <a:pt x="5400" y="0"/>
                      <a:pt x="0" y="5400"/>
                      <a:pt x="0" y="13499"/>
                    </a:cubicBezTo>
                    <a:lnTo>
                      <a:pt x="0" y="214641"/>
                    </a:lnTo>
                    <a:lnTo>
                      <a:pt x="80997" y="214641"/>
                    </a:lnTo>
                    <a:lnTo>
                      <a:pt x="80997" y="13499"/>
                    </a:lnTo>
                    <a:cubicBezTo>
                      <a:pt x="80997" y="6750"/>
                      <a:pt x="75597" y="0"/>
                      <a:pt x="67497" y="0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55" name="知鱼1-2"/>
              <p:cNvSpPr/>
              <p:nvPr/>
            </p:nvSpPr>
            <p:spPr>
              <a:xfrm>
                <a:off x="5378656" y="5544563"/>
                <a:ext cx="568326" cy="507578"/>
              </a:xfrm>
              <a:custGeom>
                <a:avLst/>
                <a:gdLst>
                  <a:gd name="connsiteX0" fmla="*/ 422533 w 568326"/>
                  <a:gd name="connsiteY0" fmla="*/ 283488 h 507578"/>
                  <a:gd name="connsiteX1" fmla="*/ 326687 w 568326"/>
                  <a:gd name="connsiteY1" fmla="*/ 322637 h 507578"/>
                  <a:gd name="connsiteX2" fmla="*/ 230840 w 568326"/>
                  <a:gd name="connsiteY2" fmla="*/ 283488 h 507578"/>
                  <a:gd name="connsiteX3" fmla="*/ 230840 w 568326"/>
                  <a:gd name="connsiteY3" fmla="*/ 93146 h 507578"/>
                  <a:gd name="connsiteX4" fmla="*/ 326687 w 568326"/>
                  <a:gd name="connsiteY4" fmla="*/ 53998 h 507578"/>
                  <a:gd name="connsiteX5" fmla="*/ 338836 w 568326"/>
                  <a:gd name="connsiteY5" fmla="*/ 53998 h 507578"/>
                  <a:gd name="connsiteX6" fmla="*/ 338836 w 568326"/>
                  <a:gd name="connsiteY6" fmla="*/ 0 h 507578"/>
                  <a:gd name="connsiteX7" fmla="*/ 326687 w 568326"/>
                  <a:gd name="connsiteY7" fmla="*/ 0 h 507578"/>
                  <a:gd name="connsiteX8" fmla="*/ 193042 w 568326"/>
                  <a:gd name="connsiteY8" fmla="*/ 55347 h 507578"/>
                  <a:gd name="connsiteX9" fmla="*/ 168743 w 568326"/>
                  <a:gd name="connsiteY9" fmla="*/ 294288 h 507578"/>
                  <a:gd name="connsiteX10" fmla="*/ 130945 w 568326"/>
                  <a:gd name="connsiteY10" fmla="*/ 332086 h 507578"/>
                  <a:gd name="connsiteX11" fmla="*/ 122845 w 568326"/>
                  <a:gd name="connsiteY11" fmla="*/ 323987 h 507578"/>
                  <a:gd name="connsiteX12" fmla="*/ 113395 w 568326"/>
                  <a:gd name="connsiteY12" fmla="*/ 323987 h 507578"/>
                  <a:gd name="connsiteX13" fmla="*/ 4050 w 568326"/>
                  <a:gd name="connsiteY13" fmla="*/ 433332 h 507578"/>
                  <a:gd name="connsiteX14" fmla="*/ 4050 w 568326"/>
                  <a:gd name="connsiteY14" fmla="*/ 452231 h 507578"/>
                  <a:gd name="connsiteX15" fmla="*/ 55348 w 568326"/>
                  <a:gd name="connsiteY15" fmla="*/ 503529 h 507578"/>
                  <a:gd name="connsiteX16" fmla="*/ 74247 w 568326"/>
                  <a:gd name="connsiteY16" fmla="*/ 503529 h 507578"/>
                  <a:gd name="connsiteX17" fmla="*/ 183592 w 568326"/>
                  <a:gd name="connsiteY17" fmla="*/ 394183 h 507578"/>
                  <a:gd name="connsiteX18" fmla="*/ 183592 w 568326"/>
                  <a:gd name="connsiteY18" fmla="*/ 384734 h 507578"/>
                  <a:gd name="connsiteX19" fmla="*/ 175493 w 568326"/>
                  <a:gd name="connsiteY19" fmla="*/ 376634 h 507578"/>
                  <a:gd name="connsiteX20" fmla="*/ 210591 w 568326"/>
                  <a:gd name="connsiteY20" fmla="*/ 341536 h 507578"/>
                  <a:gd name="connsiteX21" fmla="*/ 326687 w 568326"/>
                  <a:gd name="connsiteY21" fmla="*/ 380684 h 507578"/>
                  <a:gd name="connsiteX22" fmla="*/ 460331 w 568326"/>
                  <a:gd name="connsiteY22" fmla="*/ 325336 h 507578"/>
                  <a:gd name="connsiteX23" fmla="*/ 495430 w 568326"/>
                  <a:gd name="connsiteY23" fmla="*/ 275388 h 507578"/>
                  <a:gd name="connsiteX24" fmla="*/ 431982 w 568326"/>
                  <a:gd name="connsiteY24" fmla="*/ 275388 h 507578"/>
                  <a:gd name="connsiteX25" fmla="*/ 422533 w 568326"/>
                  <a:gd name="connsiteY25" fmla="*/ 283488 h 507578"/>
                  <a:gd name="connsiteX26" fmla="*/ 271339 w 568326"/>
                  <a:gd name="connsiteY26" fmla="*/ 130944 h 507578"/>
                  <a:gd name="connsiteX27" fmla="*/ 257839 w 568326"/>
                  <a:gd name="connsiteY27" fmla="*/ 144444 h 507578"/>
                  <a:gd name="connsiteX28" fmla="*/ 257839 w 568326"/>
                  <a:gd name="connsiteY28" fmla="*/ 237590 h 507578"/>
                  <a:gd name="connsiteX29" fmla="*/ 338836 w 568326"/>
                  <a:gd name="connsiteY29" fmla="*/ 237590 h 507578"/>
                  <a:gd name="connsiteX30" fmla="*/ 338836 w 568326"/>
                  <a:gd name="connsiteY30" fmla="*/ 144444 h 507578"/>
                  <a:gd name="connsiteX31" fmla="*/ 325337 w 568326"/>
                  <a:gd name="connsiteY31" fmla="*/ 130944 h 507578"/>
                  <a:gd name="connsiteX32" fmla="*/ 271339 w 568326"/>
                  <a:gd name="connsiteY32" fmla="*/ 130944 h 507578"/>
                  <a:gd name="connsiteX33" fmla="*/ 554827 w 568326"/>
                  <a:gd name="connsiteY33" fmla="*/ 90446 h 507578"/>
                  <a:gd name="connsiteX34" fmla="*/ 500829 w 568326"/>
                  <a:gd name="connsiteY34" fmla="*/ 90446 h 507578"/>
                  <a:gd name="connsiteX35" fmla="*/ 487330 w 568326"/>
                  <a:gd name="connsiteY35" fmla="*/ 103945 h 507578"/>
                  <a:gd name="connsiteX36" fmla="*/ 487330 w 568326"/>
                  <a:gd name="connsiteY36" fmla="*/ 237590 h 507578"/>
                  <a:gd name="connsiteX37" fmla="*/ 568326 w 568326"/>
                  <a:gd name="connsiteY37" fmla="*/ 237590 h 507578"/>
                  <a:gd name="connsiteX38" fmla="*/ 568326 w 568326"/>
                  <a:gd name="connsiteY38" fmla="*/ 103945 h 507578"/>
                  <a:gd name="connsiteX39" fmla="*/ 554827 w 568326"/>
                  <a:gd name="connsiteY39" fmla="*/ 90446 h 507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568326" h="507578">
                    <a:moveTo>
                      <a:pt x="422533" y="283488"/>
                    </a:moveTo>
                    <a:cubicBezTo>
                      <a:pt x="396883" y="309137"/>
                      <a:pt x="363135" y="322637"/>
                      <a:pt x="326687" y="322637"/>
                    </a:cubicBezTo>
                    <a:cubicBezTo>
                      <a:pt x="290238" y="322637"/>
                      <a:pt x="256489" y="309137"/>
                      <a:pt x="230840" y="283488"/>
                    </a:cubicBezTo>
                    <a:cubicBezTo>
                      <a:pt x="178193" y="230840"/>
                      <a:pt x="178193" y="145794"/>
                      <a:pt x="230840" y="93146"/>
                    </a:cubicBezTo>
                    <a:cubicBezTo>
                      <a:pt x="256489" y="67497"/>
                      <a:pt x="290238" y="53998"/>
                      <a:pt x="326687" y="53998"/>
                    </a:cubicBezTo>
                    <a:cubicBezTo>
                      <a:pt x="330736" y="53998"/>
                      <a:pt x="334786" y="53998"/>
                      <a:pt x="338836" y="53998"/>
                    </a:cubicBezTo>
                    <a:lnTo>
                      <a:pt x="338836" y="0"/>
                    </a:lnTo>
                    <a:cubicBezTo>
                      <a:pt x="334786" y="0"/>
                      <a:pt x="330736" y="0"/>
                      <a:pt x="326687" y="0"/>
                    </a:cubicBezTo>
                    <a:cubicBezTo>
                      <a:pt x="278089" y="0"/>
                      <a:pt x="229490" y="18899"/>
                      <a:pt x="193042" y="55347"/>
                    </a:cubicBezTo>
                    <a:cubicBezTo>
                      <a:pt x="128245" y="120145"/>
                      <a:pt x="120145" y="220041"/>
                      <a:pt x="168743" y="294288"/>
                    </a:cubicBezTo>
                    <a:lnTo>
                      <a:pt x="130945" y="332086"/>
                    </a:lnTo>
                    <a:lnTo>
                      <a:pt x="122845" y="323987"/>
                    </a:lnTo>
                    <a:cubicBezTo>
                      <a:pt x="120145" y="321286"/>
                      <a:pt x="116095" y="321286"/>
                      <a:pt x="113395" y="323987"/>
                    </a:cubicBezTo>
                    <a:lnTo>
                      <a:pt x="4050" y="433332"/>
                    </a:lnTo>
                    <a:cubicBezTo>
                      <a:pt x="-1350" y="438732"/>
                      <a:pt x="-1350" y="446831"/>
                      <a:pt x="4050" y="452231"/>
                    </a:cubicBezTo>
                    <a:lnTo>
                      <a:pt x="55348" y="503529"/>
                    </a:lnTo>
                    <a:cubicBezTo>
                      <a:pt x="60747" y="508929"/>
                      <a:pt x="68847" y="508929"/>
                      <a:pt x="74247" y="503529"/>
                    </a:cubicBezTo>
                    <a:lnTo>
                      <a:pt x="183592" y="394183"/>
                    </a:lnTo>
                    <a:cubicBezTo>
                      <a:pt x="186293" y="391484"/>
                      <a:pt x="186293" y="387434"/>
                      <a:pt x="183592" y="384734"/>
                    </a:cubicBezTo>
                    <a:lnTo>
                      <a:pt x="175493" y="376634"/>
                    </a:lnTo>
                    <a:lnTo>
                      <a:pt x="210591" y="341536"/>
                    </a:lnTo>
                    <a:cubicBezTo>
                      <a:pt x="244340" y="368535"/>
                      <a:pt x="284838" y="380684"/>
                      <a:pt x="326687" y="380684"/>
                    </a:cubicBezTo>
                    <a:cubicBezTo>
                      <a:pt x="375285" y="380684"/>
                      <a:pt x="423882" y="361785"/>
                      <a:pt x="460331" y="325336"/>
                    </a:cubicBezTo>
                    <a:cubicBezTo>
                      <a:pt x="475180" y="310487"/>
                      <a:pt x="487330" y="292938"/>
                      <a:pt x="495430" y="275388"/>
                    </a:cubicBezTo>
                    <a:lnTo>
                      <a:pt x="431982" y="275388"/>
                    </a:lnTo>
                    <a:cubicBezTo>
                      <a:pt x="429282" y="276739"/>
                      <a:pt x="426582" y="280788"/>
                      <a:pt x="422533" y="283488"/>
                    </a:cubicBezTo>
                    <a:close/>
                    <a:moveTo>
                      <a:pt x="271339" y="130944"/>
                    </a:moveTo>
                    <a:cubicBezTo>
                      <a:pt x="263239" y="130944"/>
                      <a:pt x="257839" y="136344"/>
                      <a:pt x="257839" y="144444"/>
                    </a:cubicBezTo>
                    <a:lnTo>
                      <a:pt x="257839" y="237590"/>
                    </a:lnTo>
                    <a:lnTo>
                      <a:pt x="338836" y="237590"/>
                    </a:lnTo>
                    <a:lnTo>
                      <a:pt x="338836" y="144444"/>
                    </a:lnTo>
                    <a:cubicBezTo>
                      <a:pt x="338836" y="136344"/>
                      <a:pt x="333436" y="130944"/>
                      <a:pt x="325337" y="130944"/>
                    </a:cubicBezTo>
                    <a:lnTo>
                      <a:pt x="271339" y="130944"/>
                    </a:lnTo>
                    <a:close/>
                    <a:moveTo>
                      <a:pt x="554827" y="90446"/>
                    </a:moveTo>
                    <a:lnTo>
                      <a:pt x="500829" y="90446"/>
                    </a:lnTo>
                    <a:cubicBezTo>
                      <a:pt x="492730" y="90446"/>
                      <a:pt x="487330" y="95846"/>
                      <a:pt x="487330" y="103945"/>
                    </a:cubicBezTo>
                    <a:lnTo>
                      <a:pt x="487330" y="237590"/>
                    </a:lnTo>
                    <a:lnTo>
                      <a:pt x="568326" y="237590"/>
                    </a:lnTo>
                    <a:lnTo>
                      <a:pt x="568326" y="103945"/>
                    </a:lnTo>
                    <a:cubicBezTo>
                      <a:pt x="568326" y="97196"/>
                      <a:pt x="562927" y="90446"/>
                      <a:pt x="554827" y="90446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56" name="图形 2"/>
            <p:cNvGrpSpPr/>
            <p:nvPr/>
          </p:nvGrpSpPr>
          <p:grpSpPr>
            <a:xfrm>
              <a:off x="7756802" y="3214696"/>
              <a:ext cx="416977" cy="444615"/>
              <a:chOff x="3271179" y="3562075"/>
              <a:chExt cx="524739" cy="559520"/>
            </a:xfrm>
            <a:solidFill>
              <a:schemeClr val="accent2"/>
            </a:solidFill>
          </p:grpSpPr>
          <p:sp>
            <p:nvSpPr>
              <p:cNvPr id="57" name="任意多边形: 形状 56"/>
              <p:cNvSpPr/>
              <p:nvPr/>
            </p:nvSpPr>
            <p:spPr>
              <a:xfrm>
                <a:off x="3318058" y="3944665"/>
                <a:ext cx="299418" cy="176929"/>
              </a:xfrm>
              <a:custGeom>
                <a:avLst/>
                <a:gdLst>
                  <a:gd name="connsiteX0" fmla="*/ 45366 w 299418"/>
                  <a:gd name="connsiteY0" fmla="*/ 80147 h 176929"/>
                  <a:gd name="connsiteX1" fmla="*/ 45366 w 299418"/>
                  <a:gd name="connsiteY1" fmla="*/ 3024 h 176929"/>
                  <a:gd name="connsiteX2" fmla="*/ 30244 w 299418"/>
                  <a:gd name="connsiteY2" fmla="*/ 4536 h 176929"/>
                  <a:gd name="connsiteX3" fmla="*/ 0 w 299418"/>
                  <a:gd name="connsiteY3" fmla="*/ 0 h 176929"/>
                  <a:gd name="connsiteX4" fmla="*/ 0 w 299418"/>
                  <a:gd name="connsiteY4" fmla="*/ 80147 h 176929"/>
                  <a:gd name="connsiteX5" fmla="*/ 52928 w 299418"/>
                  <a:gd name="connsiteY5" fmla="*/ 133075 h 176929"/>
                  <a:gd name="connsiteX6" fmla="*/ 110392 w 299418"/>
                  <a:gd name="connsiteY6" fmla="*/ 133075 h 176929"/>
                  <a:gd name="connsiteX7" fmla="*/ 110392 w 299418"/>
                  <a:gd name="connsiteY7" fmla="*/ 87708 h 176929"/>
                  <a:gd name="connsiteX8" fmla="*/ 52928 w 299418"/>
                  <a:gd name="connsiteY8" fmla="*/ 87708 h 176929"/>
                  <a:gd name="connsiteX9" fmla="*/ 45366 w 299418"/>
                  <a:gd name="connsiteY9" fmla="*/ 80147 h 176929"/>
                  <a:gd name="connsiteX10" fmla="*/ 269175 w 299418"/>
                  <a:gd name="connsiteY10" fmla="*/ 40830 h 176929"/>
                  <a:gd name="connsiteX11" fmla="*/ 178442 w 299418"/>
                  <a:gd name="connsiteY11" fmla="*/ 40830 h 176929"/>
                  <a:gd name="connsiteX12" fmla="*/ 148197 w 299418"/>
                  <a:gd name="connsiteY12" fmla="*/ 71074 h 176929"/>
                  <a:gd name="connsiteX13" fmla="*/ 148197 w 299418"/>
                  <a:gd name="connsiteY13" fmla="*/ 146685 h 176929"/>
                  <a:gd name="connsiteX14" fmla="*/ 178442 w 299418"/>
                  <a:gd name="connsiteY14" fmla="*/ 176929 h 176929"/>
                  <a:gd name="connsiteX15" fmla="*/ 269175 w 299418"/>
                  <a:gd name="connsiteY15" fmla="*/ 176929 h 176929"/>
                  <a:gd name="connsiteX16" fmla="*/ 299419 w 299418"/>
                  <a:gd name="connsiteY16" fmla="*/ 146685 h 176929"/>
                  <a:gd name="connsiteX17" fmla="*/ 299419 w 299418"/>
                  <a:gd name="connsiteY17" fmla="*/ 71074 h 176929"/>
                  <a:gd name="connsiteX18" fmla="*/ 269175 w 299418"/>
                  <a:gd name="connsiteY18" fmla="*/ 40830 h 176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99418" h="176929">
                    <a:moveTo>
                      <a:pt x="45366" y="80147"/>
                    </a:moveTo>
                    <a:lnTo>
                      <a:pt x="45366" y="3024"/>
                    </a:lnTo>
                    <a:cubicBezTo>
                      <a:pt x="40830" y="3024"/>
                      <a:pt x="34781" y="4536"/>
                      <a:pt x="30244" y="4536"/>
                    </a:cubicBezTo>
                    <a:cubicBezTo>
                      <a:pt x="19659" y="4536"/>
                      <a:pt x="10586" y="3024"/>
                      <a:pt x="0" y="0"/>
                    </a:cubicBezTo>
                    <a:lnTo>
                      <a:pt x="0" y="80147"/>
                    </a:lnTo>
                    <a:cubicBezTo>
                      <a:pt x="0" y="108880"/>
                      <a:pt x="24195" y="133075"/>
                      <a:pt x="52928" y="133075"/>
                    </a:cubicBezTo>
                    <a:lnTo>
                      <a:pt x="110392" y="133075"/>
                    </a:lnTo>
                    <a:lnTo>
                      <a:pt x="110392" y="87708"/>
                    </a:lnTo>
                    <a:lnTo>
                      <a:pt x="52928" y="87708"/>
                    </a:lnTo>
                    <a:cubicBezTo>
                      <a:pt x="48391" y="87708"/>
                      <a:pt x="45366" y="84684"/>
                      <a:pt x="45366" y="80147"/>
                    </a:cubicBezTo>
                    <a:close/>
                    <a:moveTo>
                      <a:pt x="269175" y="40830"/>
                    </a:moveTo>
                    <a:lnTo>
                      <a:pt x="178442" y="40830"/>
                    </a:lnTo>
                    <a:cubicBezTo>
                      <a:pt x="161807" y="40830"/>
                      <a:pt x="148197" y="54440"/>
                      <a:pt x="148197" y="71074"/>
                    </a:cubicBezTo>
                    <a:lnTo>
                      <a:pt x="148197" y="146685"/>
                    </a:lnTo>
                    <a:cubicBezTo>
                      <a:pt x="148197" y="163319"/>
                      <a:pt x="161807" y="176929"/>
                      <a:pt x="178442" y="176929"/>
                    </a:cubicBezTo>
                    <a:lnTo>
                      <a:pt x="269175" y="176929"/>
                    </a:lnTo>
                    <a:cubicBezTo>
                      <a:pt x="285809" y="176929"/>
                      <a:pt x="299419" y="163319"/>
                      <a:pt x="299419" y="146685"/>
                    </a:cubicBezTo>
                    <a:lnTo>
                      <a:pt x="299419" y="71074"/>
                    </a:lnTo>
                    <a:cubicBezTo>
                      <a:pt x="299419" y="52928"/>
                      <a:pt x="285809" y="40830"/>
                      <a:pt x="269175" y="40830"/>
                    </a:cubicBezTo>
                    <a:close/>
                  </a:path>
                </a:pathLst>
              </a:custGeom>
              <a:grpFill/>
              <a:ln w="151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58" name="任意多边形: 形状 57"/>
              <p:cNvSpPr/>
              <p:nvPr/>
            </p:nvSpPr>
            <p:spPr>
              <a:xfrm>
                <a:off x="3271179" y="3562075"/>
                <a:ext cx="524739" cy="393176"/>
              </a:xfrm>
              <a:custGeom>
                <a:avLst/>
                <a:gdLst>
                  <a:gd name="connsiteX0" fmla="*/ 225320 w 524739"/>
                  <a:gd name="connsiteY0" fmla="*/ 136099 h 393176"/>
                  <a:gd name="connsiteX1" fmla="*/ 316053 w 524739"/>
                  <a:gd name="connsiteY1" fmla="*/ 136099 h 393176"/>
                  <a:gd name="connsiteX2" fmla="*/ 346298 w 524739"/>
                  <a:gd name="connsiteY2" fmla="*/ 105855 h 393176"/>
                  <a:gd name="connsiteX3" fmla="*/ 346298 w 524739"/>
                  <a:gd name="connsiteY3" fmla="*/ 30244 h 393176"/>
                  <a:gd name="connsiteX4" fmla="*/ 316053 w 524739"/>
                  <a:gd name="connsiteY4" fmla="*/ 0 h 393176"/>
                  <a:gd name="connsiteX5" fmla="*/ 225320 w 524739"/>
                  <a:gd name="connsiteY5" fmla="*/ 0 h 393176"/>
                  <a:gd name="connsiteX6" fmla="*/ 195076 w 524739"/>
                  <a:gd name="connsiteY6" fmla="*/ 30244 h 393176"/>
                  <a:gd name="connsiteX7" fmla="*/ 195076 w 524739"/>
                  <a:gd name="connsiteY7" fmla="*/ 105855 h 393176"/>
                  <a:gd name="connsiteX8" fmla="*/ 225320 w 524739"/>
                  <a:gd name="connsiteY8" fmla="*/ 136099 h 393176"/>
                  <a:gd name="connsiteX9" fmla="*/ 243467 w 524739"/>
                  <a:gd name="connsiteY9" fmla="*/ 189027 h 393176"/>
                  <a:gd name="connsiteX10" fmla="*/ 243467 w 524739"/>
                  <a:gd name="connsiteY10" fmla="*/ 204149 h 393176"/>
                  <a:gd name="connsiteX11" fmla="*/ 266150 w 524739"/>
                  <a:gd name="connsiteY11" fmla="*/ 226832 h 393176"/>
                  <a:gd name="connsiteX12" fmla="*/ 288833 w 524739"/>
                  <a:gd name="connsiteY12" fmla="*/ 204149 h 393176"/>
                  <a:gd name="connsiteX13" fmla="*/ 288833 w 524739"/>
                  <a:gd name="connsiteY13" fmla="*/ 189027 h 393176"/>
                  <a:gd name="connsiteX14" fmla="*/ 266150 w 524739"/>
                  <a:gd name="connsiteY14" fmla="*/ 166344 h 393176"/>
                  <a:gd name="connsiteX15" fmla="*/ 243467 w 524739"/>
                  <a:gd name="connsiteY15" fmla="*/ 189027 h 393176"/>
                  <a:gd name="connsiteX16" fmla="*/ 520202 w 524739"/>
                  <a:gd name="connsiteY16" fmla="*/ 260101 h 393176"/>
                  <a:gd name="connsiteX17" fmla="*/ 452153 w 524739"/>
                  <a:gd name="connsiteY17" fmla="*/ 192051 h 393176"/>
                  <a:gd name="connsiteX18" fmla="*/ 441567 w 524739"/>
                  <a:gd name="connsiteY18" fmla="*/ 187515 h 393176"/>
                  <a:gd name="connsiteX19" fmla="*/ 430982 w 524739"/>
                  <a:gd name="connsiteY19" fmla="*/ 192051 h 393176"/>
                  <a:gd name="connsiteX20" fmla="*/ 375030 w 524739"/>
                  <a:gd name="connsiteY20" fmla="*/ 248003 h 393176"/>
                  <a:gd name="connsiteX21" fmla="*/ 151222 w 524739"/>
                  <a:gd name="connsiteY21" fmla="*/ 248003 h 393176"/>
                  <a:gd name="connsiteX22" fmla="*/ 77123 w 524739"/>
                  <a:gd name="connsiteY22" fmla="*/ 193564 h 393176"/>
                  <a:gd name="connsiteX23" fmla="*/ 0 w 524739"/>
                  <a:gd name="connsiteY23" fmla="*/ 270687 h 393176"/>
                  <a:gd name="connsiteX24" fmla="*/ 77123 w 524739"/>
                  <a:gd name="connsiteY24" fmla="*/ 347810 h 393176"/>
                  <a:gd name="connsiteX25" fmla="*/ 151222 w 524739"/>
                  <a:gd name="connsiteY25" fmla="*/ 293370 h 393176"/>
                  <a:gd name="connsiteX26" fmla="*/ 375030 w 524739"/>
                  <a:gd name="connsiteY26" fmla="*/ 293370 h 393176"/>
                  <a:gd name="connsiteX27" fmla="*/ 430982 w 524739"/>
                  <a:gd name="connsiteY27" fmla="*/ 349322 h 393176"/>
                  <a:gd name="connsiteX28" fmla="*/ 441567 w 524739"/>
                  <a:gd name="connsiteY28" fmla="*/ 353859 h 393176"/>
                  <a:gd name="connsiteX29" fmla="*/ 452153 w 524739"/>
                  <a:gd name="connsiteY29" fmla="*/ 349322 h 393176"/>
                  <a:gd name="connsiteX30" fmla="*/ 520202 w 524739"/>
                  <a:gd name="connsiteY30" fmla="*/ 281272 h 393176"/>
                  <a:gd name="connsiteX31" fmla="*/ 520202 w 524739"/>
                  <a:gd name="connsiteY31" fmla="*/ 260101 h 393176"/>
                  <a:gd name="connsiteX32" fmla="*/ 263126 w 524739"/>
                  <a:gd name="connsiteY32" fmla="*/ 332688 h 393176"/>
                  <a:gd name="connsiteX33" fmla="*/ 240442 w 524739"/>
                  <a:gd name="connsiteY33" fmla="*/ 355371 h 393176"/>
                  <a:gd name="connsiteX34" fmla="*/ 240442 w 524739"/>
                  <a:gd name="connsiteY34" fmla="*/ 370493 h 393176"/>
                  <a:gd name="connsiteX35" fmla="*/ 263126 w 524739"/>
                  <a:gd name="connsiteY35" fmla="*/ 393176 h 393176"/>
                  <a:gd name="connsiteX36" fmla="*/ 285809 w 524739"/>
                  <a:gd name="connsiteY36" fmla="*/ 370493 h 393176"/>
                  <a:gd name="connsiteX37" fmla="*/ 285809 w 524739"/>
                  <a:gd name="connsiteY37" fmla="*/ 355371 h 393176"/>
                  <a:gd name="connsiteX38" fmla="*/ 263126 w 524739"/>
                  <a:gd name="connsiteY38" fmla="*/ 332688 h 393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524739" h="393176">
                    <a:moveTo>
                      <a:pt x="225320" y="136099"/>
                    </a:moveTo>
                    <a:lnTo>
                      <a:pt x="316053" y="136099"/>
                    </a:lnTo>
                    <a:cubicBezTo>
                      <a:pt x="332688" y="136099"/>
                      <a:pt x="346298" y="122489"/>
                      <a:pt x="346298" y="105855"/>
                    </a:cubicBezTo>
                    <a:lnTo>
                      <a:pt x="346298" y="30244"/>
                    </a:lnTo>
                    <a:cubicBezTo>
                      <a:pt x="346298" y="13610"/>
                      <a:pt x="332688" y="0"/>
                      <a:pt x="316053" y="0"/>
                    </a:cubicBezTo>
                    <a:lnTo>
                      <a:pt x="225320" y="0"/>
                    </a:lnTo>
                    <a:cubicBezTo>
                      <a:pt x="208686" y="0"/>
                      <a:pt x="195076" y="13610"/>
                      <a:pt x="195076" y="30244"/>
                    </a:cubicBezTo>
                    <a:lnTo>
                      <a:pt x="195076" y="105855"/>
                    </a:lnTo>
                    <a:cubicBezTo>
                      <a:pt x="195076" y="122489"/>
                      <a:pt x="208686" y="136099"/>
                      <a:pt x="225320" y="136099"/>
                    </a:cubicBezTo>
                    <a:close/>
                    <a:moveTo>
                      <a:pt x="243467" y="189027"/>
                    </a:moveTo>
                    <a:lnTo>
                      <a:pt x="243467" y="204149"/>
                    </a:lnTo>
                    <a:cubicBezTo>
                      <a:pt x="243467" y="216247"/>
                      <a:pt x="254052" y="226832"/>
                      <a:pt x="266150" y="226832"/>
                    </a:cubicBezTo>
                    <a:cubicBezTo>
                      <a:pt x="278248" y="226832"/>
                      <a:pt x="288833" y="216247"/>
                      <a:pt x="288833" y="204149"/>
                    </a:cubicBezTo>
                    <a:lnTo>
                      <a:pt x="288833" y="189027"/>
                    </a:lnTo>
                    <a:cubicBezTo>
                      <a:pt x="288833" y="176929"/>
                      <a:pt x="278248" y="166344"/>
                      <a:pt x="266150" y="166344"/>
                    </a:cubicBezTo>
                    <a:cubicBezTo>
                      <a:pt x="254052" y="166344"/>
                      <a:pt x="243467" y="175417"/>
                      <a:pt x="243467" y="189027"/>
                    </a:cubicBezTo>
                    <a:close/>
                    <a:moveTo>
                      <a:pt x="520202" y="260101"/>
                    </a:moveTo>
                    <a:lnTo>
                      <a:pt x="452153" y="192051"/>
                    </a:lnTo>
                    <a:cubicBezTo>
                      <a:pt x="449128" y="189027"/>
                      <a:pt x="444592" y="187515"/>
                      <a:pt x="441567" y="187515"/>
                    </a:cubicBezTo>
                    <a:cubicBezTo>
                      <a:pt x="437031" y="187515"/>
                      <a:pt x="434006" y="189027"/>
                      <a:pt x="430982" y="192051"/>
                    </a:cubicBezTo>
                    <a:lnTo>
                      <a:pt x="375030" y="248003"/>
                    </a:lnTo>
                    <a:lnTo>
                      <a:pt x="151222" y="248003"/>
                    </a:lnTo>
                    <a:cubicBezTo>
                      <a:pt x="142148" y="216247"/>
                      <a:pt x="111904" y="193564"/>
                      <a:pt x="77123" y="193564"/>
                    </a:cubicBezTo>
                    <a:cubicBezTo>
                      <a:pt x="34781" y="193564"/>
                      <a:pt x="0" y="228345"/>
                      <a:pt x="0" y="270687"/>
                    </a:cubicBezTo>
                    <a:cubicBezTo>
                      <a:pt x="0" y="313029"/>
                      <a:pt x="34781" y="347810"/>
                      <a:pt x="77123" y="347810"/>
                    </a:cubicBezTo>
                    <a:cubicBezTo>
                      <a:pt x="111904" y="347810"/>
                      <a:pt x="142148" y="325127"/>
                      <a:pt x="151222" y="293370"/>
                    </a:cubicBezTo>
                    <a:lnTo>
                      <a:pt x="375030" y="293370"/>
                    </a:lnTo>
                    <a:lnTo>
                      <a:pt x="430982" y="349322"/>
                    </a:lnTo>
                    <a:cubicBezTo>
                      <a:pt x="434006" y="352347"/>
                      <a:pt x="438543" y="353859"/>
                      <a:pt x="441567" y="353859"/>
                    </a:cubicBezTo>
                    <a:cubicBezTo>
                      <a:pt x="446104" y="353859"/>
                      <a:pt x="449128" y="352347"/>
                      <a:pt x="452153" y="349322"/>
                    </a:cubicBezTo>
                    <a:lnTo>
                      <a:pt x="520202" y="281272"/>
                    </a:lnTo>
                    <a:cubicBezTo>
                      <a:pt x="526251" y="276736"/>
                      <a:pt x="526251" y="266150"/>
                      <a:pt x="520202" y="260101"/>
                    </a:cubicBezTo>
                    <a:close/>
                    <a:moveTo>
                      <a:pt x="263126" y="332688"/>
                    </a:moveTo>
                    <a:cubicBezTo>
                      <a:pt x="251028" y="332688"/>
                      <a:pt x="240442" y="343273"/>
                      <a:pt x="240442" y="355371"/>
                    </a:cubicBezTo>
                    <a:lnTo>
                      <a:pt x="240442" y="370493"/>
                    </a:lnTo>
                    <a:cubicBezTo>
                      <a:pt x="240442" y="382591"/>
                      <a:pt x="251028" y="393176"/>
                      <a:pt x="263126" y="393176"/>
                    </a:cubicBezTo>
                    <a:cubicBezTo>
                      <a:pt x="275223" y="393176"/>
                      <a:pt x="285809" y="382591"/>
                      <a:pt x="285809" y="370493"/>
                    </a:cubicBezTo>
                    <a:lnTo>
                      <a:pt x="285809" y="355371"/>
                    </a:lnTo>
                    <a:cubicBezTo>
                      <a:pt x="285809" y="341761"/>
                      <a:pt x="275223" y="332688"/>
                      <a:pt x="263126" y="332688"/>
                    </a:cubicBezTo>
                    <a:close/>
                  </a:path>
                </a:pathLst>
              </a:custGeom>
              <a:grpFill/>
              <a:ln w="151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组合 236"/>
          <p:cNvGrpSpPr/>
          <p:nvPr/>
        </p:nvGrpSpPr>
        <p:grpSpPr>
          <a:xfrm>
            <a:off x="1364794" y="1459799"/>
            <a:ext cx="9462412" cy="4387389"/>
            <a:chOff x="1364794" y="1459799"/>
            <a:chExt cx="9462412" cy="4387389"/>
          </a:xfrm>
        </p:grpSpPr>
        <p:grpSp>
          <p:nvGrpSpPr>
            <p:cNvPr id="64" name="组合 63"/>
            <p:cNvGrpSpPr/>
            <p:nvPr/>
          </p:nvGrpSpPr>
          <p:grpSpPr>
            <a:xfrm>
              <a:off x="2124501" y="1459799"/>
              <a:ext cx="7899707" cy="3677874"/>
              <a:chOff x="2387225" y="1897210"/>
              <a:chExt cx="7425522" cy="3457107"/>
            </a:xfrm>
          </p:grpSpPr>
          <p:sp>
            <p:nvSpPr>
              <p:cNvPr id="55" name="任意多边形: 形状 54"/>
              <p:cNvSpPr/>
              <p:nvPr/>
            </p:nvSpPr>
            <p:spPr>
              <a:xfrm>
                <a:off x="7402886" y="1897210"/>
                <a:ext cx="1809380" cy="569704"/>
              </a:xfrm>
              <a:custGeom>
                <a:avLst/>
                <a:gdLst>
                  <a:gd name="connsiteX0" fmla="*/ 284852 w 1809380"/>
                  <a:gd name="connsiteY0" fmla="*/ 0 h 569704"/>
                  <a:gd name="connsiteX1" fmla="*/ 1523388 w 1809380"/>
                  <a:gd name="connsiteY1" fmla="*/ 0 h 569704"/>
                  <a:gd name="connsiteX2" fmla="*/ 1809380 w 1809380"/>
                  <a:gd name="connsiteY2" fmla="*/ 284852 h 569704"/>
                  <a:gd name="connsiteX3" fmla="*/ 1808240 w 1809380"/>
                  <a:gd name="connsiteY3" fmla="*/ 284852 h 569704"/>
                  <a:gd name="connsiteX4" fmla="*/ 1523388 w 1809380"/>
                  <a:gd name="connsiteY4" fmla="*/ 569704 h 569704"/>
                  <a:gd name="connsiteX5" fmla="*/ 284852 w 1809380"/>
                  <a:gd name="connsiteY5" fmla="*/ 569704 h 569704"/>
                  <a:gd name="connsiteX6" fmla="*/ 0 w 1809380"/>
                  <a:gd name="connsiteY6" fmla="*/ 284852 h 569704"/>
                  <a:gd name="connsiteX7" fmla="*/ 284852 w 1809380"/>
                  <a:gd name="connsiteY7" fmla="*/ 0 h 569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9380" h="569704">
                    <a:moveTo>
                      <a:pt x="284852" y="0"/>
                    </a:moveTo>
                    <a:lnTo>
                      <a:pt x="1523388" y="0"/>
                    </a:lnTo>
                    <a:cubicBezTo>
                      <a:pt x="1681766" y="0"/>
                      <a:pt x="1809380" y="127614"/>
                      <a:pt x="1809380" y="284852"/>
                    </a:cubicBezTo>
                    <a:lnTo>
                      <a:pt x="1808240" y="284852"/>
                    </a:lnTo>
                    <a:cubicBezTo>
                      <a:pt x="1808240" y="442090"/>
                      <a:pt x="1680627" y="569704"/>
                      <a:pt x="1523388" y="569704"/>
                    </a:cubicBezTo>
                    <a:lnTo>
                      <a:pt x="284852" y="569704"/>
                    </a:lnTo>
                    <a:cubicBezTo>
                      <a:pt x="127614" y="569704"/>
                      <a:pt x="0" y="442090"/>
                      <a:pt x="0" y="284852"/>
                    </a:cubicBezTo>
                    <a:cubicBezTo>
                      <a:pt x="0" y="127614"/>
                      <a:pt x="127614" y="0"/>
                      <a:pt x="2848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392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42" name="任意多边形: 形状 41"/>
              <p:cNvSpPr/>
              <p:nvPr/>
            </p:nvSpPr>
            <p:spPr>
              <a:xfrm>
                <a:off x="8003367" y="3351789"/>
                <a:ext cx="1809380" cy="569704"/>
              </a:xfrm>
              <a:custGeom>
                <a:avLst/>
                <a:gdLst>
                  <a:gd name="connsiteX0" fmla="*/ 284852 w 1809380"/>
                  <a:gd name="connsiteY0" fmla="*/ 0 h 569704"/>
                  <a:gd name="connsiteX1" fmla="*/ 1523388 w 1809380"/>
                  <a:gd name="connsiteY1" fmla="*/ 0 h 569704"/>
                  <a:gd name="connsiteX2" fmla="*/ 1809380 w 1809380"/>
                  <a:gd name="connsiteY2" fmla="*/ 284852 h 569704"/>
                  <a:gd name="connsiteX3" fmla="*/ 1808240 w 1809380"/>
                  <a:gd name="connsiteY3" fmla="*/ 284852 h 569704"/>
                  <a:gd name="connsiteX4" fmla="*/ 1523388 w 1809380"/>
                  <a:gd name="connsiteY4" fmla="*/ 569704 h 569704"/>
                  <a:gd name="connsiteX5" fmla="*/ 284852 w 1809380"/>
                  <a:gd name="connsiteY5" fmla="*/ 569704 h 569704"/>
                  <a:gd name="connsiteX6" fmla="*/ 0 w 1809380"/>
                  <a:gd name="connsiteY6" fmla="*/ 284852 h 569704"/>
                  <a:gd name="connsiteX7" fmla="*/ 284852 w 1809380"/>
                  <a:gd name="connsiteY7" fmla="*/ 0 h 569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9380" h="569704">
                    <a:moveTo>
                      <a:pt x="284852" y="0"/>
                    </a:moveTo>
                    <a:lnTo>
                      <a:pt x="1523388" y="0"/>
                    </a:lnTo>
                    <a:cubicBezTo>
                      <a:pt x="1681766" y="0"/>
                      <a:pt x="1809380" y="127614"/>
                      <a:pt x="1809380" y="284852"/>
                    </a:cubicBezTo>
                    <a:lnTo>
                      <a:pt x="1808240" y="284852"/>
                    </a:lnTo>
                    <a:cubicBezTo>
                      <a:pt x="1808240" y="442090"/>
                      <a:pt x="1680627" y="569704"/>
                      <a:pt x="1523388" y="569704"/>
                    </a:cubicBezTo>
                    <a:lnTo>
                      <a:pt x="284852" y="569704"/>
                    </a:lnTo>
                    <a:cubicBezTo>
                      <a:pt x="127614" y="569704"/>
                      <a:pt x="0" y="442090"/>
                      <a:pt x="0" y="284852"/>
                    </a:cubicBezTo>
                    <a:cubicBezTo>
                      <a:pt x="0" y="127614"/>
                      <a:pt x="127614" y="0"/>
                      <a:pt x="2848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1392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31" name="任意多边形: 形状 30"/>
              <p:cNvSpPr/>
              <p:nvPr/>
            </p:nvSpPr>
            <p:spPr>
              <a:xfrm>
                <a:off x="7400633" y="4784613"/>
                <a:ext cx="1809380" cy="569704"/>
              </a:xfrm>
              <a:custGeom>
                <a:avLst/>
                <a:gdLst>
                  <a:gd name="connsiteX0" fmla="*/ 284852 w 1809380"/>
                  <a:gd name="connsiteY0" fmla="*/ 0 h 569704"/>
                  <a:gd name="connsiteX1" fmla="*/ 1523388 w 1809380"/>
                  <a:gd name="connsiteY1" fmla="*/ 0 h 569704"/>
                  <a:gd name="connsiteX2" fmla="*/ 1809380 w 1809380"/>
                  <a:gd name="connsiteY2" fmla="*/ 284852 h 569704"/>
                  <a:gd name="connsiteX3" fmla="*/ 1808240 w 1809380"/>
                  <a:gd name="connsiteY3" fmla="*/ 284852 h 569704"/>
                  <a:gd name="connsiteX4" fmla="*/ 1523388 w 1809380"/>
                  <a:gd name="connsiteY4" fmla="*/ 569704 h 569704"/>
                  <a:gd name="connsiteX5" fmla="*/ 284852 w 1809380"/>
                  <a:gd name="connsiteY5" fmla="*/ 569704 h 569704"/>
                  <a:gd name="connsiteX6" fmla="*/ 0 w 1809380"/>
                  <a:gd name="connsiteY6" fmla="*/ 284852 h 569704"/>
                  <a:gd name="connsiteX7" fmla="*/ 284852 w 1809380"/>
                  <a:gd name="connsiteY7" fmla="*/ 0 h 569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9380" h="569704">
                    <a:moveTo>
                      <a:pt x="284852" y="0"/>
                    </a:moveTo>
                    <a:lnTo>
                      <a:pt x="1523388" y="0"/>
                    </a:lnTo>
                    <a:cubicBezTo>
                      <a:pt x="1681766" y="0"/>
                      <a:pt x="1809380" y="127614"/>
                      <a:pt x="1809380" y="284852"/>
                    </a:cubicBezTo>
                    <a:lnTo>
                      <a:pt x="1808240" y="284852"/>
                    </a:lnTo>
                    <a:cubicBezTo>
                      <a:pt x="1808240" y="442090"/>
                      <a:pt x="1680627" y="569704"/>
                      <a:pt x="1523388" y="569704"/>
                    </a:cubicBezTo>
                    <a:lnTo>
                      <a:pt x="284852" y="569704"/>
                    </a:lnTo>
                    <a:cubicBezTo>
                      <a:pt x="127614" y="569704"/>
                      <a:pt x="0" y="442090"/>
                      <a:pt x="0" y="284852"/>
                    </a:cubicBezTo>
                    <a:cubicBezTo>
                      <a:pt x="0" y="127614"/>
                      <a:pt x="127614" y="0"/>
                      <a:pt x="2848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1392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22" name="任意多边形: 形状 21"/>
              <p:cNvSpPr/>
              <p:nvPr/>
            </p:nvSpPr>
            <p:spPr>
              <a:xfrm>
                <a:off x="2934756" y="4783682"/>
                <a:ext cx="1809380" cy="569704"/>
              </a:xfrm>
              <a:custGeom>
                <a:avLst/>
                <a:gdLst>
                  <a:gd name="connsiteX0" fmla="*/ 284852 w 1809380"/>
                  <a:gd name="connsiteY0" fmla="*/ 0 h 569704"/>
                  <a:gd name="connsiteX1" fmla="*/ 1523388 w 1809380"/>
                  <a:gd name="connsiteY1" fmla="*/ 0 h 569704"/>
                  <a:gd name="connsiteX2" fmla="*/ 1809380 w 1809380"/>
                  <a:gd name="connsiteY2" fmla="*/ 284852 h 569704"/>
                  <a:gd name="connsiteX3" fmla="*/ 1808240 w 1809380"/>
                  <a:gd name="connsiteY3" fmla="*/ 284852 h 569704"/>
                  <a:gd name="connsiteX4" fmla="*/ 1523388 w 1809380"/>
                  <a:gd name="connsiteY4" fmla="*/ 569704 h 569704"/>
                  <a:gd name="connsiteX5" fmla="*/ 284852 w 1809380"/>
                  <a:gd name="connsiteY5" fmla="*/ 569704 h 569704"/>
                  <a:gd name="connsiteX6" fmla="*/ 0 w 1809380"/>
                  <a:gd name="connsiteY6" fmla="*/ 284852 h 569704"/>
                  <a:gd name="connsiteX7" fmla="*/ 284852 w 1809380"/>
                  <a:gd name="connsiteY7" fmla="*/ 0 h 569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9380" h="569704">
                    <a:moveTo>
                      <a:pt x="284852" y="0"/>
                    </a:moveTo>
                    <a:lnTo>
                      <a:pt x="1523388" y="0"/>
                    </a:lnTo>
                    <a:cubicBezTo>
                      <a:pt x="1681766" y="0"/>
                      <a:pt x="1809380" y="127614"/>
                      <a:pt x="1809380" y="284852"/>
                    </a:cubicBezTo>
                    <a:lnTo>
                      <a:pt x="1808240" y="284852"/>
                    </a:lnTo>
                    <a:cubicBezTo>
                      <a:pt x="1808240" y="442090"/>
                      <a:pt x="1680627" y="569704"/>
                      <a:pt x="1523388" y="569704"/>
                    </a:cubicBezTo>
                    <a:lnTo>
                      <a:pt x="284852" y="569704"/>
                    </a:lnTo>
                    <a:cubicBezTo>
                      <a:pt x="127614" y="569704"/>
                      <a:pt x="0" y="442090"/>
                      <a:pt x="0" y="284852"/>
                    </a:cubicBezTo>
                    <a:cubicBezTo>
                      <a:pt x="0" y="127614"/>
                      <a:pt x="127614" y="0"/>
                      <a:pt x="2848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392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4" name="任意多边形: 形状 3"/>
              <p:cNvSpPr/>
              <p:nvPr/>
            </p:nvSpPr>
            <p:spPr>
              <a:xfrm>
                <a:off x="4840371" y="2382597"/>
                <a:ext cx="2513534" cy="2513534"/>
              </a:xfrm>
              <a:custGeom>
                <a:avLst/>
                <a:gdLst>
                  <a:gd name="connsiteX0" fmla="*/ 1238537 w 2513534"/>
                  <a:gd name="connsiteY0" fmla="*/ 0 h 2513534"/>
                  <a:gd name="connsiteX1" fmla="*/ 1256768 w 2513534"/>
                  <a:gd name="connsiteY1" fmla="*/ 0 h 2513534"/>
                  <a:gd name="connsiteX2" fmla="*/ 2513534 w 2513534"/>
                  <a:gd name="connsiteY2" fmla="*/ 1255627 h 2513534"/>
                  <a:gd name="connsiteX3" fmla="*/ 1256768 w 2513534"/>
                  <a:gd name="connsiteY3" fmla="*/ 2512394 h 2513534"/>
                  <a:gd name="connsiteX4" fmla="*/ 1238537 w 2513534"/>
                  <a:gd name="connsiteY4" fmla="*/ 2512394 h 2513534"/>
                  <a:gd name="connsiteX5" fmla="*/ 1238537 w 2513534"/>
                  <a:gd name="connsiteY5" fmla="*/ 2513534 h 2513534"/>
                  <a:gd name="connsiteX6" fmla="*/ 0 w 2513534"/>
                  <a:gd name="connsiteY6" fmla="*/ 1256767 h 2513534"/>
                  <a:gd name="connsiteX7" fmla="*/ 1238537 w 2513534"/>
                  <a:gd name="connsiteY7" fmla="*/ 0 h 2513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13534" h="2513534">
                    <a:moveTo>
                      <a:pt x="1238537" y="0"/>
                    </a:moveTo>
                    <a:cubicBezTo>
                      <a:pt x="1245374" y="0"/>
                      <a:pt x="1251071" y="0"/>
                      <a:pt x="1256768" y="0"/>
                    </a:cubicBezTo>
                    <a:cubicBezTo>
                      <a:pt x="1950667" y="0"/>
                      <a:pt x="2513534" y="561728"/>
                      <a:pt x="2513534" y="1255627"/>
                    </a:cubicBezTo>
                    <a:cubicBezTo>
                      <a:pt x="2513534" y="1949527"/>
                      <a:pt x="1950667" y="2512394"/>
                      <a:pt x="1256768" y="2512394"/>
                    </a:cubicBezTo>
                    <a:cubicBezTo>
                      <a:pt x="1249931" y="2512394"/>
                      <a:pt x="1244234" y="2512394"/>
                      <a:pt x="1238537" y="2512394"/>
                    </a:cubicBezTo>
                    <a:lnTo>
                      <a:pt x="1238537" y="2513534"/>
                    </a:lnTo>
                    <a:cubicBezTo>
                      <a:pt x="552613" y="2503279"/>
                      <a:pt x="0" y="1944969"/>
                      <a:pt x="0" y="1256767"/>
                    </a:cubicBezTo>
                    <a:cubicBezTo>
                      <a:pt x="0" y="568565"/>
                      <a:pt x="553752" y="9115"/>
                      <a:pt x="12385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1392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grpSp>
            <p:nvGrpSpPr>
              <p:cNvPr id="13" name="图形 3"/>
              <p:cNvGrpSpPr/>
              <p:nvPr/>
            </p:nvGrpSpPr>
            <p:grpSpPr>
              <a:xfrm>
                <a:off x="4605653" y="2145601"/>
                <a:ext cx="2985248" cy="2984108"/>
                <a:chOff x="4605653" y="2145601"/>
                <a:chExt cx="2985248" cy="2984108"/>
              </a:xfrm>
              <a:solidFill>
                <a:schemeClr val="accent1"/>
              </a:solidFill>
            </p:grpSpPr>
            <p:sp>
              <p:nvSpPr>
                <p:cNvPr id="14" name="任意多边形: 形状 13"/>
                <p:cNvSpPr/>
                <p:nvPr/>
              </p:nvSpPr>
              <p:spPr>
                <a:xfrm>
                  <a:off x="4754232" y="2296093"/>
                  <a:ext cx="2686697" cy="2686697"/>
                </a:xfrm>
                <a:custGeom>
                  <a:avLst/>
                  <a:gdLst>
                    <a:gd name="connsiteX0" fmla="*/ 2686698 w 2686697"/>
                    <a:gd name="connsiteY0" fmla="*/ 1343349 h 2686697"/>
                    <a:gd name="connsiteX1" fmla="*/ 1343349 w 2686697"/>
                    <a:gd name="connsiteY1" fmla="*/ 2686698 h 2686697"/>
                    <a:gd name="connsiteX2" fmla="*/ 0 w 2686697"/>
                    <a:gd name="connsiteY2" fmla="*/ 1343349 h 2686697"/>
                    <a:gd name="connsiteX3" fmla="*/ 1343349 w 2686697"/>
                    <a:gd name="connsiteY3" fmla="*/ 0 h 2686697"/>
                    <a:gd name="connsiteX4" fmla="*/ 2686698 w 2686697"/>
                    <a:gd name="connsiteY4" fmla="*/ 1343349 h 268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6697" h="2686697">
                      <a:moveTo>
                        <a:pt x="2686698" y="1343349"/>
                      </a:moveTo>
                      <a:cubicBezTo>
                        <a:pt x="2686698" y="2085260"/>
                        <a:pt x="2085260" y="2686698"/>
                        <a:pt x="1343349" y="2686698"/>
                      </a:cubicBezTo>
                      <a:cubicBezTo>
                        <a:pt x="601438" y="2686698"/>
                        <a:pt x="0" y="2085260"/>
                        <a:pt x="0" y="1343349"/>
                      </a:cubicBezTo>
                      <a:cubicBezTo>
                        <a:pt x="0" y="601438"/>
                        <a:pt x="601438" y="0"/>
                        <a:pt x="1343349" y="0"/>
                      </a:cubicBezTo>
                      <a:cubicBezTo>
                        <a:pt x="2085260" y="0"/>
                        <a:pt x="2686698" y="601438"/>
                        <a:pt x="2686698" y="134334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45568" cap="flat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5" name="任意多边形: 形状 14"/>
                <p:cNvSpPr/>
                <p:nvPr/>
              </p:nvSpPr>
              <p:spPr>
                <a:xfrm>
                  <a:off x="4605653" y="2145601"/>
                  <a:ext cx="2985248" cy="2984108"/>
                </a:xfrm>
                <a:custGeom>
                  <a:avLst/>
                  <a:gdLst>
                    <a:gd name="connsiteX0" fmla="*/ 1491485 w 2985248"/>
                    <a:gd name="connsiteY0" fmla="*/ 0 h 2984108"/>
                    <a:gd name="connsiteX1" fmla="*/ 1491485 w 2985248"/>
                    <a:gd name="connsiteY1" fmla="*/ 0 h 2984108"/>
                    <a:gd name="connsiteX2" fmla="*/ 1491485 w 2985248"/>
                    <a:gd name="connsiteY2" fmla="*/ 0 h 2984108"/>
                    <a:gd name="connsiteX3" fmla="*/ 1490346 w 2985248"/>
                    <a:gd name="connsiteY3" fmla="*/ 0 h 2984108"/>
                    <a:gd name="connsiteX4" fmla="*/ 1490346 w 2985248"/>
                    <a:gd name="connsiteY4" fmla="*/ 0 h 2984108"/>
                    <a:gd name="connsiteX5" fmla="*/ 1490346 w 2985248"/>
                    <a:gd name="connsiteY5" fmla="*/ 0 h 2984108"/>
                    <a:gd name="connsiteX6" fmla="*/ 1490346 w 2985248"/>
                    <a:gd name="connsiteY6" fmla="*/ 0 h 2984108"/>
                    <a:gd name="connsiteX7" fmla="*/ 1490346 w 2985248"/>
                    <a:gd name="connsiteY7" fmla="*/ 0 h 2984108"/>
                    <a:gd name="connsiteX8" fmla="*/ 1490346 w 2985248"/>
                    <a:gd name="connsiteY8" fmla="*/ 0 h 2984108"/>
                    <a:gd name="connsiteX9" fmla="*/ 1490346 w 2985248"/>
                    <a:gd name="connsiteY9" fmla="*/ 0 h 2984108"/>
                    <a:gd name="connsiteX10" fmla="*/ 1490346 w 2985248"/>
                    <a:gd name="connsiteY10" fmla="*/ 0 h 2984108"/>
                    <a:gd name="connsiteX11" fmla="*/ 1489206 w 2985248"/>
                    <a:gd name="connsiteY11" fmla="*/ 0 h 2984108"/>
                    <a:gd name="connsiteX12" fmla="*/ 1489206 w 2985248"/>
                    <a:gd name="connsiteY12" fmla="*/ 0 h 2984108"/>
                    <a:gd name="connsiteX13" fmla="*/ 1489206 w 2985248"/>
                    <a:gd name="connsiteY13" fmla="*/ 0 h 2984108"/>
                    <a:gd name="connsiteX14" fmla="*/ 1489206 w 2985248"/>
                    <a:gd name="connsiteY14" fmla="*/ 0 h 2984108"/>
                    <a:gd name="connsiteX15" fmla="*/ 1489206 w 2985248"/>
                    <a:gd name="connsiteY15" fmla="*/ 0 h 2984108"/>
                    <a:gd name="connsiteX16" fmla="*/ 1489206 w 2985248"/>
                    <a:gd name="connsiteY16" fmla="*/ 0 h 2984108"/>
                    <a:gd name="connsiteX17" fmla="*/ 1489206 w 2985248"/>
                    <a:gd name="connsiteY17" fmla="*/ 0 h 2984108"/>
                    <a:gd name="connsiteX18" fmla="*/ 1489206 w 2985248"/>
                    <a:gd name="connsiteY18" fmla="*/ 0 h 2984108"/>
                    <a:gd name="connsiteX19" fmla="*/ 1489206 w 2985248"/>
                    <a:gd name="connsiteY19" fmla="*/ 0 h 2984108"/>
                    <a:gd name="connsiteX20" fmla="*/ 1489206 w 2985248"/>
                    <a:gd name="connsiteY20" fmla="*/ 0 h 2984108"/>
                    <a:gd name="connsiteX21" fmla="*/ 1489206 w 2985248"/>
                    <a:gd name="connsiteY21" fmla="*/ 0 h 2984108"/>
                    <a:gd name="connsiteX22" fmla="*/ 1488067 w 2985248"/>
                    <a:gd name="connsiteY22" fmla="*/ 0 h 2984108"/>
                    <a:gd name="connsiteX23" fmla="*/ 1488067 w 2985248"/>
                    <a:gd name="connsiteY23" fmla="*/ 0 h 2984108"/>
                    <a:gd name="connsiteX24" fmla="*/ 1488067 w 2985248"/>
                    <a:gd name="connsiteY24" fmla="*/ 0 h 2984108"/>
                    <a:gd name="connsiteX25" fmla="*/ 1488067 w 2985248"/>
                    <a:gd name="connsiteY25" fmla="*/ 0 h 2984108"/>
                    <a:gd name="connsiteX26" fmla="*/ 1488067 w 2985248"/>
                    <a:gd name="connsiteY26" fmla="*/ 0 h 2984108"/>
                    <a:gd name="connsiteX27" fmla="*/ 1488067 w 2985248"/>
                    <a:gd name="connsiteY27" fmla="*/ 0 h 2984108"/>
                    <a:gd name="connsiteX28" fmla="*/ 1488067 w 2985248"/>
                    <a:gd name="connsiteY28" fmla="*/ 0 h 2984108"/>
                    <a:gd name="connsiteX29" fmla="*/ 1488067 w 2985248"/>
                    <a:gd name="connsiteY29" fmla="*/ 0 h 2984108"/>
                    <a:gd name="connsiteX30" fmla="*/ 1488067 w 2985248"/>
                    <a:gd name="connsiteY30" fmla="*/ 0 h 2984108"/>
                    <a:gd name="connsiteX31" fmla="*/ 1488067 w 2985248"/>
                    <a:gd name="connsiteY31" fmla="*/ 0 h 2984108"/>
                    <a:gd name="connsiteX32" fmla="*/ 1488067 w 2985248"/>
                    <a:gd name="connsiteY32" fmla="*/ 0 h 2984108"/>
                    <a:gd name="connsiteX33" fmla="*/ 1465278 w 2985248"/>
                    <a:gd name="connsiteY33" fmla="*/ 22788 h 2984108"/>
                    <a:gd name="connsiteX34" fmla="*/ 1488067 w 2985248"/>
                    <a:gd name="connsiteY34" fmla="*/ 45576 h 2984108"/>
                    <a:gd name="connsiteX35" fmla="*/ 1488067 w 2985248"/>
                    <a:gd name="connsiteY35" fmla="*/ 45576 h 2984108"/>
                    <a:gd name="connsiteX36" fmla="*/ 1499461 w 2985248"/>
                    <a:gd name="connsiteY36" fmla="*/ 45576 h 2984108"/>
                    <a:gd name="connsiteX37" fmla="*/ 1522249 w 2985248"/>
                    <a:gd name="connsiteY37" fmla="*/ 22788 h 2984108"/>
                    <a:gd name="connsiteX38" fmla="*/ 1491485 w 2985248"/>
                    <a:gd name="connsiteY38" fmla="*/ 0 h 2984108"/>
                    <a:gd name="connsiteX39" fmla="*/ 1491485 w 2985248"/>
                    <a:gd name="connsiteY39" fmla="*/ 0 h 2984108"/>
                    <a:gd name="connsiteX40" fmla="*/ 1491485 w 2985248"/>
                    <a:gd name="connsiteY40" fmla="*/ 0 h 2984108"/>
                    <a:gd name="connsiteX41" fmla="*/ 1323992 w 2985248"/>
                    <a:gd name="connsiteY41" fmla="*/ 9115 h 2984108"/>
                    <a:gd name="connsiteX42" fmla="*/ 1321713 w 2985248"/>
                    <a:gd name="connsiteY42" fmla="*/ 9115 h 2984108"/>
                    <a:gd name="connsiteX43" fmla="*/ 1321713 w 2985248"/>
                    <a:gd name="connsiteY43" fmla="*/ 9115 h 2984108"/>
                    <a:gd name="connsiteX44" fmla="*/ 1321713 w 2985248"/>
                    <a:gd name="connsiteY44" fmla="*/ 9115 h 2984108"/>
                    <a:gd name="connsiteX45" fmla="*/ 1316016 w 2985248"/>
                    <a:gd name="connsiteY45" fmla="*/ 10255 h 2984108"/>
                    <a:gd name="connsiteX46" fmla="*/ 1316016 w 2985248"/>
                    <a:gd name="connsiteY46" fmla="*/ 10255 h 2984108"/>
                    <a:gd name="connsiteX47" fmla="*/ 1316016 w 2985248"/>
                    <a:gd name="connsiteY47" fmla="*/ 10255 h 2984108"/>
                    <a:gd name="connsiteX48" fmla="*/ 1316016 w 2985248"/>
                    <a:gd name="connsiteY48" fmla="*/ 10255 h 2984108"/>
                    <a:gd name="connsiteX49" fmla="*/ 1316016 w 2985248"/>
                    <a:gd name="connsiteY49" fmla="*/ 10255 h 2984108"/>
                    <a:gd name="connsiteX50" fmla="*/ 1316016 w 2985248"/>
                    <a:gd name="connsiteY50" fmla="*/ 10255 h 2984108"/>
                    <a:gd name="connsiteX51" fmla="*/ 1316016 w 2985248"/>
                    <a:gd name="connsiteY51" fmla="*/ 10255 h 2984108"/>
                    <a:gd name="connsiteX52" fmla="*/ 1316016 w 2985248"/>
                    <a:gd name="connsiteY52" fmla="*/ 10255 h 2984108"/>
                    <a:gd name="connsiteX53" fmla="*/ 1316016 w 2985248"/>
                    <a:gd name="connsiteY53" fmla="*/ 10255 h 2984108"/>
                    <a:gd name="connsiteX54" fmla="*/ 1314877 w 2985248"/>
                    <a:gd name="connsiteY54" fmla="*/ 10255 h 2984108"/>
                    <a:gd name="connsiteX55" fmla="*/ 1314877 w 2985248"/>
                    <a:gd name="connsiteY55" fmla="*/ 10255 h 2984108"/>
                    <a:gd name="connsiteX56" fmla="*/ 1314877 w 2985248"/>
                    <a:gd name="connsiteY56" fmla="*/ 10255 h 2984108"/>
                    <a:gd name="connsiteX57" fmla="*/ 1314877 w 2985248"/>
                    <a:gd name="connsiteY57" fmla="*/ 10255 h 2984108"/>
                    <a:gd name="connsiteX58" fmla="*/ 1314877 w 2985248"/>
                    <a:gd name="connsiteY58" fmla="*/ 10255 h 2984108"/>
                    <a:gd name="connsiteX59" fmla="*/ 1313737 w 2985248"/>
                    <a:gd name="connsiteY59" fmla="*/ 10255 h 2984108"/>
                    <a:gd name="connsiteX60" fmla="*/ 1294367 w 2985248"/>
                    <a:gd name="connsiteY60" fmla="*/ 35322 h 2984108"/>
                    <a:gd name="connsiteX61" fmla="*/ 1317155 w 2985248"/>
                    <a:gd name="connsiteY61" fmla="*/ 55831 h 2984108"/>
                    <a:gd name="connsiteX62" fmla="*/ 1319434 w 2985248"/>
                    <a:gd name="connsiteY62" fmla="*/ 55831 h 2984108"/>
                    <a:gd name="connsiteX63" fmla="*/ 1330828 w 2985248"/>
                    <a:gd name="connsiteY63" fmla="*/ 54692 h 2984108"/>
                    <a:gd name="connsiteX64" fmla="*/ 1351338 w 2985248"/>
                    <a:gd name="connsiteY64" fmla="*/ 29625 h 2984108"/>
                    <a:gd name="connsiteX65" fmla="*/ 1323992 w 2985248"/>
                    <a:gd name="connsiteY65" fmla="*/ 9115 h 2984108"/>
                    <a:gd name="connsiteX66" fmla="*/ 1323992 w 2985248"/>
                    <a:gd name="connsiteY66" fmla="*/ 9115 h 2984108"/>
                    <a:gd name="connsiteX67" fmla="*/ 1157638 w 2985248"/>
                    <a:gd name="connsiteY67" fmla="*/ 37600 h 2984108"/>
                    <a:gd name="connsiteX68" fmla="*/ 1151941 w 2985248"/>
                    <a:gd name="connsiteY68" fmla="*/ 38740 h 2984108"/>
                    <a:gd name="connsiteX69" fmla="*/ 1151941 w 2985248"/>
                    <a:gd name="connsiteY69" fmla="*/ 38740 h 2984108"/>
                    <a:gd name="connsiteX70" fmla="*/ 1151941 w 2985248"/>
                    <a:gd name="connsiteY70" fmla="*/ 38740 h 2984108"/>
                    <a:gd name="connsiteX71" fmla="*/ 1151941 w 2985248"/>
                    <a:gd name="connsiteY71" fmla="*/ 38740 h 2984108"/>
                    <a:gd name="connsiteX72" fmla="*/ 1151941 w 2985248"/>
                    <a:gd name="connsiteY72" fmla="*/ 38740 h 2984108"/>
                    <a:gd name="connsiteX73" fmla="*/ 1151941 w 2985248"/>
                    <a:gd name="connsiteY73" fmla="*/ 38740 h 2984108"/>
                    <a:gd name="connsiteX74" fmla="*/ 1151941 w 2985248"/>
                    <a:gd name="connsiteY74" fmla="*/ 38740 h 2984108"/>
                    <a:gd name="connsiteX75" fmla="*/ 1151941 w 2985248"/>
                    <a:gd name="connsiteY75" fmla="*/ 38740 h 2984108"/>
                    <a:gd name="connsiteX76" fmla="*/ 1151941 w 2985248"/>
                    <a:gd name="connsiteY76" fmla="*/ 38740 h 2984108"/>
                    <a:gd name="connsiteX77" fmla="*/ 1142826 w 2985248"/>
                    <a:gd name="connsiteY77" fmla="*/ 41019 h 2984108"/>
                    <a:gd name="connsiteX78" fmla="*/ 1125735 w 2985248"/>
                    <a:gd name="connsiteY78" fmla="*/ 68364 h 2984108"/>
                    <a:gd name="connsiteX79" fmla="*/ 1147384 w 2985248"/>
                    <a:gd name="connsiteY79" fmla="*/ 85456 h 2984108"/>
                    <a:gd name="connsiteX80" fmla="*/ 1153081 w 2985248"/>
                    <a:gd name="connsiteY80" fmla="*/ 84316 h 2984108"/>
                    <a:gd name="connsiteX81" fmla="*/ 1163335 w 2985248"/>
                    <a:gd name="connsiteY81" fmla="*/ 82037 h 2984108"/>
                    <a:gd name="connsiteX82" fmla="*/ 1180427 w 2985248"/>
                    <a:gd name="connsiteY82" fmla="*/ 54692 h 2984108"/>
                    <a:gd name="connsiteX83" fmla="*/ 1157638 w 2985248"/>
                    <a:gd name="connsiteY83" fmla="*/ 37600 h 2984108"/>
                    <a:gd name="connsiteX84" fmla="*/ 1157638 w 2985248"/>
                    <a:gd name="connsiteY84" fmla="*/ 37600 h 2984108"/>
                    <a:gd name="connsiteX85" fmla="*/ 996982 w 2985248"/>
                    <a:gd name="connsiteY85" fmla="*/ 85456 h 2984108"/>
                    <a:gd name="connsiteX86" fmla="*/ 989006 w 2985248"/>
                    <a:gd name="connsiteY86" fmla="*/ 86595 h 2984108"/>
                    <a:gd name="connsiteX87" fmla="*/ 985588 w 2985248"/>
                    <a:gd name="connsiteY87" fmla="*/ 87734 h 2984108"/>
                    <a:gd name="connsiteX88" fmla="*/ 985588 w 2985248"/>
                    <a:gd name="connsiteY88" fmla="*/ 87734 h 2984108"/>
                    <a:gd name="connsiteX89" fmla="*/ 985588 w 2985248"/>
                    <a:gd name="connsiteY89" fmla="*/ 87734 h 2984108"/>
                    <a:gd name="connsiteX90" fmla="*/ 985588 w 2985248"/>
                    <a:gd name="connsiteY90" fmla="*/ 87734 h 2984108"/>
                    <a:gd name="connsiteX91" fmla="*/ 985588 w 2985248"/>
                    <a:gd name="connsiteY91" fmla="*/ 87734 h 2984108"/>
                    <a:gd name="connsiteX92" fmla="*/ 985588 w 2985248"/>
                    <a:gd name="connsiteY92" fmla="*/ 87734 h 2984108"/>
                    <a:gd name="connsiteX93" fmla="*/ 985588 w 2985248"/>
                    <a:gd name="connsiteY93" fmla="*/ 87734 h 2984108"/>
                    <a:gd name="connsiteX94" fmla="*/ 985588 w 2985248"/>
                    <a:gd name="connsiteY94" fmla="*/ 87734 h 2984108"/>
                    <a:gd name="connsiteX95" fmla="*/ 985588 w 2985248"/>
                    <a:gd name="connsiteY95" fmla="*/ 87734 h 2984108"/>
                    <a:gd name="connsiteX96" fmla="*/ 985588 w 2985248"/>
                    <a:gd name="connsiteY96" fmla="*/ 87734 h 2984108"/>
                    <a:gd name="connsiteX97" fmla="*/ 985588 w 2985248"/>
                    <a:gd name="connsiteY97" fmla="*/ 87734 h 2984108"/>
                    <a:gd name="connsiteX98" fmla="*/ 981030 w 2985248"/>
                    <a:gd name="connsiteY98" fmla="*/ 88874 h 2984108"/>
                    <a:gd name="connsiteX99" fmla="*/ 967357 w 2985248"/>
                    <a:gd name="connsiteY99" fmla="*/ 118498 h 2984108"/>
                    <a:gd name="connsiteX100" fmla="*/ 989006 w 2985248"/>
                    <a:gd name="connsiteY100" fmla="*/ 133311 h 2984108"/>
                    <a:gd name="connsiteX101" fmla="*/ 996982 w 2985248"/>
                    <a:gd name="connsiteY101" fmla="*/ 132171 h 2984108"/>
                    <a:gd name="connsiteX102" fmla="*/ 1007237 w 2985248"/>
                    <a:gd name="connsiteY102" fmla="*/ 128753 h 2984108"/>
                    <a:gd name="connsiteX103" fmla="*/ 1020909 w 2985248"/>
                    <a:gd name="connsiteY103" fmla="*/ 99128 h 2984108"/>
                    <a:gd name="connsiteX104" fmla="*/ 996982 w 2985248"/>
                    <a:gd name="connsiteY104" fmla="*/ 85456 h 2984108"/>
                    <a:gd name="connsiteX105" fmla="*/ 996982 w 2985248"/>
                    <a:gd name="connsiteY105" fmla="*/ 85456 h 2984108"/>
                    <a:gd name="connsiteX106" fmla="*/ 842023 w 2985248"/>
                    <a:gd name="connsiteY106" fmla="*/ 151541 h 2984108"/>
                    <a:gd name="connsiteX107" fmla="*/ 831768 w 2985248"/>
                    <a:gd name="connsiteY107" fmla="*/ 153820 h 2984108"/>
                    <a:gd name="connsiteX108" fmla="*/ 822652 w 2985248"/>
                    <a:gd name="connsiteY108" fmla="*/ 158378 h 2984108"/>
                    <a:gd name="connsiteX109" fmla="*/ 821513 w 2985248"/>
                    <a:gd name="connsiteY109" fmla="*/ 158378 h 2984108"/>
                    <a:gd name="connsiteX110" fmla="*/ 811258 w 2985248"/>
                    <a:gd name="connsiteY110" fmla="*/ 189142 h 2984108"/>
                    <a:gd name="connsiteX111" fmla="*/ 831768 w 2985248"/>
                    <a:gd name="connsiteY111" fmla="*/ 201675 h 2984108"/>
                    <a:gd name="connsiteX112" fmla="*/ 842023 w 2985248"/>
                    <a:gd name="connsiteY112" fmla="*/ 199396 h 2984108"/>
                    <a:gd name="connsiteX113" fmla="*/ 852277 w 2985248"/>
                    <a:gd name="connsiteY113" fmla="*/ 194839 h 2984108"/>
                    <a:gd name="connsiteX114" fmla="*/ 862532 w 2985248"/>
                    <a:gd name="connsiteY114" fmla="*/ 164075 h 2984108"/>
                    <a:gd name="connsiteX115" fmla="*/ 842023 w 2985248"/>
                    <a:gd name="connsiteY115" fmla="*/ 151541 h 2984108"/>
                    <a:gd name="connsiteX116" fmla="*/ 842023 w 2985248"/>
                    <a:gd name="connsiteY116" fmla="*/ 151541 h 2984108"/>
                    <a:gd name="connsiteX117" fmla="*/ 695039 w 2985248"/>
                    <a:gd name="connsiteY117" fmla="*/ 234718 h 2984108"/>
                    <a:gd name="connsiteX118" fmla="*/ 682505 w 2985248"/>
                    <a:gd name="connsiteY118" fmla="*/ 238136 h 2984108"/>
                    <a:gd name="connsiteX119" fmla="*/ 680226 w 2985248"/>
                    <a:gd name="connsiteY119" fmla="*/ 239276 h 2984108"/>
                    <a:gd name="connsiteX120" fmla="*/ 680226 w 2985248"/>
                    <a:gd name="connsiteY120" fmla="*/ 239276 h 2984108"/>
                    <a:gd name="connsiteX121" fmla="*/ 680226 w 2985248"/>
                    <a:gd name="connsiteY121" fmla="*/ 239276 h 2984108"/>
                    <a:gd name="connsiteX122" fmla="*/ 680226 w 2985248"/>
                    <a:gd name="connsiteY122" fmla="*/ 239276 h 2984108"/>
                    <a:gd name="connsiteX123" fmla="*/ 680226 w 2985248"/>
                    <a:gd name="connsiteY123" fmla="*/ 239276 h 2984108"/>
                    <a:gd name="connsiteX124" fmla="*/ 673390 w 2985248"/>
                    <a:gd name="connsiteY124" fmla="*/ 243833 h 2984108"/>
                    <a:gd name="connsiteX125" fmla="*/ 666554 w 2985248"/>
                    <a:gd name="connsiteY125" fmla="*/ 275737 h 2984108"/>
                    <a:gd name="connsiteX126" fmla="*/ 685924 w 2985248"/>
                    <a:gd name="connsiteY126" fmla="*/ 285991 h 2984108"/>
                    <a:gd name="connsiteX127" fmla="*/ 698457 w 2985248"/>
                    <a:gd name="connsiteY127" fmla="*/ 282573 h 2984108"/>
                    <a:gd name="connsiteX128" fmla="*/ 707572 w 2985248"/>
                    <a:gd name="connsiteY128" fmla="*/ 276876 h 2984108"/>
                    <a:gd name="connsiteX129" fmla="*/ 714409 w 2985248"/>
                    <a:gd name="connsiteY129" fmla="*/ 244973 h 2984108"/>
                    <a:gd name="connsiteX130" fmla="*/ 695039 w 2985248"/>
                    <a:gd name="connsiteY130" fmla="*/ 234718 h 2984108"/>
                    <a:gd name="connsiteX131" fmla="*/ 695039 w 2985248"/>
                    <a:gd name="connsiteY131" fmla="*/ 234718 h 2984108"/>
                    <a:gd name="connsiteX132" fmla="*/ 559449 w 2985248"/>
                    <a:gd name="connsiteY132" fmla="*/ 333846 h 2984108"/>
                    <a:gd name="connsiteX133" fmla="*/ 544637 w 2985248"/>
                    <a:gd name="connsiteY133" fmla="*/ 339543 h 2984108"/>
                    <a:gd name="connsiteX134" fmla="*/ 543498 w 2985248"/>
                    <a:gd name="connsiteY134" fmla="*/ 340683 h 2984108"/>
                    <a:gd name="connsiteX135" fmla="*/ 543498 w 2985248"/>
                    <a:gd name="connsiteY135" fmla="*/ 340683 h 2984108"/>
                    <a:gd name="connsiteX136" fmla="*/ 543498 w 2985248"/>
                    <a:gd name="connsiteY136" fmla="*/ 340683 h 2984108"/>
                    <a:gd name="connsiteX137" fmla="*/ 538940 w 2985248"/>
                    <a:gd name="connsiteY137" fmla="*/ 344101 h 2984108"/>
                    <a:gd name="connsiteX138" fmla="*/ 538940 w 2985248"/>
                    <a:gd name="connsiteY138" fmla="*/ 344101 h 2984108"/>
                    <a:gd name="connsiteX139" fmla="*/ 538940 w 2985248"/>
                    <a:gd name="connsiteY139" fmla="*/ 344101 h 2984108"/>
                    <a:gd name="connsiteX140" fmla="*/ 536661 w 2985248"/>
                    <a:gd name="connsiteY140" fmla="*/ 346380 h 2984108"/>
                    <a:gd name="connsiteX141" fmla="*/ 533243 w 2985248"/>
                    <a:gd name="connsiteY141" fmla="*/ 378283 h 2984108"/>
                    <a:gd name="connsiteX142" fmla="*/ 550334 w 2985248"/>
                    <a:gd name="connsiteY142" fmla="*/ 386259 h 2984108"/>
                    <a:gd name="connsiteX143" fmla="*/ 565146 w 2985248"/>
                    <a:gd name="connsiteY143" fmla="*/ 380562 h 2984108"/>
                    <a:gd name="connsiteX144" fmla="*/ 573122 w 2985248"/>
                    <a:gd name="connsiteY144" fmla="*/ 373726 h 2984108"/>
                    <a:gd name="connsiteX145" fmla="*/ 576540 w 2985248"/>
                    <a:gd name="connsiteY145" fmla="*/ 341822 h 2984108"/>
                    <a:gd name="connsiteX146" fmla="*/ 559449 w 2985248"/>
                    <a:gd name="connsiteY146" fmla="*/ 333846 h 2984108"/>
                    <a:gd name="connsiteX147" fmla="*/ 559449 w 2985248"/>
                    <a:gd name="connsiteY147" fmla="*/ 333846 h 2984108"/>
                    <a:gd name="connsiteX148" fmla="*/ 436393 w 2985248"/>
                    <a:gd name="connsiteY148" fmla="*/ 447787 h 2984108"/>
                    <a:gd name="connsiteX149" fmla="*/ 420442 w 2985248"/>
                    <a:gd name="connsiteY149" fmla="*/ 454624 h 2984108"/>
                    <a:gd name="connsiteX150" fmla="*/ 418163 w 2985248"/>
                    <a:gd name="connsiteY150" fmla="*/ 456903 h 2984108"/>
                    <a:gd name="connsiteX151" fmla="*/ 418163 w 2985248"/>
                    <a:gd name="connsiteY151" fmla="*/ 456903 h 2984108"/>
                    <a:gd name="connsiteX152" fmla="*/ 418163 w 2985248"/>
                    <a:gd name="connsiteY152" fmla="*/ 456903 h 2984108"/>
                    <a:gd name="connsiteX153" fmla="*/ 418163 w 2985248"/>
                    <a:gd name="connsiteY153" fmla="*/ 456903 h 2984108"/>
                    <a:gd name="connsiteX154" fmla="*/ 418163 w 2985248"/>
                    <a:gd name="connsiteY154" fmla="*/ 456903 h 2984108"/>
                    <a:gd name="connsiteX155" fmla="*/ 418163 w 2985248"/>
                    <a:gd name="connsiteY155" fmla="*/ 456903 h 2984108"/>
                    <a:gd name="connsiteX156" fmla="*/ 418163 w 2985248"/>
                    <a:gd name="connsiteY156" fmla="*/ 456903 h 2984108"/>
                    <a:gd name="connsiteX157" fmla="*/ 418163 w 2985248"/>
                    <a:gd name="connsiteY157" fmla="*/ 456903 h 2984108"/>
                    <a:gd name="connsiteX158" fmla="*/ 418163 w 2985248"/>
                    <a:gd name="connsiteY158" fmla="*/ 456903 h 2984108"/>
                    <a:gd name="connsiteX159" fmla="*/ 418163 w 2985248"/>
                    <a:gd name="connsiteY159" fmla="*/ 456903 h 2984108"/>
                    <a:gd name="connsiteX160" fmla="*/ 418163 w 2985248"/>
                    <a:gd name="connsiteY160" fmla="*/ 456903 h 2984108"/>
                    <a:gd name="connsiteX161" fmla="*/ 418163 w 2985248"/>
                    <a:gd name="connsiteY161" fmla="*/ 456903 h 2984108"/>
                    <a:gd name="connsiteX162" fmla="*/ 414745 w 2985248"/>
                    <a:gd name="connsiteY162" fmla="*/ 460321 h 2984108"/>
                    <a:gd name="connsiteX163" fmla="*/ 415884 w 2985248"/>
                    <a:gd name="connsiteY163" fmla="*/ 492224 h 2984108"/>
                    <a:gd name="connsiteX164" fmla="*/ 431836 w 2985248"/>
                    <a:gd name="connsiteY164" fmla="*/ 499061 h 2984108"/>
                    <a:gd name="connsiteX165" fmla="*/ 447787 w 2985248"/>
                    <a:gd name="connsiteY165" fmla="*/ 492224 h 2984108"/>
                    <a:gd name="connsiteX166" fmla="*/ 455763 w 2985248"/>
                    <a:gd name="connsiteY166" fmla="*/ 484248 h 2984108"/>
                    <a:gd name="connsiteX167" fmla="*/ 455763 w 2985248"/>
                    <a:gd name="connsiteY167" fmla="*/ 452345 h 2984108"/>
                    <a:gd name="connsiteX168" fmla="*/ 436393 w 2985248"/>
                    <a:gd name="connsiteY168" fmla="*/ 447787 h 2984108"/>
                    <a:gd name="connsiteX169" fmla="*/ 436393 w 2985248"/>
                    <a:gd name="connsiteY169" fmla="*/ 447787 h 2984108"/>
                    <a:gd name="connsiteX170" fmla="*/ 325871 w 2985248"/>
                    <a:gd name="connsiteY170" fmla="*/ 574262 h 2984108"/>
                    <a:gd name="connsiteX171" fmla="*/ 307640 w 2985248"/>
                    <a:gd name="connsiteY171" fmla="*/ 583377 h 2984108"/>
                    <a:gd name="connsiteX172" fmla="*/ 300804 w 2985248"/>
                    <a:gd name="connsiteY172" fmla="*/ 592492 h 2984108"/>
                    <a:gd name="connsiteX173" fmla="*/ 305361 w 2985248"/>
                    <a:gd name="connsiteY173" fmla="*/ 624395 h 2984108"/>
                    <a:gd name="connsiteX174" fmla="*/ 319034 w 2985248"/>
                    <a:gd name="connsiteY174" fmla="*/ 628953 h 2984108"/>
                    <a:gd name="connsiteX175" fmla="*/ 337265 w 2985248"/>
                    <a:gd name="connsiteY175" fmla="*/ 619838 h 2984108"/>
                    <a:gd name="connsiteX176" fmla="*/ 344101 w 2985248"/>
                    <a:gd name="connsiteY176" fmla="*/ 610723 h 2984108"/>
                    <a:gd name="connsiteX177" fmla="*/ 339544 w 2985248"/>
                    <a:gd name="connsiteY177" fmla="*/ 578819 h 2984108"/>
                    <a:gd name="connsiteX178" fmla="*/ 325871 w 2985248"/>
                    <a:gd name="connsiteY178" fmla="*/ 574262 h 2984108"/>
                    <a:gd name="connsiteX179" fmla="*/ 325871 w 2985248"/>
                    <a:gd name="connsiteY179" fmla="*/ 574262 h 2984108"/>
                    <a:gd name="connsiteX180" fmla="*/ 231300 w 2985248"/>
                    <a:gd name="connsiteY180" fmla="*/ 713269 h 2984108"/>
                    <a:gd name="connsiteX181" fmla="*/ 211930 w 2985248"/>
                    <a:gd name="connsiteY181" fmla="*/ 724663 h 2984108"/>
                    <a:gd name="connsiteX182" fmla="*/ 210791 w 2985248"/>
                    <a:gd name="connsiteY182" fmla="*/ 725803 h 2984108"/>
                    <a:gd name="connsiteX183" fmla="*/ 207372 w 2985248"/>
                    <a:gd name="connsiteY183" fmla="*/ 731500 h 2984108"/>
                    <a:gd name="connsiteX184" fmla="*/ 207372 w 2985248"/>
                    <a:gd name="connsiteY184" fmla="*/ 731500 h 2984108"/>
                    <a:gd name="connsiteX185" fmla="*/ 207372 w 2985248"/>
                    <a:gd name="connsiteY185" fmla="*/ 731500 h 2984108"/>
                    <a:gd name="connsiteX186" fmla="*/ 207372 w 2985248"/>
                    <a:gd name="connsiteY186" fmla="*/ 731500 h 2984108"/>
                    <a:gd name="connsiteX187" fmla="*/ 207372 w 2985248"/>
                    <a:gd name="connsiteY187" fmla="*/ 731500 h 2984108"/>
                    <a:gd name="connsiteX188" fmla="*/ 206233 w 2985248"/>
                    <a:gd name="connsiteY188" fmla="*/ 733779 h 2984108"/>
                    <a:gd name="connsiteX189" fmla="*/ 214209 w 2985248"/>
                    <a:gd name="connsiteY189" fmla="*/ 764543 h 2984108"/>
                    <a:gd name="connsiteX190" fmla="*/ 225603 w 2985248"/>
                    <a:gd name="connsiteY190" fmla="*/ 767961 h 2984108"/>
                    <a:gd name="connsiteX191" fmla="*/ 244973 w 2985248"/>
                    <a:gd name="connsiteY191" fmla="*/ 756567 h 2984108"/>
                    <a:gd name="connsiteX192" fmla="*/ 250670 w 2985248"/>
                    <a:gd name="connsiteY192" fmla="*/ 747452 h 2984108"/>
                    <a:gd name="connsiteX193" fmla="*/ 242694 w 2985248"/>
                    <a:gd name="connsiteY193" fmla="*/ 716688 h 2984108"/>
                    <a:gd name="connsiteX194" fmla="*/ 231300 w 2985248"/>
                    <a:gd name="connsiteY194" fmla="*/ 713269 h 2984108"/>
                    <a:gd name="connsiteX195" fmla="*/ 231300 w 2985248"/>
                    <a:gd name="connsiteY195" fmla="*/ 713269 h 2984108"/>
                    <a:gd name="connsiteX196" fmla="*/ 152681 w 2985248"/>
                    <a:gd name="connsiteY196" fmla="*/ 862532 h 2984108"/>
                    <a:gd name="connsiteX197" fmla="*/ 132171 w 2985248"/>
                    <a:gd name="connsiteY197" fmla="*/ 876205 h 2984108"/>
                    <a:gd name="connsiteX198" fmla="*/ 132171 w 2985248"/>
                    <a:gd name="connsiteY198" fmla="*/ 876205 h 2984108"/>
                    <a:gd name="connsiteX199" fmla="*/ 129893 w 2985248"/>
                    <a:gd name="connsiteY199" fmla="*/ 881902 h 2984108"/>
                    <a:gd name="connsiteX200" fmla="*/ 129893 w 2985248"/>
                    <a:gd name="connsiteY200" fmla="*/ 881902 h 2984108"/>
                    <a:gd name="connsiteX201" fmla="*/ 129893 w 2985248"/>
                    <a:gd name="connsiteY201" fmla="*/ 881902 h 2984108"/>
                    <a:gd name="connsiteX202" fmla="*/ 129893 w 2985248"/>
                    <a:gd name="connsiteY202" fmla="*/ 881902 h 2984108"/>
                    <a:gd name="connsiteX203" fmla="*/ 129893 w 2985248"/>
                    <a:gd name="connsiteY203" fmla="*/ 881902 h 2984108"/>
                    <a:gd name="connsiteX204" fmla="*/ 129893 w 2985248"/>
                    <a:gd name="connsiteY204" fmla="*/ 883041 h 2984108"/>
                    <a:gd name="connsiteX205" fmla="*/ 129893 w 2985248"/>
                    <a:gd name="connsiteY205" fmla="*/ 883041 h 2984108"/>
                    <a:gd name="connsiteX206" fmla="*/ 129893 w 2985248"/>
                    <a:gd name="connsiteY206" fmla="*/ 883041 h 2984108"/>
                    <a:gd name="connsiteX207" fmla="*/ 129893 w 2985248"/>
                    <a:gd name="connsiteY207" fmla="*/ 883041 h 2984108"/>
                    <a:gd name="connsiteX208" fmla="*/ 128753 w 2985248"/>
                    <a:gd name="connsiteY208" fmla="*/ 884180 h 2984108"/>
                    <a:gd name="connsiteX209" fmla="*/ 128753 w 2985248"/>
                    <a:gd name="connsiteY209" fmla="*/ 884180 h 2984108"/>
                    <a:gd name="connsiteX210" fmla="*/ 128753 w 2985248"/>
                    <a:gd name="connsiteY210" fmla="*/ 884180 h 2984108"/>
                    <a:gd name="connsiteX211" fmla="*/ 140147 w 2985248"/>
                    <a:gd name="connsiteY211" fmla="*/ 913805 h 2984108"/>
                    <a:gd name="connsiteX212" fmla="*/ 149262 w 2985248"/>
                    <a:gd name="connsiteY212" fmla="*/ 916084 h 2984108"/>
                    <a:gd name="connsiteX213" fmla="*/ 169772 w 2985248"/>
                    <a:gd name="connsiteY213" fmla="*/ 902411 h 2984108"/>
                    <a:gd name="connsiteX214" fmla="*/ 174329 w 2985248"/>
                    <a:gd name="connsiteY214" fmla="*/ 892156 h 2984108"/>
                    <a:gd name="connsiteX215" fmla="*/ 162935 w 2985248"/>
                    <a:gd name="connsiteY215" fmla="*/ 862532 h 2984108"/>
                    <a:gd name="connsiteX216" fmla="*/ 152681 w 2985248"/>
                    <a:gd name="connsiteY216" fmla="*/ 862532 h 2984108"/>
                    <a:gd name="connsiteX217" fmla="*/ 152681 w 2985248"/>
                    <a:gd name="connsiteY217" fmla="*/ 862532 h 2984108"/>
                    <a:gd name="connsiteX218" fmla="*/ 92292 w 2985248"/>
                    <a:gd name="connsiteY218" fmla="*/ 1019770 h 2984108"/>
                    <a:gd name="connsiteX219" fmla="*/ 70643 w 2985248"/>
                    <a:gd name="connsiteY219" fmla="*/ 1035722 h 2984108"/>
                    <a:gd name="connsiteX220" fmla="*/ 69504 w 2985248"/>
                    <a:gd name="connsiteY220" fmla="*/ 1039140 h 2984108"/>
                    <a:gd name="connsiteX221" fmla="*/ 69504 w 2985248"/>
                    <a:gd name="connsiteY221" fmla="*/ 1039140 h 2984108"/>
                    <a:gd name="connsiteX222" fmla="*/ 69504 w 2985248"/>
                    <a:gd name="connsiteY222" fmla="*/ 1039140 h 2984108"/>
                    <a:gd name="connsiteX223" fmla="*/ 67225 w 2985248"/>
                    <a:gd name="connsiteY223" fmla="*/ 1045976 h 2984108"/>
                    <a:gd name="connsiteX224" fmla="*/ 82037 w 2985248"/>
                    <a:gd name="connsiteY224" fmla="*/ 1074462 h 2984108"/>
                    <a:gd name="connsiteX225" fmla="*/ 88874 w 2985248"/>
                    <a:gd name="connsiteY225" fmla="*/ 1075601 h 2984108"/>
                    <a:gd name="connsiteX226" fmla="*/ 110523 w 2985248"/>
                    <a:gd name="connsiteY226" fmla="*/ 1059649 h 2984108"/>
                    <a:gd name="connsiteX227" fmla="*/ 113941 w 2985248"/>
                    <a:gd name="connsiteY227" fmla="*/ 1049395 h 2984108"/>
                    <a:gd name="connsiteX228" fmla="*/ 99128 w 2985248"/>
                    <a:gd name="connsiteY228" fmla="*/ 1020909 h 2984108"/>
                    <a:gd name="connsiteX229" fmla="*/ 92292 w 2985248"/>
                    <a:gd name="connsiteY229" fmla="*/ 1019770 h 2984108"/>
                    <a:gd name="connsiteX230" fmla="*/ 92292 w 2985248"/>
                    <a:gd name="connsiteY230" fmla="*/ 1019770 h 2984108"/>
                    <a:gd name="connsiteX231" fmla="*/ 50134 w 2985248"/>
                    <a:gd name="connsiteY231" fmla="*/ 1181566 h 2984108"/>
                    <a:gd name="connsiteX232" fmla="*/ 27346 w 2985248"/>
                    <a:gd name="connsiteY232" fmla="*/ 1199796 h 2984108"/>
                    <a:gd name="connsiteX233" fmla="*/ 27346 w 2985248"/>
                    <a:gd name="connsiteY233" fmla="*/ 1200936 h 2984108"/>
                    <a:gd name="connsiteX234" fmla="*/ 27346 w 2985248"/>
                    <a:gd name="connsiteY234" fmla="*/ 1200936 h 2984108"/>
                    <a:gd name="connsiteX235" fmla="*/ 27346 w 2985248"/>
                    <a:gd name="connsiteY235" fmla="*/ 1200936 h 2984108"/>
                    <a:gd name="connsiteX236" fmla="*/ 25067 w 2985248"/>
                    <a:gd name="connsiteY236" fmla="*/ 1210051 h 2984108"/>
                    <a:gd name="connsiteX237" fmla="*/ 43298 w 2985248"/>
                    <a:gd name="connsiteY237" fmla="*/ 1236257 h 2984108"/>
                    <a:gd name="connsiteX238" fmla="*/ 47855 w 2985248"/>
                    <a:gd name="connsiteY238" fmla="*/ 1236257 h 2984108"/>
                    <a:gd name="connsiteX239" fmla="*/ 70643 w 2985248"/>
                    <a:gd name="connsiteY239" fmla="*/ 1218027 h 2984108"/>
                    <a:gd name="connsiteX240" fmla="*/ 72922 w 2985248"/>
                    <a:gd name="connsiteY240" fmla="*/ 1206633 h 2984108"/>
                    <a:gd name="connsiteX241" fmla="*/ 54692 w 2985248"/>
                    <a:gd name="connsiteY241" fmla="*/ 1179287 h 2984108"/>
                    <a:gd name="connsiteX242" fmla="*/ 50134 w 2985248"/>
                    <a:gd name="connsiteY242" fmla="*/ 1181566 h 2984108"/>
                    <a:gd name="connsiteX243" fmla="*/ 50134 w 2985248"/>
                    <a:gd name="connsiteY243" fmla="*/ 1181566 h 2984108"/>
                    <a:gd name="connsiteX244" fmla="*/ 26206 w 2985248"/>
                    <a:gd name="connsiteY244" fmla="*/ 1349059 h 2984108"/>
                    <a:gd name="connsiteX245" fmla="*/ 3418 w 2985248"/>
                    <a:gd name="connsiteY245" fmla="*/ 1369568 h 2984108"/>
                    <a:gd name="connsiteX246" fmla="*/ 3418 w 2985248"/>
                    <a:gd name="connsiteY246" fmla="*/ 1374126 h 2984108"/>
                    <a:gd name="connsiteX247" fmla="*/ 3418 w 2985248"/>
                    <a:gd name="connsiteY247" fmla="*/ 1374126 h 2984108"/>
                    <a:gd name="connsiteX248" fmla="*/ 3418 w 2985248"/>
                    <a:gd name="connsiteY248" fmla="*/ 1374126 h 2984108"/>
                    <a:gd name="connsiteX249" fmla="*/ 3418 w 2985248"/>
                    <a:gd name="connsiteY249" fmla="*/ 1374126 h 2984108"/>
                    <a:gd name="connsiteX250" fmla="*/ 3418 w 2985248"/>
                    <a:gd name="connsiteY250" fmla="*/ 1374126 h 2984108"/>
                    <a:gd name="connsiteX251" fmla="*/ 3418 w 2985248"/>
                    <a:gd name="connsiteY251" fmla="*/ 1378683 h 2984108"/>
                    <a:gd name="connsiteX252" fmla="*/ 3418 w 2985248"/>
                    <a:gd name="connsiteY252" fmla="*/ 1378683 h 2984108"/>
                    <a:gd name="connsiteX253" fmla="*/ 3418 w 2985248"/>
                    <a:gd name="connsiteY253" fmla="*/ 1378683 h 2984108"/>
                    <a:gd name="connsiteX254" fmla="*/ 3418 w 2985248"/>
                    <a:gd name="connsiteY254" fmla="*/ 1378683 h 2984108"/>
                    <a:gd name="connsiteX255" fmla="*/ 23928 w 2985248"/>
                    <a:gd name="connsiteY255" fmla="*/ 1402611 h 2984108"/>
                    <a:gd name="connsiteX256" fmla="*/ 26206 w 2985248"/>
                    <a:gd name="connsiteY256" fmla="*/ 1402611 h 2984108"/>
                    <a:gd name="connsiteX257" fmla="*/ 48995 w 2985248"/>
                    <a:gd name="connsiteY257" fmla="*/ 1380962 h 2984108"/>
                    <a:gd name="connsiteX258" fmla="*/ 50134 w 2985248"/>
                    <a:gd name="connsiteY258" fmla="*/ 1369568 h 2984108"/>
                    <a:gd name="connsiteX259" fmla="*/ 29625 w 2985248"/>
                    <a:gd name="connsiteY259" fmla="*/ 1344501 h 2984108"/>
                    <a:gd name="connsiteX260" fmla="*/ 26206 w 2985248"/>
                    <a:gd name="connsiteY260" fmla="*/ 1349059 h 2984108"/>
                    <a:gd name="connsiteX261" fmla="*/ 26206 w 2985248"/>
                    <a:gd name="connsiteY261" fmla="*/ 1349059 h 2984108"/>
                    <a:gd name="connsiteX262" fmla="*/ 22788 w 2985248"/>
                    <a:gd name="connsiteY262" fmla="*/ 1516552 h 2984108"/>
                    <a:gd name="connsiteX263" fmla="*/ 22788 w 2985248"/>
                    <a:gd name="connsiteY263" fmla="*/ 1516552 h 2984108"/>
                    <a:gd name="connsiteX264" fmla="*/ 0 w 2985248"/>
                    <a:gd name="connsiteY264" fmla="*/ 1540479 h 2984108"/>
                    <a:gd name="connsiteX265" fmla="*/ 0 w 2985248"/>
                    <a:gd name="connsiteY265" fmla="*/ 1543898 h 2984108"/>
                    <a:gd name="connsiteX266" fmla="*/ 0 w 2985248"/>
                    <a:gd name="connsiteY266" fmla="*/ 1543898 h 2984108"/>
                    <a:gd name="connsiteX267" fmla="*/ 0 w 2985248"/>
                    <a:gd name="connsiteY267" fmla="*/ 1543898 h 2984108"/>
                    <a:gd name="connsiteX268" fmla="*/ 0 w 2985248"/>
                    <a:gd name="connsiteY268" fmla="*/ 1543898 h 2984108"/>
                    <a:gd name="connsiteX269" fmla="*/ 0 w 2985248"/>
                    <a:gd name="connsiteY269" fmla="*/ 1543898 h 2984108"/>
                    <a:gd name="connsiteX270" fmla="*/ 0 w 2985248"/>
                    <a:gd name="connsiteY270" fmla="*/ 1543898 h 2984108"/>
                    <a:gd name="connsiteX271" fmla="*/ 0 w 2985248"/>
                    <a:gd name="connsiteY271" fmla="*/ 1543898 h 2984108"/>
                    <a:gd name="connsiteX272" fmla="*/ 0 w 2985248"/>
                    <a:gd name="connsiteY272" fmla="*/ 1546176 h 2984108"/>
                    <a:gd name="connsiteX273" fmla="*/ 0 w 2985248"/>
                    <a:gd name="connsiteY273" fmla="*/ 1546176 h 2984108"/>
                    <a:gd name="connsiteX274" fmla="*/ 0 w 2985248"/>
                    <a:gd name="connsiteY274" fmla="*/ 1547316 h 2984108"/>
                    <a:gd name="connsiteX275" fmla="*/ 0 w 2985248"/>
                    <a:gd name="connsiteY275" fmla="*/ 1547316 h 2984108"/>
                    <a:gd name="connsiteX276" fmla="*/ 0 w 2985248"/>
                    <a:gd name="connsiteY276" fmla="*/ 1548455 h 2984108"/>
                    <a:gd name="connsiteX277" fmla="*/ 0 w 2985248"/>
                    <a:gd name="connsiteY277" fmla="*/ 1548455 h 2984108"/>
                    <a:gd name="connsiteX278" fmla="*/ 0 w 2985248"/>
                    <a:gd name="connsiteY278" fmla="*/ 1549595 h 2984108"/>
                    <a:gd name="connsiteX279" fmla="*/ 0 w 2985248"/>
                    <a:gd name="connsiteY279" fmla="*/ 1549595 h 2984108"/>
                    <a:gd name="connsiteX280" fmla="*/ 0 w 2985248"/>
                    <a:gd name="connsiteY280" fmla="*/ 1550734 h 2984108"/>
                    <a:gd name="connsiteX281" fmla="*/ 0 w 2985248"/>
                    <a:gd name="connsiteY281" fmla="*/ 1550734 h 2984108"/>
                    <a:gd name="connsiteX282" fmla="*/ 0 w 2985248"/>
                    <a:gd name="connsiteY282" fmla="*/ 1550734 h 2984108"/>
                    <a:gd name="connsiteX283" fmla="*/ 0 w 2985248"/>
                    <a:gd name="connsiteY283" fmla="*/ 1550734 h 2984108"/>
                    <a:gd name="connsiteX284" fmla="*/ 22788 w 2985248"/>
                    <a:gd name="connsiteY284" fmla="*/ 1572383 h 2984108"/>
                    <a:gd name="connsiteX285" fmla="*/ 23928 w 2985248"/>
                    <a:gd name="connsiteY285" fmla="*/ 1572383 h 2984108"/>
                    <a:gd name="connsiteX286" fmla="*/ 45576 w 2985248"/>
                    <a:gd name="connsiteY286" fmla="*/ 1548455 h 2984108"/>
                    <a:gd name="connsiteX287" fmla="*/ 45576 w 2985248"/>
                    <a:gd name="connsiteY287" fmla="*/ 1537061 h 2984108"/>
                    <a:gd name="connsiteX288" fmla="*/ 22788 w 2985248"/>
                    <a:gd name="connsiteY288" fmla="*/ 1516552 h 2984108"/>
                    <a:gd name="connsiteX289" fmla="*/ 22788 w 2985248"/>
                    <a:gd name="connsiteY289" fmla="*/ 1516552 h 2984108"/>
                    <a:gd name="connsiteX290" fmla="*/ 36461 w 2985248"/>
                    <a:gd name="connsiteY290" fmla="*/ 1684045 h 2984108"/>
                    <a:gd name="connsiteX291" fmla="*/ 33043 w 2985248"/>
                    <a:gd name="connsiteY291" fmla="*/ 1684045 h 2984108"/>
                    <a:gd name="connsiteX292" fmla="*/ 13673 w 2985248"/>
                    <a:gd name="connsiteY292" fmla="*/ 1710251 h 2984108"/>
                    <a:gd name="connsiteX293" fmla="*/ 13673 w 2985248"/>
                    <a:gd name="connsiteY293" fmla="*/ 1711391 h 2984108"/>
                    <a:gd name="connsiteX294" fmla="*/ 13673 w 2985248"/>
                    <a:gd name="connsiteY294" fmla="*/ 1711391 h 2984108"/>
                    <a:gd name="connsiteX295" fmla="*/ 13673 w 2985248"/>
                    <a:gd name="connsiteY295" fmla="*/ 1711391 h 2984108"/>
                    <a:gd name="connsiteX296" fmla="*/ 13673 w 2985248"/>
                    <a:gd name="connsiteY296" fmla="*/ 1712530 h 2984108"/>
                    <a:gd name="connsiteX297" fmla="*/ 13673 w 2985248"/>
                    <a:gd name="connsiteY297" fmla="*/ 1712530 h 2984108"/>
                    <a:gd name="connsiteX298" fmla="*/ 13673 w 2985248"/>
                    <a:gd name="connsiteY298" fmla="*/ 1715948 h 2984108"/>
                    <a:gd name="connsiteX299" fmla="*/ 13673 w 2985248"/>
                    <a:gd name="connsiteY299" fmla="*/ 1715948 h 2984108"/>
                    <a:gd name="connsiteX300" fmla="*/ 13673 w 2985248"/>
                    <a:gd name="connsiteY300" fmla="*/ 1715948 h 2984108"/>
                    <a:gd name="connsiteX301" fmla="*/ 13673 w 2985248"/>
                    <a:gd name="connsiteY301" fmla="*/ 1715948 h 2984108"/>
                    <a:gd name="connsiteX302" fmla="*/ 13673 w 2985248"/>
                    <a:gd name="connsiteY302" fmla="*/ 1715948 h 2984108"/>
                    <a:gd name="connsiteX303" fmla="*/ 14812 w 2985248"/>
                    <a:gd name="connsiteY303" fmla="*/ 1719366 h 2984108"/>
                    <a:gd name="connsiteX304" fmla="*/ 37600 w 2985248"/>
                    <a:gd name="connsiteY304" fmla="*/ 1738736 h 2984108"/>
                    <a:gd name="connsiteX305" fmla="*/ 41019 w 2985248"/>
                    <a:gd name="connsiteY305" fmla="*/ 1738736 h 2984108"/>
                    <a:gd name="connsiteX306" fmla="*/ 60389 w 2985248"/>
                    <a:gd name="connsiteY306" fmla="*/ 1712530 h 2984108"/>
                    <a:gd name="connsiteX307" fmla="*/ 59249 w 2985248"/>
                    <a:gd name="connsiteY307" fmla="*/ 1701136 h 2984108"/>
                    <a:gd name="connsiteX308" fmla="*/ 36461 w 2985248"/>
                    <a:gd name="connsiteY308" fmla="*/ 1684045 h 2984108"/>
                    <a:gd name="connsiteX309" fmla="*/ 36461 w 2985248"/>
                    <a:gd name="connsiteY309" fmla="*/ 1684045 h 2984108"/>
                    <a:gd name="connsiteX310" fmla="*/ 70643 w 2985248"/>
                    <a:gd name="connsiteY310" fmla="*/ 1849259 h 2984108"/>
                    <a:gd name="connsiteX311" fmla="*/ 64946 w 2985248"/>
                    <a:gd name="connsiteY311" fmla="*/ 1850398 h 2984108"/>
                    <a:gd name="connsiteX312" fmla="*/ 48995 w 2985248"/>
                    <a:gd name="connsiteY312" fmla="*/ 1877744 h 2984108"/>
                    <a:gd name="connsiteX313" fmla="*/ 50134 w 2985248"/>
                    <a:gd name="connsiteY313" fmla="*/ 1882302 h 2984108"/>
                    <a:gd name="connsiteX314" fmla="*/ 50134 w 2985248"/>
                    <a:gd name="connsiteY314" fmla="*/ 1882302 h 2984108"/>
                    <a:gd name="connsiteX315" fmla="*/ 50134 w 2985248"/>
                    <a:gd name="connsiteY315" fmla="*/ 1882302 h 2984108"/>
                    <a:gd name="connsiteX316" fmla="*/ 50134 w 2985248"/>
                    <a:gd name="connsiteY316" fmla="*/ 1882302 h 2984108"/>
                    <a:gd name="connsiteX317" fmla="*/ 50134 w 2985248"/>
                    <a:gd name="connsiteY317" fmla="*/ 1882302 h 2984108"/>
                    <a:gd name="connsiteX318" fmla="*/ 50134 w 2985248"/>
                    <a:gd name="connsiteY318" fmla="*/ 1882302 h 2984108"/>
                    <a:gd name="connsiteX319" fmla="*/ 50134 w 2985248"/>
                    <a:gd name="connsiteY319" fmla="*/ 1882302 h 2984108"/>
                    <a:gd name="connsiteX320" fmla="*/ 50134 w 2985248"/>
                    <a:gd name="connsiteY320" fmla="*/ 1882302 h 2984108"/>
                    <a:gd name="connsiteX321" fmla="*/ 50134 w 2985248"/>
                    <a:gd name="connsiteY321" fmla="*/ 1882302 h 2984108"/>
                    <a:gd name="connsiteX322" fmla="*/ 50134 w 2985248"/>
                    <a:gd name="connsiteY322" fmla="*/ 1883441 h 2984108"/>
                    <a:gd name="connsiteX323" fmla="*/ 50134 w 2985248"/>
                    <a:gd name="connsiteY323" fmla="*/ 1883441 h 2984108"/>
                    <a:gd name="connsiteX324" fmla="*/ 50134 w 2985248"/>
                    <a:gd name="connsiteY324" fmla="*/ 1884580 h 2984108"/>
                    <a:gd name="connsiteX325" fmla="*/ 50134 w 2985248"/>
                    <a:gd name="connsiteY325" fmla="*/ 1884580 h 2984108"/>
                    <a:gd name="connsiteX326" fmla="*/ 51273 w 2985248"/>
                    <a:gd name="connsiteY326" fmla="*/ 1886859 h 2984108"/>
                    <a:gd name="connsiteX327" fmla="*/ 72922 w 2985248"/>
                    <a:gd name="connsiteY327" fmla="*/ 1903950 h 2984108"/>
                    <a:gd name="connsiteX328" fmla="*/ 78619 w 2985248"/>
                    <a:gd name="connsiteY328" fmla="*/ 1902811 h 2984108"/>
                    <a:gd name="connsiteX329" fmla="*/ 94571 w 2985248"/>
                    <a:gd name="connsiteY329" fmla="*/ 1874326 h 2984108"/>
                    <a:gd name="connsiteX330" fmla="*/ 91153 w 2985248"/>
                    <a:gd name="connsiteY330" fmla="*/ 1864071 h 2984108"/>
                    <a:gd name="connsiteX331" fmla="*/ 70643 w 2985248"/>
                    <a:gd name="connsiteY331" fmla="*/ 1849259 h 2984108"/>
                    <a:gd name="connsiteX332" fmla="*/ 70643 w 2985248"/>
                    <a:gd name="connsiteY332" fmla="*/ 1849259 h 2984108"/>
                    <a:gd name="connsiteX333" fmla="*/ 123056 w 2985248"/>
                    <a:gd name="connsiteY333" fmla="*/ 2008776 h 2984108"/>
                    <a:gd name="connsiteX334" fmla="*/ 115080 w 2985248"/>
                    <a:gd name="connsiteY334" fmla="*/ 2009915 h 2984108"/>
                    <a:gd name="connsiteX335" fmla="*/ 102547 w 2985248"/>
                    <a:gd name="connsiteY335" fmla="*/ 2039540 h 2984108"/>
                    <a:gd name="connsiteX336" fmla="*/ 102547 w 2985248"/>
                    <a:gd name="connsiteY336" fmla="*/ 2040679 h 2984108"/>
                    <a:gd name="connsiteX337" fmla="*/ 102547 w 2985248"/>
                    <a:gd name="connsiteY337" fmla="*/ 2040679 h 2984108"/>
                    <a:gd name="connsiteX338" fmla="*/ 102547 w 2985248"/>
                    <a:gd name="connsiteY338" fmla="*/ 2040679 h 2984108"/>
                    <a:gd name="connsiteX339" fmla="*/ 102547 w 2985248"/>
                    <a:gd name="connsiteY339" fmla="*/ 2040679 h 2984108"/>
                    <a:gd name="connsiteX340" fmla="*/ 105965 w 2985248"/>
                    <a:gd name="connsiteY340" fmla="*/ 2049795 h 2984108"/>
                    <a:gd name="connsiteX341" fmla="*/ 127614 w 2985248"/>
                    <a:gd name="connsiteY341" fmla="*/ 2063468 h 2984108"/>
                    <a:gd name="connsiteX342" fmla="*/ 135590 w 2985248"/>
                    <a:gd name="connsiteY342" fmla="*/ 2062328 h 2984108"/>
                    <a:gd name="connsiteX343" fmla="*/ 148123 w 2985248"/>
                    <a:gd name="connsiteY343" fmla="*/ 2032703 h 2984108"/>
                    <a:gd name="connsiteX344" fmla="*/ 143565 w 2985248"/>
                    <a:gd name="connsiteY344" fmla="*/ 2022449 h 2984108"/>
                    <a:gd name="connsiteX345" fmla="*/ 123056 w 2985248"/>
                    <a:gd name="connsiteY345" fmla="*/ 2008776 h 2984108"/>
                    <a:gd name="connsiteX346" fmla="*/ 123056 w 2985248"/>
                    <a:gd name="connsiteY346" fmla="*/ 2008776 h 2984108"/>
                    <a:gd name="connsiteX347" fmla="*/ 193700 w 2985248"/>
                    <a:gd name="connsiteY347" fmla="*/ 2161457 h 2984108"/>
                    <a:gd name="connsiteX348" fmla="*/ 183445 w 2985248"/>
                    <a:gd name="connsiteY348" fmla="*/ 2163735 h 2984108"/>
                    <a:gd name="connsiteX349" fmla="*/ 174329 w 2985248"/>
                    <a:gd name="connsiteY349" fmla="*/ 2194500 h 2984108"/>
                    <a:gd name="connsiteX350" fmla="*/ 174329 w 2985248"/>
                    <a:gd name="connsiteY350" fmla="*/ 2194500 h 2984108"/>
                    <a:gd name="connsiteX351" fmla="*/ 174329 w 2985248"/>
                    <a:gd name="connsiteY351" fmla="*/ 2194500 h 2984108"/>
                    <a:gd name="connsiteX352" fmla="*/ 174329 w 2985248"/>
                    <a:gd name="connsiteY352" fmla="*/ 2194500 h 2984108"/>
                    <a:gd name="connsiteX353" fmla="*/ 174329 w 2985248"/>
                    <a:gd name="connsiteY353" fmla="*/ 2194500 h 2984108"/>
                    <a:gd name="connsiteX354" fmla="*/ 174329 w 2985248"/>
                    <a:gd name="connsiteY354" fmla="*/ 2194500 h 2984108"/>
                    <a:gd name="connsiteX355" fmla="*/ 174329 w 2985248"/>
                    <a:gd name="connsiteY355" fmla="*/ 2195639 h 2984108"/>
                    <a:gd name="connsiteX356" fmla="*/ 174329 w 2985248"/>
                    <a:gd name="connsiteY356" fmla="*/ 2195639 h 2984108"/>
                    <a:gd name="connsiteX357" fmla="*/ 174329 w 2985248"/>
                    <a:gd name="connsiteY357" fmla="*/ 2195639 h 2984108"/>
                    <a:gd name="connsiteX358" fmla="*/ 174329 w 2985248"/>
                    <a:gd name="connsiteY358" fmla="*/ 2195639 h 2984108"/>
                    <a:gd name="connsiteX359" fmla="*/ 174329 w 2985248"/>
                    <a:gd name="connsiteY359" fmla="*/ 2195639 h 2984108"/>
                    <a:gd name="connsiteX360" fmla="*/ 177748 w 2985248"/>
                    <a:gd name="connsiteY360" fmla="*/ 2202476 h 2984108"/>
                    <a:gd name="connsiteX361" fmla="*/ 198257 w 2985248"/>
                    <a:gd name="connsiteY361" fmla="*/ 2213870 h 2984108"/>
                    <a:gd name="connsiteX362" fmla="*/ 209651 w 2985248"/>
                    <a:gd name="connsiteY362" fmla="*/ 2211591 h 2984108"/>
                    <a:gd name="connsiteX363" fmla="*/ 218766 w 2985248"/>
                    <a:gd name="connsiteY363" fmla="*/ 2180826 h 2984108"/>
                    <a:gd name="connsiteX364" fmla="*/ 213069 w 2985248"/>
                    <a:gd name="connsiteY364" fmla="*/ 2170572 h 2984108"/>
                    <a:gd name="connsiteX365" fmla="*/ 193700 w 2985248"/>
                    <a:gd name="connsiteY365" fmla="*/ 2161457 h 2984108"/>
                    <a:gd name="connsiteX366" fmla="*/ 193700 w 2985248"/>
                    <a:gd name="connsiteY366" fmla="*/ 2161457 h 2984108"/>
                    <a:gd name="connsiteX367" fmla="*/ 281434 w 2985248"/>
                    <a:gd name="connsiteY367" fmla="*/ 2305022 h 2984108"/>
                    <a:gd name="connsiteX368" fmla="*/ 268900 w 2985248"/>
                    <a:gd name="connsiteY368" fmla="*/ 2309580 h 2984108"/>
                    <a:gd name="connsiteX369" fmla="*/ 263203 w 2985248"/>
                    <a:gd name="connsiteY369" fmla="*/ 2341483 h 2984108"/>
                    <a:gd name="connsiteX370" fmla="*/ 270040 w 2985248"/>
                    <a:gd name="connsiteY370" fmla="*/ 2350599 h 2984108"/>
                    <a:gd name="connsiteX371" fmla="*/ 288270 w 2985248"/>
                    <a:gd name="connsiteY371" fmla="*/ 2360853 h 2984108"/>
                    <a:gd name="connsiteX372" fmla="*/ 300804 w 2985248"/>
                    <a:gd name="connsiteY372" fmla="*/ 2356296 h 2984108"/>
                    <a:gd name="connsiteX373" fmla="*/ 306501 w 2985248"/>
                    <a:gd name="connsiteY373" fmla="*/ 2324392 h 2984108"/>
                    <a:gd name="connsiteX374" fmla="*/ 299664 w 2985248"/>
                    <a:gd name="connsiteY374" fmla="*/ 2315277 h 2984108"/>
                    <a:gd name="connsiteX375" fmla="*/ 281434 w 2985248"/>
                    <a:gd name="connsiteY375" fmla="*/ 2305022 h 2984108"/>
                    <a:gd name="connsiteX376" fmla="*/ 281434 w 2985248"/>
                    <a:gd name="connsiteY376" fmla="*/ 2305022 h 2984108"/>
                    <a:gd name="connsiteX377" fmla="*/ 385120 w 2985248"/>
                    <a:gd name="connsiteY377" fmla="*/ 2438333 h 2984108"/>
                    <a:gd name="connsiteX378" fmla="*/ 370308 w 2985248"/>
                    <a:gd name="connsiteY378" fmla="*/ 2444030 h 2984108"/>
                    <a:gd name="connsiteX379" fmla="*/ 368029 w 2985248"/>
                    <a:gd name="connsiteY379" fmla="*/ 2475933 h 2984108"/>
                    <a:gd name="connsiteX380" fmla="*/ 370308 w 2985248"/>
                    <a:gd name="connsiteY380" fmla="*/ 2479351 h 2984108"/>
                    <a:gd name="connsiteX381" fmla="*/ 370308 w 2985248"/>
                    <a:gd name="connsiteY381" fmla="*/ 2479351 h 2984108"/>
                    <a:gd name="connsiteX382" fmla="*/ 370308 w 2985248"/>
                    <a:gd name="connsiteY382" fmla="*/ 2479351 h 2984108"/>
                    <a:gd name="connsiteX383" fmla="*/ 370308 w 2985248"/>
                    <a:gd name="connsiteY383" fmla="*/ 2479351 h 2984108"/>
                    <a:gd name="connsiteX384" fmla="*/ 371447 w 2985248"/>
                    <a:gd name="connsiteY384" fmla="*/ 2480491 h 2984108"/>
                    <a:gd name="connsiteX385" fmla="*/ 371447 w 2985248"/>
                    <a:gd name="connsiteY385" fmla="*/ 2480491 h 2984108"/>
                    <a:gd name="connsiteX386" fmla="*/ 371447 w 2985248"/>
                    <a:gd name="connsiteY386" fmla="*/ 2480491 h 2984108"/>
                    <a:gd name="connsiteX387" fmla="*/ 371447 w 2985248"/>
                    <a:gd name="connsiteY387" fmla="*/ 2480491 h 2984108"/>
                    <a:gd name="connsiteX388" fmla="*/ 371447 w 2985248"/>
                    <a:gd name="connsiteY388" fmla="*/ 2480491 h 2984108"/>
                    <a:gd name="connsiteX389" fmla="*/ 371447 w 2985248"/>
                    <a:gd name="connsiteY389" fmla="*/ 2480491 h 2984108"/>
                    <a:gd name="connsiteX390" fmla="*/ 371447 w 2985248"/>
                    <a:gd name="connsiteY390" fmla="*/ 2481630 h 2984108"/>
                    <a:gd name="connsiteX391" fmla="*/ 371447 w 2985248"/>
                    <a:gd name="connsiteY391" fmla="*/ 2481630 h 2984108"/>
                    <a:gd name="connsiteX392" fmla="*/ 371447 w 2985248"/>
                    <a:gd name="connsiteY392" fmla="*/ 2481630 h 2984108"/>
                    <a:gd name="connsiteX393" fmla="*/ 371447 w 2985248"/>
                    <a:gd name="connsiteY393" fmla="*/ 2481630 h 2984108"/>
                    <a:gd name="connsiteX394" fmla="*/ 371447 w 2985248"/>
                    <a:gd name="connsiteY394" fmla="*/ 2481630 h 2984108"/>
                    <a:gd name="connsiteX395" fmla="*/ 372586 w 2985248"/>
                    <a:gd name="connsiteY395" fmla="*/ 2482770 h 2984108"/>
                    <a:gd name="connsiteX396" fmla="*/ 389677 w 2985248"/>
                    <a:gd name="connsiteY396" fmla="*/ 2490746 h 2984108"/>
                    <a:gd name="connsiteX397" fmla="*/ 404490 w 2985248"/>
                    <a:gd name="connsiteY397" fmla="*/ 2485049 h 2984108"/>
                    <a:gd name="connsiteX398" fmla="*/ 406769 w 2985248"/>
                    <a:gd name="connsiteY398" fmla="*/ 2453145 h 2984108"/>
                    <a:gd name="connsiteX399" fmla="*/ 399932 w 2985248"/>
                    <a:gd name="connsiteY399" fmla="*/ 2445169 h 2984108"/>
                    <a:gd name="connsiteX400" fmla="*/ 385120 w 2985248"/>
                    <a:gd name="connsiteY400" fmla="*/ 2438333 h 2984108"/>
                    <a:gd name="connsiteX401" fmla="*/ 385120 w 2985248"/>
                    <a:gd name="connsiteY401" fmla="*/ 2438333 h 2984108"/>
                    <a:gd name="connsiteX402" fmla="*/ 502479 w 2985248"/>
                    <a:gd name="connsiteY402" fmla="*/ 2557971 h 2984108"/>
                    <a:gd name="connsiteX403" fmla="*/ 485388 w 2985248"/>
                    <a:gd name="connsiteY403" fmla="*/ 2565947 h 2984108"/>
                    <a:gd name="connsiteX404" fmla="*/ 486527 w 2985248"/>
                    <a:gd name="connsiteY404" fmla="*/ 2597850 h 2984108"/>
                    <a:gd name="connsiteX405" fmla="*/ 495643 w 2985248"/>
                    <a:gd name="connsiteY405" fmla="*/ 2605826 h 2984108"/>
                    <a:gd name="connsiteX406" fmla="*/ 510455 w 2985248"/>
                    <a:gd name="connsiteY406" fmla="*/ 2611523 h 2984108"/>
                    <a:gd name="connsiteX407" fmla="*/ 527546 w 2985248"/>
                    <a:gd name="connsiteY407" fmla="*/ 2603547 h 2984108"/>
                    <a:gd name="connsiteX408" fmla="*/ 525267 w 2985248"/>
                    <a:gd name="connsiteY408" fmla="*/ 2571644 h 2984108"/>
                    <a:gd name="connsiteX409" fmla="*/ 517291 w 2985248"/>
                    <a:gd name="connsiteY409" fmla="*/ 2564807 h 2984108"/>
                    <a:gd name="connsiteX410" fmla="*/ 502479 w 2985248"/>
                    <a:gd name="connsiteY410" fmla="*/ 2557971 h 2984108"/>
                    <a:gd name="connsiteX411" fmla="*/ 502479 w 2985248"/>
                    <a:gd name="connsiteY411" fmla="*/ 2557971 h 2984108"/>
                    <a:gd name="connsiteX412" fmla="*/ 633511 w 2985248"/>
                    <a:gd name="connsiteY412" fmla="*/ 2663936 h 2984108"/>
                    <a:gd name="connsiteX413" fmla="*/ 615280 w 2985248"/>
                    <a:gd name="connsiteY413" fmla="*/ 2673051 h 2984108"/>
                    <a:gd name="connsiteX414" fmla="*/ 620977 w 2985248"/>
                    <a:gd name="connsiteY414" fmla="*/ 2704954 h 2984108"/>
                    <a:gd name="connsiteX415" fmla="*/ 623256 w 2985248"/>
                    <a:gd name="connsiteY415" fmla="*/ 2706094 h 2984108"/>
                    <a:gd name="connsiteX416" fmla="*/ 623256 w 2985248"/>
                    <a:gd name="connsiteY416" fmla="*/ 2706094 h 2984108"/>
                    <a:gd name="connsiteX417" fmla="*/ 623256 w 2985248"/>
                    <a:gd name="connsiteY417" fmla="*/ 2706094 h 2984108"/>
                    <a:gd name="connsiteX418" fmla="*/ 623256 w 2985248"/>
                    <a:gd name="connsiteY418" fmla="*/ 2706094 h 2984108"/>
                    <a:gd name="connsiteX419" fmla="*/ 623256 w 2985248"/>
                    <a:gd name="connsiteY419" fmla="*/ 2706094 h 2984108"/>
                    <a:gd name="connsiteX420" fmla="*/ 628953 w 2985248"/>
                    <a:gd name="connsiteY420" fmla="*/ 2710651 h 2984108"/>
                    <a:gd name="connsiteX421" fmla="*/ 628953 w 2985248"/>
                    <a:gd name="connsiteY421" fmla="*/ 2710651 h 2984108"/>
                    <a:gd name="connsiteX422" fmla="*/ 628953 w 2985248"/>
                    <a:gd name="connsiteY422" fmla="*/ 2710651 h 2984108"/>
                    <a:gd name="connsiteX423" fmla="*/ 642626 w 2985248"/>
                    <a:gd name="connsiteY423" fmla="*/ 2715209 h 2984108"/>
                    <a:gd name="connsiteX424" fmla="*/ 660857 w 2985248"/>
                    <a:gd name="connsiteY424" fmla="*/ 2706094 h 2984108"/>
                    <a:gd name="connsiteX425" fmla="*/ 655160 w 2985248"/>
                    <a:gd name="connsiteY425" fmla="*/ 2674190 h 2984108"/>
                    <a:gd name="connsiteX426" fmla="*/ 646044 w 2985248"/>
                    <a:gd name="connsiteY426" fmla="*/ 2667354 h 2984108"/>
                    <a:gd name="connsiteX427" fmla="*/ 633511 w 2985248"/>
                    <a:gd name="connsiteY427" fmla="*/ 2663936 h 2984108"/>
                    <a:gd name="connsiteX428" fmla="*/ 633511 w 2985248"/>
                    <a:gd name="connsiteY428" fmla="*/ 2663936 h 2984108"/>
                    <a:gd name="connsiteX429" fmla="*/ 774798 w 2985248"/>
                    <a:gd name="connsiteY429" fmla="*/ 2753949 h 2984108"/>
                    <a:gd name="connsiteX430" fmla="*/ 755427 w 2985248"/>
                    <a:gd name="connsiteY430" fmla="*/ 2765343 h 2984108"/>
                    <a:gd name="connsiteX431" fmla="*/ 764543 w 2985248"/>
                    <a:gd name="connsiteY431" fmla="*/ 2796107 h 2984108"/>
                    <a:gd name="connsiteX432" fmla="*/ 764543 w 2985248"/>
                    <a:gd name="connsiteY432" fmla="*/ 2796107 h 2984108"/>
                    <a:gd name="connsiteX433" fmla="*/ 764543 w 2985248"/>
                    <a:gd name="connsiteY433" fmla="*/ 2796107 h 2984108"/>
                    <a:gd name="connsiteX434" fmla="*/ 764543 w 2985248"/>
                    <a:gd name="connsiteY434" fmla="*/ 2796107 h 2984108"/>
                    <a:gd name="connsiteX435" fmla="*/ 764543 w 2985248"/>
                    <a:gd name="connsiteY435" fmla="*/ 2796107 h 2984108"/>
                    <a:gd name="connsiteX436" fmla="*/ 764543 w 2985248"/>
                    <a:gd name="connsiteY436" fmla="*/ 2796107 h 2984108"/>
                    <a:gd name="connsiteX437" fmla="*/ 764543 w 2985248"/>
                    <a:gd name="connsiteY437" fmla="*/ 2796107 h 2984108"/>
                    <a:gd name="connsiteX438" fmla="*/ 765682 w 2985248"/>
                    <a:gd name="connsiteY438" fmla="*/ 2796107 h 2984108"/>
                    <a:gd name="connsiteX439" fmla="*/ 765682 w 2985248"/>
                    <a:gd name="connsiteY439" fmla="*/ 2796107 h 2984108"/>
                    <a:gd name="connsiteX440" fmla="*/ 765682 w 2985248"/>
                    <a:gd name="connsiteY440" fmla="*/ 2796107 h 2984108"/>
                    <a:gd name="connsiteX441" fmla="*/ 765682 w 2985248"/>
                    <a:gd name="connsiteY441" fmla="*/ 2796107 h 2984108"/>
                    <a:gd name="connsiteX442" fmla="*/ 765682 w 2985248"/>
                    <a:gd name="connsiteY442" fmla="*/ 2796107 h 2984108"/>
                    <a:gd name="connsiteX443" fmla="*/ 765682 w 2985248"/>
                    <a:gd name="connsiteY443" fmla="*/ 2796107 h 2984108"/>
                    <a:gd name="connsiteX444" fmla="*/ 767961 w 2985248"/>
                    <a:gd name="connsiteY444" fmla="*/ 2797246 h 2984108"/>
                    <a:gd name="connsiteX445" fmla="*/ 767961 w 2985248"/>
                    <a:gd name="connsiteY445" fmla="*/ 2797246 h 2984108"/>
                    <a:gd name="connsiteX446" fmla="*/ 772519 w 2985248"/>
                    <a:gd name="connsiteY446" fmla="*/ 2799525 h 2984108"/>
                    <a:gd name="connsiteX447" fmla="*/ 783913 w 2985248"/>
                    <a:gd name="connsiteY447" fmla="*/ 2801804 h 2984108"/>
                    <a:gd name="connsiteX448" fmla="*/ 804422 w 2985248"/>
                    <a:gd name="connsiteY448" fmla="*/ 2790410 h 2984108"/>
                    <a:gd name="connsiteX449" fmla="*/ 795307 w 2985248"/>
                    <a:gd name="connsiteY449" fmla="*/ 2759646 h 2984108"/>
                    <a:gd name="connsiteX450" fmla="*/ 786192 w 2985248"/>
                    <a:gd name="connsiteY450" fmla="*/ 2753949 h 2984108"/>
                    <a:gd name="connsiteX451" fmla="*/ 774798 w 2985248"/>
                    <a:gd name="connsiteY451" fmla="*/ 2753949 h 2984108"/>
                    <a:gd name="connsiteX452" fmla="*/ 774798 w 2985248"/>
                    <a:gd name="connsiteY452" fmla="*/ 2753949 h 2984108"/>
                    <a:gd name="connsiteX453" fmla="*/ 926339 w 2985248"/>
                    <a:gd name="connsiteY453" fmla="*/ 2828010 h 2984108"/>
                    <a:gd name="connsiteX454" fmla="*/ 905829 w 2985248"/>
                    <a:gd name="connsiteY454" fmla="*/ 2841683 h 2984108"/>
                    <a:gd name="connsiteX455" fmla="*/ 918363 w 2985248"/>
                    <a:gd name="connsiteY455" fmla="*/ 2871308 h 2984108"/>
                    <a:gd name="connsiteX456" fmla="*/ 918363 w 2985248"/>
                    <a:gd name="connsiteY456" fmla="*/ 2871308 h 2984108"/>
                    <a:gd name="connsiteX457" fmla="*/ 918363 w 2985248"/>
                    <a:gd name="connsiteY457" fmla="*/ 2871308 h 2984108"/>
                    <a:gd name="connsiteX458" fmla="*/ 918363 w 2985248"/>
                    <a:gd name="connsiteY458" fmla="*/ 2871308 h 2984108"/>
                    <a:gd name="connsiteX459" fmla="*/ 918363 w 2985248"/>
                    <a:gd name="connsiteY459" fmla="*/ 2871308 h 2984108"/>
                    <a:gd name="connsiteX460" fmla="*/ 918363 w 2985248"/>
                    <a:gd name="connsiteY460" fmla="*/ 2871308 h 2984108"/>
                    <a:gd name="connsiteX461" fmla="*/ 918363 w 2985248"/>
                    <a:gd name="connsiteY461" fmla="*/ 2871308 h 2984108"/>
                    <a:gd name="connsiteX462" fmla="*/ 918363 w 2985248"/>
                    <a:gd name="connsiteY462" fmla="*/ 2871308 h 2984108"/>
                    <a:gd name="connsiteX463" fmla="*/ 919502 w 2985248"/>
                    <a:gd name="connsiteY463" fmla="*/ 2871308 h 2984108"/>
                    <a:gd name="connsiteX464" fmla="*/ 919502 w 2985248"/>
                    <a:gd name="connsiteY464" fmla="*/ 2871308 h 2984108"/>
                    <a:gd name="connsiteX465" fmla="*/ 919502 w 2985248"/>
                    <a:gd name="connsiteY465" fmla="*/ 2871308 h 2984108"/>
                    <a:gd name="connsiteX466" fmla="*/ 919502 w 2985248"/>
                    <a:gd name="connsiteY466" fmla="*/ 2871308 h 2984108"/>
                    <a:gd name="connsiteX467" fmla="*/ 919502 w 2985248"/>
                    <a:gd name="connsiteY467" fmla="*/ 2871308 h 2984108"/>
                    <a:gd name="connsiteX468" fmla="*/ 926339 w 2985248"/>
                    <a:gd name="connsiteY468" fmla="*/ 2873587 h 2984108"/>
                    <a:gd name="connsiteX469" fmla="*/ 934315 w 2985248"/>
                    <a:gd name="connsiteY469" fmla="*/ 2874726 h 2984108"/>
                    <a:gd name="connsiteX470" fmla="*/ 955963 w 2985248"/>
                    <a:gd name="connsiteY470" fmla="*/ 2861053 h 2984108"/>
                    <a:gd name="connsiteX471" fmla="*/ 943430 w 2985248"/>
                    <a:gd name="connsiteY471" fmla="*/ 2831428 h 2984108"/>
                    <a:gd name="connsiteX472" fmla="*/ 933175 w 2985248"/>
                    <a:gd name="connsiteY472" fmla="*/ 2826871 h 2984108"/>
                    <a:gd name="connsiteX473" fmla="*/ 926339 w 2985248"/>
                    <a:gd name="connsiteY473" fmla="*/ 2828010 h 2984108"/>
                    <a:gd name="connsiteX474" fmla="*/ 926339 w 2985248"/>
                    <a:gd name="connsiteY474" fmla="*/ 2828010 h 2984108"/>
                    <a:gd name="connsiteX475" fmla="*/ 1084716 w 2985248"/>
                    <a:gd name="connsiteY475" fmla="*/ 2883841 h 2984108"/>
                    <a:gd name="connsiteX476" fmla="*/ 1063068 w 2985248"/>
                    <a:gd name="connsiteY476" fmla="*/ 2899793 h 2984108"/>
                    <a:gd name="connsiteX477" fmla="*/ 1079019 w 2985248"/>
                    <a:gd name="connsiteY477" fmla="*/ 2928278 h 2984108"/>
                    <a:gd name="connsiteX478" fmla="*/ 1082438 w 2985248"/>
                    <a:gd name="connsiteY478" fmla="*/ 2929418 h 2984108"/>
                    <a:gd name="connsiteX479" fmla="*/ 1082438 w 2985248"/>
                    <a:gd name="connsiteY479" fmla="*/ 2929418 h 2984108"/>
                    <a:gd name="connsiteX480" fmla="*/ 1082438 w 2985248"/>
                    <a:gd name="connsiteY480" fmla="*/ 2929418 h 2984108"/>
                    <a:gd name="connsiteX481" fmla="*/ 1089274 w 2985248"/>
                    <a:gd name="connsiteY481" fmla="*/ 2931697 h 2984108"/>
                    <a:gd name="connsiteX482" fmla="*/ 1094971 w 2985248"/>
                    <a:gd name="connsiteY482" fmla="*/ 2932836 h 2984108"/>
                    <a:gd name="connsiteX483" fmla="*/ 1116620 w 2985248"/>
                    <a:gd name="connsiteY483" fmla="*/ 2915745 h 2984108"/>
                    <a:gd name="connsiteX484" fmla="*/ 1100668 w 2985248"/>
                    <a:gd name="connsiteY484" fmla="*/ 2887259 h 2984108"/>
                    <a:gd name="connsiteX485" fmla="*/ 1090413 w 2985248"/>
                    <a:gd name="connsiteY485" fmla="*/ 2883841 h 2984108"/>
                    <a:gd name="connsiteX486" fmla="*/ 1084716 w 2985248"/>
                    <a:gd name="connsiteY486" fmla="*/ 2883841 h 2984108"/>
                    <a:gd name="connsiteX487" fmla="*/ 1084716 w 2985248"/>
                    <a:gd name="connsiteY487" fmla="*/ 2883841 h 2984108"/>
                    <a:gd name="connsiteX488" fmla="*/ 1248791 w 2985248"/>
                    <a:gd name="connsiteY488" fmla="*/ 2920302 h 2984108"/>
                    <a:gd name="connsiteX489" fmla="*/ 1226003 w 2985248"/>
                    <a:gd name="connsiteY489" fmla="*/ 2939672 h 2984108"/>
                    <a:gd name="connsiteX490" fmla="*/ 1244233 w 2985248"/>
                    <a:gd name="connsiteY490" fmla="*/ 2965879 h 2984108"/>
                    <a:gd name="connsiteX491" fmla="*/ 1248791 w 2985248"/>
                    <a:gd name="connsiteY491" fmla="*/ 2967018 h 2984108"/>
                    <a:gd name="connsiteX492" fmla="*/ 1248791 w 2985248"/>
                    <a:gd name="connsiteY492" fmla="*/ 2967018 h 2984108"/>
                    <a:gd name="connsiteX493" fmla="*/ 1248791 w 2985248"/>
                    <a:gd name="connsiteY493" fmla="*/ 2967018 h 2984108"/>
                    <a:gd name="connsiteX494" fmla="*/ 1254488 w 2985248"/>
                    <a:gd name="connsiteY494" fmla="*/ 2968157 h 2984108"/>
                    <a:gd name="connsiteX495" fmla="*/ 1257906 w 2985248"/>
                    <a:gd name="connsiteY495" fmla="*/ 2968157 h 2984108"/>
                    <a:gd name="connsiteX496" fmla="*/ 1280695 w 2985248"/>
                    <a:gd name="connsiteY496" fmla="*/ 2948788 h 2984108"/>
                    <a:gd name="connsiteX497" fmla="*/ 1261325 w 2985248"/>
                    <a:gd name="connsiteY497" fmla="*/ 2922581 h 2984108"/>
                    <a:gd name="connsiteX498" fmla="*/ 1249930 w 2985248"/>
                    <a:gd name="connsiteY498" fmla="*/ 2920302 h 2984108"/>
                    <a:gd name="connsiteX499" fmla="*/ 1248791 w 2985248"/>
                    <a:gd name="connsiteY499" fmla="*/ 2920302 h 2984108"/>
                    <a:gd name="connsiteX500" fmla="*/ 1248791 w 2985248"/>
                    <a:gd name="connsiteY500" fmla="*/ 2920302 h 2984108"/>
                    <a:gd name="connsiteX501" fmla="*/ 1416284 w 2985248"/>
                    <a:gd name="connsiteY501" fmla="*/ 2938533 h 2984108"/>
                    <a:gd name="connsiteX502" fmla="*/ 1393496 w 2985248"/>
                    <a:gd name="connsiteY502" fmla="*/ 2960182 h 2984108"/>
                    <a:gd name="connsiteX503" fmla="*/ 1415145 w 2985248"/>
                    <a:gd name="connsiteY503" fmla="*/ 2984109 h 2984108"/>
                    <a:gd name="connsiteX504" fmla="*/ 1419702 w 2985248"/>
                    <a:gd name="connsiteY504" fmla="*/ 2984109 h 2984108"/>
                    <a:gd name="connsiteX505" fmla="*/ 1419702 w 2985248"/>
                    <a:gd name="connsiteY505" fmla="*/ 2984109 h 2984108"/>
                    <a:gd name="connsiteX506" fmla="*/ 1419702 w 2985248"/>
                    <a:gd name="connsiteY506" fmla="*/ 2984109 h 2984108"/>
                    <a:gd name="connsiteX507" fmla="*/ 1419702 w 2985248"/>
                    <a:gd name="connsiteY507" fmla="*/ 2984109 h 2984108"/>
                    <a:gd name="connsiteX508" fmla="*/ 1419702 w 2985248"/>
                    <a:gd name="connsiteY508" fmla="*/ 2984109 h 2984108"/>
                    <a:gd name="connsiteX509" fmla="*/ 1424260 w 2985248"/>
                    <a:gd name="connsiteY509" fmla="*/ 2984109 h 2984108"/>
                    <a:gd name="connsiteX510" fmla="*/ 1424260 w 2985248"/>
                    <a:gd name="connsiteY510" fmla="*/ 2984109 h 2984108"/>
                    <a:gd name="connsiteX511" fmla="*/ 1424260 w 2985248"/>
                    <a:gd name="connsiteY511" fmla="*/ 2984109 h 2984108"/>
                    <a:gd name="connsiteX512" fmla="*/ 1424260 w 2985248"/>
                    <a:gd name="connsiteY512" fmla="*/ 2984109 h 2984108"/>
                    <a:gd name="connsiteX513" fmla="*/ 1425399 w 2985248"/>
                    <a:gd name="connsiteY513" fmla="*/ 2984109 h 2984108"/>
                    <a:gd name="connsiteX514" fmla="*/ 1448187 w 2985248"/>
                    <a:gd name="connsiteY514" fmla="*/ 2962460 h 2984108"/>
                    <a:gd name="connsiteX515" fmla="*/ 1426539 w 2985248"/>
                    <a:gd name="connsiteY515" fmla="*/ 2938533 h 2984108"/>
                    <a:gd name="connsiteX516" fmla="*/ 1415145 w 2985248"/>
                    <a:gd name="connsiteY516" fmla="*/ 2938533 h 2984108"/>
                    <a:gd name="connsiteX517" fmla="*/ 1416284 w 2985248"/>
                    <a:gd name="connsiteY517" fmla="*/ 2938533 h 2984108"/>
                    <a:gd name="connsiteX518" fmla="*/ 1416284 w 2985248"/>
                    <a:gd name="connsiteY518" fmla="*/ 2938533 h 2984108"/>
                    <a:gd name="connsiteX519" fmla="*/ 1596310 w 2985248"/>
                    <a:gd name="connsiteY519" fmla="*/ 2937394 h 2984108"/>
                    <a:gd name="connsiteX520" fmla="*/ 1595171 w 2985248"/>
                    <a:gd name="connsiteY520" fmla="*/ 2937394 h 2984108"/>
                    <a:gd name="connsiteX521" fmla="*/ 1583777 w 2985248"/>
                    <a:gd name="connsiteY521" fmla="*/ 2938533 h 2984108"/>
                    <a:gd name="connsiteX522" fmla="*/ 1562128 w 2985248"/>
                    <a:gd name="connsiteY522" fmla="*/ 2962460 h 2984108"/>
                    <a:gd name="connsiteX523" fmla="*/ 1584916 w 2985248"/>
                    <a:gd name="connsiteY523" fmla="*/ 2984109 h 2984108"/>
                    <a:gd name="connsiteX524" fmla="*/ 1586056 w 2985248"/>
                    <a:gd name="connsiteY524" fmla="*/ 2984109 h 2984108"/>
                    <a:gd name="connsiteX525" fmla="*/ 1595171 w 2985248"/>
                    <a:gd name="connsiteY525" fmla="*/ 2982970 h 2984108"/>
                    <a:gd name="connsiteX526" fmla="*/ 1595171 w 2985248"/>
                    <a:gd name="connsiteY526" fmla="*/ 2982970 h 2984108"/>
                    <a:gd name="connsiteX527" fmla="*/ 1595171 w 2985248"/>
                    <a:gd name="connsiteY527" fmla="*/ 2982970 h 2984108"/>
                    <a:gd name="connsiteX528" fmla="*/ 1597450 w 2985248"/>
                    <a:gd name="connsiteY528" fmla="*/ 2982970 h 2984108"/>
                    <a:gd name="connsiteX529" fmla="*/ 1619099 w 2985248"/>
                    <a:gd name="connsiteY529" fmla="*/ 2959042 h 2984108"/>
                    <a:gd name="connsiteX530" fmla="*/ 1596310 w 2985248"/>
                    <a:gd name="connsiteY530" fmla="*/ 2937394 h 2984108"/>
                    <a:gd name="connsiteX531" fmla="*/ 1596310 w 2985248"/>
                    <a:gd name="connsiteY531" fmla="*/ 2937394 h 2984108"/>
                    <a:gd name="connsiteX532" fmla="*/ 1762664 w 2985248"/>
                    <a:gd name="connsiteY532" fmla="*/ 2915745 h 2984108"/>
                    <a:gd name="connsiteX533" fmla="*/ 1758106 w 2985248"/>
                    <a:gd name="connsiteY533" fmla="*/ 2915745 h 2984108"/>
                    <a:gd name="connsiteX534" fmla="*/ 1746712 w 2985248"/>
                    <a:gd name="connsiteY534" fmla="*/ 2918023 h 2984108"/>
                    <a:gd name="connsiteX535" fmla="*/ 1728482 w 2985248"/>
                    <a:gd name="connsiteY535" fmla="*/ 2944230 h 2984108"/>
                    <a:gd name="connsiteX536" fmla="*/ 1751270 w 2985248"/>
                    <a:gd name="connsiteY536" fmla="*/ 2962460 h 2984108"/>
                    <a:gd name="connsiteX537" fmla="*/ 1754688 w 2985248"/>
                    <a:gd name="connsiteY537" fmla="*/ 2962460 h 2984108"/>
                    <a:gd name="connsiteX538" fmla="*/ 1766082 w 2985248"/>
                    <a:gd name="connsiteY538" fmla="*/ 2960182 h 2984108"/>
                    <a:gd name="connsiteX539" fmla="*/ 1784313 w 2985248"/>
                    <a:gd name="connsiteY539" fmla="*/ 2933975 h 2984108"/>
                    <a:gd name="connsiteX540" fmla="*/ 1762664 w 2985248"/>
                    <a:gd name="connsiteY540" fmla="*/ 2915745 h 2984108"/>
                    <a:gd name="connsiteX541" fmla="*/ 1762664 w 2985248"/>
                    <a:gd name="connsiteY541" fmla="*/ 2915745 h 2984108"/>
                    <a:gd name="connsiteX542" fmla="*/ 1925600 w 2985248"/>
                    <a:gd name="connsiteY542" fmla="*/ 2875865 h 2984108"/>
                    <a:gd name="connsiteX543" fmla="*/ 1918763 w 2985248"/>
                    <a:gd name="connsiteY543" fmla="*/ 2877005 h 2984108"/>
                    <a:gd name="connsiteX544" fmla="*/ 1908508 w 2985248"/>
                    <a:gd name="connsiteY544" fmla="*/ 2880423 h 2984108"/>
                    <a:gd name="connsiteX545" fmla="*/ 1893696 w 2985248"/>
                    <a:gd name="connsiteY545" fmla="*/ 2908908 h 2984108"/>
                    <a:gd name="connsiteX546" fmla="*/ 1915345 w 2985248"/>
                    <a:gd name="connsiteY546" fmla="*/ 2924860 h 2984108"/>
                    <a:gd name="connsiteX547" fmla="*/ 1922181 w 2985248"/>
                    <a:gd name="connsiteY547" fmla="*/ 2923721 h 2984108"/>
                    <a:gd name="connsiteX548" fmla="*/ 1924460 w 2985248"/>
                    <a:gd name="connsiteY548" fmla="*/ 2922581 h 2984108"/>
                    <a:gd name="connsiteX549" fmla="*/ 1924460 w 2985248"/>
                    <a:gd name="connsiteY549" fmla="*/ 2922581 h 2984108"/>
                    <a:gd name="connsiteX550" fmla="*/ 1924460 w 2985248"/>
                    <a:gd name="connsiteY550" fmla="*/ 2922581 h 2984108"/>
                    <a:gd name="connsiteX551" fmla="*/ 1924460 w 2985248"/>
                    <a:gd name="connsiteY551" fmla="*/ 2922581 h 2984108"/>
                    <a:gd name="connsiteX552" fmla="*/ 1924460 w 2985248"/>
                    <a:gd name="connsiteY552" fmla="*/ 2922581 h 2984108"/>
                    <a:gd name="connsiteX553" fmla="*/ 1925600 w 2985248"/>
                    <a:gd name="connsiteY553" fmla="*/ 2922581 h 2984108"/>
                    <a:gd name="connsiteX554" fmla="*/ 1925600 w 2985248"/>
                    <a:gd name="connsiteY554" fmla="*/ 2922581 h 2984108"/>
                    <a:gd name="connsiteX555" fmla="*/ 1925600 w 2985248"/>
                    <a:gd name="connsiteY555" fmla="*/ 2922581 h 2984108"/>
                    <a:gd name="connsiteX556" fmla="*/ 1925600 w 2985248"/>
                    <a:gd name="connsiteY556" fmla="*/ 2922581 h 2984108"/>
                    <a:gd name="connsiteX557" fmla="*/ 1925600 w 2985248"/>
                    <a:gd name="connsiteY557" fmla="*/ 2922581 h 2984108"/>
                    <a:gd name="connsiteX558" fmla="*/ 1930157 w 2985248"/>
                    <a:gd name="connsiteY558" fmla="*/ 2921442 h 2984108"/>
                    <a:gd name="connsiteX559" fmla="*/ 1944969 w 2985248"/>
                    <a:gd name="connsiteY559" fmla="*/ 2892956 h 2984108"/>
                    <a:gd name="connsiteX560" fmla="*/ 1925600 w 2985248"/>
                    <a:gd name="connsiteY560" fmla="*/ 2875865 h 2984108"/>
                    <a:gd name="connsiteX561" fmla="*/ 1925600 w 2985248"/>
                    <a:gd name="connsiteY561" fmla="*/ 2875865 h 2984108"/>
                    <a:gd name="connsiteX562" fmla="*/ 2083977 w 2985248"/>
                    <a:gd name="connsiteY562" fmla="*/ 2816616 h 2984108"/>
                    <a:gd name="connsiteX563" fmla="*/ 2074862 w 2985248"/>
                    <a:gd name="connsiteY563" fmla="*/ 2818895 h 2984108"/>
                    <a:gd name="connsiteX564" fmla="*/ 2064607 w 2985248"/>
                    <a:gd name="connsiteY564" fmla="*/ 2823453 h 2984108"/>
                    <a:gd name="connsiteX565" fmla="*/ 2053213 w 2985248"/>
                    <a:gd name="connsiteY565" fmla="*/ 2853077 h 2984108"/>
                    <a:gd name="connsiteX566" fmla="*/ 2073723 w 2985248"/>
                    <a:gd name="connsiteY566" fmla="*/ 2866750 h 2984108"/>
                    <a:gd name="connsiteX567" fmla="*/ 2082838 w 2985248"/>
                    <a:gd name="connsiteY567" fmla="*/ 2864471 h 2984108"/>
                    <a:gd name="connsiteX568" fmla="*/ 2083977 w 2985248"/>
                    <a:gd name="connsiteY568" fmla="*/ 2864471 h 2984108"/>
                    <a:gd name="connsiteX569" fmla="*/ 2083977 w 2985248"/>
                    <a:gd name="connsiteY569" fmla="*/ 2864471 h 2984108"/>
                    <a:gd name="connsiteX570" fmla="*/ 2083977 w 2985248"/>
                    <a:gd name="connsiteY570" fmla="*/ 2864471 h 2984108"/>
                    <a:gd name="connsiteX571" fmla="*/ 2083977 w 2985248"/>
                    <a:gd name="connsiteY571" fmla="*/ 2864471 h 2984108"/>
                    <a:gd name="connsiteX572" fmla="*/ 2083977 w 2985248"/>
                    <a:gd name="connsiteY572" fmla="*/ 2864471 h 2984108"/>
                    <a:gd name="connsiteX573" fmla="*/ 2083977 w 2985248"/>
                    <a:gd name="connsiteY573" fmla="*/ 2864471 h 2984108"/>
                    <a:gd name="connsiteX574" fmla="*/ 2083977 w 2985248"/>
                    <a:gd name="connsiteY574" fmla="*/ 2864471 h 2984108"/>
                    <a:gd name="connsiteX575" fmla="*/ 2091953 w 2985248"/>
                    <a:gd name="connsiteY575" fmla="*/ 2861053 h 2984108"/>
                    <a:gd name="connsiteX576" fmla="*/ 2103347 w 2985248"/>
                    <a:gd name="connsiteY576" fmla="*/ 2831428 h 2984108"/>
                    <a:gd name="connsiteX577" fmla="*/ 2083977 w 2985248"/>
                    <a:gd name="connsiteY577" fmla="*/ 2816616 h 2984108"/>
                    <a:gd name="connsiteX578" fmla="*/ 2083977 w 2985248"/>
                    <a:gd name="connsiteY578" fmla="*/ 2816616 h 2984108"/>
                    <a:gd name="connsiteX579" fmla="*/ 2233240 w 2985248"/>
                    <a:gd name="connsiteY579" fmla="*/ 2740276 h 2984108"/>
                    <a:gd name="connsiteX580" fmla="*/ 2221846 w 2985248"/>
                    <a:gd name="connsiteY580" fmla="*/ 2743694 h 2984108"/>
                    <a:gd name="connsiteX581" fmla="*/ 2212730 w 2985248"/>
                    <a:gd name="connsiteY581" fmla="*/ 2749391 h 2984108"/>
                    <a:gd name="connsiteX582" fmla="*/ 2204755 w 2985248"/>
                    <a:gd name="connsiteY582" fmla="*/ 2780155 h 2984108"/>
                    <a:gd name="connsiteX583" fmla="*/ 2224124 w 2985248"/>
                    <a:gd name="connsiteY583" fmla="*/ 2791549 h 2984108"/>
                    <a:gd name="connsiteX584" fmla="*/ 2235518 w 2985248"/>
                    <a:gd name="connsiteY584" fmla="*/ 2788131 h 2984108"/>
                    <a:gd name="connsiteX585" fmla="*/ 2245773 w 2985248"/>
                    <a:gd name="connsiteY585" fmla="*/ 2782434 h 2984108"/>
                    <a:gd name="connsiteX586" fmla="*/ 2253749 w 2985248"/>
                    <a:gd name="connsiteY586" fmla="*/ 2751670 h 2984108"/>
                    <a:gd name="connsiteX587" fmla="*/ 2233240 w 2985248"/>
                    <a:gd name="connsiteY587" fmla="*/ 2740276 h 2984108"/>
                    <a:gd name="connsiteX588" fmla="*/ 2233240 w 2985248"/>
                    <a:gd name="connsiteY588" fmla="*/ 2740276 h 2984108"/>
                    <a:gd name="connsiteX589" fmla="*/ 2373387 w 2985248"/>
                    <a:gd name="connsiteY589" fmla="*/ 2646845 h 2984108"/>
                    <a:gd name="connsiteX590" fmla="*/ 2359714 w 2985248"/>
                    <a:gd name="connsiteY590" fmla="*/ 2651402 h 2984108"/>
                    <a:gd name="connsiteX591" fmla="*/ 2350599 w 2985248"/>
                    <a:gd name="connsiteY591" fmla="*/ 2658239 h 2984108"/>
                    <a:gd name="connsiteX592" fmla="*/ 2346041 w 2985248"/>
                    <a:gd name="connsiteY592" fmla="*/ 2690142 h 2984108"/>
                    <a:gd name="connsiteX593" fmla="*/ 2364272 w 2985248"/>
                    <a:gd name="connsiteY593" fmla="*/ 2699257 h 2984108"/>
                    <a:gd name="connsiteX594" fmla="*/ 2377944 w 2985248"/>
                    <a:gd name="connsiteY594" fmla="*/ 2694699 h 2984108"/>
                    <a:gd name="connsiteX595" fmla="*/ 2381363 w 2985248"/>
                    <a:gd name="connsiteY595" fmla="*/ 2692421 h 2984108"/>
                    <a:gd name="connsiteX596" fmla="*/ 2381363 w 2985248"/>
                    <a:gd name="connsiteY596" fmla="*/ 2692421 h 2984108"/>
                    <a:gd name="connsiteX597" fmla="*/ 2381363 w 2985248"/>
                    <a:gd name="connsiteY597" fmla="*/ 2692421 h 2984108"/>
                    <a:gd name="connsiteX598" fmla="*/ 2381363 w 2985248"/>
                    <a:gd name="connsiteY598" fmla="*/ 2692421 h 2984108"/>
                    <a:gd name="connsiteX599" fmla="*/ 2381363 w 2985248"/>
                    <a:gd name="connsiteY599" fmla="*/ 2692421 h 2984108"/>
                    <a:gd name="connsiteX600" fmla="*/ 2381363 w 2985248"/>
                    <a:gd name="connsiteY600" fmla="*/ 2692421 h 2984108"/>
                    <a:gd name="connsiteX601" fmla="*/ 2381363 w 2985248"/>
                    <a:gd name="connsiteY601" fmla="*/ 2692421 h 2984108"/>
                    <a:gd name="connsiteX602" fmla="*/ 2381363 w 2985248"/>
                    <a:gd name="connsiteY602" fmla="*/ 2692421 h 2984108"/>
                    <a:gd name="connsiteX603" fmla="*/ 2381363 w 2985248"/>
                    <a:gd name="connsiteY603" fmla="*/ 2692421 h 2984108"/>
                    <a:gd name="connsiteX604" fmla="*/ 2381363 w 2985248"/>
                    <a:gd name="connsiteY604" fmla="*/ 2692421 h 2984108"/>
                    <a:gd name="connsiteX605" fmla="*/ 2381363 w 2985248"/>
                    <a:gd name="connsiteY605" fmla="*/ 2692421 h 2984108"/>
                    <a:gd name="connsiteX606" fmla="*/ 2381363 w 2985248"/>
                    <a:gd name="connsiteY606" fmla="*/ 2692421 h 2984108"/>
                    <a:gd name="connsiteX607" fmla="*/ 2381363 w 2985248"/>
                    <a:gd name="connsiteY607" fmla="*/ 2692421 h 2984108"/>
                    <a:gd name="connsiteX608" fmla="*/ 2381363 w 2985248"/>
                    <a:gd name="connsiteY608" fmla="*/ 2692421 h 2984108"/>
                    <a:gd name="connsiteX609" fmla="*/ 2381363 w 2985248"/>
                    <a:gd name="connsiteY609" fmla="*/ 2692421 h 2984108"/>
                    <a:gd name="connsiteX610" fmla="*/ 2381363 w 2985248"/>
                    <a:gd name="connsiteY610" fmla="*/ 2692421 h 2984108"/>
                    <a:gd name="connsiteX611" fmla="*/ 2381363 w 2985248"/>
                    <a:gd name="connsiteY611" fmla="*/ 2692421 h 2984108"/>
                    <a:gd name="connsiteX612" fmla="*/ 2381363 w 2985248"/>
                    <a:gd name="connsiteY612" fmla="*/ 2692421 h 2984108"/>
                    <a:gd name="connsiteX613" fmla="*/ 2382502 w 2985248"/>
                    <a:gd name="connsiteY613" fmla="*/ 2691281 h 2984108"/>
                    <a:gd name="connsiteX614" fmla="*/ 2387060 w 2985248"/>
                    <a:gd name="connsiteY614" fmla="*/ 2659378 h 2984108"/>
                    <a:gd name="connsiteX615" fmla="*/ 2373387 w 2985248"/>
                    <a:gd name="connsiteY615" fmla="*/ 2646845 h 2984108"/>
                    <a:gd name="connsiteX616" fmla="*/ 2373387 w 2985248"/>
                    <a:gd name="connsiteY616" fmla="*/ 2646845 h 2984108"/>
                    <a:gd name="connsiteX617" fmla="*/ 2502140 w 2985248"/>
                    <a:gd name="connsiteY617" fmla="*/ 2538601 h 2984108"/>
                    <a:gd name="connsiteX618" fmla="*/ 2486188 w 2985248"/>
                    <a:gd name="connsiteY618" fmla="*/ 2544298 h 2984108"/>
                    <a:gd name="connsiteX619" fmla="*/ 2478212 w 2985248"/>
                    <a:gd name="connsiteY619" fmla="*/ 2552274 h 2984108"/>
                    <a:gd name="connsiteX620" fmla="*/ 2477073 w 2985248"/>
                    <a:gd name="connsiteY620" fmla="*/ 2584177 h 2984108"/>
                    <a:gd name="connsiteX621" fmla="*/ 2494164 w 2985248"/>
                    <a:gd name="connsiteY621" fmla="*/ 2591013 h 2984108"/>
                    <a:gd name="connsiteX622" fmla="*/ 2510116 w 2985248"/>
                    <a:gd name="connsiteY622" fmla="*/ 2585316 h 2984108"/>
                    <a:gd name="connsiteX623" fmla="*/ 2510116 w 2985248"/>
                    <a:gd name="connsiteY623" fmla="*/ 2585316 h 2984108"/>
                    <a:gd name="connsiteX624" fmla="*/ 2515813 w 2985248"/>
                    <a:gd name="connsiteY624" fmla="*/ 2580759 h 2984108"/>
                    <a:gd name="connsiteX625" fmla="*/ 2515813 w 2985248"/>
                    <a:gd name="connsiteY625" fmla="*/ 2580759 h 2984108"/>
                    <a:gd name="connsiteX626" fmla="*/ 2515813 w 2985248"/>
                    <a:gd name="connsiteY626" fmla="*/ 2580759 h 2984108"/>
                    <a:gd name="connsiteX627" fmla="*/ 2515813 w 2985248"/>
                    <a:gd name="connsiteY627" fmla="*/ 2580759 h 2984108"/>
                    <a:gd name="connsiteX628" fmla="*/ 2515813 w 2985248"/>
                    <a:gd name="connsiteY628" fmla="*/ 2580759 h 2984108"/>
                    <a:gd name="connsiteX629" fmla="*/ 2518092 w 2985248"/>
                    <a:gd name="connsiteY629" fmla="*/ 2578480 h 2984108"/>
                    <a:gd name="connsiteX630" fmla="*/ 2519231 w 2985248"/>
                    <a:gd name="connsiteY630" fmla="*/ 2546576 h 2984108"/>
                    <a:gd name="connsiteX631" fmla="*/ 2502140 w 2985248"/>
                    <a:gd name="connsiteY631" fmla="*/ 2538601 h 2984108"/>
                    <a:gd name="connsiteX632" fmla="*/ 2502140 w 2985248"/>
                    <a:gd name="connsiteY632" fmla="*/ 2538601 h 2984108"/>
                    <a:gd name="connsiteX633" fmla="*/ 2617220 w 2985248"/>
                    <a:gd name="connsiteY633" fmla="*/ 2416684 h 2984108"/>
                    <a:gd name="connsiteX634" fmla="*/ 2600129 w 2985248"/>
                    <a:gd name="connsiteY634" fmla="*/ 2424660 h 2984108"/>
                    <a:gd name="connsiteX635" fmla="*/ 2593292 w 2985248"/>
                    <a:gd name="connsiteY635" fmla="*/ 2432636 h 2984108"/>
                    <a:gd name="connsiteX636" fmla="*/ 2595571 w 2985248"/>
                    <a:gd name="connsiteY636" fmla="*/ 2464539 h 2984108"/>
                    <a:gd name="connsiteX637" fmla="*/ 2610383 w 2985248"/>
                    <a:gd name="connsiteY637" fmla="*/ 2470236 h 2984108"/>
                    <a:gd name="connsiteX638" fmla="*/ 2627475 w 2985248"/>
                    <a:gd name="connsiteY638" fmla="*/ 2462260 h 2984108"/>
                    <a:gd name="connsiteX639" fmla="*/ 2630893 w 2985248"/>
                    <a:gd name="connsiteY639" fmla="*/ 2458842 h 2984108"/>
                    <a:gd name="connsiteX640" fmla="*/ 2630893 w 2985248"/>
                    <a:gd name="connsiteY640" fmla="*/ 2458842 h 2984108"/>
                    <a:gd name="connsiteX641" fmla="*/ 2630893 w 2985248"/>
                    <a:gd name="connsiteY641" fmla="*/ 2458842 h 2984108"/>
                    <a:gd name="connsiteX642" fmla="*/ 2630893 w 2985248"/>
                    <a:gd name="connsiteY642" fmla="*/ 2458842 h 2984108"/>
                    <a:gd name="connsiteX643" fmla="*/ 2630893 w 2985248"/>
                    <a:gd name="connsiteY643" fmla="*/ 2458842 h 2984108"/>
                    <a:gd name="connsiteX644" fmla="*/ 2630893 w 2985248"/>
                    <a:gd name="connsiteY644" fmla="*/ 2458842 h 2984108"/>
                    <a:gd name="connsiteX645" fmla="*/ 2632032 w 2985248"/>
                    <a:gd name="connsiteY645" fmla="*/ 2457703 h 2984108"/>
                    <a:gd name="connsiteX646" fmla="*/ 2632032 w 2985248"/>
                    <a:gd name="connsiteY646" fmla="*/ 2457703 h 2984108"/>
                    <a:gd name="connsiteX647" fmla="*/ 2634311 w 2985248"/>
                    <a:gd name="connsiteY647" fmla="*/ 2454284 h 2984108"/>
                    <a:gd name="connsiteX648" fmla="*/ 2632032 w 2985248"/>
                    <a:gd name="connsiteY648" fmla="*/ 2422381 h 2984108"/>
                    <a:gd name="connsiteX649" fmla="*/ 2617220 w 2985248"/>
                    <a:gd name="connsiteY649" fmla="*/ 2416684 h 2984108"/>
                    <a:gd name="connsiteX650" fmla="*/ 2617220 w 2985248"/>
                    <a:gd name="connsiteY650" fmla="*/ 2416684 h 2984108"/>
                    <a:gd name="connsiteX651" fmla="*/ 2718627 w 2985248"/>
                    <a:gd name="connsiteY651" fmla="*/ 2281095 h 2984108"/>
                    <a:gd name="connsiteX652" fmla="*/ 2699257 w 2985248"/>
                    <a:gd name="connsiteY652" fmla="*/ 2291349 h 2984108"/>
                    <a:gd name="connsiteX653" fmla="*/ 2693560 w 2985248"/>
                    <a:gd name="connsiteY653" fmla="*/ 2300464 h 2984108"/>
                    <a:gd name="connsiteX654" fmla="*/ 2699257 w 2985248"/>
                    <a:gd name="connsiteY654" fmla="*/ 2332368 h 2984108"/>
                    <a:gd name="connsiteX655" fmla="*/ 2711791 w 2985248"/>
                    <a:gd name="connsiteY655" fmla="*/ 2335786 h 2984108"/>
                    <a:gd name="connsiteX656" fmla="*/ 2731161 w 2985248"/>
                    <a:gd name="connsiteY656" fmla="*/ 2325531 h 2984108"/>
                    <a:gd name="connsiteX657" fmla="*/ 2734579 w 2985248"/>
                    <a:gd name="connsiteY657" fmla="*/ 2320974 h 2984108"/>
                    <a:gd name="connsiteX658" fmla="*/ 2734579 w 2985248"/>
                    <a:gd name="connsiteY658" fmla="*/ 2320974 h 2984108"/>
                    <a:gd name="connsiteX659" fmla="*/ 2734579 w 2985248"/>
                    <a:gd name="connsiteY659" fmla="*/ 2320974 h 2984108"/>
                    <a:gd name="connsiteX660" fmla="*/ 2734579 w 2985248"/>
                    <a:gd name="connsiteY660" fmla="*/ 2320974 h 2984108"/>
                    <a:gd name="connsiteX661" fmla="*/ 2734579 w 2985248"/>
                    <a:gd name="connsiteY661" fmla="*/ 2320974 h 2984108"/>
                    <a:gd name="connsiteX662" fmla="*/ 2736858 w 2985248"/>
                    <a:gd name="connsiteY662" fmla="*/ 2316416 h 2984108"/>
                    <a:gd name="connsiteX663" fmla="*/ 2730021 w 2985248"/>
                    <a:gd name="connsiteY663" fmla="*/ 2284513 h 2984108"/>
                    <a:gd name="connsiteX664" fmla="*/ 2718627 w 2985248"/>
                    <a:gd name="connsiteY664" fmla="*/ 2281095 h 2984108"/>
                    <a:gd name="connsiteX665" fmla="*/ 2718627 w 2985248"/>
                    <a:gd name="connsiteY665" fmla="*/ 2281095 h 2984108"/>
                    <a:gd name="connsiteX666" fmla="*/ 2802944 w 2985248"/>
                    <a:gd name="connsiteY666" fmla="*/ 2136390 h 2984108"/>
                    <a:gd name="connsiteX667" fmla="*/ 2782434 w 2985248"/>
                    <a:gd name="connsiteY667" fmla="*/ 2148923 h 2984108"/>
                    <a:gd name="connsiteX668" fmla="*/ 2777877 w 2985248"/>
                    <a:gd name="connsiteY668" fmla="*/ 2159178 h 2984108"/>
                    <a:gd name="connsiteX669" fmla="*/ 2788131 w 2985248"/>
                    <a:gd name="connsiteY669" fmla="*/ 2189942 h 2984108"/>
                    <a:gd name="connsiteX670" fmla="*/ 2798386 w 2985248"/>
                    <a:gd name="connsiteY670" fmla="*/ 2192221 h 2984108"/>
                    <a:gd name="connsiteX671" fmla="*/ 2818895 w 2985248"/>
                    <a:gd name="connsiteY671" fmla="*/ 2179687 h 2984108"/>
                    <a:gd name="connsiteX672" fmla="*/ 2818895 w 2985248"/>
                    <a:gd name="connsiteY672" fmla="*/ 2178548 h 2984108"/>
                    <a:gd name="connsiteX673" fmla="*/ 2818895 w 2985248"/>
                    <a:gd name="connsiteY673" fmla="*/ 2178548 h 2984108"/>
                    <a:gd name="connsiteX674" fmla="*/ 2818895 w 2985248"/>
                    <a:gd name="connsiteY674" fmla="*/ 2178548 h 2984108"/>
                    <a:gd name="connsiteX675" fmla="*/ 2822313 w 2985248"/>
                    <a:gd name="connsiteY675" fmla="*/ 2171711 h 2984108"/>
                    <a:gd name="connsiteX676" fmla="*/ 2822313 w 2985248"/>
                    <a:gd name="connsiteY676" fmla="*/ 2171711 h 2984108"/>
                    <a:gd name="connsiteX677" fmla="*/ 2822313 w 2985248"/>
                    <a:gd name="connsiteY677" fmla="*/ 2170572 h 2984108"/>
                    <a:gd name="connsiteX678" fmla="*/ 2822313 w 2985248"/>
                    <a:gd name="connsiteY678" fmla="*/ 2170572 h 2984108"/>
                    <a:gd name="connsiteX679" fmla="*/ 2822313 w 2985248"/>
                    <a:gd name="connsiteY679" fmla="*/ 2170572 h 2984108"/>
                    <a:gd name="connsiteX680" fmla="*/ 2823453 w 2985248"/>
                    <a:gd name="connsiteY680" fmla="*/ 2169432 h 2984108"/>
                    <a:gd name="connsiteX681" fmla="*/ 2813198 w 2985248"/>
                    <a:gd name="connsiteY681" fmla="*/ 2138669 h 2984108"/>
                    <a:gd name="connsiteX682" fmla="*/ 2802944 w 2985248"/>
                    <a:gd name="connsiteY682" fmla="*/ 2136390 h 2984108"/>
                    <a:gd name="connsiteX683" fmla="*/ 2802944 w 2985248"/>
                    <a:gd name="connsiteY683" fmla="*/ 2136390 h 2984108"/>
                    <a:gd name="connsiteX684" fmla="*/ 2870169 w 2985248"/>
                    <a:gd name="connsiteY684" fmla="*/ 1982570 h 2984108"/>
                    <a:gd name="connsiteX685" fmla="*/ 2848520 w 2985248"/>
                    <a:gd name="connsiteY685" fmla="*/ 1997382 h 2984108"/>
                    <a:gd name="connsiteX686" fmla="*/ 2845102 w 2985248"/>
                    <a:gd name="connsiteY686" fmla="*/ 2007637 h 2984108"/>
                    <a:gd name="connsiteX687" fmla="*/ 2858775 w 2985248"/>
                    <a:gd name="connsiteY687" fmla="*/ 2037261 h 2984108"/>
                    <a:gd name="connsiteX688" fmla="*/ 2866750 w 2985248"/>
                    <a:gd name="connsiteY688" fmla="*/ 2038400 h 2984108"/>
                    <a:gd name="connsiteX689" fmla="*/ 2888399 w 2985248"/>
                    <a:gd name="connsiteY689" fmla="*/ 2023588 h 2984108"/>
                    <a:gd name="connsiteX690" fmla="*/ 2890678 w 2985248"/>
                    <a:gd name="connsiteY690" fmla="*/ 2016752 h 2984108"/>
                    <a:gd name="connsiteX691" fmla="*/ 2890678 w 2985248"/>
                    <a:gd name="connsiteY691" fmla="*/ 2016752 h 2984108"/>
                    <a:gd name="connsiteX692" fmla="*/ 2890678 w 2985248"/>
                    <a:gd name="connsiteY692" fmla="*/ 2016752 h 2984108"/>
                    <a:gd name="connsiteX693" fmla="*/ 2891817 w 2985248"/>
                    <a:gd name="connsiteY693" fmla="*/ 2013334 h 2984108"/>
                    <a:gd name="connsiteX694" fmla="*/ 2878144 w 2985248"/>
                    <a:gd name="connsiteY694" fmla="*/ 1983709 h 2984108"/>
                    <a:gd name="connsiteX695" fmla="*/ 2870169 w 2985248"/>
                    <a:gd name="connsiteY695" fmla="*/ 1982570 h 2984108"/>
                    <a:gd name="connsiteX696" fmla="*/ 2870169 w 2985248"/>
                    <a:gd name="connsiteY696" fmla="*/ 1982570 h 2984108"/>
                    <a:gd name="connsiteX697" fmla="*/ 2920303 w 2985248"/>
                    <a:gd name="connsiteY697" fmla="*/ 1821913 h 2984108"/>
                    <a:gd name="connsiteX698" fmla="*/ 2898654 w 2985248"/>
                    <a:gd name="connsiteY698" fmla="*/ 1839004 h 2984108"/>
                    <a:gd name="connsiteX699" fmla="*/ 2896375 w 2985248"/>
                    <a:gd name="connsiteY699" fmla="*/ 1849259 h 2984108"/>
                    <a:gd name="connsiteX700" fmla="*/ 2912327 w 2985248"/>
                    <a:gd name="connsiteY700" fmla="*/ 1876605 h 2984108"/>
                    <a:gd name="connsiteX701" fmla="*/ 2918024 w 2985248"/>
                    <a:gd name="connsiteY701" fmla="*/ 1877744 h 2984108"/>
                    <a:gd name="connsiteX702" fmla="*/ 2939673 w 2985248"/>
                    <a:gd name="connsiteY702" fmla="*/ 1860653 h 2984108"/>
                    <a:gd name="connsiteX703" fmla="*/ 2939673 w 2985248"/>
                    <a:gd name="connsiteY703" fmla="*/ 1859514 h 2984108"/>
                    <a:gd name="connsiteX704" fmla="*/ 2939673 w 2985248"/>
                    <a:gd name="connsiteY704" fmla="*/ 1859514 h 2984108"/>
                    <a:gd name="connsiteX705" fmla="*/ 2939673 w 2985248"/>
                    <a:gd name="connsiteY705" fmla="*/ 1859514 h 2984108"/>
                    <a:gd name="connsiteX706" fmla="*/ 2940812 w 2985248"/>
                    <a:gd name="connsiteY706" fmla="*/ 1853817 h 2984108"/>
                    <a:gd name="connsiteX707" fmla="*/ 2940812 w 2985248"/>
                    <a:gd name="connsiteY707" fmla="*/ 1853817 h 2984108"/>
                    <a:gd name="connsiteX708" fmla="*/ 2940812 w 2985248"/>
                    <a:gd name="connsiteY708" fmla="*/ 1853817 h 2984108"/>
                    <a:gd name="connsiteX709" fmla="*/ 2940812 w 2985248"/>
                    <a:gd name="connsiteY709" fmla="*/ 1853817 h 2984108"/>
                    <a:gd name="connsiteX710" fmla="*/ 2941951 w 2985248"/>
                    <a:gd name="connsiteY710" fmla="*/ 1850398 h 2984108"/>
                    <a:gd name="connsiteX711" fmla="*/ 2924860 w 2985248"/>
                    <a:gd name="connsiteY711" fmla="*/ 1823052 h 2984108"/>
                    <a:gd name="connsiteX712" fmla="*/ 2920303 w 2985248"/>
                    <a:gd name="connsiteY712" fmla="*/ 1821913 h 2984108"/>
                    <a:gd name="connsiteX713" fmla="*/ 2920303 w 2985248"/>
                    <a:gd name="connsiteY713" fmla="*/ 1821913 h 2984108"/>
                    <a:gd name="connsiteX714" fmla="*/ 2949927 w 2985248"/>
                    <a:gd name="connsiteY714" fmla="*/ 1656699 h 2984108"/>
                    <a:gd name="connsiteX715" fmla="*/ 2927139 w 2985248"/>
                    <a:gd name="connsiteY715" fmla="*/ 1677208 h 2984108"/>
                    <a:gd name="connsiteX716" fmla="*/ 2926000 w 2985248"/>
                    <a:gd name="connsiteY716" fmla="*/ 1688602 h 2984108"/>
                    <a:gd name="connsiteX717" fmla="*/ 2945370 w 2985248"/>
                    <a:gd name="connsiteY717" fmla="*/ 1713669 h 2984108"/>
                    <a:gd name="connsiteX718" fmla="*/ 2948788 w 2985248"/>
                    <a:gd name="connsiteY718" fmla="*/ 1713669 h 2984108"/>
                    <a:gd name="connsiteX719" fmla="*/ 2971576 w 2985248"/>
                    <a:gd name="connsiteY719" fmla="*/ 1694300 h 2984108"/>
                    <a:gd name="connsiteX720" fmla="*/ 2971576 w 2985248"/>
                    <a:gd name="connsiteY720" fmla="*/ 1694300 h 2984108"/>
                    <a:gd name="connsiteX721" fmla="*/ 2971576 w 2985248"/>
                    <a:gd name="connsiteY721" fmla="*/ 1694300 h 2984108"/>
                    <a:gd name="connsiteX722" fmla="*/ 2971576 w 2985248"/>
                    <a:gd name="connsiteY722" fmla="*/ 1694300 h 2984108"/>
                    <a:gd name="connsiteX723" fmla="*/ 2971576 w 2985248"/>
                    <a:gd name="connsiteY723" fmla="*/ 1693160 h 2984108"/>
                    <a:gd name="connsiteX724" fmla="*/ 2971576 w 2985248"/>
                    <a:gd name="connsiteY724" fmla="*/ 1693160 h 2984108"/>
                    <a:gd name="connsiteX725" fmla="*/ 2972715 w 2985248"/>
                    <a:gd name="connsiteY725" fmla="*/ 1688602 h 2984108"/>
                    <a:gd name="connsiteX726" fmla="*/ 2972715 w 2985248"/>
                    <a:gd name="connsiteY726" fmla="*/ 1688602 h 2984108"/>
                    <a:gd name="connsiteX727" fmla="*/ 2972715 w 2985248"/>
                    <a:gd name="connsiteY727" fmla="*/ 1688602 h 2984108"/>
                    <a:gd name="connsiteX728" fmla="*/ 2972715 w 2985248"/>
                    <a:gd name="connsiteY728" fmla="*/ 1688602 h 2984108"/>
                    <a:gd name="connsiteX729" fmla="*/ 2972715 w 2985248"/>
                    <a:gd name="connsiteY729" fmla="*/ 1688602 h 2984108"/>
                    <a:gd name="connsiteX730" fmla="*/ 2972715 w 2985248"/>
                    <a:gd name="connsiteY730" fmla="*/ 1688602 h 2984108"/>
                    <a:gd name="connsiteX731" fmla="*/ 2972715 w 2985248"/>
                    <a:gd name="connsiteY731" fmla="*/ 1688602 h 2984108"/>
                    <a:gd name="connsiteX732" fmla="*/ 2972715 w 2985248"/>
                    <a:gd name="connsiteY732" fmla="*/ 1685184 h 2984108"/>
                    <a:gd name="connsiteX733" fmla="*/ 2953345 w 2985248"/>
                    <a:gd name="connsiteY733" fmla="*/ 1660117 h 2984108"/>
                    <a:gd name="connsiteX734" fmla="*/ 2949927 w 2985248"/>
                    <a:gd name="connsiteY734" fmla="*/ 1656699 h 2984108"/>
                    <a:gd name="connsiteX735" fmla="*/ 2949927 w 2985248"/>
                    <a:gd name="connsiteY735" fmla="*/ 1656699 h 2984108"/>
                    <a:gd name="connsiteX736" fmla="*/ 2962461 w 2985248"/>
                    <a:gd name="connsiteY736" fmla="*/ 1488067 h 2984108"/>
                    <a:gd name="connsiteX737" fmla="*/ 2939673 w 2985248"/>
                    <a:gd name="connsiteY737" fmla="*/ 1510855 h 2984108"/>
                    <a:gd name="connsiteX738" fmla="*/ 2939673 w 2985248"/>
                    <a:gd name="connsiteY738" fmla="*/ 1522249 h 2984108"/>
                    <a:gd name="connsiteX739" fmla="*/ 2962461 w 2985248"/>
                    <a:gd name="connsiteY739" fmla="*/ 1545037 h 2984108"/>
                    <a:gd name="connsiteX740" fmla="*/ 2962461 w 2985248"/>
                    <a:gd name="connsiteY740" fmla="*/ 1545037 h 2984108"/>
                    <a:gd name="connsiteX741" fmla="*/ 2985249 w 2985248"/>
                    <a:gd name="connsiteY741" fmla="*/ 1522249 h 2984108"/>
                    <a:gd name="connsiteX742" fmla="*/ 2985249 w 2985248"/>
                    <a:gd name="connsiteY742" fmla="*/ 1511994 h 2984108"/>
                    <a:gd name="connsiteX743" fmla="*/ 2985249 w 2985248"/>
                    <a:gd name="connsiteY743" fmla="*/ 1511994 h 2984108"/>
                    <a:gd name="connsiteX744" fmla="*/ 2985249 w 2985248"/>
                    <a:gd name="connsiteY744" fmla="*/ 1511994 h 2984108"/>
                    <a:gd name="connsiteX745" fmla="*/ 2985249 w 2985248"/>
                    <a:gd name="connsiteY745" fmla="*/ 1510855 h 2984108"/>
                    <a:gd name="connsiteX746" fmla="*/ 2962461 w 2985248"/>
                    <a:gd name="connsiteY746" fmla="*/ 1488067 h 2984108"/>
                    <a:gd name="connsiteX747" fmla="*/ 2962461 w 2985248"/>
                    <a:gd name="connsiteY747" fmla="*/ 1488067 h 2984108"/>
                    <a:gd name="connsiteX748" fmla="*/ 2962461 w 2985248"/>
                    <a:gd name="connsiteY748" fmla="*/ 1488067 h 2984108"/>
                    <a:gd name="connsiteX749" fmla="*/ 2954485 w 2985248"/>
                    <a:gd name="connsiteY749" fmla="*/ 1320574 h 2984108"/>
                    <a:gd name="connsiteX750" fmla="*/ 2952206 w 2985248"/>
                    <a:gd name="connsiteY750" fmla="*/ 1320574 h 2984108"/>
                    <a:gd name="connsiteX751" fmla="*/ 2931697 w 2985248"/>
                    <a:gd name="connsiteY751" fmla="*/ 1345641 h 2984108"/>
                    <a:gd name="connsiteX752" fmla="*/ 2932836 w 2985248"/>
                    <a:gd name="connsiteY752" fmla="*/ 1357035 h 2984108"/>
                    <a:gd name="connsiteX753" fmla="*/ 2955624 w 2985248"/>
                    <a:gd name="connsiteY753" fmla="*/ 1377544 h 2984108"/>
                    <a:gd name="connsiteX754" fmla="*/ 2957903 w 2985248"/>
                    <a:gd name="connsiteY754" fmla="*/ 1377544 h 2984108"/>
                    <a:gd name="connsiteX755" fmla="*/ 2978412 w 2985248"/>
                    <a:gd name="connsiteY755" fmla="*/ 1352477 h 2984108"/>
                    <a:gd name="connsiteX756" fmla="*/ 2978412 w 2985248"/>
                    <a:gd name="connsiteY756" fmla="*/ 1352477 h 2984108"/>
                    <a:gd name="connsiteX757" fmla="*/ 2978412 w 2985248"/>
                    <a:gd name="connsiteY757" fmla="*/ 1352477 h 2984108"/>
                    <a:gd name="connsiteX758" fmla="*/ 2978412 w 2985248"/>
                    <a:gd name="connsiteY758" fmla="*/ 1352477 h 2984108"/>
                    <a:gd name="connsiteX759" fmla="*/ 2978412 w 2985248"/>
                    <a:gd name="connsiteY759" fmla="*/ 1352477 h 2984108"/>
                    <a:gd name="connsiteX760" fmla="*/ 2977273 w 2985248"/>
                    <a:gd name="connsiteY760" fmla="*/ 1342222 h 2984108"/>
                    <a:gd name="connsiteX761" fmla="*/ 2977273 w 2985248"/>
                    <a:gd name="connsiteY761" fmla="*/ 1342222 h 2984108"/>
                    <a:gd name="connsiteX762" fmla="*/ 2977273 w 2985248"/>
                    <a:gd name="connsiteY762" fmla="*/ 1342222 h 2984108"/>
                    <a:gd name="connsiteX763" fmla="*/ 2954485 w 2985248"/>
                    <a:gd name="connsiteY763" fmla="*/ 1320574 h 2984108"/>
                    <a:gd name="connsiteX764" fmla="*/ 2954485 w 2985248"/>
                    <a:gd name="connsiteY764" fmla="*/ 1320574 h 2984108"/>
                    <a:gd name="connsiteX765" fmla="*/ 2928279 w 2985248"/>
                    <a:gd name="connsiteY765" fmla="*/ 1154220 h 2984108"/>
                    <a:gd name="connsiteX766" fmla="*/ 2923721 w 2985248"/>
                    <a:gd name="connsiteY766" fmla="*/ 1154220 h 2984108"/>
                    <a:gd name="connsiteX767" fmla="*/ 2906629 w 2985248"/>
                    <a:gd name="connsiteY767" fmla="*/ 1181566 h 2984108"/>
                    <a:gd name="connsiteX768" fmla="*/ 2908908 w 2985248"/>
                    <a:gd name="connsiteY768" fmla="*/ 1191821 h 2984108"/>
                    <a:gd name="connsiteX769" fmla="*/ 2931697 w 2985248"/>
                    <a:gd name="connsiteY769" fmla="*/ 1210051 h 2984108"/>
                    <a:gd name="connsiteX770" fmla="*/ 2936254 w 2985248"/>
                    <a:gd name="connsiteY770" fmla="*/ 1210051 h 2984108"/>
                    <a:gd name="connsiteX771" fmla="*/ 2953345 w 2985248"/>
                    <a:gd name="connsiteY771" fmla="*/ 1182705 h 2984108"/>
                    <a:gd name="connsiteX772" fmla="*/ 2952206 w 2985248"/>
                    <a:gd name="connsiteY772" fmla="*/ 1175869 h 2984108"/>
                    <a:gd name="connsiteX773" fmla="*/ 2952206 w 2985248"/>
                    <a:gd name="connsiteY773" fmla="*/ 1175869 h 2984108"/>
                    <a:gd name="connsiteX774" fmla="*/ 2952206 w 2985248"/>
                    <a:gd name="connsiteY774" fmla="*/ 1175869 h 2984108"/>
                    <a:gd name="connsiteX775" fmla="*/ 2951067 w 2985248"/>
                    <a:gd name="connsiteY775" fmla="*/ 1171311 h 2984108"/>
                    <a:gd name="connsiteX776" fmla="*/ 2928279 w 2985248"/>
                    <a:gd name="connsiteY776" fmla="*/ 1154220 h 2984108"/>
                    <a:gd name="connsiteX777" fmla="*/ 2928279 w 2985248"/>
                    <a:gd name="connsiteY777" fmla="*/ 1154220 h 2984108"/>
                    <a:gd name="connsiteX778" fmla="*/ 2882702 w 2985248"/>
                    <a:gd name="connsiteY778" fmla="*/ 992424 h 2984108"/>
                    <a:gd name="connsiteX779" fmla="*/ 2874726 w 2985248"/>
                    <a:gd name="connsiteY779" fmla="*/ 993564 h 2984108"/>
                    <a:gd name="connsiteX780" fmla="*/ 2861053 w 2985248"/>
                    <a:gd name="connsiteY780" fmla="*/ 1022049 h 2984108"/>
                    <a:gd name="connsiteX781" fmla="*/ 2864472 w 2985248"/>
                    <a:gd name="connsiteY781" fmla="*/ 1032303 h 2984108"/>
                    <a:gd name="connsiteX782" fmla="*/ 2886120 w 2985248"/>
                    <a:gd name="connsiteY782" fmla="*/ 1048255 h 2984108"/>
                    <a:gd name="connsiteX783" fmla="*/ 2892957 w 2985248"/>
                    <a:gd name="connsiteY783" fmla="*/ 1047116 h 2984108"/>
                    <a:gd name="connsiteX784" fmla="*/ 2907769 w 2985248"/>
                    <a:gd name="connsiteY784" fmla="*/ 1018631 h 2984108"/>
                    <a:gd name="connsiteX785" fmla="*/ 2904351 w 2985248"/>
                    <a:gd name="connsiteY785" fmla="*/ 1007237 h 2984108"/>
                    <a:gd name="connsiteX786" fmla="*/ 2882702 w 2985248"/>
                    <a:gd name="connsiteY786" fmla="*/ 992424 h 2984108"/>
                    <a:gd name="connsiteX787" fmla="*/ 2882702 w 2985248"/>
                    <a:gd name="connsiteY787" fmla="*/ 992424 h 2984108"/>
                    <a:gd name="connsiteX788" fmla="*/ 2818895 w 2985248"/>
                    <a:gd name="connsiteY788" fmla="*/ 836325 h 2984108"/>
                    <a:gd name="connsiteX789" fmla="*/ 2808641 w 2985248"/>
                    <a:gd name="connsiteY789" fmla="*/ 838604 h 2984108"/>
                    <a:gd name="connsiteX790" fmla="*/ 2798386 w 2985248"/>
                    <a:gd name="connsiteY790" fmla="*/ 869368 h 2984108"/>
                    <a:gd name="connsiteX791" fmla="*/ 2802944 w 2985248"/>
                    <a:gd name="connsiteY791" fmla="*/ 879623 h 2984108"/>
                    <a:gd name="connsiteX792" fmla="*/ 2823453 w 2985248"/>
                    <a:gd name="connsiteY792" fmla="*/ 893296 h 2984108"/>
                    <a:gd name="connsiteX793" fmla="*/ 2832568 w 2985248"/>
                    <a:gd name="connsiteY793" fmla="*/ 891017 h 2984108"/>
                    <a:gd name="connsiteX794" fmla="*/ 2843962 w 2985248"/>
                    <a:gd name="connsiteY794" fmla="*/ 860253 h 2984108"/>
                    <a:gd name="connsiteX795" fmla="*/ 2842823 w 2985248"/>
                    <a:gd name="connsiteY795" fmla="*/ 859114 h 2984108"/>
                    <a:gd name="connsiteX796" fmla="*/ 2842823 w 2985248"/>
                    <a:gd name="connsiteY796" fmla="*/ 859114 h 2984108"/>
                    <a:gd name="connsiteX797" fmla="*/ 2842823 w 2985248"/>
                    <a:gd name="connsiteY797" fmla="*/ 859114 h 2984108"/>
                    <a:gd name="connsiteX798" fmla="*/ 2839404 w 2985248"/>
                    <a:gd name="connsiteY798" fmla="*/ 852277 h 2984108"/>
                    <a:gd name="connsiteX799" fmla="*/ 2839404 w 2985248"/>
                    <a:gd name="connsiteY799" fmla="*/ 852277 h 2984108"/>
                    <a:gd name="connsiteX800" fmla="*/ 2839404 w 2985248"/>
                    <a:gd name="connsiteY800" fmla="*/ 852277 h 2984108"/>
                    <a:gd name="connsiteX801" fmla="*/ 2838265 w 2985248"/>
                    <a:gd name="connsiteY801" fmla="*/ 851138 h 2984108"/>
                    <a:gd name="connsiteX802" fmla="*/ 2818895 w 2985248"/>
                    <a:gd name="connsiteY802" fmla="*/ 836325 h 2984108"/>
                    <a:gd name="connsiteX803" fmla="*/ 2818895 w 2985248"/>
                    <a:gd name="connsiteY803" fmla="*/ 836325 h 2984108"/>
                    <a:gd name="connsiteX804" fmla="*/ 2737997 w 2985248"/>
                    <a:gd name="connsiteY804" fmla="*/ 689342 h 2984108"/>
                    <a:gd name="connsiteX805" fmla="*/ 2725464 w 2985248"/>
                    <a:gd name="connsiteY805" fmla="*/ 692760 h 2984108"/>
                    <a:gd name="connsiteX806" fmla="*/ 2718627 w 2985248"/>
                    <a:gd name="connsiteY806" fmla="*/ 724663 h 2984108"/>
                    <a:gd name="connsiteX807" fmla="*/ 2724324 w 2985248"/>
                    <a:gd name="connsiteY807" fmla="*/ 733779 h 2984108"/>
                    <a:gd name="connsiteX808" fmla="*/ 2743694 w 2985248"/>
                    <a:gd name="connsiteY808" fmla="*/ 744033 h 2984108"/>
                    <a:gd name="connsiteX809" fmla="*/ 2755088 w 2985248"/>
                    <a:gd name="connsiteY809" fmla="*/ 740615 h 2984108"/>
                    <a:gd name="connsiteX810" fmla="*/ 2763064 w 2985248"/>
                    <a:gd name="connsiteY810" fmla="*/ 708712 h 2984108"/>
                    <a:gd name="connsiteX811" fmla="*/ 2761925 w 2985248"/>
                    <a:gd name="connsiteY811" fmla="*/ 706433 h 2984108"/>
                    <a:gd name="connsiteX812" fmla="*/ 2761925 w 2985248"/>
                    <a:gd name="connsiteY812" fmla="*/ 706433 h 2984108"/>
                    <a:gd name="connsiteX813" fmla="*/ 2761925 w 2985248"/>
                    <a:gd name="connsiteY813" fmla="*/ 706433 h 2984108"/>
                    <a:gd name="connsiteX814" fmla="*/ 2761925 w 2985248"/>
                    <a:gd name="connsiteY814" fmla="*/ 706433 h 2984108"/>
                    <a:gd name="connsiteX815" fmla="*/ 2761925 w 2985248"/>
                    <a:gd name="connsiteY815" fmla="*/ 706433 h 2984108"/>
                    <a:gd name="connsiteX816" fmla="*/ 2761925 w 2985248"/>
                    <a:gd name="connsiteY816" fmla="*/ 705293 h 2984108"/>
                    <a:gd name="connsiteX817" fmla="*/ 2761925 w 2985248"/>
                    <a:gd name="connsiteY817" fmla="*/ 705293 h 2984108"/>
                    <a:gd name="connsiteX818" fmla="*/ 2761925 w 2985248"/>
                    <a:gd name="connsiteY818" fmla="*/ 705293 h 2984108"/>
                    <a:gd name="connsiteX819" fmla="*/ 2761925 w 2985248"/>
                    <a:gd name="connsiteY819" fmla="*/ 705293 h 2984108"/>
                    <a:gd name="connsiteX820" fmla="*/ 2760785 w 2985248"/>
                    <a:gd name="connsiteY820" fmla="*/ 703015 h 2984108"/>
                    <a:gd name="connsiteX821" fmla="*/ 2760785 w 2985248"/>
                    <a:gd name="connsiteY821" fmla="*/ 703015 h 2984108"/>
                    <a:gd name="connsiteX822" fmla="*/ 2760785 w 2985248"/>
                    <a:gd name="connsiteY822" fmla="*/ 703015 h 2984108"/>
                    <a:gd name="connsiteX823" fmla="*/ 2760785 w 2985248"/>
                    <a:gd name="connsiteY823" fmla="*/ 703015 h 2984108"/>
                    <a:gd name="connsiteX824" fmla="*/ 2760785 w 2985248"/>
                    <a:gd name="connsiteY824" fmla="*/ 703015 h 2984108"/>
                    <a:gd name="connsiteX825" fmla="*/ 2760785 w 2985248"/>
                    <a:gd name="connsiteY825" fmla="*/ 703015 h 2984108"/>
                    <a:gd name="connsiteX826" fmla="*/ 2760785 w 2985248"/>
                    <a:gd name="connsiteY826" fmla="*/ 703015 h 2984108"/>
                    <a:gd name="connsiteX827" fmla="*/ 2760785 w 2985248"/>
                    <a:gd name="connsiteY827" fmla="*/ 703015 h 2984108"/>
                    <a:gd name="connsiteX828" fmla="*/ 2760785 w 2985248"/>
                    <a:gd name="connsiteY828" fmla="*/ 703015 h 2984108"/>
                    <a:gd name="connsiteX829" fmla="*/ 2759646 w 2985248"/>
                    <a:gd name="connsiteY829" fmla="*/ 700736 h 2984108"/>
                    <a:gd name="connsiteX830" fmla="*/ 2737997 w 2985248"/>
                    <a:gd name="connsiteY830" fmla="*/ 689342 h 2984108"/>
                    <a:gd name="connsiteX831" fmla="*/ 2737997 w 2985248"/>
                    <a:gd name="connsiteY831" fmla="*/ 689342 h 2984108"/>
                    <a:gd name="connsiteX832" fmla="*/ 2640008 w 2985248"/>
                    <a:gd name="connsiteY832" fmla="*/ 552613 h 2984108"/>
                    <a:gd name="connsiteX833" fmla="*/ 2626335 w 2985248"/>
                    <a:gd name="connsiteY833" fmla="*/ 557170 h 2984108"/>
                    <a:gd name="connsiteX834" fmla="*/ 2622917 w 2985248"/>
                    <a:gd name="connsiteY834" fmla="*/ 589074 h 2984108"/>
                    <a:gd name="connsiteX835" fmla="*/ 2629754 w 2985248"/>
                    <a:gd name="connsiteY835" fmla="*/ 598189 h 2984108"/>
                    <a:gd name="connsiteX836" fmla="*/ 2647984 w 2985248"/>
                    <a:gd name="connsiteY836" fmla="*/ 607304 h 2984108"/>
                    <a:gd name="connsiteX837" fmla="*/ 2661657 w 2985248"/>
                    <a:gd name="connsiteY837" fmla="*/ 602747 h 2984108"/>
                    <a:gd name="connsiteX838" fmla="*/ 2665075 w 2985248"/>
                    <a:gd name="connsiteY838" fmla="*/ 570843 h 2984108"/>
                    <a:gd name="connsiteX839" fmla="*/ 2661657 w 2985248"/>
                    <a:gd name="connsiteY839" fmla="*/ 566286 h 2984108"/>
                    <a:gd name="connsiteX840" fmla="*/ 2661657 w 2985248"/>
                    <a:gd name="connsiteY840" fmla="*/ 566286 h 2984108"/>
                    <a:gd name="connsiteX841" fmla="*/ 2661657 w 2985248"/>
                    <a:gd name="connsiteY841" fmla="*/ 566286 h 2984108"/>
                    <a:gd name="connsiteX842" fmla="*/ 2661657 w 2985248"/>
                    <a:gd name="connsiteY842" fmla="*/ 566286 h 2984108"/>
                    <a:gd name="connsiteX843" fmla="*/ 2661657 w 2985248"/>
                    <a:gd name="connsiteY843" fmla="*/ 566286 h 2984108"/>
                    <a:gd name="connsiteX844" fmla="*/ 2661657 w 2985248"/>
                    <a:gd name="connsiteY844" fmla="*/ 566286 h 2984108"/>
                    <a:gd name="connsiteX845" fmla="*/ 2661657 w 2985248"/>
                    <a:gd name="connsiteY845" fmla="*/ 566286 h 2984108"/>
                    <a:gd name="connsiteX846" fmla="*/ 2661657 w 2985248"/>
                    <a:gd name="connsiteY846" fmla="*/ 566286 h 2984108"/>
                    <a:gd name="connsiteX847" fmla="*/ 2661657 w 2985248"/>
                    <a:gd name="connsiteY847" fmla="*/ 566286 h 2984108"/>
                    <a:gd name="connsiteX848" fmla="*/ 2661657 w 2985248"/>
                    <a:gd name="connsiteY848" fmla="*/ 566286 h 2984108"/>
                    <a:gd name="connsiteX849" fmla="*/ 2661657 w 2985248"/>
                    <a:gd name="connsiteY849" fmla="*/ 566286 h 2984108"/>
                    <a:gd name="connsiteX850" fmla="*/ 2660518 w 2985248"/>
                    <a:gd name="connsiteY850" fmla="*/ 565146 h 2984108"/>
                    <a:gd name="connsiteX851" fmla="*/ 2640008 w 2985248"/>
                    <a:gd name="connsiteY851" fmla="*/ 552613 h 2984108"/>
                    <a:gd name="connsiteX852" fmla="*/ 2640008 w 2985248"/>
                    <a:gd name="connsiteY852" fmla="*/ 552613 h 2984108"/>
                    <a:gd name="connsiteX853" fmla="*/ 2527207 w 2985248"/>
                    <a:gd name="connsiteY853" fmla="*/ 427278 h 2984108"/>
                    <a:gd name="connsiteX854" fmla="*/ 2511255 w 2985248"/>
                    <a:gd name="connsiteY854" fmla="*/ 434114 h 2984108"/>
                    <a:gd name="connsiteX855" fmla="*/ 2511255 w 2985248"/>
                    <a:gd name="connsiteY855" fmla="*/ 466018 h 2984108"/>
                    <a:gd name="connsiteX856" fmla="*/ 2519231 w 2985248"/>
                    <a:gd name="connsiteY856" fmla="*/ 473994 h 2984108"/>
                    <a:gd name="connsiteX857" fmla="*/ 2535183 w 2985248"/>
                    <a:gd name="connsiteY857" fmla="*/ 480830 h 2984108"/>
                    <a:gd name="connsiteX858" fmla="*/ 2551134 w 2985248"/>
                    <a:gd name="connsiteY858" fmla="*/ 473994 h 2984108"/>
                    <a:gd name="connsiteX859" fmla="*/ 2551134 w 2985248"/>
                    <a:gd name="connsiteY859" fmla="*/ 442090 h 2984108"/>
                    <a:gd name="connsiteX860" fmla="*/ 2548855 w 2985248"/>
                    <a:gd name="connsiteY860" fmla="*/ 439811 h 2984108"/>
                    <a:gd name="connsiteX861" fmla="*/ 2548855 w 2985248"/>
                    <a:gd name="connsiteY861" fmla="*/ 439811 h 2984108"/>
                    <a:gd name="connsiteX862" fmla="*/ 2548855 w 2985248"/>
                    <a:gd name="connsiteY862" fmla="*/ 439811 h 2984108"/>
                    <a:gd name="connsiteX863" fmla="*/ 2548855 w 2985248"/>
                    <a:gd name="connsiteY863" fmla="*/ 439811 h 2984108"/>
                    <a:gd name="connsiteX864" fmla="*/ 2548855 w 2985248"/>
                    <a:gd name="connsiteY864" fmla="*/ 439811 h 2984108"/>
                    <a:gd name="connsiteX865" fmla="*/ 2547716 w 2985248"/>
                    <a:gd name="connsiteY865" fmla="*/ 438672 h 2984108"/>
                    <a:gd name="connsiteX866" fmla="*/ 2547716 w 2985248"/>
                    <a:gd name="connsiteY866" fmla="*/ 438672 h 2984108"/>
                    <a:gd name="connsiteX867" fmla="*/ 2547716 w 2985248"/>
                    <a:gd name="connsiteY867" fmla="*/ 438672 h 2984108"/>
                    <a:gd name="connsiteX868" fmla="*/ 2547716 w 2985248"/>
                    <a:gd name="connsiteY868" fmla="*/ 438672 h 2984108"/>
                    <a:gd name="connsiteX869" fmla="*/ 2547716 w 2985248"/>
                    <a:gd name="connsiteY869" fmla="*/ 438672 h 2984108"/>
                    <a:gd name="connsiteX870" fmla="*/ 2547716 w 2985248"/>
                    <a:gd name="connsiteY870" fmla="*/ 438672 h 2984108"/>
                    <a:gd name="connsiteX871" fmla="*/ 2547716 w 2985248"/>
                    <a:gd name="connsiteY871" fmla="*/ 438672 h 2984108"/>
                    <a:gd name="connsiteX872" fmla="*/ 2547716 w 2985248"/>
                    <a:gd name="connsiteY872" fmla="*/ 438672 h 2984108"/>
                    <a:gd name="connsiteX873" fmla="*/ 2547716 w 2985248"/>
                    <a:gd name="connsiteY873" fmla="*/ 438672 h 2984108"/>
                    <a:gd name="connsiteX874" fmla="*/ 2545437 w 2985248"/>
                    <a:gd name="connsiteY874" fmla="*/ 436393 h 2984108"/>
                    <a:gd name="connsiteX875" fmla="*/ 2545437 w 2985248"/>
                    <a:gd name="connsiteY875" fmla="*/ 436393 h 2984108"/>
                    <a:gd name="connsiteX876" fmla="*/ 2545437 w 2985248"/>
                    <a:gd name="connsiteY876" fmla="*/ 436393 h 2984108"/>
                    <a:gd name="connsiteX877" fmla="*/ 2527207 w 2985248"/>
                    <a:gd name="connsiteY877" fmla="*/ 427278 h 2984108"/>
                    <a:gd name="connsiteX878" fmla="*/ 2527207 w 2985248"/>
                    <a:gd name="connsiteY878" fmla="*/ 427278 h 2984108"/>
                    <a:gd name="connsiteX879" fmla="*/ 2401872 w 2985248"/>
                    <a:gd name="connsiteY879" fmla="*/ 315616 h 2984108"/>
                    <a:gd name="connsiteX880" fmla="*/ 2383641 w 2985248"/>
                    <a:gd name="connsiteY880" fmla="*/ 324731 h 2984108"/>
                    <a:gd name="connsiteX881" fmla="*/ 2387060 w 2985248"/>
                    <a:gd name="connsiteY881" fmla="*/ 356635 h 2984108"/>
                    <a:gd name="connsiteX882" fmla="*/ 2396175 w 2985248"/>
                    <a:gd name="connsiteY882" fmla="*/ 363471 h 2984108"/>
                    <a:gd name="connsiteX883" fmla="*/ 2409848 w 2985248"/>
                    <a:gd name="connsiteY883" fmla="*/ 368029 h 2984108"/>
                    <a:gd name="connsiteX884" fmla="*/ 2428078 w 2985248"/>
                    <a:gd name="connsiteY884" fmla="*/ 360053 h 2984108"/>
                    <a:gd name="connsiteX885" fmla="*/ 2424660 w 2985248"/>
                    <a:gd name="connsiteY885" fmla="*/ 328149 h 2984108"/>
                    <a:gd name="connsiteX886" fmla="*/ 2423521 w 2985248"/>
                    <a:gd name="connsiteY886" fmla="*/ 327010 h 2984108"/>
                    <a:gd name="connsiteX887" fmla="*/ 2423521 w 2985248"/>
                    <a:gd name="connsiteY887" fmla="*/ 327010 h 2984108"/>
                    <a:gd name="connsiteX888" fmla="*/ 2423521 w 2985248"/>
                    <a:gd name="connsiteY888" fmla="*/ 327010 h 2984108"/>
                    <a:gd name="connsiteX889" fmla="*/ 2423521 w 2985248"/>
                    <a:gd name="connsiteY889" fmla="*/ 327010 h 2984108"/>
                    <a:gd name="connsiteX890" fmla="*/ 2423521 w 2985248"/>
                    <a:gd name="connsiteY890" fmla="*/ 327010 h 2984108"/>
                    <a:gd name="connsiteX891" fmla="*/ 2423521 w 2985248"/>
                    <a:gd name="connsiteY891" fmla="*/ 327010 h 2984108"/>
                    <a:gd name="connsiteX892" fmla="*/ 2423521 w 2985248"/>
                    <a:gd name="connsiteY892" fmla="*/ 327010 h 2984108"/>
                    <a:gd name="connsiteX893" fmla="*/ 2423521 w 2985248"/>
                    <a:gd name="connsiteY893" fmla="*/ 327010 h 2984108"/>
                    <a:gd name="connsiteX894" fmla="*/ 2423521 w 2985248"/>
                    <a:gd name="connsiteY894" fmla="*/ 327010 h 2984108"/>
                    <a:gd name="connsiteX895" fmla="*/ 2423521 w 2985248"/>
                    <a:gd name="connsiteY895" fmla="*/ 327010 h 2984108"/>
                    <a:gd name="connsiteX896" fmla="*/ 2423521 w 2985248"/>
                    <a:gd name="connsiteY896" fmla="*/ 327010 h 2984108"/>
                    <a:gd name="connsiteX897" fmla="*/ 2418963 w 2985248"/>
                    <a:gd name="connsiteY897" fmla="*/ 323592 h 2984108"/>
                    <a:gd name="connsiteX898" fmla="*/ 2401872 w 2985248"/>
                    <a:gd name="connsiteY898" fmla="*/ 315616 h 2984108"/>
                    <a:gd name="connsiteX899" fmla="*/ 2401872 w 2985248"/>
                    <a:gd name="connsiteY899" fmla="*/ 315616 h 2984108"/>
                    <a:gd name="connsiteX900" fmla="*/ 2264004 w 2985248"/>
                    <a:gd name="connsiteY900" fmla="*/ 218766 h 2984108"/>
                    <a:gd name="connsiteX901" fmla="*/ 2244634 w 2985248"/>
                    <a:gd name="connsiteY901" fmla="*/ 229021 h 2984108"/>
                    <a:gd name="connsiteX902" fmla="*/ 2251470 w 2985248"/>
                    <a:gd name="connsiteY902" fmla="*/ 260924 h 2984108"/>
                    <a:gd name="connsiteX903" fmla="*/ 2260585 w 2985248"/>
                    <a:gd name="connsiteY903" fmla="*/ 266621 h 2984108"/>
                    <a:gd name="connsiteX904" fmla="*/ 2273119 w 2985248"/>
                    <a:gd name="connsiteY904" fmla="*/ 270040 h 2984108"/>
                    <a:gd name="connsiteX905" fmla="*/ 2292489 w 2985248"/>
                    <a:gd name="connsiteY905" fmla="*/ 259785 h 2984108"/>
                    <a:gd name="connsiteX906" fmla="*/ 2285652 w 2985248"/>
                    <a:gd name="connsiteY906" fmla="*/ 227881 h 2984108"/>
                    <a:gd name="connsiteX907" fmla="*/ 2283374 w 2985248"/>
                    <a:gd name="connsiteY907" fmla="*/ 226742 h 2984108"/>
                    <a:gd name="connsiteX908" fmla="*/ 2283374 w 2985248"/>
                    <a:gd name="connsiteY908" fmla="*/ 226742 h 2984108"/>
                    <a:gd name="connsiteX909" fmla="*/ 2283374 w 2985248"/>
                    <a:gd name="connsiteY909" fmla="*/ 226742 h 2984108"/>
                    <a:gd name="connsiteX910" fmla="*/ 2283374 w 2985248"/>
                    <a:gd name="connsiteY910" fmla="*/ 226742 h 2984108"/>
                    <a:gd name="connsiteX911" fmla="*/ 2283374 w 2985248"/>
                    <a:gd name="connsiteY911" fmla="*/ 226742 h 2984108"/>
                    <a:gd name="connsiteX912" fmla="*/ 2283374 w 2985248"/>
                    <a:gd name="connsiteY912" fmla="*/ 226742 h 2984108"/>
                    <a:gd name="connsiteX913" fmla="*/ 2283374 w 2985248"/>
                    <a:gd name="connsiteY913" fmla="*/ 226742 h 2984108"/>
                    <a:gd name="connsiteX914" fmla="*/ 2277677 w 2985248"/>
                    <a:gd name="connsiteY914" fmla="*/ 223324 h 2984108"/>
                    <a:gd name="connsiteX915" fmla="*/ 2277677 w 2985248"/>
                    <a:gd name="connsiteY915" fmla="*/ 223324 h 2984108"/>
                    <a:gd name="connsiteX916" fmla="*/ 2277677 w 2985248"/>
                    <a:gd name="connsiteY916" fmla="*/ 223324 h 2984108"/>
                    <a:gd name="connsiteX917" fmla="*/ 2264004 w 2985248"/>
                    <a:gd name="connsiteY917" fmla="*/ 218766 h 2984108"/>
                    <a:gd name="connsiteX918" fmla="*/ 2264004 w 2985248"/>
                    <a:gd name="connsiteY918" fmla="*/ 218766 h 2984108"/>
                    <a:gd name="connsiteX919" fmla="*/ 2115880 w 2985248"/>
                    <a:gd name="connsiteY919" fmla="*/ 139008 h 2984108"/>
                    <a:gd name="connsiteX920" fmla="*/ 2095371 w 2985248"/>
                    <a:gd name="connsiteY920" fmla="*/ 152681 h 2984108"/>
                    <a:gd name="connsiteX921" fmla="*/ 2106765 w 2985248"/>
                    <a:gd name="connsiteY921" fmla="*/ 183445 h 2984108"/>
                    <a:gd name="connsiteX922" fmla="*/ 2117020 w 2985248"/>
                    <a:gd name="connsiteY922" fmla="*/ 188002 h 2984108"/>
                    <a:gd name="connsiteX923" fmla="*/ 2127275 w 2985248"/>
                    <a:gd name="connsiteY923" fmla="*/ 190281 h 2984108"/>
                    <a:gd name="connsiteX924" fmla="*/ 2147784 w 2985248"/>
                    <a:gd name="connsiteY924" fmla="*/ 177748 h 2984108"/>
                    <a:gd name="connsiteX925" fmla="*/ 2137529 w 2985248"/>
                    <a:gd name="connsiteY925" fmla="*/ 146984 h 2984108"/>
                    <a:gd name="connsiteX926" fmla="*/ 2127275 w 2985248"/>
                    <a:gd name="connsiteY926" fmla="*/ 142426 h 2984108"/>
                    <a:gd name="connsiteX927" fmla="*/ 2115880 w 2985248"/>
                    <a:gd name="connsiteY927" fmla="*/ 139008 h 2984108"/>
                    <a:gd name="connsiteX928" fmla="*/ 2115880 w 2985248"/>
                    <a:gd name="connsiteY928" fmla="*/ 139008 h 2984108"/>
                    <a:gd name="connsiteX929" fmla="*/ 1959782 w 2985248"/>
                    <a:gd name="connsiteY929" fmla="*/ 76340 h 2984108"/>
                    <a:gd name="connsiteX930" fmla="*/ 1938133 w 2985248"/>
                    <a:gd name="connsiteY930" fmla="*/ 92292 h 2984108"/>
                    <a:gd name="connsiteX931" fmla="*/ 1952945 w 2985248"/>
                    <a:gd name="connsiteY931" fmla="*/ 120777 h 2984108"/>
                    <a:gd name="connsiteX932" fmla="*/ 1963200 w 2985248"/>
                    <a:gd name="connsiteY932" fmla="*/ 124195 h 2984108"/>
                    <a:gd name="connsiteX933" fmla="*/ 1971176 w 2985248"/>
                    <a:gd name="connsiteY933" fmla="*/ 125335 h 2984108"/>
                    <a:gd name="connsiteX934" fmla="*/ 1992825 w 2985248"/>
                    <a:gd name="connsiteY934" fmla="*/ 110523 h 2984108"/>
                    <a:gd name="connsiteX935" fmla="*/ 1979151 w 2985248"/>
                    <a:gd name="connsiteY935" fmla="*/ 82037 h 2984108"/>
                    <a:gd name="connsiteX936" fmla="*/ 1974594 w 2985248"/>
                    <a:gd name="connsiteY936" fmla="*/ 80898 h 2984108"/>
                    <a:gd name="connsiteX937" fmla="*/ 1974594 w 2985248"/>
                    <a:gd name="connsiteY937" fmla="*/ 80898 h 2984108"/>
                    <a:gd name="connsiteX938" fmla="*/ 1974594 w 2985248"/>
                    <a:gd name="connsiteY938" fmla="*/ 80898 h 2984108"/>
                    <a:gd name="connsiteX939" fmla="*/ 1968897 w 2985248"/>
                    <a:gd name="connsiteY939" fmla="*/ 78619 h 2984108"/>
                    <a:gd name="connsiteX940" fmla="*/ 1959782 w 2985248"/>
                    <a:gd name="connsiteY940" fmla="*/ 76340 h 2984108"/>
                    <a:gd name="connsiteX941" fmla="*/ 1959782 w 2985248"/>
                    <a:gd name="connsiteY941" fmla="*/ 76340 h 2984108"/>
                    <a:gd name="connsiteX942" fmla="*/ 1797986 w 2985248"/>
                    <a:gd name="connsiteY942" fmla="*/ 31903 h 2984108"/>
                    <a:gd name="connsiteX943" fmla="*/ 1775198 w 2985248"/>
                    <a:gd name="connsiteY943" fmla="*/ 50134 h 2984108"/>
                    <a:gd name="connsiteX944" fmla="*/ 1792289 w 2985248"/>
                    <a:gd name="connsiteY944" fmla="*/ 77480 h 2984108"/>
                    <a:gd name="connsiteX945" fmla="*/ 1802543 w 2985248"/>
                    <a:gd name="connsiteY945" fmla="*/ 79759 h 2984108"/>
                    <a:gd name="connsiteX946" fmla="*/ 1807101 w 2985248"/>
                    <a:gd name="connsiteY946" fmla="*/ 79759 h 2984108"/>
                    <a:gd name="connsiteX947" fmla="*/ 1829889 w 2985248"/>
                    <a:gd name="connsiteY947" fmla="*/ 61528 h 2984108"/>
                    <a:gd name="connsiteX948" fmla="*/ 1812798 w 2985248"/>
                    <a:gd name="connsiteY948" fmla="*/ 34182 h 2984108"/>
                    <a:gd name="connsiteX949" fmla="*/ 1812798 w 2985248"/>
                    <a:gd name="connsiteY949" fmla="*/ 34182 h 2984108"/>
                    <a:gd name="connsiteX950" fmla="*/ 1811659 w 2985248"/>
                    <a:gd name="connsiteY950" fmla="*/ 34182 h 2984108"/>
                    <a:gd name="connsiteX951" fmla="*/ 1811659 w 2985248"/>
                    <a:gd name="connsiteY951" fmla="*/ 34182 h 2984108"/>
                    <a:gd name="connsiteX952" fmla="*/ 1810519 w 2985248"/>
                    <a:gd name="connsiteY952" fmla="*/ 34182 h 2984108"/>
                    <a:gd name="connsiteX953" fmla="*/ 1810519 w 2985248"/>
                    <a:gd name="connsiteY953" fmla="*/ 34182 h 2984108"/>
                    <a:gd name="connsiteX954" fmla="*/ 1800265 w 2985248"/>
                    <a:gd name="connsiteY954" fmla="*/ 31903 h 2984108"/>
                    <a:gd name="connsiteX955" fmla="*/ 1797986 w 2985248"/>
                    <a:gd name="connsiteY955" fmla="*/ 31903 h 2984108"/>
                    <a:gd name="connsiteX956" fmla="*/ 1797986 w 2985248"/>
                    <a:gd name="connsiteY956" fmla="*/ 31903 h 2984108"/>
                    <a:gd name="connsiteX957" fmla="*/ 1631632 w 2985248"/>
                    <a:gd name="connsiteY957" fmla="*/ 6836 h 2984108"/>
                    <a:gd name="connsiteX958" fmla="*/ 1608844 w 2985248"/>
                    <a:gd name="connsiteY958" fmla="*/ 27346 h 2984108"/>
                    <a:gd name="connsiteX959" fmla="*/ 1629353 w 2985248"/>
                    <a:gd name="connsiteY959" fmla="*/ 52413 h 2984108"/>
                    <a:gd name="connsiteX960" fmla="*/ 1640748 w 2985248"/>
                    <a:gd name="connsiteY960" fmla="*/ 53552 h 2984108"/>
                    <a:gd name="connsiteX961" fmla="*/ 1643026 w 2985248"/>
                    <a:gd name="connsiteY961" fmla="*/ 53552 h 2984108"/>
                    <a:gd name="connsiteX962" fmla="*/ 1665814 w 2985248"/>
                    <a:gd name="connsiteY962" fmla="*/ 33043 h 2984108"/>
                    <a:gd name="connsiteX963" fmla="*/ 1645305 w 2985248"/>
                    <a:gd name="connsiteY963" fmla="*/ 7976 h 2984108"/>
                    <a:gd name="connsiteX964" fmla="*/ 1638469 w 2985248"/>
                    <a:gd name="connsiteY964" fmla="*/ 6836 h 2984108"/>
                    <a:gd name="connsiteX965" fmla="*/ 1638469 w 2985248"/>
                    <a:gd name="connsiteY965" fmla="*/ 6836 h 2984108"/>
                    <a:gd name="connsiteX966" fmla="*/ 1638469 w 2985248"/>
                    <a:gd name="connsiteY966" fmla="*/ 6836 h 2984108"/>
                    <a:gd name="connsiteX967" fmla="*/ 1638469 w 2985248"/>
                    <a:gd name="connsiteY967" fmla="*/ 6836 h 2984108"/>
                    <a:gd name="connsiteX968" fmla="*/ 1638469 w 2985248"/>
                    <a:gd name="connsiteY968" fmla="*/ 6836 h 2984108"/>
                    <a:gd name="connsiteX969" fmla="*/ 1635051 w 2985248"/>
                    <a:gd name="connsiteY969" fmla="*/ 6836 h 2984108"/>
                    <a:gd name="connsiteX970" fmla="*/ 1631632 w 2985248"/>
                    <a:gd name="connsiteY970" fmla="*/ 6836 h 2984108"/>
                    <a:gd name="connsiteX971" fmla="*/ 1631632 w 2985248"/>
                    <a:gd name="connsiteY971" fmla="*/ 6836 h 2984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  <a:cxn ang="0">
                      <a:pos x="connsiteX759" y="connsiteY759"/>
                    </a:cxn>
                    <a:cxn ang="0">
                      <a:pos x="connsiteX760" y="connsiteY760"/>
                    </a:cxn>
                    <a:cxn ang="0">
                      <a:pos x="connsiteX761" y="connsiteY761"/>
                    </a:cxn>
                    <a:cxn ang="0">
                      <a:pos x="connsiteX762" y="connsiteY762"/>
                    </a:cxn>
                    <a:cxn ang="0">
                      <a:pos x="connsiteX763" y="connsiteY763"/>
                    </a:cxn>
                    <a:cxn ang="0">
                      <a:pos x="connsiteX764" y="connsiteY764"/>
                    </a:cxn>
                    <a:cxn ang="0">
                      <a:pos x="connsiteX765" y="connsiteY765"/>
                    </a:cxn>
                    <a:cxn ang="0">
                      <a:pos x="connsiteX766" y="connsiteY766"/>
                    </a:cxn>
                    <a:cxn ang="0">
                      <a:pos x="connsiteX767" y="connsiteY767"/>
                    </a:cxn>
                    <a:cxn ang="0">
                      <a:pos x="connsiteX768" y="connsiteY768"/>
                    </a:cxn>
                    <a:cxn ang="0">
                      <a:pos x="connsiteX769" y="connsiteY769"/>
                    </a:cxn>
                    <a:cxn ang="0">
                      <a:pos x="connsiteX770" y="connsiteY770"/>
                    </a:cxn>
                    <a:cxn ang="0">
                      <a:pos x="connsiteX771" y="connsiteY771"/>
                    </a:cxn>
                    <a:cxn ang="0">
                      <a:pos x="connsiteX772" y="connsiteY772"/>
                    </a:cxn>
                    <a:cxn ang="0">
                      <a:pos x="connsiteX773" y="connsiteY773"/>
                    </a:cxn>
                    <a:cxn ang="0">
                      <a:pos x="connsiteX774" y="connsiteY774"/>
                    </a:cxn>
                    <a:cxn ang="0">
                      <a:pos x="connsiteX775" y="connsiteY775"/>
                    </a:cxn>
                    <a:cxn ang="0">
                      <a:pos x="connsiteX776" y="connsiteY776"/>
                    </a:cxn>
                    <a:cxn ang="0">
                      <a:pos x="connsiteX777" y="connsiteY777"/>
                    </a:cxn>
                    <a:cxn ang="0">
                      <a:pos x="connsiteX778" y="connsiteY778"/>
                    </a:cxn>
                    <a:cxn ang="0">
                      <a:pos x="connsiteX779" y="connsiteY779"/>
                    </a:cxn>
                    <a:cxn ang="0">
                      <a:pos x="connsiteX780" y="connsiteY780"/>
                    </a:cxn>
                    <a:cxn ang="0">
                      <a:pos x="connsiteX781" y="connsiteY781"/>
                    </a:cxn>
                    <a:cxn ang="0">
                      <a:pos x="connsiteX782" y="connsiteY782"/>
                    </a:cxn>
                    <a:cxn ang="0">
                      <a:pos x="connsiteX783" y="connsiteY783"/>
                    </a:cxn>
                    <a:cxn ang="0">
                      <a:pos x="connsiteX784" y="connsiteY784"/>
                    </a:cxn>
                    <a:cxn ang="0">
                      <a:pos x="connsiteX785" y="connsiteY785"/>
                    </a:cxn>
                    <a:cxn ang="0">
                      <a:pos x="connsiteX786" y="connsiteY786"/>
                    </a:cxn>
                    <a:cxn ang="0">
                      <a:pos x="connsiteX787" y="connsiteY787"/>
                    </a:cxn>
                    <a:cxn ang="0">
                      <a:pos x="connsiteX788" y="connsiteY788"/>
                    </a:cxn>
                    <a:cxn ang="0">
                      <a:pos x="connsiteX789" y="connsiteY789"/>
                    </a:cxn>
                    <a:cxn ang="0">
                      <a:pos x="connsiteX790" y="connsiteY790"/>
                    </a:cxn>
                    <a:cxn ang="0">
                      <a:pos x="connsiteX791" y="connsiteY791"/>
                    </a:cxn>
                    <a:cxn ang="0">
                      <a:pos x="connsiteX792" y="connsiteY792"/>
                    </a:cxn>
                    <a:cxn ang="0">
                      <a:pos x="connsiteX793" y="connsiteY793"/>
                    </a:cxn>
                    <a:cxn ang="0">
                      <a:pos x="connsiteX794" y="connsiteY794"/>
                    </a:cxn>
                    <a:cxn ang="0">
                      <a:pos x="connsiteX795" y="connsiteY795"/>
                    </a:cxn>
                    <a:cxn ang="0">
                      <a:pos x="connsiteX796" y="connsiteY796"/>
                    </a:cxn>
                    <a:cxn ang="0">
                      <a:pos x="connsiteX797" y="connsiteY797"/>
                    </a:cxn>
                    <a:cxn ang="0">
                      <a:pos x="connsiteX798" y="connsiteY798"/>
                    </a:cxn>
                    <a:cxn ang="0">
                      <a:pos x="connsiteX799" y="connsiteY799"/>
                    </a:cxn>
                    <a:cxn ang="0">
                      <a:pos x="connsiteX800" y="connsiteY800"/>
                    </a:cxn>
                    <a:cxn ang="0">
                      <a:pos x="connsiteX801" y="connsiteY801"/>
                    </a:cxn>
                    <a:cxn ang="0">
                      <a:pos x="connsiteX802" y="connsiteY802"/>
                    </a:cxn>
                    <a:cxn ang="0">
                      <a:pos x="connsiteX803" y="connsiteY803"/>
                    </a:cxn>
                    <a:cxn ang="0">
                      <a:pos x="connsiteX804" y="connsiteY804"/>
                    </a:cxn>
                    <a:cxn ang="0">
                      <a:pos x="connsiteX805" y="connsiteY805"/>
                    </a:cxn>
                    <a:cxn ang="0">
                      <a:pos x="connsiteX806" y="connsiteY806"/>
                    </a:cxn>
                    <a:cxn ang="0">
                      <a:pos x="connsiteX807" y="connsiteY807"/>
                    </a:cxn>
                    <a:cxn ang="0">
                      <a:pos x="connsiteX808" y="connsiteY808"/>
                    </a:cxn>
                    <a:cxn ang="0">
                      <a:pos x="connsiteX809" y="connsiteY809"/>
                    </a:cxn>
                    <a:cxn ang="0">
                      <a:pos x="connsiteX810" y="connsiteY810"/>
                    </a:cxn>
                    <a:cxn ang="0">
                      <a:pos x="connsiteX811" y="connsiteY811"/>
                    </a:cxn>
                    <a:cxn ang="0">
                      <a:pos x="connsiteX812" y="connsiteY812"/>
                    </a:cxn>
                    <a:cxn ang="0">
                      <a:pos x="connsiteX813" y="connsiteY813"/>
                    </a:cxn>
                    <a:cxn ang="0">
                      <a:pos x="connsiteX814" y="connsiteY814"/>
                    </a:cxn>
                    <a:cxn ang="0">
                      <a:pos x="connsiteX815" y="connsiteY815"/>
                    </a:cxn>
                    <a:cxn ang="0">
                      <a:pos x="connsiteX816" y="connsiteY816"/>
                    </a:cxn>
                    <a:cxn ang="0">
                      <a:pos x="connsiteX817" y="connsiteY817"/>
                    </a:cxn>
                    <a:cxn ang="0">
                      <a:pos x="connsiteX818" y="connsiteY818"/>
                    </a:cxn>
                    <a:cxn ang="0">
                      <a:pos x="connsiteX819" y="connsiteY819"/>
                    </a:cxn>
                    <a:cxn ang="0">
                      <a:pos x="connsiteX820" y="connsiteY820"/>
                    </a:cxn>
                    <a:cxn ang="0">
                      <a:pos x="connsiteX821" y="connsiteY821"/>
                    </a:cxn>
                    <a:cxn ang="0">
                      <a:pos x="connsiteX822" y="connsiteY822"/>
                    </a:cxn>
                    <a:cxn ang="0">
                      <a:pos x="connsiteX823" y="connsiteY823"/>
                    </a:cxn>
                    <a:cxn ang="0">
                      <a:pos x="connsiteX824" y="connsiteY824"/>
                    </a:cxn>
                    <a:cxn ang="0">
                      <a:pos x="connsiteX825" y="connsiteY825"/>
                    </a:cxn>
                    <a:cxn ang="0">
                      <a:pos x="connsiteX826" y="connsiteY826"/>
                    </a:cxn>
                    <a:cxn ang="0">
                      <a:pos x="connsiteX827" y="connsiteY827"/>
                    </a:cxn>
                    <a:cxn ang="0">
                      <a:pos x="connsiteX828" y="connsiteY828"/>
                    </a:cxn>
                    <a:cxn ang="0">
                      <a:pos x="connsiteX829" y="connsiteY829"/>
                    </a:cxn>
                    <a:cxn ang="0">
                      <a:pos x="connsiteX830" y="connsiteY830"/>
                    </a:cxn>
                    <a:cxn ang="0">
                      <a:pos x="connsiteX831" y="connsiteY831"/>
                    </a:cxn>
                    <a:cxn ang="0">
                      <a:pos x="connsiteX832" y="connsiteY832"/>
                    </a:cxn>
                    <a:cxn ang="0">
                      <a:pos x="connsiteX833" y="connsiteY833"/>
                    </a:cxn>
                    <a:cxn ang="0">
                      <a:pos x="connsiteX834" y="connsiteY834"/>
                    </a:cxn>
                    <a:cxn ang="0">
                      <a:pos x="connsiteX835" y="connsiteY835"/>
                    </a:cxn>
                    <a:cxn ang="0">
                      <a:pos x="connsiteX836" y="connsiteY836"/>
                    </a:cxn>
                    <a:cxn ang="0">
                      <a:pos x="connsiteX837" y="connsiteY837"/>
                    </a:cxn>
                    <a:cxn ang="0">
                      <a:pos x="connsiteX838" y="connsiteY838"/>
                    </a:cxn>
                    <a:cxn ang="0">
                      <a:pos x="connsiteX839" y="connsiteY839"/>
                    </a:cxn>
                    <a:cxn ang="0">
                      <a:pos x="connsiteX840" y="connsiteY840"/>
                    </a:cxn>
                    <a:cxn ang="0">
                      <a:pos x="connsiteX841" y="connsiteY841"/>
                    </a:cxn>
                    <a:cxn ang="0">
                      <a:pos x="connsiteX842" y="connsiteY842"/>
                    </a:cxn>
                    <a:cxn ang="0">
                      <a:pos x="connsiteX843" y="connsiteY843"/>
                    </a:cxn>
                    <a:cxn ang="0">
                      <a:pos x="connsiteX844" y="connsiteY844"/>
                    </a:cxn>
                    <a:cxn ang="0">
                      <a:pos x="connsiteX845" y="connsiteY845"/>
                    </a:cxn>
                    <a:cxn ang="0">
                      <a:pos x="connsiteX846" y="connsiteY846"/>
                    </a:cxn>
                    <a:cxn ang="0">
                      <a:pos x="connsiteX847" y="connsiteY847"/>
                    </a:cxn>
                    <a:cxn ang="0">
                      <a:pos x="connsiteX848" y="connsiteY848"/>
                    </a:cxn>
                    <a:cxn ang="0">
                      <a:pos x="connsiteX849" y="connsiteY849"/>
                    </a:cxn>
                    <a:cxn ang="0">
                      <a:pos x="connsiteX850" y="connsiteY850"/>
                    </a:cxn>
                    <a:cxn ang="0">
                      <a:pos x="connsiteX851" y="connsiteY851"/>
                    </a:cxn>
                    <a:cxn ang="0">
                      <a:pos x="connsiteX852" y="connsiteY852"/>
                    </a:cxn>
                    <a:cxn ang="0">
                      <a:pos x="connsiteX853" y="connsiteY853"/>
                    </a:cxn>
                    <a:cxn ang="0">
                      <a:pos x="connsiteX854" y="connsiteY854"/>
                    </a:cxn>
                    <a:cxn ang="0">
                      <a:pos x="connsiteX855" y="connsiteY855"/>
                    </a:cxn>
                    <a:cxn ang="0">
                      <a:pos x="connsiteX856" y="connsiteY856"/>
                    </a:cxn>
                    <a:cxn ang="0">
                      <a:pos x="connsiteX857" y="connsiteY857"/>
                    </a:cxn>
                    <a:cxn ang="0">
                      <a:pos x="connsiteX858" y="connsiteY858"/>
                    </a:cxn>
                    <a:cxn ang="0">
                      <a:pos x="connsiteX859" y="connsiteY859"/>
                    </a:cxn>
                    <a:cxn ang="0">
                      <a:pos x="connsiteX860" y="connsiteY860"/>
                    </a:cxn>
                    <a:cxn ang="0">
                      <a:pos x="connsiteX861" y="connsiteY861"/>
                    </a:cxn>
                    <a:cxn ang="0">
                      <a:pos x="connsiteX862" y="connsiteY862"/>
                    </a:cxn>
                    <a:cxn ang="0">
                      <a:pos x="connsiteX863" y="connsiteY863"/>
                    </a:cxn>
                    <a:cxn ang="0">
                      <a:pos x="connsiteX864" y="connsiteY864"/>
                    </a:cxn>
                    <a:cxn ang="0">
                      <a:pos x="connsiteX865" y="connsiteY865"/>
                    </a:cxn>
                    <a:cxn ang="0">
                      <a:pos x="connsiteX866" y="connsiteY866"/>
                    </a:cxn>
                    <a:cxn ang="0">
                      <a:pos x="connsiteX867" y="connsiteY867"/>
                    </a:cxn>
                    <a:cxn ang="0">
                      <a:pos x="connsiteX868" y="connsiteY868"/>
                    </a:cxn>
                    <a:cxn ang="0">
                      <a:pos x="connsiteX869" y="connsiteY869"/>
                    </a:cxn>
                    <a:cxn ang="0">
                      <a:pos x="connsiteX870" y="connsiteY870"/>
                    </a:cxn>
                    <a:cxn ang="0">
                      <a:pos x="connsiteX871" y="connsiteY871"/>
                    </a:cxn>
                    <a:cxn ang="0">
                      <a:pos x="connsiteX872" y="connsiteY872"/>
                    </a:cxn>
                    <a:cxn ang="0">
                      <a:pos x="connsiteX873" y="connsiteY873"/>
                    </a:cxn>
                    <a:cxn ang="0">
                      <a:pos x="connsiteX874" y="connsiteY874"/>
                    </a:cxn>
                    <a:cxn ang="0">
                      <a:pos x="connsiteX875" y="connsiteY875"/>
                    </a:cxn>
                    <a:cxn ang="0">
                      <a:pos x="connsiteX876" y="connsiteY876"/>
                    </a:cxn>
                    <a:cxn ang="0">
                      <a:pos x="connsiteX877" y="connsiteY877"/>
                    </a:cxn>
                    <a:cxn ang="0">
                      <a:pos x="connsiteX878" y="connsiteY878"/>
                    </a:cxn>
                    <a:cxn ang="0">
                      <a:pos x="connsiteX879" y="connsiteY879"/>
                    </a:cxn>
                    <a:cxn ang="0">
                      <a:pos x="connsiteX880" y="connsiteY880"/>
                    </a:cxn>
                    <a:cxn ang="0">
                      <a:pos x="connsiteX881" y="connsiteY881"/>
                    </a:cxn>
                    <a:cxn ang="0">
                      <a:pos x="connsiteX882" y="connsiteY882"/>
                    </a:cxn>
                    <a:cxn ang="0">
                      <a:pos x="connsiteX883" y="connsiteY883"/>
                    </a:cxn>
                    <a:cxn ang="0">
                      <a:pos x="connsiteX884" y="connsiteY884"/>
                    </a:cxn>
                    <a:cxn ang="0">
                      <a:pos x="connsiteX885" y="connsiteY885"/>
                    </a:cxn>
                    <a:cxn ang="0">
                      <a:pos x="connsiteX886" y="connsiteY886"/>
                    </a:cxn>
                    <a:cxn ang="0">
                      <a:pos x="connsiteX887" y="connsiteY887"/>
                    </a:cxn>
                    <a:cxn ang="0">
                      <a:pos x="connsiteX888" y="connsiteY888"/>
                    </a:cxn>
                    <a:cxn ang="0">
                      <a:pos x="connsiteX889" y="connsiteY889"/>
                    </a:cxn>
                    <a:cxn ang="0">
                      <a:pos x="connsiteX890" y="connsiteY890"/>
                    </a:cxn>
                    <a:cxn ang="0">
                      <a:pos x="connsiteX891" y="connsiteY891"/>
                    </a:cxn>
                    <a:cxn ang="0">
                      <a:pos x="connsiteX892" y="connsiteY892"/>
                    </a:cxn>
                    <a:cxn ang="0">
                      <a:pos x="connsiteX893" y="connsiteY893"/>
                    </a:cxn>
                    <a:cxn ang="0">
                      <a:pos x="connsiteX894" y="connsiteY894"/>
                    </a:cxn>
                    <a:cxn ang="0">
                      <a:pos x="connsiteX895" y="connsiteY895"/>
                    </a:cxn>
                    <a:cxn ang="0">
                      <a:pos x="connsiteX896" y="connsiteY896"/>
                    </a:cxn>
                    <a:cxn ang="0">
                      <a:pos x="connsiteX897" y="connsiteY897"/>
                    </a:cxn>
                    <a:cxn ang="0">
                      <a:pos x="connsiteX898" y="connsiteY898"/>
                    </a:cxn>
                    <a:cxn ang="0">
                      <a:pos x="connsiteX899" y="connsiteY899"/>
                    </a:cxn>
                    <a:cxn ang="0">
                      <a:pos x="connsiteX900" y="connsiteY900"/>
                    </a:cxn>
                    <a:cxn ang="0">
                      <a:pos x="connsiteX901" y="connsiteY901"/>
                    </a:cxn>
                    <a:cxn ang="0">
                      <a:pos x="connsiteX902" y="connsiteY902"/>
                    </a:cxn>
                    <a:cxn ang="0">
                      <a:pos x="connsiteX903" y="connsiteY903"/>
                    </a:cxn>
                    <a:cxn ang="0">
                      <a:pos x="connsiteX904" y="connsiteY904"/>
                    </a:cxn>
                    <a:cxn ang="0">
                      <a:pos x="connsiteX905" y="connsiteY905"/>
                    </a:cxn>
                    <a:cxn ang="0">
                      <a:pos x="connsiteX906" y="connsiteY906"/>
                    </a:cxn>
                    <a:cxn ang="0">
                      <a:pos x="connsiteX907" y="connsiteY907"/>
                    </a:cxn>
                    <a:cxn ang="0">
                      <a:pos x="connsiteX908" y="connsiteY908"/>
                    </a:cxn>
                    <a:cxn ang="0">
                      <a:pos x="connsiteX909" y="connsiteY909"/>
                    </a:cxn>
                    <a:cxn ang="0">
                      <a:pos x="connsiteX910" y="connsiteY910"/>
                    </a:cxn>
                    <a:cxn ang="0">
                      <a:pos x="connsiteX911" y="connsiteY911"/>
                    </a:cxn>
                    <a:cxn ang="0">
                      <a:pos x="connsiteX912" y="connsiteY912"/>
                    </a:cxn>
                    <a:cxn ang="0">
                      <a:pos x="connsiteX913" y="connsiteY913"/>
                    </a:cxn>
                    <a:cxn ang="0">
                      <a:pos x="connsiteX914" y="connsiteY914"/>
                    </a:cxn>
                    <a:cxn ang="0">
                      <a:pos x="connsiteX915" y="connsiteY915"/>
                    </a:cxn>
                    <a:cxn ang="0">
                      <a:pos x="connsiteX916" y="connsiteY916"/>
                    </a:cxn>
                    <a:cxn ang="0">
                      <a:pos x="connsiteX917" y="connsiteY917"/>
                    </a:cxn>
                    <a:cxn ang="0">
                      <a:pos x="connsiteX918" y="connsiteY918"/>
                    </a:cxn>
                    <a:cxn ang="0">
                      <a:pos x="connsiteX919" y="connsiteY919"/>
                    </a:cxn>
                    <a:cxn ang="0">
                      <a:pos x="connsiteX920" y="connsiteY920"/>
                    </a:cxn>
                    <a:cxn ang="0">
                      <a:pos x="connsiteX921" y="connsiteY921"/>
                    </a:cxn>
                    <a:cxn ang="0">
                      <a:pos x="connsiteX922" y="connsiteY922"/>
                    </a:cxn>
                    <a:cxn ang="0">
                      <a:pos x="connsiteX923" y="connsiteY923"/>
                    </a:cxn>
                    <a:cxn ang="0">
                      <a:pos x="connsiteX924" y="connsiteY924"/>
                    </a:cxn>
                    <a:cxn ang="0">
                      <a:pos x="connsiteX925" y="connsiteY925"/>
                    </a:cxn>
                    <a:cxn ang="0">
                      <a:pos x="connsiteX926" y="connsiteY926"/>
                    </a:cxn>
                    <a:cxn ang="0">
                      <a:pos x="connsiteX927" y="connsiteY927"/>
                    </a:cxn>
                    <a:cxn ang="0">
                      <a:pos x="connsiteX928" y="connsiteY928"/>
                    </a:cxn>
                    <a:cxn ang="0">
                      <a:pos x="connsiteX929" y="connsiteY929"/>
                    </a:cxn>
                    <a:cxn ang="0">
                      <a:pos x="connsiteX930" y="connsiteY930"/>
                    </a:cxn>
                    <a:cxn ang="0">
                      <a:pos x="connsiteX931" y="connsiteY931"/>
                    </a:cxn>
                    <a:cxn ang="0">
                      <a:pos x="connsiteX932" y="connsiteY932"/>
                    </a:cxn>
                    <a:cxn ang="0">
                      <a:pos x="connsiteX933" y="connsiteY933"/>
                    </a:cxn>
                    <a:cxn ang="0">
                      <a:pos x="connsiteX934" y="connsiteY934"/>
                    </a:cxn>
                    <a:cxn ang="0">
                      <a:pos x="connsiteX935" y="connsiteY935"/>
                    </a:cxn>
                    <a:cxn ang="0">
                      <a:pos x="connsiteX936" y="connsiteY936"/>
                    </a:cxn>
                    <a:cxn ang="0">
                      <a:pos x="connsiteX937" y="connsiteY937"/>
                    </a:cxn>
                    <a:cxn ang="0">
                      <a:pos x="connsiteX938" y="connsiteY938"/>
                    </a:cxn>
                    <a:cxn ang="0">
                      <a:pos x="connsiteX939" y="connsiteY939"/>
                    </a:cxn>
                    <a:cxn ang="0">
                      <a:pos x="connsiteX940" y="connsiteY940"/>
                    </a:cxn>
                    <a:cxn ang="0">
                      <a:pos x="connsiteX941" y="connsiteY941"/>
                    </a:cxn>
                    <a:cxn ang="0">
                      <a:pos x="connsiteX942" y="connsiteY942"/>
                    </a:cxn>
                    <a:cxn ang="0">
                      <a:pos x="connsiteX943" y="connsiteY943"/>
                    </a:cxn>
                    <a:cxn ang="0">
                      <a:pos x="connsiteX944" y="connsiteY944"/>
                    </a:cxn>
                    <a:cxn ang="0">
                      <a:pos x="connsiteX945" y="connsiteY945"/>
                    </a:cxn>
                    <a:cxn ang="0">
                      <a:pos x="connsiteX946" y="connsiteY946"/>
                    </a:cxn>
                    <a:cxn ang="0">
                      <a:pos x="connsiteX947" y="connsiteY947"/>
                    </a:cxn>
                    <a:cxn ang="0">
                      <a:pos x="connsiteX948" y="connsiteY948"/>
                    </a:cxn>
                    <a:cxn ang="0">
                      <a:pos x="connsiteX949" y="connsiteY949"/>
                    </a:cxn>
                    <a:cxn ang="0">
                      <a:pos x="connsiteX950" y="connsiteY950"/>
                    </a:cxn>
                    <a:cxn ang="0">
                      <a:pos x="connsiteX951" y="connsiteY951"/>
                    </a:cxn>
                    <a:cxn ang="0">
                      <a:pos x="connsiteX952" y="connsiteY952"/>
                    </a:cxn>
                    <a:cxn ang="0">
                      <a:pos x="connsiteX953" y="connsiteY953"/>
                    </a:cxn>
                    <a:cxn ang="0">
                      <a:pos x="connsiteX954" y="connsiteY954"/>
                    </a:cxn>
                    <a:cxn ang="0">
                      <a:pos x="connsiteX955" y="connsiteY955"/>
                    </a:cxn>
                    <a:cxn ang="0">
                      <a:pos x="connsiteX956" y="connsiteY956"/>
                    </a:cxn>
                    <a:cxn ang="0">
                      <a:pos x="connsiteX957" y="connsiteY957"/>
                    </a:cxn>
                    <a:cxn ang="0">
                      <a:pos x="connsiteX958" y="connsiteY958"/>
                    </a:cxn>
                    <a:cxn ang="0">
                      <a:pos x="connsiteX959" y="connsiteY959"/>
                    </a:cxn>
                    <a:cxn ang="0">
                      <a:pos x="connsiteX960" y="connsiteY960"/>
                    </a:cxn>
                    <a:cxn ang="0">
                      <a:pos x="connsiteX961" y="connsiteY961"/>
                    </a:cxn>
                    <a:cxn ang="0">
                      <a:pos x="connsiteX962" y="connsiteY962"/>
                    </a:cxn>
                    <a:cxn ang="0">
                      <a:pos x="connsiteX963" y="connsiteY963"/>
                    </a:cxn>
                    <a:cxn ang="0">
                      <a:pos x="connsiteX964" y="connsiteY964"/>
                    </a:cxn>
                    <a:cxn ang="0">
                      <a:pos x="connsiteX965" y="connsiteY965"/>
                    </a:cxn>
                    <a:cxn ang="0">
                      <a:pos x="connsiteX966" y="connsiteY966"/>
                    </a:cxn>
                    <a:cxn ang="0">
                      <a:pos x="connsiteX967" y="connsiteY967"/>
                    </a:cxn>
                    <a:cxn ang="0">
                      <a:pos x="connsiteX968" y="connsiteY968"/>
                    </a:cxn>
                    <a:cxn ang="0">
                      <a:pos x="connsiteX969" y="connsiteY969"/>
                    </a:cxn>
                    <a:cxn ang="0">
                      <a:pos x="connsiteX970" y="connsiteY970"/>
                    </a:cxn>
                    <a:cxn ang="0">
                      <a:pos x="connsiteX971" y="connsiteY971"/>
                    </a:cxn>
                  </a:cxnLst>
                  <a:rect l="l" t="t" r="r" b="b"/>
                  <a:pathLst>
                    <a:path w="2985248" h="2984108">
                      <a:moveTo>
                        <a:pt x="1491485" y="0"/>
                      </a:moveTo>
                      <a:cubicBezTo>
                        <a:pt x="1491485" y="0"/>
                        <a:pt x="1491485" y="0"/>
                        <a:pt x="1491485" y="0"/>
                      </a:cubicBezTo>
                      <a:cubicBezTo>
                        <a:pt x="1491485" y="0"/>
                        <a:pt x="1491485" y="0"/>
                        <a:pt x="1491485" y="0"/>
                      </a:cubicBezTo>
                      <a:cubicBezTo>
                        <a:pt x="1490346" y="0"/>
                        <a:pt x="1490346" y="0"/>
                        <a:pt x="1490346" y="0"/>
                      </a:cubicBezTo>
                      <a:cubicBezTo>
                        <a:pt x="1490346" y="0"/>
                        <a:pt x="1490346" y="0"/>
                        <a:pt x="1490346" y="0"/>
                      </a:cubicBezTo>
                      <a:cubicBezTo>
                        <a:pt x="1490346" y="0"/>
                        <a:pt x="1490346" y="0"/>
                        <a:pt x="1490346" y="0"/>
                      </a:cubicBezTo>
                      <a:cubicBezTo>
                        <a:pt x="1490346" y="0"/>
                        <a:pt x="1490346" y="0"/>
                        <a:pt x="1490346" y="0"/>
                      </a:cubicBezTo>
                      <a:cubicBezTo>
                        <a:pt x="1490346" y="0"/>
                        <a:pt x="1490346" y="0"/>
                        <a:pt x="1490346" y="0"/>
                      </a:cubicBezTo>
                      <a:cubicBezTo>
                        <a:pt x="1490346" y="0"/>
                        <a:pt x="1490346" y="0"/>
                        <a:pt x="1490346" y="0"/>
                      </a:cubicBezTo>
                      <a:cubicBezTo>
                        <a:pt x="1490346" y="0"/>
                        <a:pt x="1490346" y="0"/>
                        <a:pt x="1490346" y="0"/>
                      </a:cubicBezTo>
                      <a:cubicBezTo>
                        <a:pt x="1490346" y="0"/>
                        <a:pt x="1490346" y="0"/>
                        <a:pt x="1490346" y="0"/>
                      </a:cubicBezTo>
                      <a:cubicBezTo>
                        <a:pt x="1490346" y="0"/>
                        <a:pt x="1490346" y="0"/>
                        <a:pt x="1489206" y="0"/>
                      </a:cubicBezTo>
                      <a:cubicBezTo>
                        <a:pt x="1489206" y="0"/>
                        <a:pt x="1489206" y="0"/>
                        <a:pt x="1489206" y="0"/>
                      </a:cubicBezTo>
                      <a:cubicBezTo>
                        <a:pt x="1489206" y="0"/>
                        <a:pt x="1489206" y="0"/>
                        <a:pt x="1489206" y="0"/>
                      </a:cubicBezTo>
                      <a:cubicBezTo>
                        <a:pt x="1489206" y="0"/>
                        <a:pt x="1489206" y="0"/>
                        <a:pt x="1489206" y="0"/>
                      </a:cubicBezTo>
                      <a:cubicBezTo>
                        <a:pt x="1489206" y="0"/>
                        <a:pt x="1489206" y="0"/>
                        <a:pt x="1489206" y="0"/>
                      </a:cubicBezTo>
                      <a:cubicBezTo>
                        <a:pt x="1489206" y="0"/>
                        <a:pt x="1489206" y="0"/>
                        <a:pt x="1489206" y="0"/>
                      </a:cubicBezTo>
                      <a:cubicBezTo>
                        <a:pt x="1489206" y="0"/>
                        <a:pt x="1489206" y="0"/>
                        <a:pt x="1489206" y="0"/>
                      </a:cubicBezTo>
                      <a:cubicBezTo>
                        <a:pt x="1489206" y="0"/>
                        <a:pt x="1489206" y="0"/>
                        <a:pt x="1489206" y="0"/>
                      </a:cubicBezTo>
                      <a:cubicBezTo>
                        <a:pt x="1489206" y="0"/>
                        <a:pt x="1489206" y="0"/>
                        <a:pt x="1489206" y="0"/>
                      </a:cubicBezTo>
                      <a:cubicBezTo>
                        <a:pt x="1489206" y="0"/>
                        <a:pt x="1489206" y="0"/>
                        <a:pt x="1489206" y="0"/>
                      </a:cubicBezTo>
                      <a:cubicBezTo>
                        <a:pt x="1489206" y="0"/>
                        <a:pt x="1489206" y="0"/>
                        <a:pt x="1489206" y="0"/>
                      </a:cubicBezTo>
                      <a:cubicBezTo>
                        <a:pt x="1489206" y="0"/>
                        <a:pt x="1489206" y="0"/>
                        <a:pt x="1488067" y="0"/>
                      </a:cubicBezTo>
                      <a:cubicBezTo>
                        <a:pt x="1488067" y="0"/>
                        <a:pt x="1488067" y="0"/>
                        <a:pt x="1488067" y="0"/>
                      </a:cubicBezTo>
                      <a:cubicBezTo>
                        <a:pt x="1488067" y="0"/>
                        <a:pt x="1488067" y="0"/>
                        <a:pt x="1488067" y="0"/>
                      </a:cubicBezTo>
                      <a:cubicBezTo>
                        <a:pt x="1488067" y="0"/>
                        <a:pt x="1488067" y="0"/>
                        <a:pt x="1488067" y="0"/>
                      </a:cubicBezTo>
                      <a:cubicBezTo>
                        <a:pt x="1488067" y="0"/>
                        <a:pt x="1488067" y="0"/>
                        <a:pt x="1488067" y="0"/>
                      </a:cubicBezTo>
                      <a:cubicBezTo>
                        <a:pt x="1488067" y="0"/>
                        <a:pt x="1488067" y="0"/>
                        <a:pt x="1488067" y="0"/>
                      </a:cubicBezTo>
                      <a:cubicBezTo>
                        <a:pt x="1488067" y="0"/>
                        <a:pt x="1488067" y="0"/>
                        <a:pt x="1488067" y="0"/>
                      </a:cubicBezTo>
                      <a:cubicBezTo>
                        <a:pt x="1488067" y="0"/>
                        <a:pt x="1488067" y="0"/>
                        <a:pt x="1488067" y="0"/>
                      </a:cubicBezTo>
                      <a:cubicBezTo>
                        <a:pt x="1488067" y="0"/>
                        <a:pt x="1488067" y="0"/>
                        <a:pt x="1488067" y="0"/>
                      </a:cubicBezTo>
                      <a:cubicBezTo>
                        <a:pt x="1488067" y="0"/>
                        <a:pt x="1488067" y="0"/>
                        <a:pt x="1488067" y="0"/>
                      </a:cubicBezTo>
                      <a:cubicBezTo>
                        <a:pt x="1488067" y="0"/>
                        <a:pt x="1488067" y="0"/>
                        <a:pt x="1488067" y="0"/>
                      </a:cubicBezTo>
                      <a:cubicBezTo>
                        <a:pt x="1475533" y="0"/>
                        <a:pt x="1465278" y="10255"/>
                        <a:pt x="1465278" y="22788"/>
                      </a:cubicBezTo>
                      <a:cubicBezTo>
                        <a:pt x="1465278" y="35322"/>
                        <a:pt x="1475533" y="45576"/>
                        <a:pt x="1488067" y="45576"/>
                      </a:cubicBezTo>
                      <a:cubicBezTo>
                        <a:pt x="1488067" y="45576"/>
                        <a:pt x="1488067" y="45576"/>
                        <a:pt x="1488067" y="45576"/>
                      </a:cubicBezTo>
                      <a:cubicBezTo>
                        <a:pt x="1491485" y="45576"/>
                        <a:pt x="1494903" y="45576"/>
                        <a:pt x="1499461" y="45576"/>
                      </a:cubicBezTo>
                      <a:cubicBezTo>
                        <a:pt x="1511994" y="45576"/>
                        <a:pt x="1522249" y="35322"/>
                        <a:pt x="1522249" y="22788"/>
                      </a:cubicBezTo>
                      <a:cubicBezTo>
                        <a:pt x="1522249" y="10255"/>
                        <a:pt x="1504019" y="0"/>
                        <a:pt x="1491485" y="0"/>
                      </a:cubicBezTo>
                      <a:lnTo>
                        <a:pt x="1491485" y="0"/>
                      </a:lnTo>
                      <a:lnTo>
                        <a:pt x="1491485" y="0"/>
                      </a:lnTo>
                      <a:close/>
                      <a:moveTo>
                        <a:pt x="1323992" y="9115"/>
                      </a:moveTo>
                      <a:cubicBezTo>
                        <a:pt x="1322852" y="9115"/>
                        <a:pt x="1321713" y="9115"/>
                        <a:pt x="1321713" y="9115"/>
                      </a:cubicBezTo>
                      <a:cubicBezTo>
                        <a:pt x="1321713" y="9115"/>
                        <a:pt x="1321713" y="9115"/>
                        <a:pt x="1321713" y="9115"/>
                      </a:cubicBezTo>
                      <a:cubicBezTo>
                        <a:pt x="1321713" y="9115"/>
                        <a:pt x="1321713" y="9115"/>
                        <a:pt x="1321713" y="9115"/>
                      </a:cubicBezTo>
                      <a:cubicBezTo>
                        <a:pt x="1319434" y="9115"/>
                        <a:pt x="1318295" y="9115"/>
                        <a:pt x="1316016" y="10255"/>
                      </a:cubicBezTo>
                      <a:cubicBezTo>
                        <a:pt x="1316016" y="10255"/>
                        <a:pt x="1316016" y="10255"/>
                        <a:pt x="1316016" y="10255"/>
                      </a:cubicBezTo>
                      <a:cubicBezTo>
                        <a:pt x="1316016" y="10255"/>
                        <a:pt x="1316016" y="10255"/>
                        <a:pt x="1316016" y="10255"/>
                      </a:cubicBezTo>
                      <a:cubicBezTo>
                        <a:pt x="1316016" y="10255"/>
                        <a:pt x="1316016" y="10255"/>
                        <a:pt x="1316016" y="10255"/>
                      </a:cubicBezTo>
                      <a:cubicBezTo>
                        <a:pt x="1316016" y="10255"/>
                        <a:pt x="1316016" y="10255"/>
                        <a:pt x="1316016" y="10255"/>
                      </a:cubicBezTo>
                      <a:cubicBezTo>
                        <a:pt x="1316016" y="10255"/>
                        <a:pt x="1316016" y="10255"/>
                        <a:pt x="1316016" y="10255"/>
                      </a:cubicBezTo>
                      <a:cubicBezTo>
                        <a:pt x="1316016" y="10255"/>
                        <a:pt x="1316016" y="10255"/>
                        <a:pt x="1316016" y="10255"/>
                      </a:cubicBezTo>
                      <a:cubicBezTo>
                        <a:pt x="1316016" y="10255"/>
                        <a:pt x="1316016" y="10255"/>
                        <a:pt x="1316016" y="10255"/>
                      </a:cubicBezTo>
                      <a:lnTo>
                        <a:pt x="1316016" y="10255"/>
                      </a:lnTo>
                      <a:cubicBezTo>
                        <a:pt x="1316016" y="10255"/>
                        <a:pt x="1314877" y="10255"/>
                        <a:pt x="1314877" y="10255"/>
                      </a:cubicBezTo>
                      <a:cubicBezTo>
                        <a:pt x="1314877" y="10255"/>
                        <a:pt x="1314877" y="10255"/>
                        <a:pt x="1314877" y="10255"/>
                      </a:cubicBezTo>
                      <a:cubicBezTo>
                        <a:pt x="1314877" y="10255"/>
                        <a:pt x="1314877" y="10255"/>
                        <a:pt x="1314877" y="10255"/>
                      </a:cubicBezTo>
                      <a:cubicBezTo>
                        <a:pt x="1314877" y="10255"/>
                        <a:pt x="1314877" y="10255"/>
                        <a:pt x="1314877" y="10255"/>
                      </a:cubicBezTo>
                      <a:cubicBezTo>
                        <a:pt x="1314877" y="10255"/>
                        <a:pt x="1314877" y="10255"/>
                        <a:pt x="1314877" y="10255"/>
                      </a:cubicBezTo>
                      <a:cubicBezTo>
                        <a:pt x="1314877" y="10255"/>
                        <a:pt x="1313737" y="10255"/>
                        <a:pt x="1313737" y="10255"/>
                      </a:cubicBezTo>
                      <a:cubicBezTo>
                        <a:pt x="1301204" y="11394"/>
                        <a:pt x="1292089" y="22788"/>
                        <a:pt x="1294367" y="35322"/>
                      </a:cubicBezTo>
                      <a:cubicBezTo>
                        <a:pt x="1295507" y="46716"/>
                        <a:pt x="1305761" y="55831"/>
                        <a:pt x="1317155" y="55831"/>
                      </a:cubicBezTo>
                      <a:cubicBezTo>
                        <a:pt x="1318295" y="55831"/>
                        <a:pt x="1319434" y="55831"/>
                        <a:pt x="1319434" y="55831"/>
                      </a:cubicBezTo>
                      <a:cubicBezTo>
                        <a:pt x="1322852" y="55831"/>
                        <a:pt x="1326271" y="54692"/>
                        <a:pt x="1330828" y="54692"/>
                      </a:cubicBezTo>
                      <a:cubicBezTo>
                        <a:pt x="1343362" y="53552"/>
                        <a:pt x="1352477" y="42158"/>
                        <a:pt x="1351338" y="29625"/>
                      </a:cubicBezTo>
                      <a:cubicBezTo>
                        <a:pt x="1345641" y="18231"/>
                        <a:pt x="1335386" y="9115"/>
                        <a:pt x="1323992" y="9115"/>
                      </a:cubicBezTo>
                      <a:lnTo>
                        <a:pt x="1323992" y="9115"/>
                      </a:lnTo>
                      <a:close/>
                      <a:moveTo>
                        <a:pt x="1157638" y="37600"/>
                      </a:moveTo>
                      <a:cubicBezTo>
                        <a:pt x="1156499" y="37600"/>
                        <a:pt x="1154220" y="37600"/>
                        <a:pt x="1151941" y="38740"/>
                      </a:cubicBezTo>
                      <a:cubicBezTo>
                        <a:pt x="1151941" y="38740"/>
                        <a:pt x="1151941" y="38740"/>
                        <a:pt x="1151941" y="38740"/>
                      </a:cubicBezTo>
                      <a:cubicBezTo>
                        <a:pt x="1151941" y="38740"/>
                        <a:pt x="1151941" y="38740"/>
                        <a:pt x="1151941" y="38740"/>
                      </a:cubicBezTo>
                      <a:cubicBezTo>
                        <a:pt x="1151941" y="38740"/>
                        <a:pt x="1151941" y="38740"/>
                        <a:pt x="1151941" y="38740"/>
                      </a:cubicBezTo>
                      <a:cubicBezTo>
                        <a:pt x="1151941" y="38740"/>
                        <a:pt x="1151941" y="38740"/>
                        <a:pt x="1151941" y="38740"/>
                      </a:cubicBezTo>
                      <a:cubicBezTo>
                        <a:pt x="1151941" y="38740"/>
                        <a:pt x="1151941" y="38740"/>
                        <a:pt x="1151941" y="38740"/>
                      </a:cubicBezTo>
                      <a:cubicBezTo>
                        <a:pt x="1151941" y="38740"/>
                        <a:pt x="1151941" y="38740"/>
                        <a:pt x="1151941" y="38740"/>
                      </a:cubicBezTo>
                      <a:cubicBezTo>
                        <a:pt x="1151941" y="38740"/>
                        <a:pt x="1151941" y="38740"/>
                        <a:pt x="1151941" y="38740"/>
                      </a:cubicBezTo>
                      <a:cubicBezTo>
                        <a:pt x="1151941" y="38740"/>
                        <a:pt x="1151941" y="38740"/>
                        <a:pt x="1151941" y="38740"/>
                      </a:cubicBezTo>
                      <a:cubicBezTo>
                        <a:pt x="1148523" y="39879"/>
                        <a:pt x="1146244" y="39879"/>
                        <a:pt x="1142826" y="41019"/>
                      </a:cubicBezTo>
                      <a:cubicBezTo>
                        <a:pt x="1130293" y="44437"/>
                        <a:pt x="1123456" y="55831"/>
                        <a:pt x="1125735" y="68364"/>
                      </a:cubicBezTo>
                      <a:cubicBezTo>
                        <a:pt x="1128014" y="78619"/>
                        <a:pt x="1137129" y="85456"/>
                        <a:pt x="1147384" y="85456"/>
                      </a:cubicBezTo>
                      <a:cubicBezTo>
                        <a:pt x="1149663" y="85456"/>
                        <a:pt x="1150802" y="85456"/>
                        <a:pt x="1153081" y="84316"/>
                      </a:cubicBezTo>
                      <a:cubicBezTo>
                        <a:pt x="1156499" y="83177"/>
                        <a:pt x="1159917" y="83177"/>
                        <a:pt x="1163335" y="82037"/>
                      </a:cubicBezTo>
                      <a:cubicBezTo>
                        <a:pt x="1175869" y="79759"/>
                        <a:pt x="1182705" y="67225"/>
                        <a:pt x="1180427" y="54692"/>
                      </a:cubicBezTo>
                      <a:cubicBezTo>
                        <a:pt x="1178148" y="45576"/>
                        <a:pt x="1167893" y="37600"/>
                        <a:pt x="1157638" y="37600"/>
                      </a:cubicBezTo>
                      <a:lnTo>
                        <a:pt x="1157638" y="37600"/>
                      </a:lnTo>
                      <a:close/>
                      <a:moveTo>
                        <a:pt x="996982" y="85456"/>
                      </a:moveTo>
                      <a:cubicBezTo>
                        <a:pt x="994703" y="85456"/>
                        <a:pt x="992424" y="85456"/>
                        <a:pt x="989006" y="86595"/>
                      </a:cubicBezTo>
                      <a:cubicBezTo>
                        <a:pt x="987867" y="86595"/>
                        <a:pt x="986727" y="87734"/>
                        <a:pt x="985588" y="87734"/>
                      </a:cubicBezTo>
                      <a:cubicBezTo>
                        <a:pt x="985588" y="87734"/>
                        <a:pt x="985588" y="87734"/>
                        <a:pt x="985588" y="87734"/>
                      </a:cubicBezTo>
                      <a:cubicBezTo>
                        <a:pt x="985588" y="87734"/>
                        <a:pt x="985588" y="87734"/>
                        <a:pt x="985588" y="87734"/>
                      </a:cubicBezTo>
                      <a:cubicBezTo>
                        <a:pt x="985588" y="87734"/>
                        <a:pt x="985588" y="87734"/>
                        <a:pt x="985588" y="87734"/>
                      </a:cubicBezTo>
                      <a:cubicBezTo>
                        <a:pt x="985588" y="87734"/>
                        <a:pt x="985588" y="87734"/>
                        <a:pt x="985588" y="87734"/>
                      </a:cubicBezTo>
                      <a:cubicBezTo>
                        <a:pt x="985588" y="87734"/>
                        <a:pt x="985588" y="87734"/>
                        <a:pt x="985588" y="87734"/>
                      </a:cubicBezTo>
                      <a:cubicBezTo>
                        <a:pt x="985588" y="87734"/>
                        <a:pt x="985588" y="87734"/>
                        <a:pt x="985588" y="87734"/>
                      </a:cubicBezTo>
                      <a:cubicBezTo>
                        <a:pt x="985588" y="87734"/>
                        <a:pt x="985588" y="87734"/>
                        <a:pt x="985588" y="87734"/>
                      </a:cubicBezTo>
                      <a:cubicBezTo>
                        <a:pt x="985588" y="87734"/>
                        <a:pt x="985588" y="87734"/>
                        <a:pt x="985588" y="87734"/>
                      </a:cubicBezTo>
                      <a:cubicBezTo>
                        <a:pt x="985588" y="87734"/>
                        <a:pt x="985588" y="87734"/>
                        <a:pt x="985588" y="87734"/>
                      </a:cubicBezTo>
                      <a:lnTo>
                        <a:pt x="985588" y="87734"/>
                      </a:lnTo>
                      <a:cubicBezTo>
                        <a:pt x="984449" y="87734"/>
                        <a:pt x="982170" y="88874"/>
                        <a:pt x="981030" y="88874"/>
                      </a:cubicBezTo>
                      <a:cubicBezTo>
                        <a:pt x="969636" y="93431"/>
                        <a:pt x="962800" y="105965"/>
                        <a:pt x="967357" y="118498"/>
                      </a:cubicBezTo>
                      <a:cubicBezTo>
                        <a:pt x="970775" y="127614"/>
                        <a:pt x="979891" y="133311"/>
                        <a:pt x="989006" y="133311"/>
                      </a:cubicBezTo>
                      <a:cubicBezTo>
                        <a:pt x="991285" y="133311"/>
                        <a:pt x="994703" y="133311"/>
                        <a:pt x="996982" y="132171"/>
                      </a:cubicBezTo>
                      <a:cubicBezTo>
                        <a:pt x="1000400" y="131032"/>
                        <a:pt x="1003818" y="129893"/>
                        <a:pt x="1007237" y="128753"/>
                      </a:cubicBezTo>
                      <a:cubicBezTo>
                        <a:pt x="1018631" y="124195"/>
                        <a:pt x="1025467" y="111662"/>
                        <a:pt x="1020909" y="99128"/>
                      </a:cubicBezTo>
                      <a:cubicBezTo>
                        <a:pt x="1015212" y="91153"/>
                        <a:pt x="1006097" y="85456"/>
                        <a:pt x="996982" y="85456"/>
                      </a:cubicBezTo>
                      <a:lnTo>
                        <a:pt x="996982" y="85456"/>
                      </a:lnTo>
                      <a:close/>
                      <a:moveTo>
                        <a:pt x="842023" y="151541"/>
                      </a:moveTo>
                      <a:cubicBezTo>
                        <a:pt x="838604" y="151541"/>
                        <a:pt x="835186" y="152681"/>
                        <a:pt x="831768" y="153820"/>
                      </a:cubicBezTo>
                      <a:cubicBezTo>
                        <a:pt x="828350" y="154959"/>
                        <a:pt x="824931" y="157238"/>
                        <a:pt x="822652" y="158378"/>
                      </a:cubicBezTo>
                      <a:cubicBezTo>
                        <a:pt x="822652" y="158378"/>
                        <a:pt x="822652" y="158378"/>
                        <a:pt x="821513" y="158378"/>
                      </a:cubicBezTo>
                      <a:cubicBezTo>
                        <a:pt x="810119" y="164075"/>
                        <a:pt x="805561" y="177748"/>
                        <a:pt x="811258" y="189142"/>
                      </a:cubicBezTo>
                      <a:cubicBezTo>
                        <a:pt x="815816" y="197118"/>
                        <a:pt x="823792" y="201675"/>
                        <a:pt x="831768" y="201675"/>
                      </a:cubicBezTo>
                      <a:cubicBezTo>
                        <a:pt x="835186" y="201675"/>
                        <a:pt x="838604" y="200536"/>
                        <a:pt x="842023" y="199396"/>
                      </a:cubicBezTo>
                      <a:cubicBezTo>
                        <a:pt x="845441" y="198257"/>
                        <a:pt x="848859" y="195978"/>
                        <a:pt x="852277" y="194839"/>
                      </a:cubicBezTo>
                      <a:cubicBezTo>
                        <a:pt x="863671" y="189142"/>
                        <a:pt x="868229" y="175469"/>
                        <a:pt x="862532" y="164075"/>
                      </a:cubicBezTo>
                      <a:cubicBezTo>
                        <a:pt x="857974" y="156099"/>
                        <a:pt x="849998" y="151541"/>
                        <a:pt x="842023" y="151541"/>
                      </a:cubicBezTo>
                      <a:lnTo>
                        <a:pt x="842023" y="151541"/>
                      </a:lnTo>
                      <a:close/>
                      <a:moveTo>
                        <a:pt x="695039" y="234718"/>
                      </a:moveTo>
                      <a:cubicBezTo>
                        <a:pt x="690481" y="234718"/>
                        <a:pt x="687063" y="235857"/>
                        <a:pt x="682505" y="238136"/>
                      </a:cubicBezTo>
                      <a:cubicBezTo>
                        <a:pt x="681366" y="238136"/>
                        <a:pt x="681366" y="239276"/>
                        <a:pt x="680226" y="239276"/>
                      </a:cubicBezTo>
                      <a:cubicBezTo>
                        <a:pt x="680226" y="239276"/>
                        <a:pt x="680226" y="239276"/>
                        <a:pt x="680226" y="239276"/>
                      </a:cubicBezTo>
                      <a:cubicBezTo>
                        <a:pt x="680226" y="239276"/>
                        <a:pt x="680226" y="239276"/>
                        <a:pt x="680226" y="239276"/>
                      </a:cubicBezTo>
                      <a:cubicBezTo>
                        <a:pt x="680226" y="239276"/>
                        <a:pt x="680226" y="239276"/>
                        <a:pt x="680226" y="239276"/>
                      </a:cubicBezTo>
                      <a:cubicBezTo>
                        <a:pt x="680226" y="239276"/>
                        <a:pt x="680226" y="239276"/>
                        <a:pt x="680226" y="239276"/>
                      </a:cubicBezTo>
                      <a:cubicBezTo>
                        <a:pt x="677948" y="240415"/>
                        <a:pt x="675669" y="241555"/>
                        <a:pt x="673390" y="243833"/>
                      </a:cubicBezTo>
                      <a:cubicBezTo>
                        <a:pt x="663135" y="250670"/>
                        <a:pt x="659717" y="264343"/>
                        <a:pt x="666554" y="275737"/>
                      </a:cubicBezTo>
                      <a:cubicBezTo>
                        <a:pt x="671111" y="282573"/>
                        <a:pt x="677948" y="285991"/>
                        <a:pt x="685924" y="285991"/>
                      </a:cubicBezTo>
                      <a:cubicBezTo>
                        <a:pt x="690481" y="285991"/>
                        <a:pt x="695039" y="284852"/>
                        <a:pt x="698457" y="282573"/>
                      </a:cubicBezTo>
                      <a:cubicBezTo>
                        <a:pt x="701875" y="280294"/>
                        <a:pt x="704154" y="278016"/>
                        <a:pt x="707572" y="276876"/>
                      </a:cubicBezTo>
                      <a:cubicBezTo>
                        <a:pt x="717827" y="270040"/>
                        <a:pt x="721245" y="256367"/>
                        <a:pt x="714409" y="244973"/>
                      </a:cubicBezTo>
                      <a:cubicBezTo>
                        <a:pt x="709851" y="238136"/>
                        <a:pt x="703015" y="234718"/>
                        <a:pt x="695039" y="234718"/>
                      </a:cubicBezTo>
                      <a:lnTo>
                        <a:pt x="695039" y="234718"/>
                      </a:lnTo>
                      <a:close/>
                      <a:moveTo>
                        <a:pt x="559449" y="333846"/>
                      </a:moveTo>
                      <a:cubicBezTo>
                        <a:pt x="554892" y="333846"/>
                        <a:pt x="549195" y="334986"/>
                        <a:pt x="544637" y="339543"/>
                      </a:cubicBezTo>
                      <a:cubicBezTo>
                        <a:pt x="544637" y="339543"/>
                        <a:pt x="543498" y="339543"/>
                        <a:pt x="543498" y="340683"/>
                      </a:cubicBezTo>
                      <a:cubicBezTo>
                        <a:pt x="543498" y="340683"/>
                        <a:pt x="543498" y="340683"/>
                        <a:pt x="543498" y="340683"/>
                      </a:cubicBezTo>
                      <a:cubicBezTo>
                        <a:pt x="543498" y="340683"/>
                        <a:pt x="543498" y="340683"/>
                        <a:pt x="543498" y="340683"/>
                      </a:cubicBezTo>
                      <a:cubicBezTo>
                        <a:pt x="542358" y="341822"/>
                        <a:pt x="541219" y="342962"/>
                        <a:pt x="538940" y="344101"/>
                      </a:cubicBezTo>
                      <a:cubicBezTo>
                        <a:pt x="538940" y="344101"/>
                        <a:pt x="538940" y="344101"/>
                        <a:pt x="538940" y="344101"/>
                      </a:cubicBezTo>
                      <a:cubicBezTo>
                        <a:pt x="538940" y="344101"/>
                        <a:pt x="538940" y="344101"/>
                        <a:pt x="538940" y="344101"/>
                      </a:cubicBezTo>
                      <a:cubicBezTo>
                        <a:pt x="537801" y="345241"/>
                        <a:pt x="536661" y="345241"/>
                        <a:pt x="536661" y="346380"/>
                      </a:cubicBezTo>
                      <a:cubicBezTo>
                        <a:pt x="527546" y="354356"/>
                        <a:pt x="525267" y="369168"/>
                        <a:pt x="533243" y="378283"/>
                      </a:cubicBezTo>
                      <a:cubicBezTo>
                        <a:pt x="537801" y="383980"/>
                        <a:pt x="544637" y="386259"/>
                        <a:pt x="550334" y="386259"/>
                      </a:cubicBezTo>
                      <a:cubicBezTo>
                        <a:pt x="556031" y="386259"/>
                        <a:pt x="560589" y="383980"/>
                        <a:pt x="565146" y="380562"/>
                      </a:cubicBezTo>
                      <a:cubicBezTo>
                        <a:pt x="567425" y="378283"/>
                        <a:pt x="570843" y="376005"/>
                        <a:pt x="573122" y="373726"/>
                      </a:cubicBezTo>
                      <a:cubicBezTo>
                        <a:pt x="583377" y="365750"/>
                        <a:pt x="584516" y="350938"/>
                        <a:pt x="576540" y="341822"/>
                      </a:cubicBezTo>
                      <a:cubicBezTo>
                        <a:pt x="573122" y="336125"/>
                        <a:pt x="566286" y="333846"/>
                        <a:pt x="559449" y="333846"/>
                      </a:cubicBezTo>
                      <a:lnTo>
                        <a:pt x="559449" y="333846"/>
                      </a:lnTo>
                      <a:close/>
                      <a:moveTo>
                        <a:pt x="436393" y="447787"/>
                      </a:moveTo>
                      <a:cubicBezTo>
                        <a:pt x="430696" y="447787"/>
                        <a:pt x="424999" y="450066"/>
                        <a:pt x="420442" y="454624"/>
                      </a:cubicBezTo>
                      <a:cubicBezTo>
                        <a:pt x="419302" y="455763"/>
                        <a:pt x="419302" y="455763"/>
                        <a:pt x="418163" y="456903"/>
                      </a:cubicBezTo>
                      <a:cubicBezTo>
                        <a:pt x="418163" y="456903"/>
                        <a:pt x="418163" y="456903"/>
                        <a:pt x="418163" y="456903"/>
                      </a:cubicBezTo>
                      <a:cubicBezTo>
                        <a:pt x="418163" y="456903"/>
                        <a:pt x="418163" y="456903"/>
                        <a:pt x="418163" y="456903"/>
                      </a:cubicBezTo>
                      <a:cubicBezTo>
                        <a:pt x="418163" y="456903"/>
                        <a:pt x="418163" y="456903"/>
                        <a:pt x="418163" y="456903"/>
                      </a:cubicBezTo>
                      <a:cubicBezTo>
                        <a:pt x="418163" y="456903"/>
                        <a:pt x="418163" y="456903"/>
                        <a:pt x="418163" y="456903"/>
                      </a:cubicBezTo>
                      <a:cubicBezTo>
                        <a:pt x="418163" y="456903"/>
                        <a:pt x="418163" y="456903"/>
                        <a:pt x="418163" y="456903"/>
                      </a:cubicBezTo>
                      <a:cubicBezTo>
                        <a:pt x="418163" y="456903"/>
                        <a:pt x="418163" y="456903"/>
                        <a:pt x="418163" y="456903"/>
                      </a:cubicBezTo>
                      <a:cubicBezTo>
                        <a:pt x="418163" y="456903"/>
                        <a:pt x="418163" y="456903"/>
                        <a:pt x="418163" y="456903"/>
                      </a:cubicBezTo>
                      <a:cubicBezTo>
                        <a:pt x="418163" y="456903"/>
                        <a:pt x="418163" y="456903"/>
                        <a:pt x="418163" y="456903"/>
                      </a:cubicBezTo>
                      <a:cubicBezTo>
                        <a:pt x="418163" y="456903"/>
                        <a:pt x="418163" y="456903"/>
                        <a:pt x="418163" y="456903"/>
                      </a:cubicBezTo>
                      <a:cubicBezTo>
                        <a:pt x="418163" y="456903"/>
                        <a:pt x="418163" y="456903"/>
                        <a:pt x="418163" y="456903"/>
                      </a:cubicBezTo>
                      <a:cubicBezTo>
                        <a:pt x="418163" y="456903"/>
                        <a:pt x="418163" y="456903"/>
                        <a:pt x="418163" y="456903"/>
                      </a:cubicBezTo>
                      <a:cubicBezTo>
                        <a:pt x="417023" y="458042"/>
                        <a:pt x="415884" y="459181"/>
                        <a:pt x="414745" y="460321"/>
                      </a:cubicBezTo>
                      <a:cubicBezTo>
                        <a:pt x="405629" y="469436"/>
                        <a:pt x="406769" y="484248"/>
                        <a:pt x="415884" y="492224"/>
                      </a:cubicBezTo>
                      <a:cubicBezTo>
                        <a:pt x="420442" y="496782"/>
                        <a:pt x="426139" y="499061"/>
                        <a:pt x="431836" y="499061"/>
                      </a:cubicBezTo>
                      <a:cubicBezTo>
                        <a:pt x="437533" y="499061"/>
                        <a:pt x="444369" y="496782"/>
                        <a:pt x="447787" y="492224"/>
                      </a:cubicBezTo>
                      <a:cubicBezTo>
                        <a:pt x="450066" y="489945"/>
                        <a:pt x="452345" y="486527"/>
                        <a:pt x="455763" y="484248"/>
                      </a:cubicBezTo>
                      <a:cubicBezTo>
                        <a:pt x="464878" y="475133"/>
                        <a:pt x="463739" y="460321"/>
                        <a:pt x="455763" y="452345"/>
                      </a:cubicBezTo>
                      <a:cubicBezTo>
                        <a:pt x="447787" y="448927"/>
                        <a:pt x="442090" y="447787"/>
                        <a:pt x="436393" y="447787"/>
                      </a:cubicBezTo>
                      <a:lnTo>
                        <a:pt x="436393" y="447787"/>
                      </a:lnTo>
                      <a:close/>
                      <a:moveTo>
                        <a:pt x="325871" y="574262"/>
                      </a:moveTo>
                      <a:cubicBezTo>
                        <a:pt x="319034" y="574262"/>
                        <a:pt x="312198" y="577680"/>
                        <a:pt x="307640" y="583377"/>
                      </a:cubicBezTo>
                      <a:cubicBezTo>
                        <a:pt x="305361" y="586795"/>
                        <a:pt x="303082" y="589074"/>
                        <a:pt x="300804" y="592492"/>
                      </a:cubicBezTo>
                      <a:cubicBezTo>
                        <a:pt x="292828" y="602747"/>
                        <a:pt x="295107" y="616420"/>
                        <a:pt x="305361" y="624395"/>
                      </a:cubicBezTo>
                      <a:cubicBezTo>
                        <a:pt x="309919" y="627814"/>
                        <a:pt x="314476" y="628953"/>
                        <a:pt x="319034" y="628953"/>
                      </a:cubicBezTo>
                      <a:cubicBezTo>
                        <a:pt x="325871" y="628953"/>
                        <a:pt x="332707" y="625535"/>
                        <a:pt x="337265" y="619838"/>
                      </a:cubicBezTo>
                      <a:cubicBezTo>
                        <a:pt x="339544" y="616420"/>
                        <a:pt x="341823" y="614141"/>
                        <a:pt x="344101" y="610723"/>
                      </a:cubicBezTo>
                      <a:cubicBezTo>
                        <a:pt x="352077" y="600468"/>
                        <a:pt x="349798" y="586795"/>
                        <a:pt x="339544" y="578819"/>
                      </a:cubicBezTo>
                      <a:cubicBezTo>
                        <a:pt x="336126" y="576540"/>
                        <a:pt x="330428" y="574262"/>
                        <a:pt x="325871" y="574262"/>
                      </a:cubicBezTo>
                      <a:lnTo>
                        <a:pt x="325871" y="574262"/>
                      </a:lnTo>
                      <a:close/>
                      <a:moveTo>
                        <a:pt x="231300" y="713269"/>
                      </a:moveTo>
                      <a:cubicBezTo>
                        <a:pt x="223324" y="713269"/>
                        <a:pt x="216488" y="716688"/>
                        <a:pt x="211930" y="724663"/>
                      </a:cubicBezTo>
                      <a:cubicBezTo>
                        <a:pt x="211930" y="724663"/>
                        <a:pt x="211930" y="725803"/>
                        <a:pt x="210791" y="725803"/>
                      </a:cubicBezTo>
                      <a:cubicBezTo>
                        <a:pt x="209651" y="728082"/>
                        <a:pt x="208512" y="729221"/>
                        <a:pt x="207372" y="731500"/>
                      </a:cubicBezTo>
                      <a:cubicBezTo>
                        <a:pt x="207372" y="731500"/>
                        <a:pt x="207372" y="731500"/>
                        <a:pt x="207372" y="731500"/>
                      </a:cubicBezTo>
                      <a:cubicBezTo>
                        <a:pt x="207372" y="731500"/>
                        <a:pt x="207372" y="731500"/>
                        <a:pt x="207372" y="731500"/>
                      </a:cubicBezTo>
                      <a:cubicBezTo>
                        <a:pt x="207372" y="731500"/>
                        <a:pt x="207372" y="731500"/>
                        <a:pt x="207372" y="731500"/>
                      </a:cubicBezTo>
                      <a:cubicBezTo>
                        <a:pt x="207372" y="731500"/>
                        <a:pt x="207372" y="731500"/>
                        <a:pt x="207372" y="731500"/>
                      </a:cubicBezTo>
                      <a:cubicBezTo>
                        <a:pt x="206233" y="732639"/>
                        <a:pt x="206233" y="733779"/>
                        <a:pt x="206233" y="733779"/>
                      </a:cubicBezTo>
                      <a:cubicBezTo>
                        <a:pt x="199397" y="745173"/>
                        <a:pt x="203954" y="758846"/>
                        <a:pt x="214209" y="764543"/>
                      </a:cubicBezTo>
                      <a:cubicBezTo>
                        <a:pt x="217627" y="766821"/>
                        <a:pt x="222185" y="767961"/>
                        <a:pt x="225603" y="767961"/>
                      </a:cubicBezTo>
                      <a:cubicBezTo>
                        <a:pt x="233579" y="767961"/>
                        <a:pt x="241554" y="763403"/>
                        <a:pt x="244973" y="756567"/>
                      </a:cubicBezTo>
                      <a:cubicBezTo>
                        <a:pt x="247251" y="753149"/>
                        <a:pt x="248391" y="749730"/>
                        <a:pt x="250670" y="747452"/>
                      </a:cubicBezTo>
                      <a:cubicBezTo>
                        <a:pt x="257506" y="737197"/>
                        <a:pt x="254088" y="722385"/>
                        <a:pt x="242694" y="716688"/>
                      </a:cubicBezTo>
                      <a:cubicBezTo>
                        <a:pt x="239276" y="714409"/>
                        <a:pt x="234718" y="713269"/>
                        <a:pt x="231300" y="713269"/>
                      </a:cubicBezTo>
                      <a:lnTo>
                        <a:pt x="231300" y="713269"/>
                      </a:lnTo>
                      <a:close/>
                      <a:moveTo>
                        <a:pt x="152681" y="862532"/>
                      </a:moveTo>
                      <a:cubicBezTo>
                        <a:pt x="143565" y="862532"/>
                        <a:pt x="135590" y="867089"/>
                        <a:pt x="132171" y="876205"/>
                      </a:cubicBezTo>
                      <a:lnTo>
                        <a:pt x="132171" y="876205"/>
                      </a:lnTo>
                      <a:cubicBezTo>
                        <a:pt x="131032" y="878483"/>
                        <a:pt x="129893" y="879623"/>
                        <a:pt x="129893" y="881902"/>
                      </a:cubicBezTo>
                      <a:lnTo>
                        <a:pt x="129893" y="881902"/>
                      </a:lnTo>
                      <a:cubicBezTo>
                        <a:pt x="129893" y="881902"/>
                        <a:pt x="129893" y="881902"/>
                        <a:pt x="129893" y="881902"/>
                      </a:cubicBezTo>
                      <a:cubicBezTo>
                        <a:pt x="129893" y="881902"/>
                        <a:pt x="129893" y="881902"/>
                        <a:pt x="129893" y="881902"/>
                      </a:cubicBezTo>
                      <a:cubicBezTo>
                        <a:pt x="129893" y="881902"/>
                        <a:pt x="129893" y="881902"/>
                        <a:pt x="129893" y="881902"/>
                      </a:cubicBezTo>
                      <a:cubicBezTo>
                        <a:pt x="129893" y="881902"/>
                        <a:pt x="129893" y="883041"/>
                        <a:pt x="129893" y="883041"/>
                      </a:cubicBezTo>
                      <a:cubicBezTo>
                        <a:pt x="129893" y="883041"/>
                        <a:pt x="129893" y="883041"/>
                        <a:pt x="129893" y="883041"/>
                      </a:cubicBezTo>
                      <a:cubicBezTo>
                        <a:pt x="129893" y="883041"/>
                        <a:pt x="129893" y="883041"/>
                        <a:pt x="129893" y="883041"/>
                      </a:cubicBezTo>
                      <a:cubicBezTo>
                        <a:pt x="129893" y="883041"/>
                        <a:pt x="129893" y="883041"/>
                        <a:pt x="129893" y="883041"/>
                      </a:cubicBezTo>
                      <a:cubicBezTo>
                        <a:pt x="129893" y="883041"/>
                        <a:pt x="129893" y="884180"/>
                        <a:pt x="128753" y="884180"/>
                      </a:cubicBezTo>
                      <a:cubicBezTo>
                        <a:pt x="128753" y="884180"/>
                        <a:pt x="128753" y="884180"/>
                        <a:pt x="128753" y="884180"/>
                      </a:cubicBezTo>
                      <a:cubicBezTo>
                        <a:pt x="128753" y="884180"/>
                        <a:pt x="128753" y="884180"/>
                        <a:pt x="128753" y="884180"/>
                      </a:cubicBezTo>
                      <a:cubicBezTo>
                        <a:pt x="124196" y="895575"/>
                        <a:pt x="128753" y="909247"/>
                        <a:pt x="140147" y="913805"/>
                      </a:cubicBezTo>
                      <a:cubicBezTo>
                        <a:pt x="143565" y="914944"/>
                        <a:pt x="145844" y="916084"/>
                        <a:pt x="149262" y="916084"/>
                      </a:cubicBezTo>
                      <a:cubicBezTo>
                        <a:pt x="158378" y="916084"/>
                        <a:pt x="166353" y="911526"/>
                        <a:pt x="169772" y="902411"/>
                      </a:cubicBezTo>
                      <a:cubicBezTo>
                        <a:pt x="170911" y="898993"/>
                        <a:pt x="173190" y="895575"/>
                        <a:pt x="174329" y="892156"/>
                      </a:cubicBezTo>
                      <a:cubicBezTo>
                        <a:pt x="180026" y="880762"/>
                        <a:pt x="174329" y="867089"/>
                        <a:pt x="162935" y="862532"/>
                      </a:cubicBezTo>
                      <a:cubicBezTo>
                        <a:pt x="159517" y="862532"/>
                        <a:pt x="156099" y="862532"/>
                        <a:pt x="152681" y="862532"/>
                      </a:cubicBezTo>
                      <a:lnTo>
                        <a:pt x="152681" y="862532"/>
                      </a:lnTo>
                      <a:close/>
                      <a:moveTo>
                        <a:pt x="92292" y="1019770"/>
                      </a:moveTo>
                      <a:cubicBezTo>
                        <a:pt x="83177" y="1019770"/>
                        <a:pt x="74062" y="1025467"/>
                        <a:pt x="70643" y="1035722"/>
                      </a:cubicBezTo>
                      <a:cubicBezTo>
                        <a:pt x="70643" y="1036861"/>
                        <a:pt x="69504" y="1038001"/>
                        <a:pt x="69504" y="1039140"/>
                      </a:cubicBezTo>
                      <a:cubicBezTo>
                        <a:pt x="69504" y="1039140"/>
                        <a:pt x="69504" y="1039140"/>
                        <a:pt x="69504" y="1039140"/>
                      </a:cubicBezTo>
                      <a:cubicBezTo>
                        <a:pt x="69504" y="1039140"/>
                        <a:pt x="69504" y="1039140"/>
                        <a:pt x="69504" y="1039140"/>
                      </a:cubicBezTo>
                      <a:cubicBezTo>
                        <a:pt x="68364" y="1041419"/>
                        <a:pt x="68364" y="1043698"/>
                        <a:pt x="67225" y="1045976"/>
                      </a:cubicBezTo>
                      <a:cubicBezTo>
                        <a:pt x="63807" y="1058510"/>
                        <a:pt x="70643" y="1071043"/>
                        <a:pt x="82037" y="1074462"/>
                      </a:cubicBezTo>
                      <a:cubicBezTo>
                        <a:pt x="84316" y="1075601"/>
                        <a:pt x="86595" y="1075601"/>
                        <a:pt x="88874" y="1075601"/>
                      </a:cubicBezTo>
                      <a:cubicBezTo>
                        <a:pt x="99128" y="1075601"/>
                        <a:pt x="107104" y="1069904"/>
                        <a:pt x="110523" y="1059649"/>
                      </a:cubicBezTo>
                      <a:cubicBezTo>
                        <a:pt x="111662" y="1056231"/>
                        <a:pt x="112801" y="1052813"/>
                        <a:pt x="113941" y="1049395"/>
                      </a:cubicBezTo>
                      <a:cubicBezTo>
                        <a:pt x="117359" y="1036861"/>
                        <a:pt x="111662" y="1024328"/>
                        <a:pt x="99128" y="1020909"/>
                      </a:cubicBezTo>
                      <a:cubicBezTo>
                        <a:pt x="96850" y="1019770"/>
                        <a:pt x="94571" y="1019770"/>
                        <a:pt x="92292" y="1019770"/>
                      </a:cubicBezTo>
                      <a:lnTo>
                        <a:pt x="92292" y="1019770"/>
                      </a:lnTo>
                      <a:close/>
                      <a:moveTo>
                        <a:pt x="50134" y="1181566"/>
                      </a:moveTo>
                      <a:cubicBezTo>
                        <a:pt x="39879" y="1181566"/>
                        <a:pt x="29625" y="1189542"/>
                        <a:pt x="27346" y="1199796"/>
                      </a:cubicBezTo>
                      <a:cubicBezTo>
                        <a:pt x="27346" y="1199796"/>
                        <a:pt x="27346" y="1200936"/>
                        <a:pt x="27346" y="1200936"/>
                      </a:cubicBezTo>
                      <a:cubicBezTo>
                        <a:pt x="27346" y="1200936"/>
                        <a:pt x="27346" y="1200936"/>
                        <a:pt x="27346" y="1200936"/>
                      </a:cubicBezTo>
                      <a:cubicBezTo>
                        <a:pt x="27346" y="1200936"/>
                        <a:pt x="27346" y="1200936"/>
                        <a:pt x="27346" y="1200936"/>
                      </a:cubicBezTo>
                      <a:cubicBezTo>
                        <a:pt x="26206" y="1204354"/>
                        <a:pt x="26206" y="1207772"/>
                        <a:pt x="25067" y="1210051"/>
                      </a:cubicBezTo>
                      <a:cubicBezTo>
                        <a:pt x="22788" y="1222585"/>
                        <a:pt x="30764" y="1233979"/>
                        <a:pt x="43298" y="1236257"/>
                      </a:cubicBezTo>
                      <a:cubicBezTo>
                        <a:pt x="44437" y="1236257"/>
                        <a:pt x="46716" y="1236257"/>
                        <a:pt x="47855" y="1236257"/>
                      </a:cubicBezTo>
                      <a:cubicBezTo>
                        <a:pt x="58110" y="1236257"/>
                        <a:pt x="68364" y="1228282"/>
                        <a:pt x="70643" y="1218027"/>
                      </a:cubicBezTo>
                      <a:cubicBezTo>
                        <a:pt x="71783" y="1214609"/>
                        <a:pt x="71783" y="1211191"/>
                        <a:pt x="72922" y="1206633"/>
                      </a:cubicBezTo>
                      <a:cubicBezTo>
                        <a:pt x="75201" y="1194099"/>
                        <a:pt x="67225" y="1182705"/>
                        <a:pt x="54692" y="1179287"/>
                      </a:cubicBezTo>
                      <a:cubicBezTo>
                        <a:pt x="52413" y="1182705"/>
                        <a:pt x="51273" y="1181566"/>
                        <a:pt x="50134" y="1181566"/>
                      </a:cubicBezTo>
                      <a:lnTo>
                        <a:pt x="50134" y="1181566"/>
                      </a:lnTo>
                      <a:close/>
                      <a:moveTo>
                        <a:pt x="26206" y="1349059"/>
                      </a:moveTo>
                      <a:cubicBezTo>
                        <a:pt x="14812" y="1349059"/>
                        <a:pt x="4558" y="1358174"/>
                        <a:pt x="3418" y="1369568"/>
                      </a:cubicBezTo>
                      <a:cubicBezTo>
                        <a:pt x="3418" y="1370708"/>
                        <a:pt x="3418" y="1372986"/>
                        <a:pt x="3418" y="1374126"/>
                      </a:cubicBezTo>
                      <a:cubicBezTo>
                        <a:pt x="3418" y="1374126"/>
                        <a:pt x="3418" y="1374126"/>
                        <a:pt x="3418" y="1374126"/>
                      </a:cubicBezTo>
                      <a:cubicBezTo>
                        <a:pt x="3418" y="1374126"/>
                        <a:pt x="3418" y="1374126"/>
                        <a:pt x="3418" y="1374126"/>
                      </a:cubicBezTo>
                      <a:cubicBezTo>
                        <a:pt x="3418" y="1374126"/>
                        <a:pt x="3418" y="1374126"/>
                        <a:pt x="3418" y="1374126"/>
                      </a:cubicBezTo>
                      <a:cubicBezTo>
                        <a:pt x="3418" y="1374126"/>
                        <a:pt x="3418" y="1374126"/>
                        <a:pt x="3418" y="1374126"/>
                      </a:cubicBezTo>
                      <a:cubicBezTo>
                        <a:pt x="3418" y="1375265"/>
                        <a:pt x="3418" y="1377544"/>
                        <a:pt x="3418" y="1378683"/>
                      </a:cubicBezTo>
                      <a:cubicBezTo>
                        <a:pt x="3418" y="1378683"/>
                        <a:pt x="3418" y="1378683"/>
                        <a:pt x="3418" y="1378683"/>
                      </a:cubicBezTo>
                      <a:cubicBezTo>
                        <a:pt x="3418" y="1378683"/>
                        <a:pt x="3418" y="1378683"/>
                        <a:pt x="3418" y="1378683"/>
                      </a:cubicBezTo>
                      <a:cubicBezTo>
                        <a:pt x="3418" y="1378683"/>
                        <a:pt x="3418" y="1378683"/>
                        <a:pt x="3418" y="1378683"/>
                      </a:cubicBezTo>
                      <a:cubicBezTo>
                        <a:pt x="2279" y="1391217"/>
                        <a:pt x="11394" y="1402611"/>
                        <a:pt x="23928" y="1402611"/>
                      </a:cubicBezTo>
                      <a:cubicBezTo>
                        <a:pt x="25067" y="1402611"/>
                        <a:pt x="25067" y="1402611"/>
                        <a:pt x="26206" y="1402611"/>
                      </a:cubicBezTo>
                      <a:cubicBezTo>
                        <a:pt x="37600" y="1402611"/>
                        <a:pt x="47855" y="1393496"/>
                        <a:pt x="48995" y="1380962"/>
                      </a:cubicBezTo>
                      <a:cubicBezTo>
                        <a:pt x="48995" y="1377544"/>
                        <a:pt x="48995" y="1374126"/>
                        <a:pt x="50134" y="1369568"/>
                      </a:cubicBezTo>
                      <a:cubicBezTo>
                        <a:pt x="51273" y="1357035"/>
                        <a:pt x="42158" y="1345641"/>
                        <a:pt x="29625" y="1344501"/>
                      </a:cubicBezTo>
                      <a:cubicBezTo>
                        <a:pt x="27346" y="1349059"/>
                        <a:pt x="27346" y="1349059"/>
                        <a:pt x="26206" y="1349059"/>
                      </a:cubicBezTo>
                      <a:lnTo>
                        <a:pt x="26206" y="1349059"/>
                      </a:lnTo>
                      <a:close/>
                      <a:moveTo>
                        <a:pt x="22788" y="1516552"/>
                      </a:moveTo>
                      <a:cubicBezTo>
                        <a:pt x="21649" y="1516552"/>
                        <a:pt x="21649" y="1516552"/>
                        <a:pt x="22788" y="1516552"/>
                      </a:cubicBezTo>
                      <a:cubicBezTo>
                        <a:pt x="9115" y="1516552"/>
                        <a:pt x="0" y="1527946"/>
                        <a:pt x="0" y="1540479"/>
                      </a:cubicBezTo>
                      <a:cubicBezTo>
                        <a:pt x="0" y="1541619"/>
                        <a:pt x="0" y="1542758"/>
                        <a:pt x="0" y="1543898"/>
                      </a:cubicBezTo>
                      <a:cubicBezTo>
                        <a:pt x="0" y="1543898"/>
                        <a:pt x="0" y="1543898"/>
                        <a:pt x="0" y="1543898"/>
                      </a:cubicBezTo>
                      <a:cubicBezTo>
                        <a:pt x="0" y="1543898"/>
                        <a:pt x="0" y="1543898"/>
                        <a:pt x="0" y="1543898"/>
                      </a:cubicBezTo>
                      <a:cubicBezTo>
                        <a:pt x="0" y="1543898"/>
                        <a:pt x="0" y="1543898"/>
                        <a:pt x="0" y="1543898"/>
                      </a:cubicBezTo>
                      <a:cubicBezTo>
                        <a:pt x="0" y="1543898"/>
                        <a:pt x="0" y="1543898"/>
                        <a:pt x="0" y="1543898"/>
                      </a:cubicBezTo>
                      <a:cubicBezTo>
                        <a:pt x="0" y="1543898"/>
                        <a:pt x="0" y="1543898"/>
                        <a:pt x="0" y="1543898"/>
                      </a:cubicBezTo>
                      <a:cubicBezTo>
                        <a:pt x="0" y="1543898"/>
                        <a:pt x="0" y="1543898"/>
                        <a:pt x="0" y="1543898"/>
                      </a:cubicBezTo>
                      <a:cubicBezTo>
                        <a:pt x="0" y="1545037"/>
                        <a:pt x="0" y="1545037"/>
                        <a:pt x="0" y="1546176"/>
                      </a:cubicBezTo>
                      <a:lnTo>
                        <a:pt x="0" y="1546176"/>
                      </a:lnTo>
                      <a:cubicBezTo>
                        <a:pt x="0" y="1546176"/>
                        <a:pt x="0" y="1546176"/>
                        <a:pt x="0" y="1547316"/>
                      </a:cubicBezTo>
                      <a:cubicBezTo>
                        <a:pt x="0" y="1547316"/>
                        <a:pt x="0" y="1547316"/>
                        <a:pt x="0" y="1547316"/>
                      </a:cubicBezTo>
                      <a:cubicBezTo>
                        <a:pt x="0" y="1547316"/>
                        <a:pt x="0" y="1547316"/>
                        <a:pt x="0" y="1548455"/>
                      </a:cubicBezTo>
                      <a:cubicBezTo>
                        <a:pt x="0" y="1548455"/>
                        <a:pt x="0" y="1548455"/>
                        <a:pt x="0" y="1548455"/>
                      </a:cubicBezTo>
                      <a:cubicBezTo>
                        <a:pt x="0" y="1548455"/>
                        <a:pt x="0" y="1548455"/>
                        <a:pt x="0" y="1549595"/>
                      </a:cubicBezTo>
                      <a:lnTo>
                        <a:pt x="0" y="1549595"/>
                      </a:lnTo>
                      <a:cubicBezTo>
                        <a:pt x="0" y="1549595"/>
                        <a:pt x="0" y="1550734"/>
                        <a:pt x="0" y="1550734"/>
                      </a:cubicBezTo>
                      <a:cubicBezTo>
                        <a:pt x="0" y="1550734"/>
                        <a:pt x="0" y="1550734"/>
                        <a:pt x="0" y="1550734"/>
                      </a:cubicBezTo>
                      <a:cubicBezTo>
                        <a:pt x="0" y="1550734"/>
                        <a:pt x="0" y="1550734"/>
                        <a:pt x="0" y="1550734"/>
                      </a:cubicBezTo>
                      <a:cubicBezTo>
                        <a:pt x="0" y="1550734"/>
                        <a:pt x="0" y="1550734"/>
                        <a:pt x="0" y="1550734"/>
                      </a:cubicBezTo>
                      <a:cubicBezTo>
                        <a:pt x="0" y="1563268"/>
                        <a:pt x="10255" y="1572383"/>
                        <a:pt x="22788" y="1572383"/>
                      </a:cubicBezTo>
                      <a:cubicBezTo>
                        <a:pt x="22788" y="1572383"/>
                        <a:pt x="23928" y="1572383"/>
                        <a:pt x="23928" y="1572383"/>
                      </a:cubicBezTo>
                      <a:cubicBezTo>
                        <a:pt x="36461" y="1572383"/>
                        <a:pt x="46716" y="1560989"/>
                        <a:pt x="45576" y="1548455"/>
                      </a:cubicBezTo>
                      <a:cubicBezTo>
                        <a:pt x="45576" y="1545037"/>
                        <a:pt x="45576" y="1541619"/>
                        <a:pt x="45576" y="1537061"/>
                      </a:cubicBezTo>
                      <a:cubicBezTo>
                        <a:pt x="44437" y="1526806"/>
                        <a:pt x="34182" y="1516552"/>
                        <a:pt x="22788" y="1516552"/>
                      </a:cubicBezTo>
                      <a:lnTo>
                        <a:pt x="22788" y="1516552"/>
                      </a:lnTo>
                      <a:close/>
                      <a:moveTo>
                        <a:pt x="36461" y="1684045"/>
                      </a:moveTo>
                      <a:cubicBezTo>
                        <a:pt x="35322" y="1684045"/>
                        <a:pt x="34182" y="1684045"/>
                        <a:pt x="33043" y="1684045"/>
                      </a:cubicBezTo>
                      <a:cubicBezTo>
                        <a:pt x="20509" y="1686324"/>
                        <a:pt x="12534" y="1697718"/>
                        <a:pt x="13673" y="1710251"/>
                      </a:cubicBezTo>
                      <a:cubicBezTo>
                        <a:pt x="13673" y="1711391"/>
                        <a:pt x="13673" y="1711391"/>
                        <a:pt x="13673" y="1711391"/>
                      </a:cubicBezTo>
                      <a:cubicBezTo>
                        <a:pt x="13673" y="1711391"/>
                        <a:pt x="13673" y="1711391"/>
                        <a:pt x="13673" y="1711391"/>
                      </a:cubicBezTo>
                      <a:cubicBezTo>
                        <a:pt x="13673" y="1711391"/>
                        <a:pt x="13673" y="1711391"/>
                        <a:pt x="13673" y="1711391"/>
                      </a:cubicBezTo>
                      <a:cubicBezTo>
                        <a:pt x="13673" y="1711391"/>
                        <a:pt x="13673" y="1711391"/>
                        <a:pt x="13673" y="1712530"/>
                      </a:cubicBezTo>
                      <a:lnTo>
                        <a:pt x="13673" y="1712530"/>
                      </a:lnTo>
                      <a:cubicBezTo>
                        <a:pt x="13673" y="1713669"/>
                        <a:pt x="13673" y="1714809"/>
                        <a:pt x="13673" y="1715948"/>
                      </a:cubicBezTo>
                      <a:lnTo>
                        <a:pt x="13673" y="1715948"/>
                      </a:lnTo>
                      <a:cubicBezTo>
                        <a:pt x="13673" y="1715948"/>
                        <a:pt x="13673" y="1715948"/>
                        <a:pt x="13673" y="1715948"/>
                      </a:cubicBezTo>
                      <a:cubicBezTo>
                        <a:pt x="13673" y="1715948"/>
                        <a:pt x="13673" y="1715948"/>
                        <a:pt x="13673" y="1715948"/>
                      </a:cubicBezTo>
                      <a:cubicBezTo>
                        <a:pt x="13673" y="1715948"/>
                        <a:pt x="13673" y="1715948"/>
                        <a:pt x="13673" y="1715948"/>
                      </a:cubicBezTo>
                      <a:cubicBezTo>
                        <a:pt x="13673" y="1717088"/>
                        <a:pt x="13673" y="1718227"/>
                        <a:pt x="14812" y="1719366"/>
                      </a:cubicBezTo>
                      <a:cubicBezTo>
                        <a:pt x="17091" y="1730760"/>
                        <a:pt x="26206" y="1738736"/>
                        <a:pt x="37600" y="1738736"/>
                      </a:cubicBezTo>
                      <a:cubicBezTo>
                        <a:pt x="38740" y="1738736"/>
                        <a:pt x="39879" y="1738736"/>
                        <a:pt x="41019" y="1738736"/>
                      </a:cubicBezTo>
                      <a:cubicBezTo>
                        <a:pt x="53552" y="1736457"/>
                        <a:pt x="61528" y="1725063"/>
                        <a:pt x="60389" y="1712530"/>
                      </a:cubicBezTo>
                      <a:cubicBezTo>
                        <a:pt x="60389" y="1709112"/>
                        <a:pt x="59249" y="1705694"/>
                        <a:pt x="59249" y="1701136"/>
                      </a:cubicBezTo>
                      <a:cubicBezTo>
                        <a:pt x="58110" y="1692021"/>
                        <a:pt x="47855" y="1684045"/>
                        <a:pt x="36461" y="1684045"/>
                      </a:cubicBezTo>
                      <a:lnTo>
                        <a:pt x="36461" y="1684045"/>
                      </a:lnTo>
                      <a:close/>
                      <a:moveTo>
                        <a:pt x="70643" y="1849259"/>
                      </a:moveTo>
                      <a:cubicBezTo>
                        <a:pt x="68364" y="1849259"/>
                        <a:pt x="67225" y="1849259"/>
                        <a:pt x="64946" y="1850398"/>
                      </a:cubicBezTo>
                      <a:cubicBezTo>
                        <a:pt x="52413" y="1853817"/>
                        <a:pt x="45576" y="1866350"/>
                        <a:pt x="48995" y="1877744"/>
                      </a:cubicBezTo>
                      <a:cubicBezTo>
                        <a:pt x="48995" y="1878883"/>
                        <a:pt x="50134" y="1881162"/>
                        <a:pt x="50134" y="1882302"/>
                      </a:cubicBezTo>
                      <a:cubicBezTo>
                        <a:pt x="50134" y="1882302"/>
                        <a:pt x="50134" y="1882302"/>
                        <a:pt x="50134" y="1882302"/>
                      </a:cubicBezTo>
                      <a:cubicBezTo>
                        <a:pt x="50134" y="1882302"/>
                        <a:pt x="50134" y="1882302"/>
                        <a:pt x="50134" y="1882302"/>
                      </a:cubicBezTo>
                      <a:cubicBezTo>
                        <a:pt x="50134" y="1882302"/>
                        <a:pt x="50134" y="1882302"/>
                        <a:pt x="50134" y="1882302"/>
                      </a:cubicBezTo>
                      <a:cubicBezTo>
                        <a:pt x="50134" y="1882302"/>
                        <a:pt x="50134" y="1882302"/>
                        <a:pt x="50134" y="1882302"/>
                      </a:cubicBezTo>
                      <a:cubicBezTo>
                        <a:pt x="50134" y="1882302"/>
                        <a:pt x="50134" y="1882302"/>
                        <a:pt x="50134" y="1882302"/>
                      </a:cubicBezTo>
                      <a:cubicBezTo>
                        <a:pt x="50134" y="1882302"/>
                        <a:pt x="50134" y="1882302"/>
                        <a:pt x="50134" y="1882302"/>
                      </a:cubicBezTo>
                      <a:cubicBezTo>
                        <a:pt x="50134" y="1882302"/>
                        <a:pt x="50134" y="1882302"/>
                        <a:pt x="50134" y="1882302"/>
                      </a:cubicBezTo>
                      <a:cubicBezTo>
                        <a:pt x="50134" y="1882302"/>
                        <a:pt x="50134" y="1882302"/>
                        <a:pt x="50134" y="1882302"/>
                      </a:cubicBezTo>
                      <a:cubicBezTo>
                        <a:pt x="50134" y="1882302"/>
                        <a:pt x="50134" y="1882302"/>
                        <a:pt x="50134" y="1883441"/>
                      </a:cubicBezTo>
                      <a:cubicBezTo>
                        <a:pt x="50134" y="1883441"/>
                        <a:pt x="50134" y="1883441"/>
                        <a:pt x="50134" y="1883441"/>
                      </a:cubicBezTo>
                      <a:cubicBezTo>
                        <a:pt x="50134" y="1883441"/>
                        <a:pt x="50134" y="1883441"/>
                        <a:pt x="50134" y="1884580"/>
                      </a:cubicBezTo>
                      <a:cubicBezTo>
                        <a:pt x="50134" y="1884580"/>
                        <a:pt x="50134" y="1884580"/>
                        <a:pt x="50134" y="1884580"/>
                      </a:cubicBezTo>
                      <a:cubicBezTo>
                        <a:pt x="50134" y="1885720"/>
                        <a:pt x="50134" y="1886859"/>
                        <a:pt x="51273" y="1886859"/>
                      </a:cubicBezTo>
                      <a:cubicBezTo>
                        <a:pt x="53552" y="1897114"/>
                        <a:pt x="62667" y="1903950"/>
                        <a:pt x="72922" y="1903950"/>
                      </a:cubicBezTo>
                      <a:cubicBezTo>
                        <a:pt x="75201" y="1903950"/>
                        <a:pt x="77480" y="1903950"/>
                        <a:pt x="78619" y="1902811"/>
                      </a:cubicBezTo>
                      <a:cubicBezTo>
                        <a:pt x="91153" y="1899393"/>
                        <a:pt x="97989" y="1886859"/>
                        <a:pt x="94571" y="1874326"/>
                      </a:cubicBezTo>
                      <a:cubicBezTo>
                        <a:pt x="93431" y="1870908"/>
                        <a:pt x="92292" y="1867489"/>
                        <a:pt x="91153" y="1864071"/>
                      </a:cubicBezTo>
                      <a:cubicBezTo>
                        <a:pt x="90013" y="1856095"/>
                        <a:pt x="80898" y="1849259"/>
                        <a:pt x="70643" y="1849259"/>
                      </a:cubicBezTo>
                      <a:lnTo>
                        <a:pt x="70643" y="1849259"/>
                      </a:lnTo>
                      <a:close/>
                      <a:moveTo>
                        <a:pt x="123056" y="2008776"/>
                      </a:moveTo>
                      <a:cubicBezTo>
                        <a:pt x="120777" y="2008776"/>
                        <a:pt x="117359" y="2008776"/>
                        <a:pt x="115080" y="2009915"/>
                      </a:cubicBezTo>
                      <a:cubicBezTo>
                        <a:pt x="103686" y="2014473"/>
                        <a:pt x="97989" y="2028146"/>
                        <a:pt x="102547" y="2039540"/>
                      </a:cubicBezTo>
                      <a:cubicBezTo>
                        <a:pt x="102547" y="2039540"/>
                        <a:pt x="102547" y="2040679"/>
                        <a:pt x="102547" y="2040679"/>
                      </a:cubicBezTo>
                      <a:cubicBezTo>
                        <a:pt x="102547" y="2040679"/>
                        <a:pt x="102547" y="2040679"/>
                        <a:pt x="102547" y="2040679"/>
                      </a:cubicBezTo>
                      <a:cubicBezTo>
                        <a:pt x="102547" y="2040679"/>
                        <a:pt x="102547" y="2040679"/>
                        <a:pt x="102547" y="2040679"/>
                      </a:cubicBezTo>
                      <a:cubicBezTo>
                        <a:pt x="102547" y="2040679"/>
                        <a:pt x="102547" y="2040679"/>
                        <a:pt x="102547" y="2040679"/>
                      </a:cubicBezTo>
                      <a:cubicBezTo>
                        <a:pt x="103686" y="2044097"/>
                        <a:pt x="104825" y="2046376"/>
                        <a:pt x="105965" y="2049795"/>
                      </a:cubicBezTo>
                      <a:cubicBezTo>
                        <a:pt x="109383" y="2058910"/>
                        <a:pt x="118499" y="2063468"/>
                        <a:pt x="127614" y="2063468"/>
                      </a:cubicBezTo>
                      <a:cubicBezTo>
                        <a:pt x="129893" y="2063468"/>
                        <a:pt x="133311" y="2063468"/>
                        <a:pt x="135590" y="2062328"/>
                      </a:cubicBezTo>
                      <a:cubicBezTo>
                        <a:pt x="146984" y="2057771"/>
                        <a:pt x="152681" y="2044097"/>
                        <a:pt x="148123" y="2032703"/>
                      </a:cubicBezTo>
                      <a:cubicBezTo>
                        <a:pt x="146984" y="2029285"/>
                        <a:pt x="145844" y="2025867"/>
                        <a:pt x="143565" y="2022449"/>
                      </a:cubicBezTo>
                      <a:cubicBezTo>
                        <a:pt x="141287" y="2014473"/>
                        <a:pt x="132171" y="2008776"/>
                        <a:pt x="123056" y="2008776"/>
                      </a:cubicBezTo>
                      <a:lnTo>
                        <a:pt x="123056" y="2008776"/>
                      </a:lnTo>
                      <a:close/>
                      <a:moveTo>
                        <a:pt x="193700" y="2161457"/>
                      </a:moveTo>
                      <a:cubicBezTo>
                        <a:pt x="190281" y="2161457"/>
                        <a:pt x="186863" y="2162596"/>
                        <a:pt x="183445" y="2163735"/>
                      </a:cubicBezTo>
                      <a:cubicBezTo>
                        <a:pt x="172050" y="2169432"/>
                        <a:pt x="168632" y="2183105"/>
                        <a:pt x="174329" y="2194500"/>
                      </a:cubicBezTo>
                      <a:cubicBezTo>
                        <a:pt x="174329" y="2194500"/>
                        <a:pt x="174329" y="2194500"/>
                        <a:pt x="174329" y="2194500"/>
                      </a:cubicBezTo>
                      <a:cubicBezTo>
                        <a:pt x="174329" y="2194500"/>
                        <a:pt x="174329" y="2194500"/>
                        <a:pt x="174329" y="2194500"/>
                      </a:cubicBezTo>
                      <a:cubicBezTo>
                        <a:pt x="174329" y="2194500"/>
                        <a:pt x="174329" y="2194500"/>
                        <a:pt x="174329" y="2194500"/>
                      </a:cubicBezTo>
                      <a:cubicBezTo>
                        <a:pt x="174329" y="2194500"/>
                        <a:pt x="174329" y="2194500"/>
                        <a:pt x="174329" y="2194500"/>
                      </a:cubicBezTo>
                      <a:lnTo>
                        <a:pt x="174329" y="2194500"/>
                      </a:lnTo>
                      <a:cubicBezTo>
                        <a:pt x="174329" y="2194500"/>
                        <a:pt x="174329" y="2194500"/>
                        <a:pt x="174329" y="2195639"/>
                      </a:cubicBezTo>
                      <a:cubicBezTo>
                        <a:pt x="174329" y="2195639"/>
                        <a:pt x="174329" y="2195639"/>
                        <a:pt x="174329" y="2195639"/>
                      </a:cubicBezTo>
                      <a:cubicBezTo>
                        <a:pt x="174329" y="2195639"/>
                        <a:pt x="174329" y="2195639"/>
                        <a:pt x="174329" y="2195639"/>
                      </a:cubicBezTo>
                      <a:cubicBezTo>
                        <a:pt x="174329" y="2195639"/>
                        <a:pt x="174329" y="2195639"/>
                        <a:pt x="174329" y="2195639"/>
                      </a:cubicBezTo>
                      <a:cubicBezTo>
                        <a:pt x="174329" y="2195639"/>
                        <a:pt x="174329" y="2195639"/>
                        <a:pt x="174329" y="2195639"/>
                      </a:cubicBezTo>
                      <a:cubicBezTo>
                        <a:pt x="175469" y="2197918"/>
                        <a:pt x="176608" y="2200197"/>
                        <a:pt x="177748" y="2202476"/>
                      </a:cubicBezTo>
                      <a:cubicBezTo>
                        <a:pt x="182305" y="2210451"/>
                        <a:pt x="189142" y="2213870"/>
                        <a:pt x="198257" y="2213870"/>
                      </a:cubicBezTo>
                      <a:cubicBezTo>
                        <a:pt x="201675" y="2213870"/>
                        <a:pt x="206233" y="2212730"/>
                        <a:pt x="209651" y="2211591"/>
                      </a:cubicBezTo>
                      <a:cubicBezTo>
                        <a:pt x="221045" y="2205894"/>
                        <a:pt x="224463" y="2192221"/>
                        <a:pt x="218766" y="2180826"/>
                      </a:cubicBezTo>
                      <a:cubicBezTo>
                        <a:pt x="216488" y="2177408"/>
                        <a:pt x="215348" y="2173990"/>
                        <a:pt x="213069" y="2170572"/>
                      </a:cubicBezTo>
                      <a:cubicBezTo>
                        <a:pt x="209651" y="2166014"/>
                        <a:pt x="201675" y="2161457"/>
                        <a:pt x="193700" y="2161457"/>
                      </a:cubicBezTo>
                      <a:lnTo>
                        <a:pt x="193700" y="2161457"/>
                      </a:lnTo>
                      <a:close/>
                      <a:moveTo>
                        <a:pt x="281434" y="2305022"/>
                      </a:moveTo>
                      <a:cubicBezTo>
                        <a:pt x="276876" y="2305022"/>
                        <a:pt x="272319" y="2306161"/>
                        <a:pt x="268900" y="2309580"/>
                      </a:cubicBezTo>
                      <a:cubicBezTo>
                        <a:pt x="258646" y="2316416"/>
                        <a:pt x="256367" y="2331228"/>
                        <a:pt x="263203" y="2341483"/>
                      </a:cubicBezTo>
                      <a:cubicBezTo>
                        <a:pt x="265482" y="2344901"/>
                        <a:pt x="267761" y="2347180"/>
                        <a:pt x="270040" y="2350599"/>
                      </a:cubicBezTo>
                      <a:cubicBezTo>
                        <a:pt x="274597" y="2357435"/>
                        <a:pt x="281434" y="2360853"/>
                        <a:pt x="288270" y="2360853"/>
                      </a:cubicBezTo>
                      <a:cubicBezTo>
                        <a:pt x="292828" y="2360853"/>
                        <a:pt x="297385" y="2359714"/>
                        <a:pt x="300804" y="2356296"/>
                      </a:cubicBezTo>
                      <a:cubicBezTo>
                        <a:pt x="311058" y="2349459"/>
                        <a:pt x="313337" y="2334647"/>
                        <a:pt x="306501" y="2324392"/>
                      </a:cubicBezTo>
                      <a:cubicBezTo>
                        <a:pt x="304222" y="2320974"/>
                        <a:pt x="301943" y="2318695"/>
                        <a:pt x="299664" y="2315277"/>
                      </a:cubicBezTo>
                      <a:cubicBezTo>
                        <a:pt x="296246" y="2308440"/>
                        <a:pt x="288270" y="2305022"/>
                        <a:pt x="281434" y="2305022"/>
                      </a:cubicBezTo>
                      <a:lnTo>
                        <a:pt x="281434" y="2305022"/>
                      </a:lnTo>
                      <a:close/>
                      <a:moveTo>
                        <a:pt x="385120" y="2438333"/>
                      </a:moveTo>
                      <a:cubicBezTo>
                        <a:pt x="379423" y="2438333"/>
                        <a:pt x="374865" y="2440612"/>
                        <a:pt x="370308" y="2444030"/>
                      </a:cubicBezTo>
                      <a:cubicBezTo>
                        <a:pt x="361192" y="2452006"/>
                        <a:pt x="360053" y="2466818"/>
                        <a:pt x="368029" y="2475933"/>
                      </a:cubicBezTo>
                      <a:cubicBezTo>
                        <a:pt x="369168" y="2477073"/>
                        <a:pt x="370308" y="2478212"/>
                        <a:pt x="370308" y="2479351"/>
                      </a:cubicBezTo>
                      <a:cubicBezTo>
                        <a:pt x="370308" y="2479351"/>
                        <a:pt x="370308" y="2479351"/>
                        <a:pt x="370308" y="2479351"/>
                      </a:cubicBezTo>
                      <a:cubicBezTo>
                        <a:pt x="370308" y="2479351"/>
                        <a:pt x="370308" y="2479351"/>
                        <a:pt x="370308" y="2479351"/>
                      </a:cubicBezTo>
                      <a:cubicBezTo>
                        <a:pt x="370308" y="2479351"/>
                        <a:pt x="370308" y="2479351"/>
                        <a:pt x="370308" y="2479351"/>
                      </a:cubicBezTo>
                      <a:cubicBezTo>
                        <a:pt x="370308" y="2479351"/>
                        <a:pt x="371447" y="2480491"/>
                        <a:pt x="371447" y="2480491"/>
                      </a:cubicBezTo>
                      <a:cubicBezTo>
                        <a:pt x="371447" y="2480491"/>
                        <a:pt x="371447" y="2480491"/>
                        <a:pt x="371447" y="2480491"/>
                      </a:cubicBezTo>
                      <a:cubicBezTo>
                        <a:pt x="371447" y="2480491"/>
                        <a:pt x="371447" y="2480491"/>
                        <a:pt x="371447" y="2480491"/>
                      </a:cubicBezTo>
                      <a:cubicBezTo>
                        <a:pt x="371447" y="2480491"/>
                        <a:pt x="371447" y="2480491"/>
                        <a:pt x="371447" y="2480491"/>
                      </a:cubicBezTo>
                      <a:cubicBezTo>
                        <a:pt x="371447" y="2480491"/>
                        <a:pt x="371447" y="2480491"/>
                        <a:pt x="371447" y="2480491"/>
                      </a:cubicBezTo>
                      <a:cubicBezTo>
                        <a:pt x="371447" y="2480491"/>
                        <a:pt x="371447" y="2480491"/>
                        <a:pt x="371447" y="2480491"/>
                      </a:cubicBezTo>
                      <a:cubicBezTo>
                        <a:pt x="371447" y="2480491"/>
                        <a:pt x="371447" y="2480491"/>
                        <a:pt x="371447" y="2481630"/>
                      </a:cubicBezTo>
                      <a:cubicBezTo>
                        <a:pt x="371447" y="2481630"/>
                        <a:pt x="371447" y="2481630"/>
                        <a:pt x="371447" y="2481630"/>
                      </a:cubicBezTo>
                      <a:cubicBezTo>
                        <a:pt x="371447" y="2481630"/>
                        <a:pt x="371447" y="2481630"/>
                        <a:pt x="371447" y="2481630"/>
                      </a:cubicBezTo>
                      <a:cubicBezTo>
                        <a:pt x="371447" y="2481630"/>
                        <a:pt x="371447" y="2481630"/>
                        <a:pt x="371447" y="2481630"/>
                      </a:cubicBezTo>
                      <a:cubicBezTo>
                        <a:pt x="371447" y="2481630"/>
                        <a:pt x="371447" y="2481630"/>
                        <a:pt x="371447" y="2481630"/>
                      </a:cubicBezTo>
                      <a:cubicBezTo>
                        <a:pt x="371447" y="2481630"/>
                        <a:pt x="372586" y="2482770"/>
                        <a:pt x="372586" y="2482770"/>
                      </a:cubicBezTo>
                      <a:cubicBezTo>
                        <a:pt x="377144" y="2487327"/>
                        <a:pt x="382841" y="2490746"/>
                        <a:pt x="389677" y="2490746"/>
                      </a:cubicBezTo>
                      <a:cubicBezTo>
                        <a:pt x="395375" y="2490746"/>
                        <a:pt x="399932" y="2488467"/>
                        <a:pt x="404490" y="2485049"/>
                      </a:cubicBezTo>
                      <a:cubicBezTo>
                        <a:pt x="413605" y="2477073"/>
                        <a:pt x="414745" y="2462260"/>
                        <a:pt x="406769" y="2453145"/>
                      </a:cubicBezTo>
                      <a:cubicBezTo>
                        <a:pt x="404490" y="2450866"/>
                        <a:pt x="402211" y="2447448"/>
                        <a:pt x="399932" y="2445169"/>
                      </a:cubicBezTo>
                      <a:cubicBezTo>
                        <a:pt x="397653" y="2440612"/>
                        <a:pt x="390817" y="2438333"/>
                        <a:pt x="385120" y="2438333"/>
                      </a:cubicBezTo>
                      <a:lnTo>
                        <a:pt x="385120" y="2438333"/>
                      </a:lnTo>
                      <a:close/>
                      <a:moveTo>
                        <a:pt x="502479" y="2557971"/>
                      </a:moveTo>
                      <a:cubicBezTo>
                        <a:pt x="496782" y="2557971"/>
                        <a:pt x="489946" y="2560250"/>
                        <a:pt x="485388" y="2565947"/>
                      </a:cubicBezTo>
                      <a:cubicBezTo>
                        <a:pt x="477412" y="2575062"/>
                        <a:pt x="477412" y="2589874"/>
                        <a:pt x="486527" y="2597850"/>
                      </a:cubicBezTo>
                      <a:cubicBezTo>
                        <a:pt x="489946" y="2600129"/>
                        <a:pt x="492224" y="2603547"/>
                        <a:pt x="495643" y="2605826"/>
                      </a:cubicBezTo>
                      <a:cubicBezTo>
                        <a:pt x="500200" y="2609244"/>
                        <a:pt x="505897" y="2611523"/>
                        <a:pt x="510455" y="2611523"/>
                      </a:cubicBezTo>
                      <a:cubicBezTo>
                        <a:pt x="516152" y="2611523"/>
                        <a:pt x="522988" y="2609244"/>
                        <a:pt x="527546" y="2603547"/>
                      </a:cubicBezTo>
                      <a:cubicBezTo>
                        <a:pt x="535522" y="2594432"/>
                        <a:pt x="535522" y="2579619"/>
                        <a:pt x="525267" y="2571644"/>
                      </a:cubicBezTo>
                      <a:cubicBezTo>
                        <a:pt x="522988" y="2569365"/>
                        <a:pt x="519570" y="2567086"/>
                        <a:pt x="517291" y="2564807"/>
                      </a:cubicBezTo>
                      <a:cubicBezTo>
                        <a:pt x="513873" y="2560250"/>
                        <a:pt x="508176" y="2557971"/>
                        <a:pt x="502479" y="2557971"/>
                      </a:cubicBezTo>
                      <a:lnTo>
                        <a:pt x="502479" y="2557971"/>
                      </a:lnTo>
                      <a:close/>
                      <a:moveTo>
                        <a:pt x="633511" y="2663936"/>
                      </a:moveTo>
                      <a:cubicBezTo>
                        <a:pt x="626675" y="2663936"/>
                        <a:pt x="619838" y="2667354"/>
                        <a:pt x="615280" y="2673051"/>
                      </a:cubicBezTo>
                      <a:cubicBezTo>
                        <a:pt x="608444" y="2683305"/>
                        <a:pt x="610723" y="2696978"/>
                        <a:pt x="620977" y="2704954"/>
                      </a:cubicBezTo>
                      <a:cubicBezTo>
                        <a:pt x="622117" y="2704954"/>
                        <a:pt x="622117" y="2706094"/>
                        <a:pt x="623256" y="2706094"/>
                      </a:cubicBezTo>
                      <a:cubicBezTo>
                        <a:pt x="623256" y="2706094"/>
                        <a:pt x="623256" y="2706094"/>
                        <a:pt x="623256" y="2706094"/>
                      </a:cubicBezTo>
                      <a:cubicBezTo>
                        <a:pt x="623256" y="2706094"/>
                        <a:pt x="623256" y="2706094"/>
                        <a:pt x="623256" y="2706094"/>
                      </a:cubicBezTo>
                      <a:cubicBezTo>
                        <a:pt x="623256" y="2706094"/>
                        <a:pt x="623256" y="2706094"/>
                        <a:pt x="623256" y="2706094"/>
                      </a:cubicBezTo>
                      <a:cubicBezTo>
                        <a:pt x="623256" y="2706094"/>
                        <a:pt x="623256" y="2706094"/>
                        <a:pt x="623256" y="2706094"/>
                      </a:cubicBezTo>
                      <a:cubicBezTo>
                        <a:pt x="625535" y="2707233"/>
                        <a:pt x="626675" y="2708373"/>
                        <a:pt x="628953" y="2710651"/>
                      </a:cubicBezTo>
                      <a:cubicBezTo>
                        <a:pt x="628953" y="2710651"/>
                        <a:pt x="628953" y="2710651"/>
                        <a:pt x="628953" y="2710651"/>
                      </a:cubicBezTo>
                      <a:lnTo>
                        <a:pt x="628953" y="2710651"/>
                      </a:lnTo>
                      <a:cubicBezTo>
                        <a:pt x="633511" y="2712930"/>
                        <a:pt x="638069" y="2715209"/>
                        <a:pt x="642626" y="2715209"/>
                      </a:cubicBezTo>
                      <a:cubicBezTo>
                        <a:pt x="649463" y="2715209"/>
                        <a:pt x="656299" y="2711791"/>
                        <a:pt x="660857" y="2706094"/>
                      </a:cubicBezTo>
                      <a:cubicBezTo>
                        <a:pt x="667693" y="2695839"/>
                        <a:pt x="665414" y="2682166"/>
                        <a:pt x="655160" y="2674190"/>
                      </a:cubicBezTo>
                      <a:cubicBezTo>
                        <a:pt x="651741" y="2671911"/>
                        <a:pt x="649463" y="2669633"/>
                        <a:pt x="646044" y="2667354"/>
                      </a:cubicBezTo>
                      <a:cubicBezTo>
                        <a:pt x="642626" y="2665075"/>
                        <a:pt x="638069" y="2663936"/>
                        <a:pt x="633511" y="2663936"/>
                      </a:cubicBezTo>
                      <a:lnTo>
                        <a:pt x="633511" y="2663936"/>
                      </a:lnTo>
                      <a:close/>
                      <a:moveTo>
                        <a:pt x="774798" y="2753949"/>
                      </a:moveTo>
                      <a:cubicBezTo>
                        <a:pt x="766822" y="2753949"/>
                        <a:pt x="758846" y="2758506"/>
                        <a:pt x="755427" y="2765343"/>
                      </a:cubicBezTo>
                      <a:cubicBezTo>
                        <a:pt x="749730" y="2776737"/>
                        <a:pt x="753149" y="2790410"/>
                        <a:pt x="764543" y="2796107"/>
                      </a:cubicBezTo>
                      <a:lnTo>
                        <a:pt x="764543" y="2796107"/>
                      </a:lnTo>
                      <a:cubicBezTo>
                        <a:pt x="764543" y="2796107"/>
                        <a:pt x="764543" y="2796107"/>
                        <a:pt x="764543" y="2796107"/>
                      </a:cubicBezTo>
                      <a:cubicBezTo>
                        <a:pt x="764543" y="2796107"/>
                        <a:pt x="764543" y="2796107"/>
                        <a:pt x="764543" y="2796107"/>
                      </a:cubicBezTo>
                      <a:cubicBezTo>
                        <a:pt x="764543" y="2796107"/>
                        <a:pt x="764543" y="2796107"/>
                        <a:pt x="764543" y="2796107"/>
                      </a:cubicBezTo>
                      <a:cubicBezTo>
                        <a:pt x="764543" y="2796107"/>
                        <a:pt x="764543" y="2796107"/>
                        <a:pt x="764543" y="2796107"/>
                      </a:cubicBezTo>
                      <a:cubicBezTo>
                        <a:pt x="764543" y="2796107"/>
                        <a:pt x="764543" y="2796107"/>
                        <a:pt x="764543" y="2796107"/>
                      </a:cubicBezTo>
                      <a:cubicBezTo>
                        <a:pt x="764543" y="2796107"/>
                        <a:pt x="764543" y="2796107"/>
                        <a:pt x="765682" y="2796107"/>
                      </a:cubicBezTo>
                      <a:cubicBezTo>
                        <a:pt x="765682" y="2796107"/>
                        <a:pt x="765682" y="2796107"/>
                        <a:pt x="765682" y="2796107"/>
                      </a:cubicBezTo>
                      <a:cubicBezTo>
                        <a:pt x="765682" y="2796107"/>
                        <a:pt x="765682" y="2796107"/>
                        <a:pt x="765682" y="2796107"/>
                      </a:cubicBezTo>
                      <a:cubicBezTo>
                        <a:pt x="765682" y="2796107"/>
                        <a:pt x="765682" y="2796107"/>
                        <a:pt x="765682" y="2796107"/>
                      </a:cubicBezTo>
                      <a:cubicBezTo>
                        <a:pt x="765682" y="2796107"/>
                        <a:pt x="765682" y="2796107"/>
                        <a:pt x="765682" y="2796107"/>
                      </a:cubicBezTo>
                      <a:cubicBezTo>
                        <a:pt x="765682" y="2796107"/>
                        <a:pt x="765682" y="2796107"/>
                        <a:pt x="765682" y="2796107"/>
                      </a:cubicBezTo>
                      <a:cubicBezTo>
                        <a:pt x="766822" y="2796107"/>
                        <a:pt x="766822" y="2797246"/>
                        <a:pt x="767961" y="2797246"/>
                      </a:cubicBezTo>
                      <a:cubicBezTo>
                        <a:pt x="767961" y="2797246"/>
                        <a:pt x="767961" y="2797246"/>
                        <a:pt x="767961" y="2797246"/>
                      </a:cubicBezTo>
                      <a:cubicBezTo>
                        <a:pt x="769101" y="2798386"/>
                        <a:pt x="771379" y="2799525"/>
                        <a:pt x="772519" y="2799525"/>
                      </a:cubicBezTo>
                      <a:cubicBezTo>
                        <a:pt x="775937" y="2801804"/>
                        <a:pt x="779355" y="2801804"/>
                        <a:pt x="783913" y="2801804"/>
                      </a:cubicBezTo>
                      <a:cubicBezTo>
                        <a:pt x="791889" y="2801804"/>
                        <a:pt x="799864" y="2797246"/>
                        <a:pt x="804422" y="2790410"/>
                      </a:cubicBezTo>
                      <a:cubicBezTo>
                        <a:pt x="810119" y="2779016"/>
                        <a:pt x="806701" y="2765343"/>
                        <a:pt x="795307" y="2759646"/>
                      </a:cubicBezTo>
                      <a:cubicBezTo>
                        <a:pt x="791889" y="2757367"/>
                        <a:pt x="788470" y="2756227"/>
                        <a:pt x="786192" y="2753949"/>
                      </a:cubicBezTo>
                      <a:cubicBezTo>
                        <a:pt x="782773" y="2755088"/>
                        <a:pt x="779355" y="2753949"/>
                        <a:pt x="774798" y="2753949"/>
                      </a:cubicBezTo>
                      <a:lnTo>
                        <a:pt x="774798" y="2753949"/>
                      </a:lnTo>
                      <a:close/>
                      <a:moveTo>
                        <a:pt x="926339" y="2828010"/>
                      </a:moveTo>
                      <a:cubicBezTo>
                        <a:pt x="917224" y="2828010"/>
                        <a:pt x="909248" y="2833707"/>
                        <a:pt x="905829" y="2841683"/>
                      </a:cubicBezTo>
                      <a:cubicBezTo>
                        <a:pt x="901272" y="2853077"/>
                        <a:pt x="906969" y="2866750"/>
                        <a:pt x="918363" y="2871308"/>
                      </a:cubicBezTo>
                      <a:cubicBezTo>
                        <a:pt x="918363" y="2871308"/>
                        <a:pt x="918363" y="2871308"/>
                        <a:pt x="918363" y="2871308"/>
                      </a:cubicBezTo>
                      <a:cubicBezTo>
                        <a:pt x="918363" y="2871308"/>
                        <a:pt x="918363" y="2871308"/>
                        <a:pt x="918363" y="2871308"/>
                      </a:cubicBezTo>
                      <a:cubicBezTo>
                        <a:pt x="918363" y="2871308"/>
                        <a:pt x="918363" y="2871308"/>
                        <a:pt x="918363" y="2871308"/>
                      </a:cubicBezTo>
                      <a:cubicBezTo>
                        <a:pt x="918363" y="2871308"/>
                        <a:pt x="918363" y="2871308"/>
                        <a:pt x="918363" y="2871308"/>
                      </a:cubicBezTo>
                      <a:cubicBezTo>
                        <a:pt x="918363" y="2871308"/>
                        <a:pt x="918363" y="2871308"/>
                        <a:pt x="918363" y="2871308"/>
                      </a:cubicBezTo>
                      <a:cubicBezTo>
                        <a:pt x="918363" y="2871308"/>
                        <a:pt x="918363" y="2871308"/>
                        <a:pt x="918363" y="2871308"/>
                      </a:cubicBezTo>
                      <a:cubicBezTo>
                        <a:pt x="918363" y="2871308"/>
                        <a:pt x="918363" y="2871308"/>
                        <a:pt x="918363" y="2871308"/>
                      </a:cubicBezTo>
                      <a:cubicBezTo>
                        <a:pt x="918363" y="2871308"/>
                        <a:pt x="918363" y="2871308"/>
                        <a:pt x="919502" y="2871308"/>
                      </a:cubicBezTo>
                      <a:cubicBezTo>
                        <a:pt x="919502" y="2871308"/>
                        <a:pt x="919502" y="2871308"/>
                        <a:pt x="919502" y="2871308"/>
                      </a:cubicBezTo>
                      <a:cubicBezTo>
                        <a:pt x="919502" y="2871308"/>
                        <a:pt x="919502" y="2871308"/>
                        <a:pt x="919502" y="2871308"/>
                      </a:cubicBezTo>
                      <a:cubicBezTo>
                        <a:pt x="919502" y="2871308"/>
                        <a:pt x="919502" y="2871308"/>
                        <a:pt x="919502" y="2871308"/>
                      </a:cubicBezTo>
                      <a:cubicBezTo>
                        <a:pt x="919502" y="2871308"/>
                        <a:pt x="919502" y="2871308"/>
                        <a:pt x="919502" y="2871308"/>
                      </a:cubicBezTo>
                      <a:cubicBezTo>
                        <a:pt x="921781" y="2872447"/>
                        <a:pt x="924060" y="2873587"/>
                        <a:pt x="926339" y="2873587"/>
                      </a:cubicBezTo>
                      <a:cubicBezTo>
                        <a:pt x="928618" y="2874726"/>
                        <a:pt x="932036" y="2874726"/>
                        <a:pt x="934315" y="2874726"/>
                      </a:cubicBezTo>
                      <a:cubicBezTo>
                        <a:pt x="943430" y="2874726"/>
                        <a:pt x="951406" y="2869029"/>
                        <a:pt x="955963" y="2861053"/>
                      </a:cubicBezTo>
                      <a:cubicBezTo>
                        <a:pt x="960521" y="2849659"/>
                        <a:pt x="954824" y="2835986"/>
                        <a:pt x="943430" y="2831428"/>
                      </a:cubicBezTo>
                      <a:cubicBezTo>
                        <a:pt x="940012" y="2830289"/>
                        <a:pt x="936593" y="2829150"/>
                        <a:pt x="933175" y="2826871"/>
                      </a:cubicBezTo>
                      <a:cubicBezTo>
                        <a:pt x="932036" y="2829150"/>
                        <a:pt x="929757" y="2828010"/>
                        <a:pt x="926339" y="2828010"/>
                      </a:cubicBezTo>
                      <a:lnTo>
                        <a:pt x="926339" y="2828010"/>
                      </a:lnTo>
                      <a:close/>
                      <a:moveTo>
                        <a:pt x="1084716" y="2883841"/>
                      </a:moveTo>
                      <a:cubicBezTo>
                        <a:pt x="1074462" y="2883841"/>
                        <a:pt x="1065347" y="2890678"/>
                        <a:pt x="1063068" y="2899793"/>
                      </a:cubicBezTo>
                      <a:cubicBezTo>
                        <a:pt x="1059650" y="2912326"/>
                        <a:pt x="1066486" y="2924860"/>
                        <a:pt x="1079019" y="2928278"/>
                      </a:cubicBezTo>
                      <a:cubicBezTo>
                        <a:pt x="1080159" y="2928278"/>
                        <a:pt x="1081298" y="2929418"/>
                        <a:pt x="1082438" y="2929418"/>
                      </a:cubicBezTo>
                      <a:cubicBezTo>
                        <a:pt x="1082438" y="2929418"/>
                        <a:pt x="1082438" y="2929418"/>
                        <a:pt x="1082438" y="2929418"/>
                      </a:cubicBezTo>
                      <a:cubicBezTo>
                        <a:pt x="1082438" y="2929418"/>
                        <a:pt x="1082438" y="2929418"/>
                        <a:pt x="1082438" y="2929418"/>
                      </a:cubicBezTo>
                      <a:cubicBezTo>
                        <a:pt x="1084716" y="2930557"/>
                        <a:pt x="1086995" y="2930557"/>
                        <a:pt x="1089274" y="2931697"/>
                      </a:cubicBezTo>
                      <a:cubicBezTo>
                        <a:pt x="1091553" y="2931697"/>
                        <a:pt x="1093832" y="2932836"/>
                        <a:pt x="1094971" y="2932836"/>
                      </a:cubicBezTo>
                      <a:cubicBezTo>
                        <a:pt x="1105226" y="2932836"/>
                        <a:pt x="1114341" y="2925999"/>
                        <a:pt x="1116620" y="2915745"/>
                      </a:cubicBezTo>
                      <a:cubicBezTo>
                        <a:pt x="1120038" y="2903211"/>
                        <a:pt x="1113202" y="2890678"/>
                        <a:pt x="1100668" y="2887259"/>
                      </a:cubicBezTo>
                      <a:cubicBezTo>
                        <a:pt x="1097250" y="2886120"/>
                        <a:pt x="1093832" y="2884981"/>
                        <a:pt x="1090413" y="2883841"/>
                      </a:cubicBezTo>
                      <a:cubicBezTo>
                        <a:pt x="1089274" y="2883841"/>
                        <a:pt x="1086995" y="2883841"/>
                        <a:pt x="1084716" y="2883841"/>
                      </a:cubicBezTo>
                      <a:lnTo>
                        <a:pt x="1084716" y="2883841"/>
                      </a:lnTo>
                      <a:close/>
                      <a:moveTo>
                        <a:pt x="1248791" y="2920302"/>
                      </a:moveTo>
                      <a:cubicBezTo>
                        <a:pt x="1237397" y="2920302"/>
                        <a:pt x="1228282" y="2928278"/>
                        <a:pt x="1226003" y="2939672"/>
                      </a:cubicBezTo>
                      <a:cubicBezTo>
                        <a:pt x="1223724" y="2952206"/>
                        <a:pt x="1232839" y="2963600"/>
                        <a:pt x="1244233" y="2965879"/>
                      </a:cubicBezTo>
                      <a:cubicBezTo>
                        <a:pt x="1245373" y="2965879"/>
                        <a:pt x="1247652" y="2965879"/>
                        <a:pt x="1248791" y="2967018"/>
                      </a:cubicBezTo>
                      <a:cubicBezTo>
                        <a:pt x="1248791" y="2967018"/>
                        <a:pt x="1248791" y="2967018"/>
                        <a:pt x="1248791" y="2967018"/>
                      </a:cubicBezTo>
                      <a:cubicBezTo>
                        <a:pt x="1248791" y="2967018"/>
                        <a:pt x="1248791" y="2967018"/>
                        <a:pt x="1248791" y="2967018"/>
                      </a:cubicBezTo>
                      <a:cubicBezTo>
                        <a:pt x="1251070" y="2967018"/>
                        <a:pt x="1253349" y="2968157"/>
                        <a:pt x="1254488" y="2968157"/>
                      </a:cubicBezTo>
                      <a:cubicBezTo>
                        <a:pt x="1255627" y="2968157"/>
                        <a:pt x="1256767" y="2968157"/>
                        <a:pt x="1257906" y="2968157"/>
                      </a:cubicBezTo>
                      <a:cubicBezTo>
                        <a:pt x="1269301" y="2968157"/>
                        <a:pt x="1278416" y="2960182"/>
                        <a:pt x="1280695" y="2948788"/>
                      </a:cubicBezTo>
                      <a:cubicBezTo>
                        <a:pt x="1282973" y="2936254"/>
                        <a:pt x="1273858" y="2924860"/>
                        <a:pt x="1261325" y="2922581"/>
                      </a:cubicBezTo>
                      <a:cubicBezTo>
                        <a:pt x="1257906" y="2921442"/>
                        <a:pt x="1254488" y="2921442"/>
                        <a:pt x="1249930" y="2920302"/>
                      </a:cubicBezTo>
                      <a:cubicBezTo>
                        <a:pt x="1251070" y="2921442"/>
                        <a:pt x="1249930" y="2920302"/>
                        <a:pt x="1248791" y="2920302"/>
                      </a:cubicBezTo>
                      <a:lnTo>
                        <a:pt x="1248791" y="2920302"/>
                      </a:lnTo>
                      <a:close/>
                      <a:moveTo>
                        <a:pt x="1416284" y="2938533"/>
                      </a:moveTo>
                      <a:cubicBezTo>
                        <a:pt x="1403751" y="2938533"/>
                        <a:pt x="1394635" y="2947648"/>
                        <a:pt x="1393496" y="2960182"/>
                      </a:cubicBezTo>
                      <a:cubicBezTo>
                        <a:pt x="1392356" y="2972715"/>
                        <a:pt x="1402611" y="2982970"/>
                        <a:pt x="1415145" y="2984109"/>
                      </a:cubicBezTo>
                      <a:cubicBezTo>
                        <a:pt x="1416284" y="2984109"/>
                        <a:pt x="1418563" y="2984109"/>
                        <a:pt x="1419702" y="2984109"/>
                      </a:cubicBezTo>
                      <a:cubicBezTo>
                        <a:pt x="1419702" y="2984109"/>
                        <a:pt x="1419702" y="2984109"/>
                        <a:pt x="1419702" y="2984109"/>
                      </a:cubicBezTo>
                      <a:cubicBezTo>
                        <a:pt x="1419702" y="2984109"/>
                        <a:pt x="1419702" y="2984109"/>
                        <a:pt x="1419702" y="2984109"/>
                      </a:cubicBezTo>
                      <a:cubicBezTo>
                        <a:pt x="1419702" y="2984109"/>
                        <a:pt x="1419702" y="2984109"/>
                        <a:pt x="1419702" y="2984109"/>
                      </a:cubicBezTo>
                      <a:lnTo>
                        <a:pt x="1419702" y="2984109"/>
                      </a:lnTo>
                      <a:cubicBezTo>
                        <a:pt x="1420842" y="2984109"/>
                        <a:pt x="1423121" y="2984109"/>
                        <a:pt x="1424260" y="2984109"/>
                      </a:cubicBezTo>
                      <a:lnTo>
                        <a:pt x="1424260" y="2984109"/>
                      </a:lnTo>
                      <a:cubicBezTo>
                        <a:pt x="1424260" y="2984109"/>
                        <a:pt x="1424260" y="2984109"/>
                        <a:pt x="1424260" y="2984109"/>
                      </a:cubicBezTo>
                      <a:cubicBezTo>
                        <a:pt x="1424260" y="2984109"/>
                        <a:pt x="1424260" y="2984109"/>
                        <a:pt x="1424260" y="2984109"/>
                      </a:cubicBezTo>
                      <a:cubicBezTo>
                        <a:pt x="1424260" y="2984109"/>
                        <a:pt x="1425399" y="2984109"/>
                        <a:pt x="1425399" y="2984109"/>
                      </a:cubicBezTo>
                      <a:cubicBezTo>
                        <a:pt x="1437933" y="2984109"/>
                        <a:pt x="1448187" y="2974994"/>
                        <a:pt x="1448187" y="2962460"/>
                      </a:cubicBezTo>
                      <a:cubicBezTo>
                        <a:pt x="1448187" y="2949927"/>
                        <a:pt x="1439072" y="2939672"/>
                        <a:pt x="1426539" y="2938533"/>
                      </a:cubicBezTo>
                      <a:cubicBezTo>
                        <a:pt x="1423121" y="2938533"/>
                        <a:pt x="1419702" y="2938533"/>
                        <a:pt x="1415145" y="2938533"/>
                      </a:cubicBezTo>
                      <a:cubicBezTo>
                        <a:pt x="1417424" y="2938533"/>
                        <a:pt x="1416284" y="2938533"/>
                        <a:pt x="1416284" y="2938533"/>
                      </a:cubicBezTo>
                      <a:lnTo>
                        <a:pt x="1416284" y="2938533"/>
                      </a:lnTo>
                      <a:close/>
                      <a:moveTo>
                        <a:pt x="1596310" y="2937394"/>
                      </a:moveTo>
                      <a:cubicBezTo>
                        <a:pt x="1596310" y="2937394"/>
                        <a:pt x="1595171" y="2937394"/>
                        <a:pt x="1595171" y="2937394"/>
                      </a:cubicBezTo>
                      <a:cubicBezTo>
                        <a:pt x="1591753" y="2937394"/>
                        <a:pt x="1588335" y="2937394"/>
                        <a:pt x="1583777" y="2938533"/>
                      </a:cubicBezTo>
                      <a:cubicBezTo>
                        <a:pt x="1571244" y="2939672"/>
                        <a:pt x="1562128" y="2949927"/>
                        <a:pt x="1562128" y="2962460"/>
                      </a:cubicBezTo>
                      <a:cubicBezTo>
                        <a:pt x="1563268" y="2974994"/>
                        <a:pt x="1572383" y="2984109"/>
                        <a:pt x="1584916" y="2984109"/>
                      </a:cubicBezTo>
                      <a:cubicBezTo>
                        <a:pt x="1584916" y="2984109"/>
                        <a:pt x="1586056" y="2984109"/>
                        <a:pt x="1586056" y="2984109"/>
                      </a:cubicBezTo>
                      <a:cubicBezTo>
                        <a:pt x="1589474" y="2984109"/>
                        <a:pt x="1591753" y="2984109"/>
                        <a:pt x="1595171" y="2982970"/>
                      </a:cubicBezTo>
                      <a:cubicBezTo>
                        <a:pt x="1595171" y="2982970"/>
                        <a:pt x="1595171" y="2982970"/>
                        <a:pt x="1595171" y="2982970"/>
                      </a:cubicBezTo>
                      <a:cubicBezTo>
                        <a:pt x="1595171" y="2982970"/>
                        <a:pt x="1595171" y="2982970"/>
                        <a:pt x="1595171" y="2982970"/>
                      </a:cubicBezTo>
                      <a:cubicBezTo>
                        <a:pt x="1596310" y="2982970"/>
                        <a:pt x="1596310" y="2982970"/>
                        <a:pt x="1597450" y="2982970"/>
                      </a:cubicBezTo>
                      <a:cubicBezTo>
                        <a:pt x="1609983" y="2981830"/>
                        <a:pt x="1619099" y="2971576"/>
                        <a:pt x="1619099" y="2959042"/>
                      </a:cubicBezTo>
                      <a:cubicBezTo>
                        <a:pt x="1617959" y="2946509"/>
                        <a:pt x="1607704" y="2937394"/>
                        <a:pt x="1596310" y="2937394"/>
                      </a:cubicBezTo>
                      <a:lnTo>
                        <a:pt x="1596310" y="2937394"/>
                      </a:lnTo>
                      <a:close/>
                      <a:moveTo>
                        <a:pt x="1762664" y="2915745"/>
                      </a:moveTo>
                      <a:cubicBezTo>
                        <a:pt x="1761525" y="2915745"/>
                        <a:pt x="1760385" y="2915745"/>
                        <a:pt x="1758106" y="2915745"/>
                      </a:cubicBezTo>
                      <a:cubicBezTo>
                        <a:pt x="1754688" y="2916884"/>
                        <a:pt x="1751270" y="2916884"/>
                        <a:pt x="1746712" y="2918023"/>
                      </a:cubicBezTo>
                      <a:cubicBezTo>
                        <a:pt x="1734179" y="2920302"/>
                        <a:pt x="1726203" y="2931697"/>
                        <a:pt x="1728482" y="2944230"/>
                      </a:cubicBezTo>
                      <a:cubicBezTo>
                        <a:pt x="1730761" y="2955624"/>
                        <a:pt x="1739876" y="2962460"/>
                        <a:pt x="1751270" y="2962460"/>
                      </a:cubicBezTo>
                      <a:cubicBezTo>
                        <a:pt x="1752409" y="2962460"/>
                        <a:pt x="1753549" y="2962460"/>
                        <a:pt x="1754688" y="2962460"/>
                      </a:cubicBezTo>
                      <a:cubicBezTo>
                        <a:pt x="1758106" y="2961321"/>
                        <a:pt x="1762664" y="2961321"/>
                        <a:pt x="1766082" y="2960182"/>
                      </a:cubicBezTo>
                      <a:cubicBezTo>
                        <a:pt x="1778616" y="2957903"/>
                        <a:pt x="1786592" y="2946509"/>
                        <a:pt x="1784313" y="2933975"/>
                      </a:cubicBezTo>
                      <a:cubicBezTo>
                        <a:pt x="1783174" y="2923721"/>
                        <a:pt x="1772919" y="2915745"/>
                        <a:pt x="1762664" y="2915745"/>
                      </a:cubicBezTo>
                      <a:lnTo>
                        <a:pt x="1762664" y="2915745"/>
                      </a:lnTo>
                      <a:close/>
                      <a:moveTo>
                        <a:pt x="1925600" y="2875865"/>
                      </a:moveTo>
                      <a:cubicBezTo>
                        <a:pt x="1923321" y="2875865"/>
                        <a:pt x="1921042" y="2875865"/>
                        <a:pt x="1918763" y="2877005"/>
                      </a:cubicBezTo>
                      <a:cubicBezTo>
                        <a:pt x="1915345" y="2878144"/>
                        <a:pt x="1911926" y="2879284"/>
                        <a:pt x="1908508" y="2880423"/>
                      </a:cubicBezTo>
                      <a:cubicBezTo>
                        <a:pt x="1895975" y="2883841"/>
                        <a:pt x="1889138" y="2896375"/>
                        <a:pt x="1893696" y="2908908"/>
                      </a:cubicBezTo>
                      <a:cubicBezTo>
                        <a:pt x="1897114" y="2919163"/>
                        <a:pt x="1906229" y="2924860"/>
                        <a:pt x="1915345" y="2924860"/>
                      </a:cubicBezTo>
                      <a:cubicBezTo>
                        <a:pt x="1917624" y="2924860"/>
                        <a:pt x="1919902" y="2924860"/>
                        <a:pt x="1922181" y="2923721"/>
                      </a:cubicBezTo>
                      <a:cubicBezTo>
                        <a:pt x="1923321" y="2923721"/>
                        <a:pt x="1924460" y="2923721"/>
                        <a:pt x="1924460" y="2922581"/>
                      </a:cubicBezTo>
                      <a:cubicBezTo>
                        <a:pt x="1924460" y="2922581"/>
                        <a:pt x="1924460" y="2922581"/>
                        <a:pt x="1924460" y="2922581"/>
                      </a:cubicBezTo>
                      <a:cubicBezTo>
                        <a:pt x="1924460" y="2922581"/>
                        <a:pt x="1924460" y="2922581"/>
                        <a:pt x="1924460" y="2922581"/>
                      </a:cubicBezTo>
                      <a:cubicBezTo>
                        <a:pt x="1924460" y="2922581"/>
                        <a:pt x="1924460" y="2922581"/>
                        <a:pt x="1924460" y="2922581"/>
                      </a:cubicBezTo>
                      <a:cubicBezTo>
                        <a:pt x="1924460" y="2922581"/>
                        <a:pt x="1924460" y="2922581"/>
                        <a:pt x="1924460" y="2922581"/>
                      </a:cubicBezTo>
                      <a:cubicBezTo>
                        <a:pt x="1924460" y="2922581"/>
                        <a:pt x="1925600" y="2922581"/>
                        <a:pt x="1925600" y="2922581"/>
                      </a:cubicBezTo>
                      <a:cubicBezTo>
                        <a:pt x="1925600" y="2922581"/>
                        <a:pt x="1925600" y="2922581"/>
                        <a:pt x="1925600" y="2922581"/>
                      </a:cubicBezTo>
                      <a:cubicBezTo>
                        <a:pt x="1925600" y="2922581"/>
                        <a:pt x="1925600" y="2922581"/>
                        <a:pt x="1925600" y="2922581"/>
                      </a:cubicBezTo>
                      <a:cubicBezTo>
                        <a:pt x="1925600" y="2922581"/>
                        <a:pt x="1925600" y="2922581"/>
                        <a:pt x="1925600" y="2922581"/>
                      </a:cubicBezTo>
                      <a:cubicBezTo>
                        <a:pt x="1925600" y="2922581"/>
                        <a:pt x="1925600" y="2922581"/>
                        <a:pt x="1925600" y="2922581"/>
                      </a:cubicBezTo>
                      <a:cubicBezTo>
                        <a:pt x="1926739" y="2922581"/>
                        <a:pt x="1929018" y="2921442"/>
                        <a:pt x="1930157" y="2921442"/>
                      </a:cubicBezTo>
                      <a:cubicBezTo>
                        <a:pt x="1942691" y="2918023"/>
                        <a:pt x="1948388" y="2905490"/>
                        <a:pt x="1944969" y="2892956"/>
                      </a:cubicBezTo>
                      <a:cubicBezTo>
                        <a:pt x="1944969" y="2881562"/>
                        <a:pt x="1935854" y="2875865"/>
                        <a:pt x="1925600" y="2875865"/>
                      </a:cubicBezTo>
                      <a:lnTo>
                        <a:pt x="1925600" y="2875865"/>
                      </a:lnTo>
                      <a:close/>
                      <a:moveTo>
                        <a:pt x="2083977" y="2816616"/>
                      </a:moveTo>
                      <a:cubicBezTo>
                        <a:pt x="2080559" y="2816616"/>
                        <a:pt x="2078280" y="2817756"/>
                        <a:pt x="2074862" y="2818895"/>
                      </a:cubicBezTo>
                      <a:cubicBezTo>
                        <a:pt x="2071444" y="2820034"/>
                        <a:pt x="2068026" y="2822313"/>
                        <a:pt x="2064607" y="2823453"/>
                      </a:cubicBezTo>
                      <a:cubicBezTo>
                        <a:pt x="2053213" y="2828010"/>
                        <a:pt x="2047516" y="2841683"/>
                        <a:pt x="2053213" y="2853077"/>
                      </a:cubicBezTo>
                      <a:cubicBezTo>
                        <a:pt x="2056631" y="2862193"/>
                        <a:pt x="2065747" y="2866750"/>
                        <a:pt x="2073723" y="2866750"/>
                      </a:cubicBezTo>
                      <a:cubicBezTo>
                        <a:pt x="2077141" y="2866750"/>
                        <a:pt x="2079420" y="2865611"/>
                        <a:pt x="2082838" y="2864471"/>
                      </a:cubicBezTo>
                      <a:cubicBezTo>
                        <a:pt x="2082838" y="2864471"/>
                        <a:pt x="2083977" y="2864471"/>
                        <a:pt x="2083977" y="2864471"/>
                      </a:cubicBezTo>
                      <a:cubicBezTo>
                        <a:pt x="2083977" y="2864471"/>
                        <a:pt x="2083977" y="2864471"/>
                        <a:pt x="2083977" y="2864471"/>
                      </a:cubicBezTo>
                      <a:cubicBezTo>
                        <a:pt x="2083977" y="2864471"/>
                        <a:pt x="2083977" y="2864471"/>
                        <a:pt x="2083977" y="2864471"/>
                      </a:cubicBezTo>
                      <a:cubicBezTo>
                        <a:pt x="2083977" y="2864471"/>
                        <a:pt x="2083977" y="2864471"/>
                        <a:pt x="2083977" y="2864471"/>
                      </a:cubicBezTo>
                      <a:cubicBezTo>
                        <a:pt x="2083977" y="2864471"/>
                        <a:pt x="2083977" y="2864471"/>
                        <a:pt x="2083977" y="2864471"/>
                      </a:cubicBezTo>
                      <a:cubicBezTo>
                        <a:pt x="2083977" y="2864471"/>
                        <a:pt x="2083977" y="2864471"/>
                        <a:pt x="2083977" y="2864471"/>
                      </a:cubicBezTo>
                      <a:lnTo>
                        <a:pt x="2083977" y="2864471"/>
                      </a:lnTo>
                      <a:cubicBezTo>
                        <a:pt x="2086256" y="2863332"/>
                        <a:pt x="2089674" y="2862193"/>
                        <a:pt x="2091953" y="2861053"/>
                      </a:cubicBezTo>
                      <a:cubicBezTo>
                        <a:pt x="2103347" y="2856496"/>
                        <a:pt x="2109044" y="2842822"/>
                        <a:pt x="2103347" y="2831428"/>
                      </a:cubicBezTo>
                      <a:cubicBezTo>
                        <a:pt x="2101068" y="2822313"/>
                        <a:pt x="2091953" y="2816616"/>
                        <a:pt x="2083977" y="2816616"/>
                      </a:cubicBezTo>
                      <a:lnTo>
                        <a:pt x="2083977" y="2816616"/>
                      </a:lnTo>
                      <a:close/>
                      <a:moveTo>
                        <a:pt x="2233240" y="2740276"/>
                      </a:moveTo>
                      <a:cubicBezTo>
                        <a:pt x="2229821" y="2740276"/>
                        <a:pt x="2225264" y="2741415"/>
                        <a:pt x="2221846" y="2743694"/>
                      </a:cubicBezTo>
                      <a:cubicBezTo>
                        <a:pt x="2218427" y="2745973"/>
                        <a:pt x="2215009" y="2747112"/>
                        <a:pt x="2212730" y="2749391"/>
                      </a:cubicBezTo>
                      <a:cubicBezTo>
                        <a:pt x="2201336" y="2756227"/>
                        <a:pt x="2197918" y="2769900"/>
                        <a:pt x="2204755" y="2780155"/>
                      </a:cubicBezTo>
                      <a:cubicBezTo>
                        <a:pt x="2209312" y="2786992"/>
                        <a:pt x="2216149" y="2791549"/>
                        <a:pt x="2224124" y="2791549"/>
                      </a:cubicBezTo>
                      <a:cubicBezTo>
                        <a:pt x="2227543" y="2791549"/>
                        <a:pt x="2232100" y="2790410"/>
                        <a:pt x="2235518" y="2788131"/>
                      </a:cubicBezTo>
                      <a:cubicBezTo>
                        <a:pt x="2238937" y="2785852"/>
                        <a:pt x="2242355" y="2784713"/>
                        <a:pt x="2245773" y="2782434"/>
                      </a:cubicBezTo>
                      <a:cubicBezTo>
                        <a:pt x="2256028" y="2775598"/>
                        <a:pt x="2260585" y="2761924"/>
                        <a:pt x="2253749" y="2751670"/>
                      </a:cubicBezTo>
                      <a:cubicBezTo>
                        <a:pt x="2249191" y="2744833"/>
                        <a:pt x="2241215" y="2740276"/>
                        <a:pt x="2233240" y="2740276"/>
                      </a:cubicBezTo>
                      <a:lnTo>
                        <a:pt x="2233240" y="2740276"/>
                      </a:lnTo>
                      <a:close/>
                      <a:moveTo>
                        <a:pt x="2373387" y="2646845"/>
                      </a:moveTo>
                      <a:cubicBezTo>
                        <a:pt x="2368829" y="2646845"/>
                        <a:pt x="2364272" y="2647984"/>
                        <a:pt x="2359714" y="2651402"/>
                      </a:cubicBezTo>
                      <a:cubicBezTo>
                        <a:pt x="2356296" y="2653681"/>
                        <a:pt x="2354017" y="2655960"/>
                        <a:pt x="2350599" y="2658239"/>
                      </a:cubicBezTo>
                      <a:cubicBezTo>
                        <a:pt x="2340344" y="2666214"/>
                        <a:pt x="2338065" y="2679887"/>
                        <a:pt x="2346041" y="2690142"/>
                      </a:cubicBezTo>
                      <a:cubicBezTo>
                        <a:pt x="2350599" y="2695839"/>
                        <a:pt x="2357435" y="2699257"/>
                        <a:pt x="2364272" y="2699257"/>
                      </a:cubicBezTo>
                      <a:cubicBezTo>
                        <a:pt x="2368829" y="2699257"/>
                        <a:pt x="2373387" y="2698118"/>
                        <a:pt x="2377944" y="2694699"/>
                      </a:cubicBezTo>
                      <a:cubicBezTo>
                        <a:pt x="2379084" y="2693560"/>
                        <a:pt x="2380223" y="2693560"/>
                        <a:pt x="2381363" y="2692421"/>
                      </a:cubicBezTo>
                      <a:cubicBezTo>
                        <a:pt x="2381363" y="2692421"/>
                        <a:pt x="2381363" y="2692421"/>
                        <a:pt x="2381363" y="2692421"/>
                      </a:cubicBezTo>
                      <a:cubicBezTo>
                        <a:pt x="2381363" y="2692421"/>
                        <a:pt x="2381363" y="2692421"/>
                        <a:pt x="2381363" y="2692421"/>
                      </a:cubicBezTo>
                      <a:cubicBezTo>
                        <a:pt x="2381363" y="2692421"/>
                        <a:pt x="2381363" y="2692421"/>
                        <a:pt x="2381363" y="2692421"/>
                      </a:cubicBezTo>
                      <a:cubicBezTo>
                        <a:pt x="2381363" y="2692421"/>
                        <a:pt x="2381363" y="2692421"/>
                        <a:pt x="2381363" y="2692421"/>
                      </a:cubicBezTo>
                      <a:cubicBezTo>
                        <a:pt x="2381363" y="2692421"/>
                        <a:pt x="2381363" y="2692421"/>
                        <a:pt x="2381363" y="2692421"/>
                      </a:cubicBezTo>
                      <a:cubicBezTo>
                        <a:pt x="2381363" y="2692421"/>
                        <a:pt x="2381363" y="2692421"/>
                        <a:pt x="2381363" y="2692421"/>
                      </a:cubicBezTo>
                      <a:cubicBezTo>
                        <a:pt x="2381363" y="2692421"/>
                        <a:pt x="2381363" y="2692421"/>
                        <a:pt x="2381363" y="2692421"/>
                      </a:cubicBezTo>
                      <a:cubicBezTo>
                        <a:pt x="2381363" y="2692421"/>
                        <a:pt x="2381363" y="2692421"/>
                        <a:pt x="2381363" y="2692421"/>
                      </a:cubicBezTo>
                      <a:cubicBezTo>
                        <a:pt x="2381363" y="2692421"/>
                        <a:pt x="2381363" y="2692421"/>
                        <a:pt x="2381363" y="2692421"/>
                      </a:cubicBezTo>
                      <a:cubicBezTo>
                        <a:pt x="2381363" y="2692421"/>
                        <a:pt x="2381363" y="2692421"/>
                        <a:pt x="2381363" y="2692421"/>
                      </a:cubicBezTo>
                      <a:cubicBezTo>
                        <a:pt x="2381363" y="2692421"/>
                        <a:pt x="2381363" y="2692421"/>
                        <a:pt x="2381363" y="2692421"/>
                      </a:cubicBezTo>
                      <a:lnTo>
                        <a:pt x="2381363" y="2692421"/>
                      </a:lnTo>
                      <a:cubicBezTo>
                        <a:pt x="2381363" y="2692421"/>
                        <a:pt x="2381363" y="2692421"/>
                        <a:pt x="2381363" y="2692421"/>
                      </a:cubicBezTo>
                      <a:cubicBezTo>
                        <a:pt x="2381363" y="2692421"/>
                        <a:pt x="2381363" y="2692421"/>
                        <a:pt x="2381363" y="2692421"/>
                      </a:cubicBezTo>
                      <a:cubicBezTo>
                        <a:pt x="2381363" y="2692421"/>
                        <a:pt x="2381363" y="2692421"/>
                        <a:pt x="2381363" y="2692421"/>
                      </a:cubicBezTo>
                      <a:cubicBezTo>
                        <a:pt x="2381363" y="2692421"/>
                        <a:pt x="2381363" y="2692421"/>
                        <a:pt x="2381363" y="2692421"/>
                      </a:cubicBezTo>
                      <a:cubicBezTo>
                        <a:pt x="2381363" y="2692421"/>
                        <a:pt x="2381363" y="2692421"/>
                        <a:pt x="2381363" y="2692421"/>
                      </a:cubicBezTo>
                      <a:cubicBezTo>
                        <a:pt x="2381363" y="2692421"/>
                        <a:pt x="2382502" y="2691281"/>
                        <a:pt x="2382502" y="2691281"/>
                      </a:cubicBezTo>
                      <a:cubicBezTo>
                        <a:pt x="2392757" y="2683305"/>
                        <a:pt x="2395035" y="2669633"/>
                        <a:pt x="2387060" y="2659378"/>
                      </a:cubicBezTo>
                      <a:cubicBezTo>
                        <a:pt x="2387060" y="2650263"/>
                        <a:pt x="2380223" y="2646845"/>
                        <a:pt x="2373387" y="2646845"/>
                      </a:cubicBezTo>
                      <a:lnTo>
                        <a:pt x="2373387" y="2646845"/>
                      </a:lnTo>
                      <a:close/>
                      <a:moveTo>
                        <a:pt x="2502140" y="2538601"/>
                      </a:moveTo>
                      <a:cubicBezTo>
                        <a:pt x="2496443" y="2538601"/>
                        <a:pt x="2490746" y="2540879"/>
                        <a:pt x="2486188" y="2544298"/>
                      </a:cubicBezTo>
                      <a:cubicBezTo>
                        <a:pt x="2483909" y="2546576"/>
                        <a:pt x="2480491" y="2548855"/>
                        <a:pt x="2478212" y="2552274"/>
                      </a:cubicBezTo>
                      <a:cubicBezTo>
                        <a:pt x="2469097" y="2561389"/>
                        <a:pt x="2467957" y="2575062"/>
                        <a:pt x="2477073" y="2584177"/>
                      </a:cubicBezTo>
                      <a:cubicBezTo>
                        <a:pt x="2481630" y="2588735"/>
                        <a:pt x="2487328" y="2591013"/>
                        <a:pt x="2494164" y="2591013"/>
                      </a:cubicBezTo>
                      <a:cubicBezTo>
                        <a:pt x="2499861" y="2591013"/>
                        <a:pt x="2505558" y="2588735"/>
                        <a:pt x="2510116" y="2585316"/>
                      </a:cubicBezTo>
                      <a:cubicBezTo>
                        <a:pt x="2510116" y="2585316"/>
                        <a:pt x="2510116" y="2585316"/>
                        <a:pt x="2510116" y="2585316"/>
                      </a:cubicBezTo>
                      <a:cubicBezTo>
                        <a:pt x="2512395" y="2584177"/>
                        <a:pt x="2513534" y="2581898"/>
                        <a:pt x="2515813" y="2580759"/>
                      </a:cubicBezTo>
                      <a:lnTo>
                        <a:pt x="2515813" y="2580759"/>
                      </a:lnTo>
                      <a:cubicBezTo>
                        <a:pt x="2515813" y="2580759"/>
                        <a:pt x="2515813" y="2580759"/>
                        <a:pt x="2515813" y="2580759"/>
                      </a:cubicBezTo>
                      <a:cubicBezTo>
                        <a:pt x="2515813" y="2580759"/>
                        <a:pt x="2515813" y="2580759"/>
                        <a:pt x="2515813" y="2580759"/>
                      </a:cubicBezTo>
                      <a:cubicBezTo>
                        <a:pt x="2515813" y="2580759"/>
                        <a:pt x="2515813" y="2580759"/>
                        <a:pt x="2515813" y="2580759"/>
                      </a:cubicBezTo>
                      <a:cubicBezTo>
                        <a:pt x="2516952" y="2579619"/>
                        <a:pt x="2516952" y="2579619"/>
                        <a:pt x="2518092" y="2578480"/>
                      </a:cubicBezTo>
                      <a:cubicBezTo>
                        <a:pt x="2527207" y="2569365"/>
                        <a:pt x="2527207" y="2555692"/>
                        <a:pt x="2519231" y="2546576"/>
                      </a:cubicBezTo>
                      <a:cubicBezTo>
                        <a:pt x="2514673" y="2540879"/>
                        <a:pt x="2507837" y="2538601"/>
                        <a:pt x="2502140" y="2538601"/>
                      </a:cubicBezTo>
                      <a:lnTo>
                        <a:pt x="2502140" y="2538601"/>
                      </a:lnTo>
                      <a:close/>
                      <a:moveTo>
                        <a:pt x="2617220" y="2416684"/>
                      </a:moveTo>
                      <a:cubicBezTo>
                        <a:pt x="2610383" y="2416684"/>
                        <a:pt x="2604686" y="2418963"/>
                        <a:pt x="2600129" y="2424660"/>
                      </a:cubicBezTo>
                      <a:cubicBezTo>
                        <a:pt x="2597850" y="2426939"/>
                        <a:pt x="2595571" y="2430357"/>
                        <a:pt x="2593292" y="2432636"/>
                      </a:cubicBezTo>
                      <a:cubicBezTo>
                        <a:pt x="2585317" y="2441751"/>
                        <a:pt x="2586456" y="2456563"/>
                        <a:pt x="2595571" y="2464539"/>
                      </a:cubicBezTo>
                      <a:cubicBezTo>
                        <a:pt x="2600129" y="2467957"/>
                        <a:pt x="2604686" y="2470236"/>
                        <a:pt x="2610383" y="2470236"/>
                      </a:cubicBezTo>
                      <a:cubicBezTo>
                        <a:pt x="2617220" y="2470236"/>
                        <a:pt x="2622917" y="2467957"/>
                        <a:pt x="2627475" y="2462260"/>
                      </a:cubicBezTo>
                      <a:cubicBezTo>
                        <a:pt x="2628614" y="2461121"/>
                        <a:pt x="2629754" y="2459981"/>
                        <a:pt x="2630893" y="2458842"/>
                      </a:cubicBezTo>
                      <a:cubicBezTo>
                        <a:pt x="2630893" y="2458842"/>
                        <a:pt x="2630893" y="2458842"/>
                        <a:pt x="2630893" y="2458842"/>
                      </a:cubicBezTo>
                      <a:cubicBezTo>
                        <a:pt x="2630893" y="2458842"/>
                        <a:pt x="2630893" y="2458842"/>
                        <a:pt x="2630893" y="2458842"/>
                      </a:cubicBezTo>
                      <a:cubicBezTo>
                        <a:pt x="2630893" y="2458842"/>
                        <a:pt x="2630893" y="2458842"/>
                        <a:pt x="2630893" y="2458842"/>
                      </a:cubicBezTo>
                      <a:cubicBezTo>
                        <a:pt x="2630893" y="2458842"/>
                        <a:pt x="2630893" y="2458842"/>
                        <a:pt x="2630893" y="2458842"/>
                      </a:cubicBezTo>
                      <a:cubicBezTo>
                        <a:pt x="2630893" y="2458842"/>
                        <a:pt x="2630893" y="2458842"/>
                        <a:pt x="2630893" y="2458842"/>
                      </a:cubicBezTo>
                      <a:cubicBezTo>
                        <a:pt x="2630893" y="2458842"/>
                        <a:pt x="2632032" y="2457703"/>
                        <a:pt x="2632032" y="2457703"/>
                      </a:cubicBezTo>
                      <a:cubicBezTo>
                        <a:pt x="2632032" y="2457703"/>
                        <a:pt x="2632032" y="2457703"/>
                        <a:pt x="2632032" y="2457703"/>
                      </a:cubicBezTo>
                      <a:cubicBezTo>
                        <a:pt x="2633172" y="2456563"/>
                        <a:pt x="2633172" y="2455424"/>
                        <a:pt x="2634311" y="2454284"/>
                      </a:cubicBezTo>
                      <a:cubicBezTo>
                        <a:pt x="2642287" y="2445169"/>
                        <a:pt x="2641148" y="2430357"/>
                        <a:pt x="2632032" y="2422381"/>
                      </a:cubicBezTo>
                      <a:cubicBezTo>
                        <a:pt x="2627475" y="2417824"/>
                        <a:pt x="2622917" y="2416684"/>
                        <a:pt x="2617220" y="2416684"/>
                      </a:cubicBezTo>
                      <a:lnTo>
                        <a:pt x="2617220" y="2416684"/>
                      </a:lnTo>
                      <a:close/>
                      <a:moveTo>
                        <a:pt x="2718627" y="2281095"/>
                      </a:moveTo>
                      <a:cubicBezTo>
                        <a:pt x="2711791" y="2281095"/>
                        <a:pt x="2703815" y="2284513"/>
                        <a:pt x="2699257" y="2291349"/>
                      </a:cubicBezTo>
                      <a:cubicBezTo>
                        <a:pt x="2696979" y="2294767"/>
                        <a:pt x="2694700" y="2297046"/>
                        <a:pt x="2693560" y="2300464"/>
                      </a:cubicBezTo>
                      <a:cubicBezTo>
                        <a:pt x="2686724" y="2310719"/>
                        <a:pt x="2689003" y="2325531"/>
                        <a:pt x="2699257" y="2332368"/>
                      </a:cubicBezTo>
                      <a:cubicBezTo>
                        <a:pt x="2702676" y="2334647"/>
                        <a:pt x="2707233" y="2335786"/>
                        <a:pt x="2711791" y="2335786"/>
                      </a:cubicBezTo>
                      <a:cubicBezTo>
                        <a:pt x="2718627" y="2335786"/>
                        <a:pt x="2726603" y="2332368"/>
                        <a:pt x="2731161" y="2325531"/>
                      </a:cubicBezTo>
                      <a:cubicBezTo>
                        <a:pt x="2732300" y="2324392"/>
                        <a:pt x="2733440" y="2322113"/>
                        <a:pt x="2734579" y="2320974"/>
                      </a:cubicBezTo>
                      <a:cubicBezTo>
                        <a:pt x="2734579" y="2320974"/>
                        <a:pt x="2734579" y="2320974"/>
                        <a:pt x="2734579" y="2320974"/>
                      </a:cubicBezTo>
                      <a:cubicBezTo>
                        <a:pt x="2734579" y="2320974"/>
                        <a:pt x="2734579" y="2320974"/>
                        <a:pt x="2734579" y="2320974"/>
                      </a:cubicBezTo>
                      <a:cubicBezTo>
                        <a:pt x="2734579" y="2320974"/>
                        <a:pt x="2734579" y="2320974"/>
                        <a:pt x="2734579" y="2320974"/>
                      </a:cubicBezTo>
                      <a:cubicBezTo>
                        <a:pt x="2734579" y="2320974"/>
                        <a:pt x="2734579" y="2320974"/>
                        <a:pt x="2734579" y="2320974"/>
                      </a:cubicBezTo>
                      <a:cubicBezTo>
                        <a:pt x="2735718" y="2319834"/>
                        <a:pt x="2736858" y="2318695"/>
                        <a:pt x="2736858" y="2316416"/>
                      </a:cubicBezTo>
                      <a:cubicBezTo>
                        <a:pt x="2743694" y="2306161"/>
                        <a:pt x="2741415" y="2291349"/>
                        <a:pt x="2730021" y="2284513"/>
                      </a:cubicBezTo>
                      <a:cubicBezTo>
                        <a:pt x="2726603" y="2283373"/>
                        <a:pt x="2722046" y="2281095"/>
                        <a:pt x="2718627" y="2281095"/>
                      </a:cubicBezTo>
                      <a:lnTo>
                        <a:pt x="2718627" y="2281095"/>
                      </a:lnTo>
                      <a:close/>
                      <a:moveTo>
                        <a:pt x="2802944" y="2136390"/>
                      </a:moveTo>
                      <a:cubicBezTo>
                        <a:pt x="2794968" y="2136390"/>
                        <a:pt x="2786992" y="2140947"/>
                        <a:pt x="2782434" y="2148923"/>
                      </a:cubicBezTo>
                      <a:cubicBezTo>
                        <a:pt x="2781295" y="2152341"/>
                        <a:pt x="2779016" y="2155760"/>
                        <a:pt x="2777877" y="2159178"/>
                      </a:cubicBezTo>
                      <a:cubicBezTo>
                        <a:pt x="2772179" y="2170572"/>
                        <a:pt x="2776737" y="2184245"/>
                        <a:pt x="2788131" y="2189942"/>
                      </a:cubicBezTo>
                      <a:cubicBezTo>
                        <a:pt x="2791550" y="2192221"/>
                        <a:pt x="2794968" y="2192221"/>
                        <a:pt x="2798386" y="2192221"/>
                      </a:cubicBezTo>
                      <a:cubicBezTo>
                        <a:pt x="2806362" y="2192221"/>
                        <a:pt x="2814338" y="2187663"/>
                        <a:pt x="2818895" y="2179687"/>
                      </a:cubicBezTo>
                      <a:cubicBezTo>
                        <a:pt x="2818895" y="2179687"/>
                        <a:pt x="2818895" y="2179687"/>
                        <a:pt x="2818895" y="2178548"/>
                      </a:cubicBezTo>
                      <a:cubicBezTo>
                        <a:pt x="2818895" y="2178548"/>
                        <a:pt x="2818895" y="2178548"/>
                        <a:pt x="2818895" y="2178548"/>
                      </a:cubicBezTo>
                      <a:lnTo>
                        <a:pt x="2818895" y="2178548"/>
                      </a:lnTo>
                      <a:cubicBezTo>
                        <a:pt x="2820035" y="2176269"/>
                        <a:pt x="2821174" y="2173990"/>
                        <a:pt x="2822313" y="2171711"/>
                      </a:cubicBezTo>
                      <a:lnTo>
                        <a:pt x="2822313" y="2171711"/>
                      </a:lnTo>
                      <a:cubicBezTo>
                        <a:pt x="2822313" y="2171711"/>
                        <a:pt x="2822313" y="2171711"/>
                        <a:pt x="2822313" y="2170572"/>
                      </a:cubicBezTo>
                      <a:cubicBezTo>
                        <a:pt x="2822313" y="2170572"/>
                        <a:pt x="2822313" y="2170572"/>
                        <a:pt x="2822313" y="2170572"/>
                      </a:cubicBezTo>
                      <a:cubicBezTo>
                        <a:pt x="2822313" y="2170572"/>
                        <a:pt x="2822313" y="2170572"/>
                        <a:pt x="2822313" y="2170572"/>
                      </a:cubicBezTo>
                      <a:cubicBezTo>
                        <a:pt x="2822313" y="2170572"/>
                        <a:pt x="2822313" y="2169432"/>
                        <a:pt x="2823453" y="2169432"/>
                      </a:cubicBezTo>
                      <a:cubicBezTo>
                        <a:pt x="2829150" y="2158038"/>
                        <a:pt x="2824592" y="2144366"/>
                        <a:pt x="2813198" y="2138669"/>
                      </a:cubicBezTo>
                      <a:cubicBezTo>
                        <a:pt x="2809780" y="2137529"/>
                        <a:pt x="2806362" y="2136390"/>
                        <a:pt x="2802944" y="2136390"/>
                      </a:cubicBezTo>
                      <a:lnTo>
                        <a:pt x="2802944" y="2136390"/>
                      </a:lnTo>
                      <a:close/>
                      <a:moveTo>
                        <a:pt x="2870169" y="1982570"/>
                      </a:moveTo>
                      <a:cubicBezTo>
                        <a:pt x="2861053" y="1982570"/>
                        <a:pt x="2851938" y="1988267"/>
                        <a:pt x="2848520" y="1997382"/>
                      </a:cubicBezTo>
                      <a:cubicBezTo>
                        <a:pt x="2847380" y="2000800"/>
                        <a:pt x="2846241" y="2004218"/>
                        <a:pt x="2845102" y="2007637"/>
                      </a:cubicBezTo>
                      <a:cubicBezTo>
                        <a:pt x="2840544" y="2019031"/>
                        <a:pt x="2846241" y="2032703"/>
                        <a:pt x="2858775" y="2037261"/>
                      </a:cubicBezTo>
                      <a:cubicBezTo>
                        <a:pt x="2861053" y="2038400"/>
                        <a:pt x="2864472" y="2038400"/>
                        <a:pt x="2866750" y="2038400"/>
                      </a:cubicBezTo>
                      <a:cubicBezTo>
                        <a:pt x="2875866" y="2038400"/>
                        <a:pt x="2884981" y="2032703"/>
                        <a:pt x="2888399" y="2023588"/>
                      </a:cubicBezTo>
                      <a:cubicBezTo>
                        <a:pt x="2889538" y="2021309"/>
                        <a:pt x="2889538" y="2019031"/>
                        <a:pt x="2890678" y="2016752"/>
                      </a:cubicBezTo>
                      <a:cubicBezTo>
                        <a:pt x="2890678" y="2016752"/>
                        <a:pt x="2890678" y="2016752"/>
                        <a:pt x="2890678" y="2016752"/>
                      </a:cubicBezTo>
                      <a:cubicBezTo>
                        <a:pt x="2890678" y="2016752"/>
                        <a:pt x="2890678" y="2016752"/>
                        <a:pt x="2890678" y="2016752"/>
                      </a:cubicBezTo>
                      <a:cubicBezTo>
                        <a:pt x="2890678" y="2015612"/>
                        <a:pt x="2891817" y="2014473"/>
                        <a:pt x="2891817" y="2013334"/>
                      </a:cubicBezTo>
                      <a:cubicBezTo>
                        <a:pt x="2896375" y="2001940"/>
                        <a:pt x="2890678" y="1988267"/>
                        <a:pt x="2878144" y="1983709"/>
                      </a:cubicBezTo>
                      <a:cubicBezTo>
                        <a:pt x="2875866" y="1982570"/>
                        <a:pt x="2873587" y="1982570"/>
                        <a:pt x="2870169" y="1982570"/>
                      </a:cubicBezTo>
                      <a:lnTo>
                        <a:pt x="2870169" y="1982570"/>
                      </a:lnTo>
                      <a:close/>
                      <a:moveTo>
                        <a:pt x="2920303" y="1821913"/>
                      </a:moveTo>
                      <a:cubicBezTo>
                        <a:pt x="2910048" y="1821913"/>
                        <a:pt x="2900932" y="1828749"/>
                        <a:pt x="2898654" y="1839004"/>
                      </a:cubicBezTo>
                      <a:cubicBezTo>
                        <a:pt x="2897514" y="1842423"/>
                        <a:pt x="2896375" y="1845841"/>
                        <a:pt x="2896375" y="1849259"/>
                      </a:cubicBezTo>
                      <a:cubicBezTo>
                        <a:pt x="2892957" y="1861792"/>
                        <a:pt x="2900932" y="1874326"/>
                        <a:pt x="2912327" y="1876605"/>
                      </a:cubicBezTo>
                      <a:cubicBezTo>
                        <a:pt x="2914605" y="1876605"/>
                        <a:pt x="2915745" y="1877744"/>
                        <a:pt x="2918024" y="1877744"/>
                      </a:cubicBezTo>
                      <a:cubicBezTo>
                        <a:pt x="2928279" y="1877744"/>
                        <a:pt x="2937394" y="1870908"/>
                        <a:pt x="2939673" y="1860653"/>
                      </a:cubicBezTo>
                      <a:cubicBezTo>
                        <a:pt x="2939673" y="1860653"/>
                        <a:pt x="2939673" y="1860653"/>
                        <a:pt x="2939673" y="1859514"/>
                      </a:cubicBezTo>
                      <a:cubicBezTo>
                        <a:pt x="2939673" y="1859514"/>
                        <a:pt x="2939673" y="1859514"/>
                        <a:pt x="2939673" y="1859514"/>
                      </a:cubicBezTo>
                      <a:cubicBezTo>
                        <a:pt x="2939673" y="1859514"/>
                        <a:pt x="2939673" y="1859514"/>
                        <a:pt x="2939673" y="1859514"/>
                      </a:cubicBezTo>
                      <a:cubicBezTo>
                        <a:pt x="2939673" y="1857235"/>
                        <a:pt x="2940812" y="1854956"/>
                        <a:pt x="2940812" y="1853817"/>
                      </a:cubicBezTo>
                      <a:cubicBezTo>
                        <a:pt x="2940812" y="1853817"/>
                        <a:pt x="2940812" y="1853817"/>
                        <a:pt x="2940812" y="1853817"/>
                      </a:cubicBezTo>
                      <a:cubicBezTo>
                        <a:pt x="2940812" y="1853817"/>
                        <a:pt x="2940812" y="1853817"/>
                        <a:pt x="2940812" y="1853817"/>
                      </a:cubicBezTo>
                      <a:cubicBezTo>
                        <a:pt x="2940812" y="1853817"/>
                        <a:pt x="2940812" y="1853817"/>
                        <a:pt x="2940812" y="1853817"/>
                      </a:cubicBezTo>
                      <a:cubicBezTo>
                        <a:pt x="2940812" y="1852677"/>
                        <a:pt x="2940812" y="1851538"/>
                        <a:pt x="2941951" y="1850398"/>
                      </a:cubicBezTo>
                      <a:cubicBezTo>
                        <a:pt x="2945370" y="1837865"/>
                        <a:pt x="2937394" y="1826471"/>
                        <a:pt x="2924860" y="1823052"/>
                      </a:cubicBezTo>
                      <a:cubicBezTo>
                        <a:pt x="2923721" y="1821913"/>
                        <a:pt x="2921442" y="1821913"/>
                        <a:pt x="2920303" y="1821913"/>
                      </a:cubicBezTo>
                      <a:lnTo>
                        <a:pt x="2920303" y="1821913"/>
                      </a:lnTo>
                      <a:close/>
                      <a:moveTo>
                        <a:pt x="2949927" y="1656699"/>
                      </a:moveTo>
                      <a:cubicBezTo>
                        <a:pt x="2938533" y="1656699"/>
                        <a:pt x="2928279" y="1664675"/>
                        <a:pt x="2927139" y="1677208"/>
                      </a:cubicBezTo>
                      <a:cubicBezTo>
                        <a:pt x="2927139" y="1680626"/>
                        <a:pt x="2926000" y="1684045"/>
                        <a:pt x="2926000" y="1688602"/>
                      </a:cubicBezTo>
                      <a:cubicBezTo>
                        <a:pt x="2924860" y="1701136"/>
                        <a:pt x="2932836" y="1712530"/>
                        <a:pt x="2945370" y="1713669"/>
                      </a:cubicBezTo>
                      <a:cubicBezTo>
                        <a:pt x="2946509" y="1713669"/>
                        <a:pt x="2947648" y="1713669"/>
                        <a:pt x="2948788" y="1713669"/>
                      </a:cubicBezTo>
                      <a:cubicBezTo>
                        <a:pt x="2960182" y="1713669"/>
                        <a:pt x="2969297" y="1705694"/>
                        <a:pt x="2971576" y="1694300"/>
                      </a:cubicBezTo>
                      <a:cubicBezTo>
                        <a:pt x="2971576" y="1694300"/>
                        <a:pt x="2971576" y="1694300"/>
                        <a:pt x="2971576" y="1694300"/>
                      </a:cubicBezTo>
                      <a:cubicBezTo>
                        <a:pt x="2971576" y="1694300"/>
                        <a:pt x="2971576" y="1694300"/>
                        <a:pt x="2971576" y="1694300"/>
                      </a:cubicBezTo>
                      <a:cubicBezTo>
                        <a:pt x="2971576" y="1694300"/>
                        <a:pt x="2971576" y="1694300"/>
                        <a:pt x="2971576" y="1694300"/>
                      </a:cubicBezTo>
                      <a:cubicBezTo>
                        <a:pt x="2971576" y="1694300"/>
                        <a:pt x="2971576" y="1694300"/>
                        <a:pt x="2971576" y="1693160"/>
                      </a:cubicBezTo>
                      <a:lnTo>
                        <a:pt x="2971576" y="1693160"/>
                      </a:lnTo>
                      <a:cubicBezTo>
                        <a:pt x="2971576" y="1692021"/>
                        <a:pt x="2971576" y="1689742"/>
                        <a:pt x="2972715" y="1688602"/>
                      </a:cubicBezTo>
                      <a:lnTo>
                        <a:pt x="2972715" y="1688602"/>
                      </a:lnTo>
                      <a:cubicBezTo>
                        <a:pt x="2972715" y="1688602"/>
                        <a:pt x="2972715" y="1688602"/>
                        <a:pt x="2972715" y="1688602"/>
                      </a:cubicBezTo>
                      <a:cubicBezTo>
                        <a:pt x="2972715" y="1688602"/>
                        <a:pt x="2972715" y="1688602"/>
                        <a:pt x="2972715" y="1688602"/>
                      </a:cubicBezTo>
                      <a:cubicBezTo>
                        <a:pt x="2972715" y="1688602"/>
                        <a:pt x="2972715" y="1688602"/>
                        <a:pt x="2972715" y="1688602"/>
                      </a:cubicBezTo>
                      <a:cubicBezTo>
                        <a:pt x="2972715" y="1688602"/>
                        <a:pt x="2972715" y="1688602"/>
                        <a:pt x="2972715" y="1688602"/>
                      </a:cubicBezTo>
                      <a:cubicBezTo>
                        <a:pt x="2972715" y="1688602"/>
                        <a:pt x="2972715" y="1688602"/>
                        <a:pt x="2972715" y="1688602"/>
                      </a:cubicBezTo>
                      <a:cubicBezTo>
                        <a:pt x="2972715" y="1687463"/>
                        <a:pt x="2972715" y="1686324"/>
                        <a:pt x="2972715" y="1685184"/>
                      </a:cubicBezTo>
                      <a:cubicBezTo>
                        <a:pt x="2973855" y="1672651"/>
                        <a:pt x="2965879" y="1661257"/>
                        <a:pt x="2953345" y="1660117"/>
                      </a:cubicBezTo>
                      <a:cubicBezTo>
                        <a:pt x="2952206" y="1656699"/>
                        <a:pt x="2951067" y="1656699"/>
                        <a:pt x="2949927" y="1656699"/>
                      </a:cubicBezTo>
                      <a:lnTo>
                        <a:pt x="2949927" y="1656699"/>
                      </a:lnTo>
                      <a:close/>
                      <a:moveTo>
                        <a:pt x="2962461" y="1488067"/>
                      </a:moveTo>
                      <a:cubicBezTo>
                        <a:pt x="2949927" y="1488067"/>
                        <a:pt x="2939673" y="1498321"/>
                        <a:pt x="2939673" y="1510855"/>
                      </a:cubicBezTo>
                      <a:cubicBezTo>
                        <a:pt x="2939673" y="1514273"/>
                        <a:pt x="2939673" y="1517691"/>
                        <a:pt x="2939673" y="1522249"/>
                      </a:cubicBezTo>
                      <a:cubicBezTo>
                        <a:pt x="2939673" y="1534782"/>
                        <a:pt x="2949927" y="1545037"/>
                        <a:pt x="2962461" y="1545037"/>
                      </a:cubicBezTo>
                      <a:cubicBezTo>
                        <a:pt x="2962461" y="1545037"/>
                        <a:pt x="2962461" y="1545037"/>
                        <a:pt x="2962461" y="1545037"/>
                      </a:cubicBezTo>
                      <a:cubicBezTo>
                        <a:pt x="2974994" y="1545037"/>
                        <a:pt x="2985249" y="1534782"/>
                        <a:pt x="2985249" y="1522249"/>
                      </a:cubicBezTo>
                      <a:cubicBezTo>
                        <a:pt x="2985249" y="1518831"/>
                        <a:pt x="2985249" y="1515412"/>
                        <a:pt x="2985249" y="1511994"/>
                      </a:cubicBezTo>
                      <a:lnTo>
                        <a:pt x="2985249" y="1511994"/>
                      </a:lnTo>
                      <a:cubicBezTo>
                        <a:pt x="2985249" y="1511994"/>
                        <a:pt x="2985249" y="1511994"/>
                        <a:pt x="2985249" y="1511994"/>
                      </a:cubicBezTo>
                      <a:cubicBezTo>
                        <a:pt x="2985249" y="1511994"/>
                        <a:pt x="2985249" y="1510855"/>
                        <a:pt x="2985249" y="1510855"/>
                      </a:cubicBezTo>
                      <a:cubicBezTo>
                        <a:pt x="2985249" y="1498321"/>
                        <a:pt x="2974994" y="1488067"/>
                        <a:pt x="2962461" y="1488067"/>
                      </a:cubicBezTo>
                      <a:cubicBezTo>
                        <a:pt x="2962461" y="1488067"/>
                        <a:pt x="2962461" y="1488067"/>
                        <a:pt x="2962461" y="1488067"/>
                      </a:cubicBezTo>
                      <a:lnTo>
                        <a:pt x="2962461" y="1488067"/>
                      </a:lnTo>
                      <a:close/>
                      <a:moveTo>
                        <a:pt x="2954485" y="1320574"/>
                      </a:moveTo>
                      <a:cubicBezTo>
                        <a:pt x="2953345" y="1320574"/>
                        <a:pt x="2953345" y="1320574"/>
                        <a:pt x="2952206" y="1320574"/>
                      </a:cubicBezTo>
                      <a:cubicBezTo>
                        <a:pt x="2939673" y="1321713"/>
                        <a:pt x="2930557" y="1333107"/>
                        <a:pt x="2931697" y="1345641"/>
                      </a:cubicBezTo>
                      <a:cubicBezTo>
                        <a:pt x="2931697" y="1349059"/>
                        <a:pt x="2932836" y="1352477"/>
                        <a:pt x="2932836" y="1357035"/>
                      </a:cubicBezTo>
                      <a:cubicBezTo>
                        <a:pt x="2933976" y="1368429"/>
                        <a:pt x="2944230" y="1377544"/>
                        <a:pt x="2955624" y="1377544"/>
                      </a:cubicBezTo>
                      <a:cubicBezTo>
                        <a:pt x="2956764" y="1377544"/>
                        <a:pt x="2956764" y="1377544"/>
                        <a:pt x="2957903" y="1377544"/>
                      </a:cubicBezTo>
                      <a:cubicBezTo>
                        <a:pt x="2970436" y="1376405"/>
                        <a:pt x="2979552" y="1365011"/>
                        <a:pt x="2978412" y="1352477"/>
                      </a:cubicBezTo>
                      <a:cubicBezTo>
                        <a:pt x="2978412" y="1352477"/>
                        <a:pt x="2978412" y="1352477"/>
                        <a:pt x="2978412" y="1352477"/>
                      </a:cubicBezTo>
                      <a:cubicBezTo>
                        <a:pt x="2978412" y="1352477"/>
                        <a:pt x="2978412" y="1352477"/>
                        <a:pt x="2978412" y="1352477"/>
                      </a:cubicBezTo>
                      <a:cubicBezTo>
                        <a:pt x="2978412" y="1352477"/>
                        <a:pt x="2978412" y="1352477"/>
                        <a:pt x="2978412" y="1352477"/>
                      </a:cubicBezTo>
                      <a:cubicBezTo>
                        <a:pt x="2978412" y="1352477"/>
                        <a:pt x="2978412" y="1352477"/>
                        <a:pt x="2978412" y="1352477"/>
                      </a:cubicBezTo>
                      <a:cubicBezTo>
                        <a:pt x="2978412" y="1349059"/>
                        <a:pt x="2977273" y="1345641"/>
                        <a:pt x="2977273" y="1342222"/>
                      </a:cubicBezTo>
                      <a:cubicBezTo>
                        <a:pt x="2977273" y="1342222"/>
                        <a:pt x="2977273" y="1342222"/>
                        <a:pt x="2977273" y="1342222"/>
                      </a:cubicBezTo>
                      <a:cubicBezTo>
                        <a:pt x="2977273" y="1342222"/>
                        <a:pt x="2977273" y="1342222"/>
                        <a:pt x="2977273" y="1342222"/>
                      </a:cubicBezTo>
                      <a:cubicBezTo>
                        <a:pt x="2976133" y="1328550"/>
                        <a:pt x="2965879" y="1320574"/>
                        <a:pt x="2954485" y="1320574"/>
                      </a:cubicBezTo>
                      <a:lnTo>
                        <a:pt x="2954485" y="1320574"/>
                      </a:lnTo>
                      <a:close/>
                      <a:moveTo>
                        <a:pt x="2928279" y="1154220"/>
                      </a:moveTo>
                      <a:cubicBezTo>
                        <a:pt x="2927139" y="1154220"/>
                        <a:pt x="2924860" y="1154220"/>
                        <a:pt x="2923721" y="1154220"/>
                      </a:cubicBezTo>
                      <a:cubicBezTo>
                        <a:pt x="2911187" y="1156499"/>
                        <a:pt x="2903211" y="1169032"/>
                        <a:pt x="2906629" y="1181566"/>
                      </a:cubicBezTo>
                      <a:cubicBezTo>
                        <a:pt x="2907769" y="1184984"/>
                        <a:pt x="2907769" y="1188402"/>
                        <a:pt x="2908908" y="1191821"/>
                      </a:cubicBezTo>
                      <a:cubicBezTo>
                        <a:pt x="2911187" y="1202075"/>
                        <a:pt x="2920303" y="1210051"/>
                        <a:pt x="2931697" y="1210051"/>
                      </a:cubicBezTo>
                      <a:cubicBezTo>
                        <a:pt x="2932836" y="1210051"/>
                        <a:pt x="2935115" y="1210051"/>
                        <a:pt x="2936254" y="1210051"/>
                      </a:cubicBezTo>
                      <a:cubicBezTo>
                        <a:pt x="2948788" y="1207772"/>
                        <a:pt x="2956764" y="1195239"/>
                        <a:pt x="2953345" y="1182705"/>
                      </a:cubicBezTo>
                      <a:cubicBezTo>
                        <a:pt x="2953345" y="1180427"/>
                        <a:pt x="2952206" y="1178148"/>
                        <a:pt x="2952206" y="1175869"/>
                      </a:cubicBezTo>
                      <a:cubicBezTo>
                        <a:pt x="2952206" y="1175869"/>
                        <a:pt x="2952206" y="1175869"/>
                        <a:pt x="2952206" y="1175869"/>
                      </a:cubicBezTo>
                      <a:cubicBezTo>
                        <a:pt x="2952206" y="1175869"/>
                        <a:pt x="2952206" y="1175869"/>
                        <a:pt x="2952206" y="1175869"/>
                      </a:cubicBezTo>
                      <a:cubicBezTo>
                        <a:pt x="2952206" y="1174729"/>
                        <a:pt x="2951067" y="1173590"/>
                        <a:pt x="2951067" y="1171311"/>
                      </a:cubicBezTo>
                      <a:cubicBezTo>
                        <a:pt x="2947648" y="1161057"/>
                        <a:pt x="2938533" y="1154220"/>
                        <a:pt x="2928279" y="1154220"/>
                      </a:cubicBezTo>
                      <a:lnTo>
                        <a:pt x="2928279" y="1154220"/>
                      </a:lnTo>
                      <a:close/>
                      <a:moveTo>
                        <a:pt x="2882702" y="992424"/>
                      </a:moveTo>
                      <a:cubicBezTo>
                        <a:pt x="2880423" y="992424"/>
                        <a:pt x="2878144" y="992424"/>
                        <a:pt x="2874726" y="993564"/>
                      </a:cubicBezTo>
                      <a:cubicBezTo>
                        <a:pt x="2863332" y="998121"/>
                        <a:pt x="2856496" y="1010655"/>
                        <a:pt x="2861053" y="1022049"/>
                      </a:cubicBezTo>
                      <a:cubicBezTo>
                        <a:pt x="2862193" y="1025467"/>
                        <a:pt x="2863332" y="1028885"/>
                        <a:pt x="2864472" y="1032303"/>
                      </a:cubicBezTo>
                      <a:cubicBezTo>
                        <a:pt x="2867890" y="1041419"/>
                        <a:pt x="2877005" y="1048255"/>
                        <a:pt x="2886120" y="1048255"/>
                      </a:cubicBezTo>
                      <a:cubicBezTo>
                        <a:pt x="2888399" y="1048255"/>
                        <a:pt x="2890678" y="1048255"/>
                        <a:pt x="2892957" y="1047116"/>
                      </a:cubicBezTo>
                      <a:cubicBezTo>
                        <a:pt x="2904351" y="1042558"/>
                        <a:pt x="2911187" y="1030025"/>
                        <a:pt x="2907769" y="1018631"/>
                      </a:cubicBezTo>
                      <a:cubicBezTo>
                        <a:pt x="2906629" y="1015212"/>
                        <a:pt x="2905490" y="1011794"/>
                        <a:pt x="2904351" y="1007237"/>
                      </a:cubicBezTo>
                      <a:cubicBezTo>
                        <a:pt x="2900932" y="998121"/>
                        <a:pt x="2891817" y="992424"/>
                        <a:pt x="2882702" y="992424"/>
                      </a:cubicBezTo>
                      <a:lnTo>
                        <a:pt x="2882702" y="992424"/>
                      </a:lnTo>
                      <a:close/>
                      <a:moveTo>
                        <a:pt x="2818895" y="836325"/>
                      </a:moveTo>
                      <a:cubicBezTo>
                        <a:pt x="2815477" y="836325"/>
                        <a:pt x="2812059" y="837465"/>
                        <a:pt x="2808641" y="838604"/>
                      </a:cubicBezTo>
                      <a:cubicBezTo>
                        <a:pt x="2797247" y="844301"/>
                        <a:pt x="2792689" y="857974"/>
                        <a:pt x="2798386" y="869368"/>
                      </a:cubicBezTo>
                      <a:cubicBezTo>
                        <a:pt x="2799525" y="872786"/>
                        <a:pt x="2801804" y="876205"/>
                        <a:pt x="2802944" y="879623"/>
                      </a:cubicBezTo>
                      <a:cubicBezTo>
                        <a:pt x="2806362" y="887599"/>
                        <a:pt x="2815477" y="893296"/>
                        <a:pt x="2823453" y="893296"/>
                      </a:cubicBezTo>
                      <a:cubicBezTo>
                        <a:pt x="2826871" y="893296"/>
                        <a:pt x="2830289" y="892156"/>
                        <a:pt x="2832568" y="891017"/>
                      </a:cubicBezTo>
                      <a:cubicBezTo>
                        <a:pt x="2843962" y="885320"/>
                        <a:pt x="2848520" y="871647"/>
                        <a:pt x="2843962" y="860253"/>
                      </a:cubicBezTo>
                      <a:cubicBezTo>
                        <a:pt x="2843962" y="860253"/>
                        <a:pt x="2843962" y="859114"/>
                        <a:pt x="2842823" y="859114"/>
                      </a:cubicBezTo>
                      <a:cubicBezTo>
                        <a:pt x="2842823" y="859114"/>
                        <a:pt x="2842823" y="859114"/>
                        <a:pt x="2842823" y="859114"/>
                      </a:cubicBezTo>
                      <a:cubicBezTo>
                        <a:pt x="2842823" y="859114"/>
                        <a:pt x="2842823" y="859114"/>
                        <a:pt x="2842823" y="859114"/>
                      </a:cubicBezTo>
                      <a:cubicBezTo>
                        <a:pt x="2841683" y="856835"/>
                        <a:pt x="2840544" y="854556"/>
                        <a:pt x="2839404" y="852277"/>
                      </a:cubicBezTo>
                      <a:cubicBezTo>
                        <a:pt x="2839404" y="852277"/>
                        <a:pt x="2839404" y="852277"/>
                        <a:pt x="2839404" y="852277"/>
                      </a:cubicBezTo>
                      <a:cubicBezTo>
                        <a:pt x="2839404" y="852277"/>
                        <a:pt x="2839404" y="852277"/>
                        <a:pt x="2839404" y="852277"/>
                      </a:cubicBezTo>
                      <a:cubicBezTo>
                        <a:pt x="2839404" y="852277"/>
                        <a:pt x="2839404" y="851138"/>
                        <a:pt x="2838265" y="851138"/>
                      </a:cubicBezTo>
                      <a:cubicBezTo>
                        <a:pt x="2835986" y="840883"/>
                        <a:pt x="2826871" y="836325"/>
                        <a:pt x="2818895" y="836325"/>
                      </a:cubicBezTo>
                      <a:lnTo>
                        <a:pt x="2818895" y="836325"/>
                      </a:lnTo>
                      <a:close/>
                      <a:moveTo>
                        <a:pt x="2737997" y="689342"/>
                      </a:moveTo>
                      <a:cubicBezTo>
                        <a:pt x="2733440" y="689342"/>
                        <a:pt x="2730021" y="690481"/>
                        <a:pt x="2725464" y="692760"/>
                      </a:cubicBezTo>
                      <a:cubicBezTo>
                        <a:pt x="2715209" y="699596"/>
                        <a:pt x="2711791" y="713269"/>
                        <a:pt x="2718627" y="724663"/>
                      </a:cubicBezTo>
                      <a:cubicBezTo>
                        <a:pt x="2720906" y="728082"/>
                        <a:pt x="2722046" y="730360"/>
                        <a:pt x="2724324" y="733779"/>
                      </a:cubicBezTo>
                      <a:cubicBezTo>
                        <a:pt x="2728882" y="740615"/>
                        <a:pt x="2735718" y="744033"/>
                        <a:pt x="2743694" y="744033"/>
                      </a:cubicBezTo>
                      <a:cubicBezTo>
                        <a:pt x="2748252" y="744033"/>
                        <a:pt x="2751670" y="742894"/>
                        <a:pt x="2755088" y="740615"/>
                      </a:cubicBezTo>
                      <a:cubicBezTo>
                        <a:pt x="2765343" y="733779"/>
                        <a:pt x="2768761" y="720106"/>
                        <a:pt x="2763064" y="708712"/>
                      </a:cubicBezTo>
                      <a:cubicBezTo>
                        <a:pt x="2763064" y="707572"/>
                        <a:pt x="2761925" y="707572"/>
                        <a:pt x="2761925" y="706433"/>
                      </a:cubicBezTo>
                      <a:lnTo>
                        <a:pt x="2761925" y="706433"/>
                      </a:lnTo>
                      <a:cubicBezTo>
                        <a:pt x="2761925" y="706433"/>
                        <a:pt x="2761925" y="706433"/>
                        <a:pt x="2761925" y="706433"/>
                      </a:cubicBezTo>
                      <a:cubicBezTo>
                        <a:pt x="2761925" y="706433"/>
                        <a:pt x="2761925" y="706433"/>
                        <a:pt x="2761925" y="706433"/>
                      </a:cubicBezTo>
                      <a:cubicBezTo>
                        <a:pt x="2761925" y="706433"/>
                        <a:pt x="2761925" y="706433"/>
                        <a:pt x="2761925" y="706433"/>
                      </a:cubicBezTo>
                      <a:cubicBezTo>
                        <a:pt x="2761925" y="706433"/>
                        <a:pt x="2761925" y="706433"/>
                        <a:pt x="2761925" y="705293"/>
                      </a:cubicBezTo>
                      <a:cubicBezTo>
                        <a:pt x="2761925" y="705293"/>
                        <a:pt x="2761925" y="705293"/>
                        <a:pt x="2761925" y="705293"/>
                      </a:cubicBezTo>
                      <a:cubicBezTo>
                        <a:pt x="2761925" y="705293"/>
                        <a:pt x="2761925" y="705293"/>
                        <a:pt x="2761925" y="705293"/>
                      </a:cubicBezTo>
                      <a:cubicBezTo>
                        <a:pt x="2761925" y="705293"/>
                        <a:pt x="2761925" y="705293"/>
                        <a:pt x="2761925" y="705293"/>
                      </a:cubicBezTo>
                      <a:cubicBezTo>
                        <a:pt x="2761925" y="704154"/>
                        <a:pt x="2760785" y="704154"/>
                        <a:pt x="2760785" y="703015"/>
                      </a:cubicBezTo>
                      <a:cubicBezTo>
                        <a:pt x="2760785" y="703015"/>
                        <a:pt x="2760785" y="703015"/>
                        <a:pt x="2760785" y="703015"/>
                      </a:cubicBezTo>
                      <a:cubicBezTo>
                        <a:pt x="2760785" y="703015"/>
                        <a:pt x="2760785" y="703015"/>
                        <a:pt x="2760785" y="703015"/>
                      </a:cubicBezTo>
                      <a:cubicBezTo>
                        <a:pt x="2760785" y="703015"/>
                        <a:pt x="2760785" y="703015"/>
                        <a:pt x="2760785" y="703015"/>
                      </a:cubicBezTo>
                      <a:cubicBezTo>
                        <a:pt x="2760785" y="703015"/>
                        <a:pt x="2760785" y="703015"/>
                        <a:pt x="2760785" y="703015"/>
                      </a:cubicBezTo>
                      <a:cubicBezTo>
                        <a:pt x="2760785" y="703015"/>
                        <a:pt x="2760785" y="703015"/>
                        <a:pt x="2760785" y="703015"/>
                      </a:cubicBezTo>
                      <a:cubicBezTo>
                        <a:pt x="2760785" y="703015"/>
                        <a:pt x="2760785" y="703015"/>
                        <a:pt x="2760785" y="703015"/>
                      </a:cubicBezTo>
                      <a:cubicBezTo>
                        <a:pt x="2760785" y="703015"/>
                        <a:pt x="2760785" y="703015"/>
                        <a:pt x="2760785" y="703015"/>
                      </a:cubicBezTo>
                      <a:lnTo>
                        <a:pt x="2760785" y="703015"/>
                      </a:lnTo>
                      <a:cubicBezTo>
                        <a:pt x="2760785" y="701875"/>
                        <a:pt x="2759646" y="701875"/>
                        <a:pt x="2759646" y="700736"/>
                      </a:cubicBezTo>
                      <a:cubicBezTo>
                        <a:pt x="2752809" y="692760"/>
                        <a:pt x="2744834" y="689342"/>
                        <a:pt x="2737997" y="689342"/>
                      </a:cubicBezTo>
                      <a:lnTo>
                        <a:pt x="2737997" y="689342"/>
                      </a:lnTo>
                      <a:close/>
                      <a:moveTo>
                        <a:pt x="2640008" y="552613"/>
                      </a:moveTo>
                      <a:cubicBezTo>
                        <a:pt x="2635451" y="552613"/>
                        <a:pt x="2629754" y="553752"/>
                        <a:pt x="2626335" y="557170"/>
                      </a:cubicBezTo>
                      <a:cubicBezTo>
                        <a:pt x="2616080" y="565146"/>
                        <a:pt x="2614941" y="578819"/>
                        <a:pt x="2622917" y="589074"/>
                      </a:cubicBezTo>
                      <a:cubicBezTo>
                        <a:pt x="2625196" y="592492"/>
                        <a:pt x="2627475" y="594771"/>
                        <a:pt x="2629754" y="598189"/>
                      </a:cubicBezTo>
                      <a:cubicBezTo>
                        <a:pt x="2634311" y="603886"/>
                        <a:pt x="2641148" y="607304"/>
                        <a:pt x="2647984" y="607304"/>
                      </a:cubicBezTo>
                      <a:cubicBezTo>
                        <a:pt x="2652542" y="607304"/>
                        <a:pt x="2658239" y="606165"/>
                        <a:pt x="2661657" y="602747"/>
                      </a:cubicBezTo>
                      <a:cubicBezTo>
                        <a:pt x="2671912" y="594771"/>
                        <a:pt x="2673051" y="581098"/>
                        <a:pt x="2665075" y="570843"/>
                      </a:cubicBezTo>
                      <a:cubicBezTo>
                        <a:pt x="2663936" y="569704"/>
                        <a:pt x="2662796" y="567425"/>
                        <a:pt x="2661657" y="566286"/>
                      </a:cubicBezTo>
                      <a:cubicBezTo>
                        <a:pt x="2661657" y="566286"/>
                        <a:pt x="2661657" y="566286"/>
                        <a:pt x="2661657" y="566286"/>
                      </a:cubicBezTo>
                      <a:cubicBezTo>
                        <a:pt x="2661657" y="566286"/>
                        <a:pt x="2661657" y="566286"/>
                        <a:pt x="2661657" y="566286"/>
                      </a:cubicBezTo>
                      <a:cubicBezTo>
                        <a:pt x="2661657" y="566286"/>
                        <a:pt x="2661657" y="566286"/>
                        <a:pt x="2661657" y="566286"/>
                      </a:cubicBezTo>
                      <a:cubicBezTo>
                        <a:pt x="2661657" y="566286"/>
                        <a:pt x="2661657" y="566286"/>
                        <a:pt x="2661657" y="566286"/>
                      </a:cubicBezTo>
                      <a:cubicBezTo>
                        <a:pt x="2661657" y="566286"/>
                        <a:pt x="2661657" y="566286"/>
                        <a:pt x="2661657" y="566286"/>
                      </a:cubicBezTo>
                      <a:cubicBezTo>
                        <a:pt x="2661657" y="566286"/>
                        <a:pt x="2661657" y="566286"/>
                        <a:pt x="2661657" y="566286"/>
                      </a:cubicBezTo>
                      <a:cubicBezTo>
                        <a:pt x="2661657" y="566286"/>
                        <a:pt x="2661657" y="566286"/>
                        <a:pt x="2661657" y="566286"/>
                      </a:cubicBezTo>
                      <a:cubicBezTo>
                        <a:pt x="2661657" y="566286"/>
                        <a:pt x="2661657" y="566286"/>
                        <a:pt x="2661657" y="566286"/>
                      </a:cubicBezTo>
                      <a:cubicBezTo>
                        <a:pt x="2661657" y="566286"/>
                        <a:pt x="2661657" y="566286"/>
                        <a:pt x="2661657" y="566286"/>
                      </a:cubicBezTo>
                      <a:cubicBezTo>
                        <a:pt x="2661657" y="566286"/>
                        <a:pt x="2661657" y="566286"/>
                        <a:pt x="2661657" y="566286"/>
                      </a:cubicBezTo>
                      <a:cubicBezTo>
                        <a:pt x="2661657" y="566286"/>
                        <a:pt x="2660518" y="565146"/>
                        <a:pt x="2660518" y="565146"/>
                      </a:cubicBezTo>
                      <a:cubicBezTo>
                        <a:pt x="2653681" y="554892"/>
                        <a:pt x="2646845" y="552613"/>
                        <a:pt x="2640008" y="552613"/>
                      </a:cubicBezTo>
                      <a:lnTo>
                        <a:pt x="2640008" y="552613"/>
                      </a:lnTo>
                      <a:close/>
                      <a:moveTo>
                        <a:pt x="2527207" y="427278"/>
                      </a:moveTo>
                      <a:cubicBezTo>
                        <a:pt x="2521510" y="427278"/>
                        <a:pt x="2515813" y="429557"/>
                        <a:pt x="2511255" y="434114"/>
                      </a:cubicBezTo>
                      <a:cubicBezTo>
                        <a:pt x="2502140" y="443230"/>
                        <a:pt x="2502140" y="458042"/>
                        <a:pt x="2511255" y="466018"/>
                      </a:cubicBezTo>
                      <a:cubicBezTo>
                        <a:pt x="2513534" y="468297"/>
                        <a:pt x="2516952" y="471715"/>
                        <a:pt x="2519231" y="473994"/>
                      </a:cubicBezTo>
                      <a:cubicBezTo>
                        <a:pt x="2523789" y="478551"/>
                        <a:pt x="2529486" y="480830"/>
                        <a:pt x="2535183" y="480830"/>
                      </a:cubicBezTo>
                      <a:cubicBezTo>
                        <a:pt x="2540880" y="480830"/>
                        <a:pt x="2546577" y="478551"/>
                        <a:pt x="2551134" y="473994"/>
                      </a:cubicBezTo>
                      <a:cubicBezTo>
                        <a:pt x="2560250" y="464878"/>
                        <a:pt x="2560250" y="451205"/>
                        <a:pt x="2551134" y="442090"/>
                      </a:cubicBezTo>
                      <a:cubicBezTo>
                        <a:pt x="2551134" y="442090"/>
                        <a:pt x="2549995" y="440951"/>
                        <a:pt x="2548855" y="439811"/>
                      </a:cubicBezTo>
                      <a:cubicBezTo>
                        <a:pt x="2548855" y="439811"/>
                        <a:pt x="2548855" y="439811"/>
                        <a:pt x="2548855" y="439811"/>
                      </a:cubicBezTo>
                      <a:cubicBezTo>
                        <a:pt x="2548855" y="439811"/>
                        <a:pt x="2548855" y="439811"/>
                        <a:pt x="2548855" y="439811"/>
                      </a:cubicBezTo>
                      <a:cubicBezTo>
                        <a:pt x="2548855" y="439811"/>
                        <a:pt x="2548855" y="439811"/>
                        <a:pt x="2548855" y="439811"/>
                      </a:cubicBezTo>
                      <a:cubicBezTo>
                        <a:pt x="2548855" y="439811"/>
                        <a:pt x="2548855" y="439811"/>
                        <a:pt x="2548855" y="439811"/>
                      </a:cubicBezTo>
                      <a:cubicBezTo>
                        <a:pt x="2548855" y="439811"/>
                        <a:pt x="2547716" y="438672"/>
                        <a:pt x="2547716" y="438672"/>
                      </a:cubicBezTo>
                      <a:lnTo>
                        <a:pt x="2547716" y="438672"/>
                      </a:lnTo>
                      <a:cubicBezTo>
                        <a:pt x="2547716" y="438672"/>
                        <a:pt x="2547716" y="438672"/>
                        <a:pt x="2547716" y="438672"/>
                      </a:cubicBezTo>
                      <a:cubicBezTo>
                        <a:pt x="2547716" y="438672"/>
                        <a:pt x="2547716" y="438672"/>
                        <a:pt x="2547716" y="438672"/>
                      </a:cubicBezTo>
                      <a:cubicBezTo>
                        <a:pt x="2547716" y="438672"/>
                        <a:pt x="2547716" y="438672"/>
                        <a:pt x="2547716" y="438672"/>
                      </a:cubicBezTo>
                      <a:cubicBezTo>
                        <a:pt x="2547716" y="438672"/>
                        <a:pt x="2547716" y="438672"/>
                        <a:pt x="2547716" y="438672"/>
                      </a:cubicBezTo>
                      <a:cubicBezTo>
                        <a:pt x="2547716" y="438672"/>
                        <a:pt x="2547716" y="438672"/>
                        <a:pt x="2547716" y="438672"/>
                      </a:cubicBezTo>
                      <a:cubicBezTo>
                        <a:pt x="2547716" y="438672"/>
                        <a:pt x="2547716" y="438672"/>
                        <a:pt x="2547716" y="438672"/>
                      </a:cubicBezTo>
                      <a:cubicBezTo>
                        <a:pt x="2547716" y="438672"/>
                        <a:pt x="2547716" y="438672"/>
                        <a:pt x="2547716" y="438672"/>
                      </a:cubicBezTo>
                      <a:cubicBezTo>
                        <a:pt x="2546577" y="437533"/>
                        <a:pt x="2546577" y="437533"/>
                        <a:pt x="2545437" y="436393"/>
                      </a:cubicBezTo>
                      <a:cubicBezTo>
                        <a:pt x="2545437" y="436393"/>
                        <a:pt x="2545437" y="436393"/>
                        <a:pt x="2545437" y="436393"/>
                      </a:cubicBezTo>
                      <a:cubicBezTo>
                        <a:pt x="2545437" y="436393"/>
                        <a:pt x="2545437" y="436393"/>
                        <a:pt x="2545437" y="436393"/>
                      </a:cubicBezTo>
                      <a:cubicBezTo>
                        <a:pt x="2539740" y="429557"/>
                        <a:pt x="2534043" y="427278"/>
                        <a:pt x="2527207" y="427278"/>
                      </a:cubicBezTo>
                      <a:lnTo>
                        <a:pt x="2527207" y="427278"/>
                      </a:lnTo>
                      <a:close/>
                      <a:moveTo>
                        <a:pt x="2401872" y="315616"/>
                      </a:moveTo>
                      <a:cubicBezTo>
                        <a:pt x="2395035" y="315616"/>
                        <a:pt x="2388199" y="319034"/>
                        <a:pt x="2383641" y="324731"/>
                      </a:cubicBezTo>
                      <a:cubicBezTo>
                        <a:pt x="2375666" y="334986"/>
                        <a:pt x="2377944" y="348659"/>
                        <a:pt x="2387060" y="356635"/>
                      </a:cubicBezTo>
                      <a:cubicBezTo>
                        <a:pt x="2390478" y="358913"/>
                        <a:pt x="2392757" y="361192"/>
                        <a:pt x="2396175" y="363471"/>
                      </a:cubicBezTo>
                      <a:cubicBezTo>
                        <a:pt x="2400732" y="366889"/>
                        <a:pt x="2405290" y="368029"/>
                        <a:pt x="2409848" y="368029"/>
                      </a:cubicBezTo>
                      <a:cubicBezTo>
                        <a:pt x="2416684" y="368029"/>
                        <a:pt x="2423521" y="364610"/>
                        <a:pt x="2428078" y="360053"/>
                      </a:cubicBezTo>
                      <a:cubicBezTo>
                        <a:pt x="2436054" y="349798"/>
                        <a:pt x="2434915" y="336125"/>
                        <a:pt x="2424660" y="328149"/>
                      </a:cubicBezTo>
                      <a:cubicBezTo>
                        <a:pt x="2424660" y="328149"/>
                        <a:pt x="2423521" y="327010"/>
                        <a:pt x="2423521" y="327010"/>
                      </a:cubicBezTo>
                      <a:cubicBezTo>
                        <a:pt x="2423521" y="327010"/>
                        <a:pt x="2423521" y="327010"/>
                        <a:pt x="2423521" y="327010"/>
                      </a:cubicBezTo>
                      <a:cubicBezTo>
                        <a:pt x="2423521" y="327010"/>
                        <a:pt x="2423521" y="327010"/>
                        <a:pt x="2423521" y="327010"/>
                      </a:cubicBezTo>
                      <a:cubicBezTo>
                        <a:pt x="2423521" y="327010"/>
                        <a:pt x="2423521" y="327010"/>
                        <a:pt x="2423521" y="327010"/>
                      </a:cubicBezTo>
                      <a:cubicBezTo>
                        <a:pt x="2423521" y="327010"/>
                        <a:pt x="2423521" y="327010"/>
                        <a:pt x="2423521" y="327010"/>
                      </a:cubicBezTo>
                      <a:cubicBezTo>
                        <a:pt x="2423521" y="327010"/>
                        <a:pt x="2423521" y="327010"/>
                        <a:pt x="2423521" y="327010"/>
                      </a:cubicBezTo>
                      <a:cubicBezTo>
                        <a:pt x="2423521" y="327010"/>
                        <a:pt x="2423521" y="327010"/>
                        <a:pt x="2423521" y="327010"/>
                      </a:cubicBezTo>
                      <a:cubicBezTo>
                        <a:pt x="2423521" y="327010"/>
                        <a:pt x="2423521" y="327010"/>
                        <a:pt x="2423521" y="327010"/>
                      </a:cubicBezTo>
                      <a:cubicBezTo>
                        <a:pt x="2423521" y="327010"/>
                        <a:pt x="2423521" y="327010"/>
                        <a:pt x="2423521" y="327010"/>
                      </a:cubicBezTo>
                      <a:cubicBezTo>
                        <a:pt x="2423521" y="327010"/>
                        <a:pt x="2423521" y="327010"/>
                        <a:pt x="2423521" y="327010"/>
                      </a:cubicBezTo>
                      <a:cubicBezTo>
                        <a:pt x="2423521" y="327010"/>
                        <a:pt x="2423521" y="327010"/>
                        <a:pt x="2423521" y="327010"/>
                      </a:cubicBezTo>
                      <a:cubicBezTo>
                        <a:pt x="2422381" y="325871"/>
                        <a:pt x="2420103" y="324731"/>
                        <a:pt x="2418963" y="323592"/>
                      </a:cubicBezTo>
                      <a:cubicBezTo>
                        <a:pt x="2412127" y="316755"/>
                        <a:pt x="2406430" y="315616"/>
                        <a:pt x="2401872" y="315616"/>
                      </a:cubicBezTo>
                      <a:lnTo>
                        <a:pt x="2401872" y="315616"/>
                      </a:lnTo>
                      <a:close/>
                      <a:moveTo>
                        <a:pt x="2264004" y="218766"/>
                      </a:moveTo>
                      <a:cubicBezTo>
                        <a:pt x="2256028" y="218766"/>
                        <a:pt x="2249191" y="222184"/>
                        <a:pt x="2244634" y="229021"/>
                      </a:cubicBezTo>
                      <a:cubicBezTo>
                        <a:pt x="2237797" y="239276"/>
                        <a:pt x="2241215" y="254088"/>
                        <a:pt x="2251470" y="260924"/>
                      </a:cubicBezTo>
                      <a:cubicBezTo>
                        <a:pt x="2254888" y="263203"/>
                        <a:pt x="2257167" y="264343"/>
                        <a:pt x="2260585" y="266621"/>
                      </a:cubicBezTo>
                      <a:cubicBezTo>
                        <a:pt x="2264004" y="268900"/>
                        <a:pt x="2268561" y="270040"/>
                        <a:pt x="2273119" y="270040"/>
                      </a:cubicBezTo>
                      <a:cubicBezTo>
                        <a:pt x="2281095" y="270040"/>
                        <a:pt x="2287931" y="266621"/>
                        <a:pt x="2292489" y="259785"/>
                      </a:cubicBezTo>
                      <a:cubicBezTo>
                        <a:pt x="2299325" y="249530"/>
                        <a:pt x="2295907" y="234718"/>
                        <a:pt x="2285652" y="227881"/>
                      </a:cubicBezTo>
                      <a:cubicBezTo>
                        <a:pt x="2284513" y="227881"/>
                        <a:pt x="2284513" y="226742"/>
                        <a:pt x="2283374" y="226742"/>
                      </a:cubicBezTo>
                      <a:lnTo>
                        <a:pt x="2283374" y="226742"/>
                      </a:lnTo>
                      <a:cubicBezTo>
                        <a:pt x="2283374" y="226742"/>
                        <a:pt x="2283374" y="226742"/>
                        <a:pt x="2283374" y="226742"/>
                      </a:cubicBezTo>
                      <a:cubicBezTo>
                        <a:pt x="2283374" y="226742"/>
                        <a:pt x="2283374" y="226742"/>
                        <a:pt x="2283374" y="226742"/>
                      </a:cubicBezTo>
                      <a:cubicBezTo>
                        <a:pt x="2283374" y="226742"/>
                        <a:pt x="2283374" y="226742"/>
                        <a:pt x="2283374" y="226742"/>
                      </a:cubicBezTo>
                      <a:cubicBezTo>
                        <a:pt x="2283374" y="226742"/>
                        <a:pt x="2283374" y="226742"/>
                        <a:pt x="2283374" y="226742"/>
                      </a:cubicBezTo>
                      <a:cubicBezTo>
                        <a:pt x="2283374" y="226742"/>
                        <a:pt x="2283374" y="226742"/>
                        <a:pt x="2283374" y="226742"/>
                      </a:cubicBezTo>
                      <a:cubicBezTo>
                        <a:pt x="2281095" y="225603"/>
                        <a:pt x="2278816" y="224463"/>
                        <a:pt x="2277677" y="223324"/>
                      </a:cubicBezTo>
                      <a:cubicBezTo>
                        <a:pt x="2277677" y="223324"/>
                        <a:pt x="2277677" y="223324"/>
                        <a:pt x="2277677" y="223324"/>
                      </a:cubicBezTo>
                      <a:lnTo>
                        <a:pt x="2277677" y="223324"/>
                      </a:lnTo>
                      <a:cubicBezTo>
                        <a:pt x="2271980" y="219906"/>
                        <a:pt x="2268561" y="218766"/>
                        <a:pt x="2264004" y="218766"/>
                      </a:cubicBezTo>
                      <a:lnTo>
                        <a:pt x="2264004" y="218766"/>
                      </a:lnTo>
                      <a:close/>
                      <a:moveTo>
                        <a:pt x="2115880" y="139008"/>
                      </a:moveTo>
                      <a:cubicBezTo>
                        <a:pt x="2106765" y="139008"/>
                        <a:pt x="2098789" y="143565"/>
                        <a:pt x="2095371" y="152681"/>
                      </a:cubicBezTo>
                      <a:cubicBezTo>
                        <a:pt x="2089674" y="164075"/>
                        <a:pt x="2095371" y="177748"/>
                        <a:pt x="2106765" y="183445"/>
                      </a:cubicBezTo>
                      <a:cubicBezTo>
                        <a:pt x="2110183" y="184584"/>
                        <a:pt x="2113602" y="186863"/>
                        <a:pt x="2117020" y="188002"/>
                      </a:cubicBezTo>
                      <a:cubicBezTo>
                        <a:pt x="2120438" y="189142"/>
                        <a:pt x="2123856" y="190281"/>
                        <a:pt x="2127275" y="190281"/>
                      </a:cubicBezTo>
                      <a:cubicBezTo>
                        <a:pt x="2135251" y="190281"/>
                        <a:pt x="2144366" y="185723"/>
                        <a:pt x="2147784" y="177748"/>
                      </a:cubicBezTo>
                      <a:cubicBezTo>
                        <a:pt x="2153481" y="166354"/>
                        <a:pt x="2148923" y="152681"/>
                        <a:pt x="2137529" y="146984"/>
                      </a:cubicBezTo>
                      <a:cubicBezTo>
                        <a:pt x="2134111" y="145844"/>
                        <a:pt x="2130693" y="143565"/>
                        <a:pt x="2127275" y="142426"/>
                      </a:cubicBezTo>
                      <a:cubicBezTo>
                        <a:pt x="2122717" y="139008"/>
                        <a:pt x="2119299" y="139008"/>
                        <a:pt x="2115880" y="139008"/>
                      </a:cubicBezTo>
                      <a:lnTo>
                        <a:pt x="2115880" y="139008"/>
                      </a:lnTo>
                      <a:close/>
                      <a:moveTo>
                        <a:pt x="1959782" y="76340"/>
                      </a:moveTo>
                      <a:cubicBezTo>
                        <a:pt x="1950666" y="76340"/>
                        <a:pt x="1941551" y="82037"/>
                        <a:pt x="1938133" y="92292"/>
                      </a:cubicBezTo>
                      <a:cubicBezTo>
                        <a:pt x="1933575" y="103686"/>
                        <a:pt x="1940412" y="117359"/>
                        <a:pt x="1952945" y="120777"/>
                      </a:cubicBezTo>
                      <a:cubicBezTo>
                        <a:pt x="1956363" y="121917"/>
                        <a:pt x="1959782" y="123056"/>
                        <a:pt x="1963200" y="124195"/>
                      </a:cubicBezTo>
                      <a:cubicBezTo>
                        <a:pt x="1965479" y="125335"/>
                        <a:pt x="1967757" y="125335"/>
                        <a:pt x="1971176" y="125335"/>
                      </a:cubicBezTo>
                      <a:cubicBezTo>
                        <a:pt x="1980291" y="125335"/>
                        <a:pt x="1989406" y="119638"/>
                        <a:pt x="1992825" y="110523"/>
                      </a:cubicBezTo>
                      <a:cubicBezTo>
                        <a:pt x="1997382" y="99128"/>
                        <a:pt x="1990546" y="85456"/>
                        <a:pt x="1979151" y="82037"/>
                      </a:cubicBezTo>
                      <a:cubicBezTo>
                        <a:pt x="1978012" y="82037"/>
                        <a:pt x="1975733" y="80898"/>
                        <a:pt x="1974594" y="80898"/>
                      </a:cubicBezTo>
                      <a:cubicBezTo>
                        <a:pt x="1974594" y="80898"/>
                        <a:pt x="1974594" y="80898"/>
                        <a:pt x="1974594" y="80898"/>
                      </a:cubicBezTo>
                      <a:cubicBezTo>
                        <a:pt x="1974594" y="80898"/>
                        <a:pt x="1974594" y="80898"/>
                        <a:pt x="1974594" y="80898"/>
                      </a:cubicBezTo>
                      <a:cubicBezTo>
                        <a:pt x="1972315" y="79759"/>
                        <a:pt x="1971176" y="79759"/>
                        <a:pt x="1968897" y="78619"/>
                      </a:cubicBezTo>
                      <a:cubicBezTo>
                        <a:pt x="1964339" y="76340"/>
                        <a:pt x="1962060" y="76340"/>
                        <a:pt x="1959782" y="76340"/>
                      </a:cubicBezTo>
                      <a:lnTo>
                        <a:pt x="1959782" y="76340"/>
                      </a:lnTo>
                      <a:close/>
                      <a:moveTo>
                        <a:pt x="1797986" y="31903"/>
                      </a:moveTo>
                      <a:cubicBezTo>
                        <a:pt x="1787731" y="31903"/>
                        <a:pt x="1777477" y="38740"/>
                        <a:pt x="1775198" y="50134"/>
                      </a:cubicBezTo>
                      <a:cubicBezTo>
                        <a:pt x="1772919" y="62667"/>
                        <a:pt x="1780895" y="74062"/>
                        <a:pt x="1792289" y="77480"/>
                      </a:cubicBezTo>
                      <a:cubicBezTo>
                        <a:pt x="1795707" y="78619"/>
                        <a:pt x="1799125" y="78619"/>
                        <a:pt x="1802543" y="79759"/>
                      </a:cubicBezTo>
                      <a:cubicBezTo>
                        <a:pt x="1803683" y="79759"/>
                        <a:pt x="1805962" y="79759"/>
                        <a:pt x="1807101" y="79759"/>
                      </a:cubicBezTo>
                      <a:cubicBezTo>
                        <a:pt x="1817356" y="79759"/>
                        <a:pt x="1826471" y="72922"/>
                        <a:pt x="1829889" y="61528"/>
                      </a:cubicBezTo>
                      <a:cubicBezTo>
                        <a:pt x="1832168" y="48994"/>
                        <a:pt x="1825331" y="37600"/>
                        <a:pt x="1812798" y="34182"/>
                      </a:cubicBezTo>
                      <a:cubicBezTo>
                        <a:pt x="1812798" y="34182"/>
                        <a:pt x="1812798" y="34182"/>
                        <a:pt x="1812798" y="34182"/>
                      </a:cubicBezTo>
                      <a:cubicBezTo>
                        <a:pt x="1812798" y="34182"/>
                        <a:pt x="1812798" y="34182"/>
                        <a:pt x="1811659" y="34182"/>
                      </a:cubicBezTo>
                      <a:lnTo>
                        <a:pt x="1811659" y="34182"/>
                      </a:lnTo>
                      <a:cubicBezTo>
                        <a:pt x="1811659" y="34182"/>
                        <a:pt x="1811659" y="34182"/>
                        <a:pt x="1810519" y="34182"/>
                      </a:cubicBezTo>
                      <a:lnTo>
                        <a:pt x="1810519" y="34182"/>
                      </a:lnTo>
                      <a:cubicBezTo>
                        <a:pt x="1807101" y="33043"/>
                        <a:pt x="1803683" y="33043"/>
                        <a:pt x="1800265" y="31903"/>
                      </a:cubicBezTo>
                      <a:cubicBezTo>
                        <a:pt x="1801404" y="31903"/>
                        <a:pt x="1799125" y="31903"/>
                        <a:pt x="1797986" y="31903"/>
                      </a:cubicBezTo>
                      <a:lnTo>
                        <a:pt x="1797986" y="31903"/>
                      </a:lnTo>
                      <a:close/>
                      <a:moveTo>
                        <a:pt x="1631632" y="6836"/>
                      </a:moveTo>
                      <a:cubicBezTo>
                        <a:pt x="1620238" y="6836"/>
                        <a:pt x="1609983" y="15952"/>
                        <a:pt x="1608844" y="27346"/>
                      </a:cubicBezTo>
                      <a:cubicBezTo>
                        <a:pt x="1607704" y="39879"/>
                        <a:pt x="1616820" y="51273"/>
                        <a:pt x="1629353" y="52413"/>
                      </a:cubicBezTo>
                      <a:cubicBezTo>
                        <a:pt x="1632772" y="52413"/>
                        <a:pt x="1636190" y="53552"/>
                        <a:pt x="1640748" y="53552"/>
                      </a:cubicBezTo>
                      <a:cubicBezTo>
                        <a:pt x="1641887" y="53552"/>
                        <a:pt x="1641887" y="53552"/>
                        <a:pt x="1643026" y="53552"/>
                      </a:cubicBezTo>
                      <a:cubicBezTo>
                        <a:pt x="1654420" y="53552"/>
                        <a:pt x="1664675" y="44437"/>
                        <a:pt x="1665814" y="33043"/>
                      </a:cubicBezTo>
                      <a:cubicBezTo>
                        <a:pt x="1666954" y="20509"/>
                        <a:pt x="1657839" y="9115"/>
                        <a:pt x="1645305" y="7976"/>
                      </a:cubicBezTo>
                      <a:cubicBezTo>
                        <a:pt x="1643026" y="7976"/>
                        <a:pt x="1640748" y="7976"/>
                        <a:pt x="1638469" y="6836"/>
                      </a:cubicBezTo>
                      <a:cubicBezTo>
                        <a:pt x="1638469" y="6836"/>
                        <a:pt x="1638469" y="6836"/>
                        <a:pt x="1638469" y="6836"/>
                      </a:cubicBezTo>
                      <a:cubicBezTo>
                        <a:pt x="1638469" y="6836"/>
                        <a:pt x="1638469" y="6836"/>
                        <a:pt x="1638469" y="6836"/>
                      </a:cubicBezTo>
                      <a:cubicBezTo>
                        <a:pt x="1638469" y="6836"/>
                        <a:pt x="1638469" y="6836"/>
                        <a:pt x="1638469" y="6836"/>
                      </a:cubicBezTo>
                      <a:cubicBezTo>
                        <a:pt x="1638469" y="6836"/>
                        <a:pt x="1638469" y="6836"/>
                        <a:pt x="1638469" y="6836"/>
                      </a:cubicBezTo>
                      <a:cubicBezTo>
                        <a:pt x="1637329" y="6836"/>
                        <a:pt x="1636190" y="6836"/>
                        <a:pt x="1635051" y="6836"/>
                      </a:cubicBezTo>
                      <a:cubicBezTo>
                        <a:pt x="1632772" y="6836"/>
                        <a:pt x="1631632" y="6836"/>
                        <a:pt x="1631632" y="6836"/>
                      </a:cubicBezTo>
                      <a:lnTo>
                        <a:pt x="1631632" y="6836"/>
                      </a:lnTo>
                      <a:close/>
                    </a:path>
                  </a:pathLst>
                </a:custGeom>
                <a:grpFill/>
                <a:ln w="113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23" name="图形 3"/>
              <p:cNvGrpSpPr/>
              <p:nvPr/>
            </p:nvGrpSpPr>
            <p:grpSpPr>
              <a:xfrm>
                <a:off x="4751498" y="2121674"/>
                <a:ext cx="608443" cy="395374"/>
                <a:chOff x="4751498" y="2121674"/>
                <a:chExt cx="608443" cy="395374"/>
              </a:xfrm>
            </p:grpSpPr>
            <p:sp>
              <p:nvSpPr>
                <p:cNvPr id="24" name="任意多边形: 形状 23"/>
                <p:cNvSpPr/>
                <p:nvPr/>
              </p:nvSpPr>
              <p:spPr>
                <a:xfrm>
                  <a:off x="4854044" y="2193456"/>
                  <a:ext cx="505897" cy="323591"/>
                </a:xfrm>
                <a:custGeom>
                  <a:avLst/>
                  <a:gdLst>
                    <a:gd name="connsiteX0" fmla="*/ 505897 w 505897"/>
                    <a:gd name="connsiteY0" fmla="*/ 323592 h 323591"/>
                    <a:gd name="connsiteX1" fmla="*/ 274597 w 505897"/>
                    <a:gd name="connsiteY1" fmla="*/ 0 h 323591"/>
                    <a:gd name="connsiteX2" fmla="*/ 0 w 505897"/>
                    <a:gd name="connsiteY2" fmla="*/ 0 h 323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5897" h="323591">
                      <a:moveTo>
                        <a:pt x="505897" y="323592"/>
                      </a:moveTo>
                      <a:lnTo>
                        <a:pt x="27459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5696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25" name="任意多边形: 形状 24"/>
                <p:cNvSpPr/>
                <p:nvPr/>
              </p:nvSpPr>
              <p:spPr>
                <a:xfrm>
                  <a:off x="4751498" y="2121674"/>
                  <a:ext cx="123055" cy="142425"/>
                </a:xfrm>
                <a:custGeom>
                  <a:avLst/>
                  <a:gdLst>
                    <a:gd name="connsiteX0" fmla="*/ 123056 w 123055"/>
                    <a:gd name="connsiteY0" fmla="*/ 0 h 142425"/>
                    <a:gd name="connsiteX1" fmla="*/ 0 w 123055"/>
                    <a:gd name="connsiteY1" fmla="*/ 71783 h 142425"/>
                    <a:gd name="connsiteX2" fmla="*/ 123056 w 123055"/>
                    <a:gd name="connsiteY2" fmla="*/ 142426 h 142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3055" h="142425">
                      <a:moveTo>
                        <a:pt x="123056" y="0"/>
                      </a:moveTo>
                      <a:lnTo>
                        <a:pt x="0" y="71783"/>
                      </a:lnTo>
                      <a:lnTo>
                        <a:pt x="123056" y="14242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113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sp>
            <p:nvSpPr>
              <p:cNvPr id="5" name="任意多边形: 形状 4"/>
              <p:cNvSpPr/>
              <p:nvPr/>
            </p:nvSpPr>
            <p:spPr>
              <a:xfrm>
                <a:off x="2942118" y="1907465"/>
                <a:ext cx="1809380" cy="569704"/>
              </a:xfrm>
              <a:custGeom>
                <a:avLst/>
                <a:gdLst>
                  <a:gd name="connsiteX0" fmla="*/ 285991 w 1809380"/>
                  <a:gd name="connsiteY0" fmla="*/ 0 h 569704"/>
                  <a:gd name="connsiteX1" fmla="*/ 1524527 w 1809380"/>
                  <a:gd name="connsiteY1" fmla="*/ 0 h 569704"/>
                  <a:gd name="connsiteX2" fmla="*/ 1809379 w 1809380"/>
                  <a:gd name="connsiteY2" fmla="*/ 283713 h 569704"/>
                  <a:gd name="connsiteX3" fmla="*/ 1809380 w 1809380"/>
                  <a:gd name="connsiteY3" fmla="*/ 283713 h 569704"/>
                  <a:gd name="connsiteX4" fmla="*/ 1809380 w 1809380"/>
                  <a:gd name="connsiteY4" fmla="*/ 284852 h 569704"/>
                  <a:gd name="connsiteX5" fmla="*/ 1524528 w 1809380"/>
                  <a:gd name="connsiteY5" fmla="*/ 569704 h 569704"/>
                  <a:gd name="connsiteX6" fmla="*/ 284852 w 1809380"/>
                  <a:gd name="connsiteY6" fmla="*/ 569704 h 569704"/>
                  <a:gd name="connsiteX7" fmla="*/ 0 w 1809380"/>
                  <a:gd name="connsiteY7" fmla="*/ 284852 h 569704"/>
                  <a:gd name="connsiteX8" fmla="*/ 0 w 1809380"/>
                  <a:gd name="connsiteY8" fmla="*/ 283713 h 569704"/>
                  <a:gd name="connsiteX9" fmla="*/ 1139 w 1809380"/>
                  <a:gd name="connsiteY9" fmla="*/ 283713 h 569704"/>
                  <a:gd name="connsiteX10" fmla="*/ 285991 w 1809380"/>
                  <a:gd name="connsiteY10" fmla="*/ 0 h 569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09380" h="569704">
                    <a:moveTo>
                      <a:pt x="285991" y="0"/>
                    </a:moveTo>
                    <a:lnTo>
                      <a:pt x="1524527" y="0"/>
                    </a:lnTo>
                    <a:cubicBezTo>
                      <a:pt x="1681766" y="0"/>
                      <a:pt x="1808240" y="127614"/>
                      <a:pt x="1809379" y="283713"/>
                    </a:cubicBezTo>
                    <a:lnTo>
                      <a:pt x="1809380" y="283713"/>
                    </a:lnTo>
                    <a:cubicBezTo>
                      <a:pt x="1809380" y="283713"/>
                      <a:pt x="1809380" y="284852"/>
                      <a:pt x="1809380" y="284852"/>
                    </a:cubicBezTo>
                    <a:cubicBezTo>
                      <a:pt x="1809380" y="442091"/>
                      <a:pt x="1681766" y="569704"/>
                      <a:pt x="1524528" y="569704"/>
                    </a:cubicBezTo>
                    <a:lnTo>
                      <a:pt x="284852" y="569704"/>
                    </a:lnTo>
                    <a:cubicBezTo>
                      <a:pt x="127614" y="569704"/>
                      <a:pt x="0" y="442091"/>
                      <a:pt x="0" y="284852"/>
                    </a:cubicBezTo>
                    <a:cubicBezTo>
                      <a:pt x="0" y="284852"/>
                      <a:pt x="0" y="283713"/>
                      <a:pt x="0" y="283713"/>
                    </a:cubicBezTo>
                    <a:lnTo>
                      <a:pt x="1139" y="283713"/>
                    </a:lnTo>
                    <a:cubicBezTo>
                      <a:pt x="1139" y="126474"/>
                      <a:pt x="128753" y="0"/>
                      <a:pt x="285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1392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 rot="18089310">
                <a:off x="4219778" y="1967932"/>
                <a:ext cx="451181" cy="451181"/>
              </a:xfrm>
              <a:custGeom>
                <a:avLst/>
                <a:gdLst>
                  <a:gd name="connsiteX0" fmla="*/ 451182 w 451181"/>
                  <a:gd name="connsiteY0" fmla="*/ 225591 h 451181"/>
                  <a:gd name="connsiteX1" fmla="*/ 225591 w 451181"/>
                  <a:gd name="connsiteY1" fmla="*/ 451182 h 451181"/>
                  <a:gd name="connsiteX2" fmla="*/ 0 w 451181"/>
                  <a:gd name="connsiteY2" fmla="*/ 225591 h 451181"/>
                  <a:gd name="connsiteX3" fmla="*/ 225591 w 451181"/>
                  <a:gd name="connsiteY3" fmla="*/ 0 h 451181"/>
                  <a:gd name="connsiteX4" fmla="*/ 451182 w 451181"/>
                  <a:gd name="connsiteY4" fmla="*/ 225591 h 451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1181" h="451181">
                    <a:moveTo>
                      <a:pt x="451182" y="225591"/>
                    </a:moveTo>
                    <a:cubicBezTo>
                      <a:pt x="451182" y="350181"/>
                      <a:pt x="350181" y="451182"/>
                      <a:pt x="225591" y="451182"/>
                    </a:cubicBezTo>
                    <a:cubicBezTo>
                      <a:pt x="101000" y="451182"/>
                      <a:pt x="0" y="350181"/>
                      <a:pt x="0" y="225591"/>
                    </a:cubicBezTo>
                    <a:cubicBezTo>
                      <a:pt x="0" y="101000"/>
                      <a:pt x="101000" y="0"/>
                      <a:pt x="225591" y="0"/>
                    </a:cubicBezTo>
                    <a:cubicBezTo>
                      <a:pt x="350181" y="0"/>
                      <a:pt x="451182" y="101000"/>
                      <a:pt x="451182" y="225591"/>
                    </a:cubicBezTo>
                    <a:close/>
                  </a:path>
                </a:pathLst>
              </a:custGeom>
              <a:solidFill>
                <a:srgbClr val="FCFCFC"/>
              </a:solidFill>
              <a:ln w="113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grpSp>
            <p:nvGrpSpPr>
              <p:cNvPr id="50" name="图形 3"/>
              <p:cNvGrpSpPr/>
              <p:nvPr/>
            </p:nvGrpSpPr>
            <p:grpSpPr>
              <a:xfrm>
                <a:off x="5111835" y="2268942"/>
                <a:ext cx="496211" cy="496212"/>
                <a:chOff x="5111835" y="2268942"/>
                <a:chExt cx="496211" cy="496212"/>
              </a:xfrm>
            </p:grpSpPr>
            <p:sp>
              <p:nvSpPr>
                <p:cNvPr id="51" name="任意多边形: 形状 50"/>
                <p:cNvSpPr/>
                <p:nvPr/>
              </p:nvSpPr>
              <p:spPr>
                <a:xfrm>
                  <a:off x="5111835" y="2268942"/>
                  <a:ext cx="496211" cy="496212"/>
                </a:xfrm>
                <a:custGeom>
                  <a:avLst/>
                  <a:gdLst>
                    <a:gd name="connsiteX0" fmla="*/ 72637 w 496211"/>
                    <a:gd name="connsiteY0" fmla="*/ 423575 h 496212"/>
                    <a:gd name="connsiteX1" fmla="*/ 423575 w 496211"/>
                    <a:gd name="connsiteY1" fmla="*/ 423575 h 496212"/>
                    <a:gd name="connsiteX2" fmla="*/ 423575 w 496211"/>
                    <a:gd name="connsiteY2" fmla="*/ 72637 h 496212"/>
                    <a:gd name="connsiteX3" fmla="*/ 72637 w 496211"/>
                    <a:gd name="connsiteY3" fmla="*/ 72637 h 496212"/>
                    <a:gd name="connsiteX4" fmla="*/ 72637 w 496211"/>
                    <a:gd name="connsiteY4" fmla="*/ 423575 h 4962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6211" h="496212">
                      <a:moveTo>
                        <a:pt x="72637" y="423575"/>
                      </a:moveTo>
                      <a:cubicBezTo>
                        <a:pt x="169487" y="520424"/>
                        <a:pt x="326725" y="520424"/>
                        <a:pt x="423575" y="423575"/>
                      </a:cubicBezTo>
                      <a:cubicBezTo>
                        <a:pt x="520424" y="326725"/>
                        <a:pt x="520424" y="169487"/>
                        <a:pt x="423575" y="72637"/>
                      </a:cubicBezTo>
                      <a:cubicBezTo>
                        <a:pt x="326725" y="-24212"/>
                        <a:pt x="169487" y="-24212"/>
                        <a:pt x="72637" y="72637"/>
                      </a:cubicBezTo>
                      <a:cubicBezTo>
                        <a:pt x="-24212" y="169487"/>
                        <a:pt x="-24212" y="326725"/>
                        <a:pt x="72637" y="42357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13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r>
                    <a:rPr lang="en-US" altLang="zh-CN" sz="1400" dirty="0">
                      <a:solidFill>
                        <a:schemeClr val="bg1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1</a:t>
                  </a:r>
                  <a:endParaRPr lang="zh-CN" altLang="en-US" sz="1400" dirty="0">
                    <a:solidFill>
                      <a:schemeClr val="bg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52" name="任意多边形: 形状 51"/>
                <p:cNvSpPr/>
                <p:nvPr/>
              </p:nvSpPr>
              <p:spPr>
                <a:xfrm>
                  <a:off x="5164818" y="2323349"/>
                  <a:ext cx="390247" cy="388538"/>
                </a:xfrm>
                <a:custGeom>
                  <a:avLst/>
                  <a:gdLst>
                    <a:gd name="connsiteX0" fmla="*/ 195124 w 390247"/>
                    <a:gd name="connsiteY0" fmla="*/ 34182 h 388538"/>
                    <a:gd name="connsiteX1" fmla="*/ 307925 w 390247"/>
                    <a:gd name="connsiteY1" fmla="*/ 80898 h 388538"/>
                    <a:gd name="connsiteX2" fmla="*/ 307925 w 390247"/>
                    <a:gd name="connsiteY2" fmla="*/ 307640 h 388538"/>
                    <a:gd name="connsiteX3" fmla="*/ 195124 w 390247"/>
                    <a:gd name="connsiteY3" fmla="*/ 354356 h 388538"/>
                    <a:gd name="connsiteX4" fmla="*/ 82322 w 390247"/>
                    <a:gd name="connsiteY4" fmla="*/ 307640 h 388538"/>
                    <a:gd name="connsiteX5" fmla="*/ 82322 w 390247"/>
                    <a:gd name="connsiteY5" fmla="*/ 80898 h 388538"/>
                    <a:gd name="connsiteX6" fmla="*/ 195124 w 390247"/>
                    <a:gd name="connsiteY6" fmla="*/ 34182 h 388538"/>
                    <a:gd name="connsiteX7" fmla="*/ 195124 w 390247"/>
                    <a:gd name="connsiteY7" fmla="*/ 0 h 388538"/>
                    <a:gd name="connsiteX8" fmla="*/ 57255 w 390247"/>
                    <a:gd name="connsiteY8" fmla="*/ 56970 h 388538"/>
                    <a:gd name="connsiteX9" fmla="*/ 57255 w 390247"/>
                    <a:gd name="connsiteY9" fmla="*/ 331568 h 388538"/>
                    <a:gd name="connsiteX10" fmla="*/ 195124 w 390247"/>
                    <a:gd name="connsiteY10" fmla="*/ 388538 h 388538"/>
                    <a:gd name="connsiteX11" fmla="*/ 332992 w 390247"/>
                    <a:gd name="connsiteY11" fmla="*/ 331568 h 388538"/>
                    <a:gd name="connsiteX12" fmla="*/ 332992 w 390247"/>
                    <a:gd name="connsiteY12" fmla="*/ 56970 h 388538"/>
                    <a:gd name="connsiteX13" fmla="*/ 195124 w 390247"/>
                    <a:gd name="connsiteY13" fmla="*/ 0 h 388538"/>
                    <a:gd name="connsiteX14" fmla="*/ 195124 w 390247"/>
                    <a:gd name="connsiteY14" fmla="*/ 0 h 388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90247" h="388538">
                      <a:moveTo>
                        <a:pt x="195124" y="34182"/>
                      </a:moveTo>
                      <a:cubicBezTo>
                        <a:pt x="238421" y="34182"/>
                        <a:pt x="278301" y="51273"/>
                        <a:pt x="307925" y="80898"/>
                      </a:cubicBezTo>
                      <a:cubicBezTo>
                        <a:pt x="370592" y="143565"/>
                        <a:pt x="370592" y="244973"/>
                        <a:pt x="307925" y="307640"/>
                      </a:cubicBezTo>
                      <a:cubicBezTo>
                        <a:pt x="277161" y="338404"/>
                        <a:pt x="237282" y="354356"/>
                        <a:pt x="195124" y="354356"/>
                      </a:cubicBezTo>
                      <a:cubicBezTo>
                        <a:pt x="152966" y="354356"/>
                        <a:pt x="111947" y="337265"/>
                        <a:pt x="82322" y="307640"/>
                      </a:cubicBezTo>
                      <a:cubicBezTo>
                        <a:pt x="19655" y="244973"/>
                        <a:pt x="19655" y="143565"/>
                        <a:pt x="82322" y="80898"/>
                      </a:cubicBezTo>
                      <a:cubicBezTo>
                        <a:pt x="111947" y="50134"/>
                        <a:pt x="152966" y="34182"/>
                        <a:pt x="195124" y="34182"/>
                      </a:cubicBezTo>
                      <a:moveTo>
                        <a:pt x="195124" y="0"/>
                      </a:moveTo>
                      <a:cubicBezTo>
                        <a:pt x="144990" y="0"/>
                        <a:pt x="95995" y="19370"/>
                        <a:pt x="57255" y="56970"/>
                      </a:cubicBezTo>
                      <a:cubicBezTo>
                        <a:pt x="-19085" y="133311"/>
                        <a:pt x="-19085" y="256367"/>
                        <a:pt x="57255" y="331568"/>
                      </a:cubicBezTo>
                      <a:cubicBezTo>
                        <a:pt x="94856" y="369168"/>
                        <a:pt x="144990" y="388538"/>
                        <a:pt x="195124" y="388538"/>
                      </a:cubicBezTo>
                      <a:cubicBezTo>
                        <a:pt x="245257" y="388538"/>
                        <a:pt x="294252" y="369168"/>
                        <a:pt x="332992" y="331568"/>
                      </a:cubicBezTo>
                      <a:cubicBezTo>
                        <a:pt x="409332" y="255227"/>
                        <a:pt x="409332" y="132171"/>
                        <a:pt x="332992" y="56970"/>
                      </a:cubicBezTo>
                      <a:cubicBezTo>
                        <a:pt x="294252" y="18231"/>
                        <a:pt x="245257" y="0"/>
                        <a:pt x="195124" y="0"/>
                      </a:cubicBezTo>
                      <a:lnTo>
                        <a:pt x="195124" y="0"/>
                      </a:lnTo>
                      <a:close/>
                    </a:path>
                  </a:pathLst>
                </a:custGeom>
                <a:solidFill>
                  <a:srgbClr val="FCFCFC"/>
                </a:solidFill>
                <a:ln w="113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56" name="图形 3"/>
              <p:cNvGrpSpPr/>
              <p:nvPr/>
            </p:nvGrpSpPr>
            <p:grpSpPr>
              <a:xfrm>
                <a:off x="4189770" y="3567582"/>
                <a:ext cx="582237" cy="142426"/>
                <a:chOff x="4189770" y="3567582"/>
                <a:chExt cx="582237" cy="142426"/>
              </a:xfrm>
              <a:solidFill>
                <a:srgbClr val="74449C"/>
              </a:solidFill>
            </p:grpSpPr>
            <p:sp>
              <p:nvSpPr>
                <p:cNvPr id="57" name="任意多边形: 形状 56"/>
                <p:cNvSpPr/>
                <p:nvPr/>
              </p:nvSpPr>
              <p:spPr>
                <a:xfrm>
                  <a:off x="4292316" y="3639365"/>
                  <a:ext cx="479690" cy="11394"/>
                </a:xfrm>
                <a:custGeom>
                  <a:avLst/>
                  <a:gdLst>
                    <a:gd name="connsiteX0" fmla="*/ 479691 w 479690"/>
                    <a:gd name="connsiteY0" fmla="*/ 0 h 11394"/>
                    <a:gd name="connsiteX1" fmla="*/ 0 w 479690"/>
                    <a:gd name="connsiteY1" fmla="*/ 0 h 113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9690" h="11394">
                      <a:moveTo>
                        <a:pt x="479691" y="0"/>
                      </a:moveTo>
                      <a:lnTo>
                        <a:pt x="0" y="0"/>
                      </a:lnTo>
                    </a:path>
                  </a:pathLst>
                </a:custGeom>
                <a:ln w="56960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58" name="任意多边形: 形状 57"/>
                <p:cNvSpPr/>
                <p:nvPr/>
              </p:nvSpPr>
              <p:spPr>
                <a:xfrm>
                  <a:off x="4189770" y="3567582"/>
                  <a:ext cx="123056" cy="142426"/>
                </a:xfrm>
                <a:custGeom>
                  <a:avLst/>
                  <a:gdLst>
                    <a:gd name="connsiteX0" fmla="*/ 123056 w 123056"/>
                    <a:gd name="connsiteY0" fmla="*/ 0 h 142426"/>
                    <a:gd name="connsiteX1" fmla="*/ 0 w 123056"/>
                    <a:gd name="connsiteY1" fmla="*/ 71783 h 142426"/>
                    <a:gd name="connsiteX2" fmla="*/ 123056 w 123056"/>
                    <a:gd name="connsiteY2" fmla="*/ 142426 h 14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3056" h="142426">
                      <a:moveTo>
                        <a:pt x="123056" y="0"/>
                      </a:moveTo>
                      <a:lnTo>
                        <a:pt x="0" y="71783"/>
                      </a:lnTo>
                      <a:lnTo>
                        <a:pt x="123056" y="142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113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sp>
            <p:nvSpPr>
              <p:cNvPr id="6" name="任意多边形: 形状 5"/>
              <p:cNvSpPr/>
              <p:nvPr/>
            </p:nvSpPr>
            <p:spPr>
              <a:xfrm>
                <a:off x="2387225" y="3360209"/>
                <a:ext cx="1809380" cy="569704"/>
              </a:xfrm>
              <a:custGeom>
                <a:avLst/>
                <a:gdLst>
                  <a:gd name="connsiteX0" fmla="*/ 284852 w 1809380"/>
                  <a:gd name="connsiteY0" fmla="*/ 0 h 569704"/>
                  <a:gd name="connsiteX1" fmla="*/ 1523388 w 1809380"/>
                  <a:gd name="connsiteY1" fmla="*/ 0 h 569704"/>
                  <a:gd name="connsiteX2" fmla="*/ 1809380 w 1809380"/>
                  <a:gd name="connsiteY2" fmla="*/ 284852 h 569704"/>
                  <a:gd name="connsiteX3" fmla="*/ 1808240 w 1809380"/>
                  <a:gd name="connsiteY3" fmla="*/ 284852 h 569704"/>
                  <a:gd name="connsiteX4" fmla="*/ 1523388 w 1809380"/>
                  <a:gd name="connsiteY4" fmla="*/ 569704 h 569704"/>
                  <a:gd name="connsiteX5" fmla="*/ 284852 w 1809380"/>
                  <a:gd name="connsiteY5" fmla="*/ 569704 h 569704"/>
                  <a:gd name="connsiteX6" fmla="*/ 0 w 1809380"/>
                  <a:gd name="connsiteY6" fmla="*/ 284852 h 569704"/>
                  <a:gd name="connsiteX7" fmla="*/ 284852 w 1809380"/>
                  <a:gd name="connsiteY7" fmla="*/ 0 h 569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9380" h="569704">
                    <a:moveTo>
                      <a:pt x="284852" y="0"/>
                    </a:moveTo>
                    <a:lnTo>
                      <a:pt x="1523388" y="0"/>
                    </a:lnTo>
                    <a:cubicBezTo>
                      <a:pt x="1681766" y="0"/>
                      <a:pt x="1809380" y="127614"/>
                      <a:pt x="1809380" y="284852"/>
                    </a:cubicBezTo>
                    <a:lnTo>
                      <a:pt x="1808240" y="284852"/>
                    </a:lnTo>
                    <a:cubicBezTo>
                      <a:pt x="1808240" y="442090"/>
                      <a:pt x="1680627" y="569704"/>
                      <a:pt x="1523388" y="569704"/>
                    </a:cubicBezTo>
                    <a:lnTo>
                      <a:pt x="284852" y="569704"/>
                    </a:lnTo>
                    <a:cubicBezTo>
                      <a:pt x="127614" y="569704"/>
                      <a:pt x="0" y="442090"/>
                      <a:pt x="0" y="284852"/>
                    </a:cubicBezTo>
                    <a:cubicBezTo>
                      <a:pt x="0" y="127614"/>
                      <a:pt x="127614" y="0"/>
                      <a:pt x="284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1392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 rot="19887076">
                <a:off x="3664196" y="3419395"/>
                <a:ext cx="451199" cy="451199"/>
              </a:xfrm>
              <a:custGeom>
                <a:avLst/>
                <a:gdLst>
                  <a:gd name="connsiteX0" fmla="*/ 451200 w 451199"/>
                  <a:gd name="connsiteY0" fmla="*/ 225600 h 451199"/>
                  <a:gd name="connsiteX1" fmla="*/ 225600 w 451199"/>
                  <a:gd name="connsiteY1" fmla="*/ 451200 h 451199"/>
                  <a:gd name="connsiteX2" fmla="*/ 0 w 451199"/>
                  <a:gd name="connsiteY2" fmla="*/ 225600 h 451199"/>
                  <a:gd name="connsiteX3" fmla="*/ 225600 w 451199"/>
                  <a:gd name="connsiteY3" fmla="*/ 0 h 451199"/>
                  <a:gd name="connsiteX4" fmla="*/ 451200 w 451199"/>
                  <a:gd name="connsiteY4" fmla="*/ 225600 h 451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1199" h="451199">
                    <a:moveTo>
                      <a:pt x="451200" y="225600"/>
                    </a:moveTo>
                    <a:cubicBezTo>
                      <a:pt x="451200" y="350195"/>
                      <a:pt x="350195" y="451200"/>
                      <a:pt x="225600" y="451200"/>
                    </a:cubicBezTo>
                    <a:cubicBezTo>
                      <a:pt x="101004" y="451200"/>
                      <a:pt x="0" y="350195"/>
                      <a:pt x="0" y="225600"/>
                    </a:cubicBezTo>
                    <a:cubicBezTo>
                      <a:pt x="0" y="101004"/>
                      <a:pt x="101004" y="0"/>
                      <a:pt x="225600" y="0"/>
                    </a:cubicBezTo>
                    <a:cubicBezTo>
                      <a:pt x="350195" y="0"/>
                      <a:pt x="451200" y="101004"/>
                      <a:pt x="451200" y="225600"/>
                    </a:cubicBezTo>
                    <a:close/>
                  </a:path>
                </a:pathLst>
              </a:custGeom>
              <a:solidFill>
                <a:srgbClr val="FCFCFC"/>
              </a:solidFill>
              <a:ln w="113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grpSp>
            <p:nvGrpSpPr>
              <p:cNvPr id="78" name="图形 3"/>
              <p:cNvGrpSpPr/>
              <p:nvPr/>
            </p:nvGrpSpPr>
            <p:grpSpPr>
              <a:xfrm>
                <a:off x="4494276" y="3384423"/>
                <a:ext cx="496212" cy="496211"/>
                <a:chOff x="4494276" y="3384423"/>
                <a:chExt cx="496212" cy="496211"/>
              </a:xfrm>
            </p:grpSpPr>
            <p:sp>
              <p:nvSpPr>
                <p:cNvPr id="79" name="任意多边形: 形状 78"/>
                <p:cNvSpPr/>
                <p:nvPr/>
              </p:nvSpPr>
              <p:spPr>
                <a:xfrm>
                  <a:off x="4494276" y="3384423"/>
                  <a:ext cx="496212" cy="496211"/>
                </a:xfrm>
                <a:custGeom>
                  <a:avLst/>
                  <a:gdLst>
                    <a:gd name="connsiteX0" fmla="*/ 72637 w 496212"/>
                    <a:gd name="connsiteY0" fmla="*/ 423575 h 496211"/>
                    <a:gd name="connsiteX1" fmla="*/ 423575 w 496212"/>
                    <a:gd name="connsiteY1" fmla="*/ 423575 h 496211"/>
                    <a:gd name="connsiteX2" fmla="*/ 423575 w 496212"/>
                    <a:gd name="connsiteY2" fmla="*/ 72637 h 496211"/>
                    <a:gd name="connsiteX3" fmla="*/ 72637 w 496212"/>
                    <a:gd name="connsiteY3" fmla="*/ 72637 h 496211"/>
                    <a:gd name="connsiteX4" fmla="*/ 72637 w 496212"/>
                    <a:gd name="connsiteY4" fmla="*/ 423575 h 4962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6212" h="496211">
                      <a:moveTo>
                        <a:pt x="72637" y="423575"/>
                      </a:moveTo>
                      <a:cubicBezTo>
                        <a:pt x="169487" y="520424"/>
                        <a:pt x="326725" y="520424"/>
                        <a:pt x="423575" y="423575"/>
                      </a:cubicBezTo>
                      <a:cubicBezTo>
                        <a:pt x="520425" y="326725"/>
                        <a:pt x="520425" y="169487"/>
                        <a:pt x="423575" y="72637"/>
                      </a:cubicBezTo>
                      <a:cubicBezTo>
                        <a:pt x="326725" y="-24212"/>
                        <a:pt x="169487" y="-24212"/>
                        <a:pt x="72637" y="72637"/>
                      </a:cubicBezTo>
                      <a:cubicBezTo>
                        <a:pt x="-24212" y="169487"/>
                        <a:pt x="-24212" y="326725"/>
                        <a:pt x="72637" y="42357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13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r>
                    <a:rPr lang="en-US" altLang="zh-CN" sz="1400" dirty="0">
                      <a:solidFill>
                        <a:schemeClr val="bg1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2</a:t>
                  </a:r>
                  <a:endParaRPr lang="zh-CN" altLang="en-US" sz="1400" dirty="0">
                    <a:solidFill>
                      <a:schemeClr val="bg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80" name="任意多边形: 形状 79"/>
                <p:cNvSpPr/>
                <p:nvPr/>
              </p:nvSpPr>
              <p:spPr>
                <a:xfrm>
                  <a:off x="4547259" y="3438829"/>
                  <a:ext cx="390247" cy="388538"/>
                </a:xfrm>
                <a:custGeom>
                  <a:avLst/>
                  <a:gdLst>
                    <a:gd name="connsiteX0" fmla="*/ 195124 w 390247"/>
                    <a:gd name="connsiteY0" fmla="*/ 34182 h 388538"/>
                    <a:gd name="connsiteX1" fmla="*/ 307925 w 390247"/>
                    <a:gd name="connsiteY1" fmla="*/ 80898 h 388538"/>
                    <a:gd name="connsiteX2" fmla="*/ 307925 w 390247"/>
                    <a:gd name="connsiteY2" fmla="*/ 307640 h 388538"/>
                    <a:gd name="connsiteX3" fmla="*/ 195124 w 390247"/>
                    <a:gd name="connsiteY3" fmla="*/ 354356 h 388538"/>
                    <a:gd name="connsiteX4" fmla="*/ 82322 w 390247"/>
                    <a:gd name="connsiteY4" fmla="*/ 307640 h 388538"/>
                    <a:gd name="connsiteX5" fmla="*/ 35606 w 390247"/>
                    <a:gd name="connsiteY5" fmla="*/ 194839 h 388538"/>
                    <a:gd name="connsiteX6" fmla="*/ 82322 w 390247"/>
                    <a:gd name="connsiteY6" fmla="*/ 82038 h 388538"/>
                    <a:gd name="connsiteX7" fmla="*/ 195124 w 390247"/>
                    <a:gd name="connsiteY7" fmla="*/ 34182 h 388538"/>
                    <a:gd name="connsiteX8" fmla="*/ 195124 w 390247"/>
                    <a:gd name="connsiteY8" fmla="*/ 0 h 388538"/>
                    <a:gd name="connsiteX9" fmla="*/ 57255 w 390247"/>
                    <a:gd name="connsiteY9" fmla="*/ 56970 h 388538"/>
                    <a:gd name="connsiteX10" fmla="*/ 57255 w 390247"/>
                    <a:gd name="connsiteY10" fmla="*/ 331568 h 388538"/>
                    <a:gd name="connsiteX11" fmla="*/ 195124 w 390247"/>
                    <a:gd name="connsiteY11" fmla="*/ 388538 h 388538"/>
                    <a:gd name="connsiteX12" fmla="*/ 332992 w 390247"/>
                    <a:gd name="connsiteY12" fmla="*/ 331568 h 388538"/>
                    <a:gd name="connsiteX13" fmla="*/ 332992 w 390247"/>
                    <a:gd name="connsiteY13" fmla="*/ 56970 h 388538"/>
                    <a:gd name="connsiteX14" fmla="*/ 195124 w 390247"/>
                    <a:gd name="connsiteY14" fmla="*/ 0 h 388538"/>
                    <a:gd name="connsiteX15" fmla="*/ 195124 w 390247"/>
                    <a:gd name="connsiteY15" fmla="*/ 0 h 388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90247" h="388538">
                      <a:moveTo>
                        <a:pt x="195124" y="34182"/>
                      </a:moveTo>
                      <a:cubicBezTo>
                        <a:pt x="238421" y="34182"/>
                        <a:pt x="278300" y="51273"/>
                        <a:pt x="307925" y="80898"/>
                      </a:cubicBezTo>
                      <a:cubicBezTo>
                        <a:pt x="370593" y="143565"/>
                        <a:pt x="370593" y="244973"/>
                        <a:pt x="307925" y="307640"/>
                      </a:cubicBezTo>
                      <a:cubicBezTo>
                        <a:pt x="277161" y="338404"/>
                        <a:pt x="237282" y="354356"/>
                        <a:pt x="195124" y="354356"/>
                      </a:cubicBezTo>
                      <a:cubicBezTo>
                        <a:pt x="151826" y="354356"/>
                        <a:pt x="111947" y="337265"/>
                        <a:pt x="82322" y="307640"/>
                      </a:cubicBezTo>
                      <a:cubicBezTo>
                        <a:pt x="51558" y="276876"/>
                        <a:pt x="35606" y="236997"/>
                        <a:pt x="35606" y="194839"/>
                      </a:cubicBezTo>
                      <a:cubicBezTo>
                        <a:pt x="35606" y="152681"/>
                        <a:pt x="52698" y="111662"/>
                        <a:pt x="82322" y="82038"/>
                      </a:cubicBezTo>
                      <a:cubicBezTo>
                        <a:pt x="111947" y="50134"/>
                        <a:pt x="152966" y="34182"/>
                        <a:pt x="195124" y="34182"/>
                      </a:cubicBezTo>
                      <a:moveTo>
                        <a:pt x="195124" y="0"/>
                      </a:moveTo>
                      <a:cubicBezTo>
                        <a:pt x="144990" y="0"/>
                        <a:pt x="95995" y="19370"/>
                        <a:pt x="57255" y="56970"/>
                      </a:cubicBezTo>
                      <a:cubicBezTo>
                        <a:pt x="-19085" y="133311"/>
                        <a:pt x="-19085" y="256367"/>
                        <a:pt x="57255" y="331568"/>
                      </a:cubicBezTo>
                      <a:cubicBezTo>
                        <a:pt x="94856" y="369168"/>
                        <a:pt x="144990" y="388538"/>
                        <a:pt x="195124" y="388538"/>
                      </a:cubicBezTo>
                      <a:cubicBezTo>
                        <a:pt x="245258" y="388538"/>
                        <a:pt x="294252" y="369168"/>
                        <a:pt x="332992" y="331568"/>
                      </a:cubicBezTo>
                      <a:cubicBezTo>
                        <a:pt x="409332" y="255227"/>
                        <a:pt x="409332" y="132171"/>
                        <a:pt x="332992" y="56970"/>
                      </a:cubicBezTo>
                      <a:cubicBezTo>
                        <a:pt x="294252" y="19370"/>
                        <a:pt x="245258" y="0"/>
                        <a:pt x="195124" y="0"/>
                      </a:cubicBezTo>
                      <a:lnTo>
                        <a:pt x="195124" y="0"/>
                      </a:lnTo>
                      <a:close/>
                    </a:path>
                  </a:pathLst>
                </a:custGeom>
                <a:solidFill>
                  <a:srgbClr val="FCFCFC"/>
                </a:solidFill>
                <a:ln w="113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84" name="图形 3"/>
              <p:cNvGrpSpPr/>
              <p:nvPr/>
            </p:nvGrpSpPr>
            <p:grpSpPr>
              <a:xfrm>
                <a:off x="7422270" y="3567582"/>
                <a:ext cx="582237" cy="142426"/>
                <a:chOff x="7422270" y="3567582"/>
                <a:chExt cx="582237" cy="142426"/>
              </a:xfrm>
              <a:solidFill>
                <a:srgbClr val="3271A7"/>
              </a:solidFill>
            </p:grpSpPr>
            <p:sp>
              <p:nvSpPr>
                <p:cNvPr id="85" name="任意多边形: 形状 84"/>
                <p:cNvSpPr/>
                <p:nvPr/>
              </p:nvSpPr>
              <p:spPr>
                <a:xfrm>
                  <a:off x="7422270" y="3639365"/>
                  <a:ext cx="479690" cy="11394"/>
                </a:xfrm>
                <a:custGeom>
                  <a:avLst/>
                  <a:gdLst>
                    <a:gd name="connsiteX0" fmla="*/ 0 w 479690"/>
                    <a:gd name="connsiteY0" fmla="*/ 0 h 11394"/>
                    <a:gd name="connsiteX1" fmla="*/ 479691 w 479690"/>
                    <a:gd name="connsiteY1" fmla="*/ 0 h 113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9690" h="11394">
                      <a:moveTo>
                        <a:pt x="0" y="0"/>
                      </a:moveTo>
                      <a:lnTo>
                        <a:pt x="479691" y="0"/>
                      </a:lnTo>
                    </a:path>
                  </a:pathLst>
                </a:custGeom>
                <a:ln w="56960" cap="flat">
                  <a:solidFill>
                    <a:schemeClr val="accent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86" name="任意多边形: 形状 85"/>
                <p:cNvSpPr/>
                <p:nvPr/>
              </p:nvSpPr>
              <p:spPr>
                <a:xfrm>
                  <a:off x="7881451" y="3567582"/>
                  <a:ext cx="123055" cy="142426"/>
                </a:xfrm>
                <a:custGeom>
                  <a:avLst/>
                  <a:gdLst>
                    <a:gd name="connsiteX0" fmla="*/ 0 w 123055"/>
                    <a:gd name="connsiteY0" fmla="*/ 142426 h 142426"/>
                    <a:gd name="connsiteX1" fmla="*/ 123056 w 123055"/>
                    <a:gd name="connsiteY1" fmla="*/ 71783 h 142426"/>
                    <a:gd name="connsiteX2" fmla="*/ 0 w 123055"/>
                    <a:gd name="connsiteY2" fmla="*/ 0 h 142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3055" h="142426">
                      <a:moveTo>
                        <a:pt x="0" y="142426"/>
                      </a:moveTo>
                      <a:lnTo>
                        <a:pt x="123056" y="7178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113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sp>
            <p:nvSpPr>
              <p:cNvPr id="94" name="任意多边形: 形状 93"/>
              <p:cNvSpPr/>
              <p:nvPr/>
            </p:nvSpPr>
            <p:spPr>
              <a:xfrm rot="21046898">
                <a:off x="9296683" y="3411314"/>
                <a:ext cx="451212" cy="451212"/>
              </a:xfrm>
              <a:custGeom>
                <a:avLst/>
                <a:gdLst>
                  <a:gd name="connsiteX0" fmla="*/ 451212 w 451212"/>
                  <a:gd name="connsiteY0" fmla="*/ 225606 h 451212"/>
                  <a:gd name="connsiteX1" fmla="*/ 225606 w 451212"/>
                  <a:gd name="connsiteY1" fmla="*/ 451212 h 451212"/>
                  <a:gd name="connsiteX2" fmla="*/ 0 w 451212"/>
                  <a:gd name="connsiteY2" fmla="*/ 225606 h 451212"/>
                  <a:gd name="connsiteX3" fmla="*/ 225606 w 451212"/>
                  <a:gd name="connsiteY3" fmla="*/ 0 h 451212"/>
                  <a:gd name="connsiteX4" fmla="*/ 451212 w 451212"/>
                  <a:gd name="connsiteY4" fmla="*/ 225606 h 451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1212" h="451212">
                    <a:moveTo>
                      <a:pt x="451212" y="225606"/>
                    </a:moveTo>
                    <a:cubicBezTo>
                      <a:pt x="451212" y="350205"/>
                      <a:pt x="350205" y="451212"/>
                      <a:pt x="225606" y="451212"/>
                    </a:cubicBezTo>
                    <a:cubicBezTo>
                      <a:pt x="101007" y="451212"/>
                      <a:pt x="0" y="350205"/>
                      <a:pt x="0" y="225606"/>
                    </a:cubicBezTo>
                    <a:cubicBezTo>
                      <a:pt x="0" y="101007"/>
                      <a:pt x="101007" y="0"/>
                      <a:pt x="225606" y="0"/>
                    </a:cubicBezTo>
                    <a:cubicBezTo>
                      <a:pt x="350205" y="0"/>
                      <a:pt x="451212" y="101007"/>
                      <a:pt x="451212" y="225606"/>
                    </a:cubicBezTo>
                    <a:close/>
                  </a:path>
                </a:pathLst>
              </a:custGeom>
              <a:solidFill>
                <a:srgbClr val="FCFCFC"/>
              </a:solidFill>
              <a:ln w="113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grpSp>
            <p:nvGrpSpPr>
              <p:cNvPr id="108" name="图形 3"/>
              <p:cNvGrpSpPr/>
              <p:nvPr/>
            </p:nvGrpSpPr>
            <p:grpSpPr>
              <a:xfrm>
                <a:off x="7153654" y="3384423"/>
                <a:ext cx="496211" cy="496211"/>
                <a:chOff x="7153654" y="3384423"/>
                <a:chExt cx="496211" cy="496211"/>
              </a:xfrm>
            </p:grpSpPr>
            <p:sp>
              <p:nvSpPr>
                <p:cNvPr id="109" name="任意多边形: 形状 108"/>
                <p:cNvSpPr/>
                <p:nvPr/>
              </p:nvSpPr>
              <p:spPr>
                <a:xfrm>
                  <a:off x="7153654" y="3384423"/>
                  <a:ext cx="496211" cy="496211"/>
                </a:xfrm>
                <a:custGeom>
                  <a:avLst/>
                  <a:gdLst>
                    <a:gd name="connsiteX0" fmla="*/ 72637 w 496211"/>
                    <a:gd name="connsiteY0" fmla="*/ 423575 h 496211"/>
                    <a:gd name="connsiteX1" fmla="*/ 423575 w 496211"/>
                    <a:gd name="connsiteY1" fmla="*/ 423575 h 496211"/>
                    <a:gd name="connsiteX2" fmla="*/ 423575 w 496211"/>
                    <a:gd name="connsiteY2" fmla="*/ 72637 h 496211"/>
                    <a:gd name="connsiteX3" fmla="*/ 72637 w 496211"/>
                    <a:gd name="connsiteY3" fmla="*/ 72637 h 496211"/>
                    <a:gd name="connsiteX4" fmla="*/ 72637 w 496211"/>
                    <a:gd name="connsiteY4" fmla="*/ 423575 h 4962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6211" h="496211">
                      <a:moveTo>
                        <a:pt x="72637" y="423575"/>
                      </a:moveTo>
                      <a:cubicBezTo>
                        <a:pt x="169487" y="520424"/>
                        <a:pt x="326725" y="520424"/>
                        <a:pt x="423575" y="423575"/>
                      </a:cubicBezTo>
                      <a:cubicBezTo>
                        <a:pt x="520424" y="326725"/>
                        <a:pt x="520424" y="169487"/>
                        <a:pt x="423575" y="72637"/>
                      </a:cubicBezTo>
                      <a:cubicBezTo>
                        <a:pt x="326725" y="-24212"/>
                        <a:pt x="169487" y="-24212"/>
                        <a:pt x="72637" y="72637"/>
                      </a:cubicBezTo>
                      <a:cubicBezTo>
                        <a:pt x="-24212" y="169487"/>
                        <a:pt x="-24212" y="326725"/>
                        <a:pt x="72637" y="42357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13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r>
                    <a:rPr lang="en-US" altLang="zh-CN" sz="1400" dirty="0">
                      <a:solidFill>
                        <a:schemeClr val="bg1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5</a:t>
                  </a:r>
                  <a:endParaRPr lang="zh-CN" altLang="en-US" sz="1400" dirty="0">
                    <a:solidFill>
                      <a:schemeClr val="bg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10" name="任意多边形: 形状 109"/>
                <p:cNvSpPr/>
                <p:nvPr/>
              </p:nvSpPr>
              <p:spPr>
                <a:xfrm>
                  <a:off x="7206637" y="3438829"/>
                  <a:ext cx="390247" cy="388538"/>
                </a:xfrm>
                <a:custGeom>
                  <a:avLst/>
                  <a:gdLst>
                    <a:gd name="connsiteX0" fmla="*/ 195124 w 390247"/>
                    <a:gd name="connsiteY0" fmla="*/ 34182 h 388538"/>
                    <a:gd name="connsiteX1" fmla="*/ 307925 w 390247"/>
                    <a:gd name="connsiteY1" fmla="*/ 80898 h 388538"/>
                    <a:gd name="connsiteX2" fmla="*/ 307925 w 390247"/>
                    <a:gd name="connsiteY2" fmla="*/ 307640 h 388538"/>
                    <a:gd name="connsiteX3" fmla="*/ 195124 w 390247"/>
                    <a:gd name="connsiteY3" fmla="*/ 354356 h 388538"/>
                    <a:gd name="connsiteX4" fmla="*/ 82322 w 390247"/>
                    <a:gd name="connsiteY4" fmla="*/ 307640 h 388538"/>
                    <a:gd name="connsiteX5" fmla="*/ 82322 w 390247"/>
                    <a:gd name="connsiteY5" fmla="*/ 80898 h 388538"/>
                    <a:gd name="connsiteX6" fmla="*/ 195124 w 390247"/>
                    <a:gd name="connsiteY6" fmla="*/ 34182 h 388538"/>
                    <a:gd name="connsiteX7" fmla="*/ 195124 w 390247"/>
                    <a:gd name="connsiteY7" fmla="*/ 0 h 388538"/>
                    <a:gd name="connsiteX8" fmla="*/ 57255 w 390247"/>
                    <a:gd name="connsiteY8" fmla="*/ 56970 h 388538"/>
                    <a:gd name="connsiteX9" fmla="*/ 57255 w 390247"/>
                    <a:gd name="connsiteY9" fmla="*/ 331568 h 388538"/>
                    <a:gd name="connsiteX10" fmla="*/ 195124 w 390247"/>
                    <a:gd name="connsiteY10" fmla="*/ 388538 h 388538"/>
                    <a:gd name="connsiteX11" fmla="*/ 332992 w 390247"/>
                    <a:gd name="connsiteY11" fmla="*/ 331568 h 388538"/>
                    <a:gd name="connsiteX12" fmla="*/ 332992 w 390247"/>
                    <a:gd name="connsiteY12" fmla="*/ 56970 h 388538"/>
                    <a:gd name="connsiteX13" fmla="*/ 195124 w 390247"/>
                    <a:gd name="connsiteY13" fmla="*/ 0 h 388538"/>
                    <a:gd name="connsiteX14" fmla="*/ 195124 w 390247"/>
                    <a:gd name="connsiteY14" fmla="*/ 0 h 388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90247" h="388538">
                      <a:moveTo>
                        <a:pt x="195124" y="34182"/>
                      </a:moveTo>
                      <a:cubicBezTo>
                        <a:pt x="238421" y="34182"/>
                        <a:pt x="278300" y="51273"/>
                        <a:pt x="307925" y="80898"/>
                      </a:cubicBezTo>
                      <a:cubicBezTo>
                        <a:pt x="370593" y="143565"/>
                        <a:pt x="370593" y="244973"/>
                        <a:pt x="307925" y="307640"/>
                      </a:cubicBezTo>
                      <a:cubicBezTo>
                        <a:pt x="277161" y="338404"/>
                        <a:pt x="237282" y="354356"/>
                        <a:pt x="195124" y="354356"/>
                      </a:cubicBezTo>
                      <a:cubicBezTo>
                        <a:pt x="151826" y="354356"/>
                        <a:pt x="111947" y="337265"/>
                        <a:pt x="82322" y="307640"/>
                      </a:cubicBezTo>
                      <a:cubicBezTo>
                        <a:pt x="19655" y="244973"/>
                        <a:pt x="19655" y="143565"/>
                        <a:pt x="82322" y="80898"/>
                      </a:cubicBezTo>
                      <a:cubicBezTo>
                        <a:pt x="111947" y="50134"/>
                        <a:pt x="152966" y="34182"/>
                        <a:pt x="195124" y="34182"/>
                      </a:cubicBezTo>
                      <a:moveTo>
                        <a:pt x="195124" y="0"/>
                      </a:moveTo>
                      <a:cubicBezTo>
                        <a:pt x="144990" y="0"/>
                        <a:pt x="95995" y="19370"/>
                        <a:pt x="57255" y="56970"/>
                      </a:cubicBezTo>
                      <a:cubicBezTo>
                        <a:pt x="-19085" y="133311"/>
                        <a:pt x="-19085" y="256367"/>
                        <a:pt x="57255" y="331568"/>
                      </a:cubicBezTo>
                      <a:cubicBezTo>
                        <a:pt x="94856" y="369168"/>
                        <a:pt x="144990" y="388538"/>
                        <a:pt x="195124" y="388538"/>
                      </a:cubicBezTo>
                      <a:cubicBezTo>
                        <a:pt x="245258" y="388538"/>
                        <a:pt x="294252" y="369168"/>
                        <a:pt x="332992" y="331568"/>
                      </a:cubicBezTo>
                      <a:cubicBezTo>
                        <a:pt x="409332" y="255227"/>
                        <a:pt x="409332" y="132171"/>
                        <a:pt x="332992" y="56970"/>
                      </a:cubicBezTo>
                      <a:cubicBezTo>
                        <a:pt x="295392" y="19370"/>
                        <a:pt x="245258" y="0"/>
                        <a:pt x="195124" y="0"/>
                      </a:cubicBezTo>
                      <a:lnTo>
                        <a:pt x="195124" y="0"/>
                      </a:lnTo>
                      <a:close/>
                    </a:path>
                  </a:pathLst>
                </a:custGeom>
                <a:solidFill>
                  <a:srgbClr val="FCFCFC"/>
                </a:solidFill>
                <a:ln w="113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114" name="图形 3"/>
              <p:cNvGrpSpPr/>
              <p:nvPr/>
            </p:nvGrpSpPr>
            <p:grpSpPr>
              <a:xfrm>
                <a:off x="4742383" y="4733340"/>
                <a:ext cx="544636" cy="401071"/>
                <a:chOff x="4742383" y="4687620"/>
                <a:chExt cx="544636" cy="401071"/>
              </a:xfrm>
            </p:grpSpPr>
            <p:sp>
              <p:nvSpPr>
                <p:cNvPr id="115" name="任意多边形: 形状 114"/>
                <p:cNvSpPr/>
                <p:nvPr/>
              </p:nvSpPr>
              <p:spPr>
                <a:xfrm>
                  <a:off x="4844929" y="4687620"/>
                  <a:ext cx="442090" cy="330428"/>
                </a:xfrm>
                <a:custGeom>
                  <a:avLst/>
                  <a:gdLst>
                    <a:gd name="connsiteX0" fmla="*/ 442090 w 442090"/>
                    <a:gd name="connsiteY0" fmla="*/ 0 h 330428"/>
                    <a:gd name="connsiteX1" fmla="*/ 283713 w 442090"/>
                    <a:gd name="connsiteY1" fmla="*/ 330428 h 330428"/>
                    <a:gd name="connsiteX2" fmla="*/ 0 w 442090"/>
                    <a:gd name="connsiteY2" fmla="*/ 330428 h 330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2090" h="330428">
                      <a:moveTo>
                        <a:pt x="442090" y="0"/>
                      </a:moveTo>
                      <a:lnTo>
                        <a:pt x="283713" y="330428"/>
                      </a:lnTo>
                      <a:lnTo>
                        <a:pt x="0" y="330428"/>
                      </a:lnTo>
                    </a:path>
                  </a:pathLst>
                </a:custGeom>
                <a:noFill/>
                <a:ln w="56960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16" name="任意多边形: 形状 115"/>
                <p:cNvSpPr/>
                <p:nvPr/>
              </p:nvSpPr>
              <p:spPr>
                <a:xfrm>
                  <a:off x="4742383" y="4946266"/>
                  <a:ext cx="123055" cy="142425"/>
                </a:xfrm>
                <a:custGeom>
                  <a:avLst/>
                  <a:gdLst>
                    <a:gd name="connsiteX0" fmla="*/ 123056 w 123055"/>
                    <a:gd name="connsiteY0" fmla="*/ 0 h 142425"/>
                    <a:gd name="connsiteX1" fmla="*/ 0 w 123055"/>
                    <a:gd name="connsiteY1" fmla="*/ 71783 h 142425"/>
                    <a:gd name="connsiteX2" fmla="*/ 123056 w 123055"/>
                    <a:gd name="connsiteY2" fmla="*/ 142426 h 142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3055" h="142425">
                      <a:moveTo>
                        <a:pt x="123056" y="0"/>
                      </a:moveTo>
                      <a:lnTo>
                        <a:pt x="0" y="71783"/>
                      </a:lnTo>
                      <a:lnTo>
                        <a:pt x="123056" y="142426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113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sp>
            <p:nvSpPr>
              <p:cNvPr id="124" name="任意多边形: 形状 123"/>
              <p:cNvSpPr/>
              <p:nvPr/>
            </p:nvSpPr>
            <p:spPr>
              <a:xfrm rot="17558646">
                <a:off x="4210583" y="4838147"/>
                <a:ext cx="451198" cy="451198"/>
              </a:xfrm>
              <a:custGeom>
                <a:avLst/>
                <a:gdLst>
                  <a:gd name="connsiteX0" fmla="*/ 451199 w 451198"/>
                  <a:gd name="connsiteY0" fmla="*/ 225599 h 451198"/>
                  <a:gd name="connsiteX1" fmla="*/ 225599 w 451198"/>
                  <a:gd name="connsiteY1" fmla="*/ 451198 h 451198"/>
                  <a:gd name="connsiteX2" fmla="*/ 0 w 451198"/>
                  <a:gd name="connsiteY2" fmla="*/ 225599 h 451198"/>
                  <a:gd name="connsiteX3" fmla="*/ 225599 w 451198"/>
                  <a:gd name="connsiteY3" fmla="*/ 0 h 451198"/>
                  <a:gd name="connsiteX4" fmla="*/ 451199 w 451198"/>
                  <a:gd name="connsiteY4" fmla="*/ 225599 h 451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1198" h="451198">
                    <a:moveTo>
                      <a:pt x="451199" y="225599"/>
                    </a:moveTo>
                    <a:cubicBezTo>
                      <a:pt x="451199" y="350194"/>
                      <a:pt x="350194" y="451198"/>
                      <a:pt x="225599" y="451198"/>
                    </a:cubicBezTo>
                    <a:cubicBezTo>
                      <a:pt x="101004" y="451198"/>
                      <a:pt x="0" y="350194"/>
                      <a:pt x="0" y="225599"/>
                    </a:cubicBezTo>
                    <a:cubicBezTo>
                      <a:pt x="0" y="101004"/>
                      <a:pt x="101004" y="0"/>
                      <a:pt x="225599" y="0"/>
                    </a:cubicBezTo>
                    <a:cubicBezTo>
                      <a:pt x="350194" y="0"/>
                      <a:pt x="451199" y="101005"/>
                      <a:pt x="451199" y="225599"/>
                    </a:cubicBezTo>
                    <a:close/>
                  </a:path>
                </a:pathLst>
              </a:custGeom>
              <a:solidFill>
                <a:srgbClr val="FCFCFC"/>
              </a:solidFill>
              <a:ln w="113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grpSp>
            <p:nvGrpSpPr>
              <p:cNvPr id="136" name="图形 3"/>
              <p:cNvGrpSpPr/>
              <p:nvPr/>
            </p:nvGrpSpPr>
            <p:grpSpPr>
              <a:xfrm>
                <a:off x="5111835" y="4479537"/>
                <a:ext cx="496211" cy="496211"/>
                <a:chOff x="5111835" y="4433817"/>
                <a:chExt cx="496211" cy="496211"/>
              </a:xfrm>
            </p:grpSpPr>
            <p:sp>
              <p:nvSpPr>
                <p:cNvPr id="137" name="任意多边形: 形状 136"/>
                <p:cNvSpPr/>
                <p:nvPr/>
              </p:nvSpPr>
              <p:spPr>
                <a:xfrm>
                  <a:off x="5111835" y="4433817"/>
                  <a:ext cx="496211" cy="496211"/>
                </a:xfrm>
                <a:custGeom>
                  <a:avLst/>
                  <a:gdLst>
                    <a:gd name="connsiteX0" fmla="*/ 72637 w 496211"/>
                    <a:gd name="connsiteY0" fmla="*/ 423575 h 496211"/>
                    <a:gd name="connsiteX1" fmla="*/ 423575 w 496211"/>
                    <a:gd name="connsiteY1" fmla="*/ 423575 h 496211"/>
                    <a:gd name="connsiteX2" fmla="*/ 423575 w 496211"/>
                    <a:gd name="connsiteY2" fmla="*/ 72637 h 496211"/>
                    <a:gd name="connsiteX3" fmla="*/ 72637 w 496211"/>
                    <a:gd name="connsiteY3" fmla="*/ 72637 h 496211"/>
                    <a:gd name="connsiteX4" fmla="*/ 72637 w 496211"/>
                    <a:gd name="connsiteY4" fmla="*/ 423575 h 4962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6211" h="496211">
                      <a:moveTo>
                        <a:pt x="72637" y="423575"/>
                      </a:moveTo>
                      <a:cubicBezTo>
                        <a:pt x="169487" y="520424"/>
                        <a:pt x="326725" y="520424"/>
                        <a:pt x="423575" y="423575"/>
                      </a:cubicBezTo>
                      <a:cubicBezTo>
                        <a:pt x="520424" y="326725"/>
                        <a:pt x="520424" y="169487"/>
                        <a:pt x="423575" y="72637"/>
                      </a:cubicBezTo>
                      <a:cubicBezTo>
                        <a:pt x="326725" y="-24212"/>
                        <a:pt x="169487" y="-24212"/>
                        <a:pt x="72637" y="72637"/>
                      </a:cubicBezTo>
                      <a:cubicBezTo>
                        <a:pt x="-24212" y="169487"/>
                        <a:pt x="-24212" y="326725"/>
                        <a:pt x="72637" y="42357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13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r>
                    <a:rPr lang="en-US" altLang="zh-CN" sz="1400" dirty="0">
                      <a:solidFill>
                        <a:schemeClr val="bg1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3</a:t>
                  </a:r>
                  <a:endParaRPr lang="zh-CN" altLang="en-US" sz="1400" dirty="0">
                    <a:solidFill>
                      <a:schemeClr val="bg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38" name="任意多边形: 形状 137"/>
                <p:cNvSpPr/>
                <p:nvPr/>
              </p:nvSpPr>
              <p:spPr>
                <a:xfrm>
                  <a:off x="5164818" y="4487084"/>
                  <a:ext cx="390247" cy="388538"/>
                </a:xfrm>
                <a:custGeom>
                  <a:avLst/>
                  <a:gdLst>
                    <a:gd name="connsiteX0" fmla="*/ 195124 w 390247"/>
                    <a:gd name="connsiteY0" fmla="*/ 34182 h 388538"/>
                    <a:gd name="connsiteX1" fmla="*/ 307925 w 390247"/>
                    <a:gd name="connsiteY1" fmla="*/ 80898 h 388538"/>
                    <a:gd name="connsiteX2" fmla="*/ 307925 w 390247"/>
                    <a:gd name="connsiteY2" fmla="*/ 307640 h 388538"/>
                    <a:gd name="connsiteX3" fmla="*/ 195124 w 390247"/>
                    <a:gd name="connsiteY3" fmla="*/ 354356 h 388538"/>
                    <a:gd name="connsiteX4" fmla="*/ 82322 w 390247"/>
                    <a:gd name="connsiteY4" fmla="*/ 307640 h 388538"/>
                    <a:gd name="connsiteX5" fmla="*/ 82322 w 390247"/>
                    <a:gd name="connsiteY5" fmla="*/ 80898 h 388538"/>
                    <a:gd name="connsiteX6" fmla="*/ 195124 w 390247"/>
                    <a:gd name="connsiteY6" fmla="*/ 34182 h 388538"/>
                    <a:gd name="connsiteX7" fmla="*/ 195124 w 390247"/>
                    <a:gd name="connsiteY7" fmla="*/ 0 h 388538"/>
                    <a:gd name="connsiteX8" fmla="*/ 57255 w 390247"/>
                    <a:gd name="connsiteY8" fmla="*/ 56970 h 388538"/>
                    <a:gd name="connsiteX9" fmla="*/ 57255 w 390247"/>
                    <a:gd name="connsiteY9" fmla="*/ 331568 h 388538"/>
                    <a:gd name="connsiteX10" fmla="*/ 195124 w 390247"/>
                    <a:gd name="connsiteY10" fmla="*/ 388538 h 388538"/>
                    <a:gd name="connsiteX11" fmla="*/ 332992 w 390247"/>
                    <a:gd name="connsiteY11" fmla="*/ 331568 h 388538"/>
                    <a:gd name="connsiteX12" fmla="*/ 332992 w 390247"/>
                    <a:gd name="connsiteY12" fmla="*/ 56970 h 388538"/>
                    <a:gd name="connsiteX13" fmla="*/ 195124 w 390247"/>
                    <a:gd name="connsiteY13" fmla="*/ 0 h 388538"/>
                    <a:gd name="connsiteX14" fmla="*/ 195124 w 390247"/>
                    <a:gd name="connsiteY14" fmla="*/ 0 h 388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90247" h="388538">
                      <a:moveTo>
                        <a:pt x="195124" y="34182"/>
                      </a:moveTo>
                      <a:cubicBezTo>
                        <a:pt x="238421" y="34182"/>
                        <a:pt x="278301" y="51273"/>
                        <a:pt x="307925" y="80898"/>
                      </a:cubicBezTo>
                      <a:cubicBezTo>
                        <a:pt x="370592" y="143565"/>
                        <a:pt x="370592" y="244973"/>
                        <a:pt x="307925" y="307640"/>
                      </a:cubicBezTo>
                      <a:cubicBezTo>
                        <a:pt x="277161" y="338404"/>
                        <a:pt x="237282" y="354356"/>
                        <a:pt x="195124" y="354356"/>
                      </a:cubicBezTo>
                      <a:cubicBezTo>
                        <a:pt x="152966" y="354356"/>
                        <a:pt x="111947" y="337265"/>
                        <a:pt x="82322" y="307640"/>
                      </a:cubicBezTo>
                      <a:cubicBezTo>
                        <a:pt x="19655" y="244973"/>
                        <a:pt x="19655" y="143565"/>
                        <a:pt x="82322" y="80898"/>
                      </a:cubicBezTo>
                      <a:cubicBezTo>
                        <a:pt x="111947" y="51273"/>
                        <a:pt x="152966" y="34182"/>
                        <a:pt x="195124" y="34182"/>
                      </a:cubicBezTo>
                      <a:moveTo>
                        <a:pt x="195124" y="0"/>
                      </a:moveTo>
                      <a:cubicBezTo>
                        <a:pt x="144990" y="0"/>
                        <a:pt x="95995" y="19370"/>
                        <a:pt x="57255" y="56970"/>
                      </a:cubicBezTo>
                      <a:cubicBezTo>
                        <a:pt x="-19085" y="133311"/>
                        <a:pt x="-19085" y="256367"/>
                        <a:pt x="57255" y="331568"/>
                      </a:cubicBezTo>
                      <a:cubicBezTo>
                        <a:pt x="94856" y="369168"/>
                        <a:pt x="144990" y="388538"/>
                        <a:pt x="195124" y="388538"/>
                      </a:cubicBezTo>
                      <a:cubicBezTo>
                        <a:pt x="245257" y="388538"/>
                        <a:pt x="294252" y="369168"/>
                        <a:pt x="332992" y="331568"/>
                      </a:cubicBezTo>
                      <a:cubicBezTo>
                        <a:pt x="409332" y="255227"/>
                        <a:pt x="409332" y="132171"/>
                        <a:pt x="332992" y="56970"/>
                      </a:cubicBezTo>
                      <a:cubicBezTo>
                        <a:pt x="294252" y="19370"/>
                        <a:pt x="245257" y="0"/>
                        <a:pt x="195124" y="0"/>
                      </a:cubicBezTo>
                      <a:lnTo>
                        <a:pt x="195124" y="0"/>
                      </a:lnTo>
                      <a:close/>
                    </a:path>
                  </a:pathLst>
                </a:custGeom>
                <a:solidFill>
                  <a:srgbClr val="FCFCFC"/>
                </a:solidFill>
                <a:ln w="113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142" name="图形 3"/>
              <p:cNvGrpSpPr/>
              <p:nvPr/>
            </p:nvGrpSpPr>
            <p:grpSpPr>
              <a:xfrm>
                <a:off x="6908397" y="4749292"/>
                <a:ext cx="493363" cy="385120"/>
                <a:chOff x="6908397" y="4703572"/>
                <a:chExt cx="493363" cy="385120"/>
              </a:xfrm>
            </p:grpSpPr>
            <p:sp>
              <p:nvSpPr>
                <p:cNvPr id="143" name="任意多边形: 形状 142"/>
                <p:cNvSpPr/>
                <p:nvPr/>
              </p:nvSpPr>
              <p:spPr>
                <a:xfrm>
                  <a:off x="6908397" y="4703572"/>
                  <a:ext cx="390817" cy="314476"/>
                </a:xfrm>
                <a:custGeom>
                  <a:avLst/>
                  <a:gdLst>
                    <a:gd name="connsiteX0" fmla="*/ 0 w 390817"/>
                    <a:gd name="connsiteY0" fmla="*/ 0 h 314476"/>
                    <a:gd name="connsiteX1" fmla="*/ 157239 w 390817"/>
                    <a:gd name="connsiteY1" fmla="*/ 314477 h 314476"/>
                    <a:gd name="connsiteX2" fmla="*/ 390817 w 390817"/>
                    <a:gd name="connsiteY2" fmla="*/ 314477 h 314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0817" h="314476">
                      <a:moveTo>
                        <a:pt x="0" y="0"/>
                      </a:moveTo>
                      <a:lnTo>
                        <a:pt x="157239" y="314477"/>
                      </a:lnTo>
                      <a:lnTo>
                        <a:pt x="390817" y="314477"/>
                      </a:lnTo>
                    </a:path>
                  </a:pathLst>
                </a:custGeom>
                <a:noFill/>
                <a:ln w="56960" cap="flat">
                  <a:solidFill>
                    <a:schemeClr val="accent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44" name="任意多边形: 形状 143"/>
                <p:cNvSpPr/>
                <p:nvPr/>
              </p:nvSpPr>
              <p:spPr>
                <a:xfrm>
                  <a:off x="7278704" y="4946266"/>
                  <a:ext cx="123056" cy="142425"/>
                </a:xfrm>
                <a:custGeom>
                  <a:avLst/>
                  <a:gdLst>
                    <a:gd name="connsiteX0" fmla="*/ 0 w 123056"/>
                    <a:gd name="connsiteY0" fmla="*/ 142426 h 142425"/>
                    <a:gd name="connsiteX1" fmla="*/ 123056 w 123056"/>
                    <a:gd name="connsiteY1" fmla="*/ 71783 h 142425"/>
                    <a:gd name="connsiteX2" fmla="*/ 0 w 123056"/>
                    <a:gd name="connsiteY2" fmla="*/ 0 h 142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3056" h="142425">
                      <a:moveTo>
                        <a:pt x="0" y="142426"/>
                      </a:moveTo>
                      <a:lnTo>
                        <a:pt x="123056" y="7178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113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sp>
            <p:nvSpPr>
              <p:cNvPr id="152" name="任意多边形: 形状 151"/>
              <p:cNvSpPr/>
              <p:nvPr/>
            </p:nvSpPr>
            <p:spPr>
              <a:xfrm rot="20249974">
                <a:off x="8691886" y="4839428"/>
                <a:ext cx="451216" cy="451216"/>
              </a:xfrm>
              <a:custGeom>
                <a:avLst/>
                <a:gdLst>
                  <a:gd name="connsiteX0" fmla="*/ 451217 w 451216"/>
                  <a:gd name="connsiteY0" fmla="*/ 225609 h 451216"/>
                  <a:gd name="connsiteX1" fmla="*/ 225609 w 451216"/>
                  <a:gd name="connsiteY1" fmla="*/ 451217 h 451216"/>
                  <a:gd name="connsiteX2" fmla="*/ 1 w 451216"/>
                  <a:gd name="connsiteY2" fmla="*/ 225609 h 451216"/>
                  <a:gd name="connsiteX3" fmla="*/ 225609 w 451216"/>
                  <a:gd name="connsiteY3" fmla="*/ 0 h 451216"/>
                  <a:gd name="connsiteX4" fmla="*/ 451217 w 451216"/>
                  <a:gd name="connsiteY4" fmla="*/ 225609 h 451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1216" h="451216">
                    <a:moveTo>
                      <a:pt x="451217" y="225609"/>
                    </a:moveTo>
                    <a:cubicBezTo>
                      <a:pt x="451217" y="350209"/>
                      <a:pt x="350209" y="451217"/>
                      <a:pt x="225609" y="451217"/>
                    </a:cubicBezTo>
                    <a:cubicBezTo>
                      <a:pt x="101009" y="451217"/>
                      <a:pt x="1" y="350208"/>
                      <a:pt x="1" y="225609"/>
                    </a:cubicBezTo>
                    <a:cubicBezTo>
                      <a:pt x="1" y="101008"/>
                      <a:pt x="101009" y="0"/>
                      <a:pt x="225609" y="0"/>
                    </a:cubicBezTo>
                    <a:cubicBezTo>
                      <a:pt x="350209" y="0"/>
                      <a:pt x="451217" y="101009"/>
                      <a:pt x="451217" y="225609"/>
                    </a:cubicBezTo>
                    <a:close/>
                  </a:path>
                </a:pathLst>
              </a:custGeom>
              <a:solidFill>
                <a:srgbClr val="FCFCFC"/>
              </a:solidFill>
              <a:ln w="113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grpSp>
            <p:nvGrpSpPr>
              <p:cNvPr id="165" name="图形 3"/>
              <p:cNvGrpSpPr/>
              <p:nvPr/>
            </p:nvGrpSpPr>
            <p:grpSpPr>
              <a:xfrm>
                <a:off x="6545210" y="4479537"/>
                <a:ext cx="496212" cy="496211"/>
                <a:chOff x="6545210" y="4433817"/>
                <a:chExt cx="496212" cy="496211"/>
              </a:xfrm>
            </p:grpSpPr>
            <p:sp>
              <p:nvSpPr>
                <p:cNvPr id="166" name="任意多边形: 形状 165"/>
                <p:cNvSpPr/>
                <p:nvPr/>
              </p:nvSpPr>
              <p:spPr>
                <a:xfrm>
                  <a:off x="6545210" y="4433817"/>
                  <a:ext cx="496212" cy="496211"/>
                </a:xfrm>
                <a:custGeom>
                  <a:avLst/>
                  <a:gdLst>
                    <a:gd name="connsiteX0" fmla="*/ 72637 w 496212"/>
                    <a:gd name="connsiteY0" fmla="*/ 423575 h 496211"/>
                    <a:gd name="connsiteX1" fmla="*/ 423575 w 496212"/>
                    <a:gd name="connsiteY1" fmla="*/ 423575 h 496211"/>
                    <a:gd name="connsiteX2" fmla="*/ 423575 w 496212"/>
                    <a:gd name="connsiteY2" fmla="*/ 72637 h 496211"/>
                    <a:gd name="connsiteX3" fmla="*/ 72637 w 496212"/>
                    <a:gd name="connsiteY3" fmla="*/ 72637 h 496211"/>
                    <a:gd name="connsiteX4" fmla="*/ 72637 w 496212"/>
                    <a:gd name="connsiteY4" fmla="*/ 423575 h 4962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6212" h="496211">
                      <a:moveTo>
                        <a:pt x="72637" y="423575"/>
                      </a:moveTo>
                      <a:cubicBezTo>
                        <a:pt x="169487" y="520424"/>
                        <a:pt x="326725" y="520424"/>
                        <a:pt x="423575" y="423575"/>
                      </a:cubicBezTo>
                      <a:cubicBezTo>
                        <a:pt x="520425" y="326725"/>
                        <a:pt x="520425" y="169487"/>
                        <a:pt x="423575" y="72637"/>
                      </a:cubicBezTo>
                      <a:cubicBezTo>
                        <a:pt x="326725" y="-24212"/>
                        <a:pt x="169487" y="-24212"/>
                        <a:pt x="72637" y="72637"/>
                      </a:cubicBezTo>
                      <a:cubicBezTo>
                        <a:pt x="-24212" y="169487"/>
                        <a:pt x="-24212" y="326725"/>
                        <a:pt x="72637" y="423575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13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r>
                    <a:rPr lang="en-US" altLang="zh-CN" sz="1400" dirty="0">
                      <a:solidFill>
                        <a:schemeClr val="bg1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4</a:t>
                  </a:r>
                  <a:endParaRPr lang="zh-CN" altLang="en-US" sz="1400" dirty="0">
                    <a:solidFill>
                      <a:schemeClr val="bg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67" name="任意多边形: 形状 166"/>
                <p:cNvSpPr/>
                <p:nvPr/>
              </p:nvSpPr>
              <p:spPr>
                <a:xfrm>
                  <a:off x="6598193" y="4487084"/>
                  <a:ext cx="390247" cy="388538"/>
                </a:xfrm>
                <a:custGeom>
                  <a:avLst/>
                  <a:gdLst>
                    <a:gd name="connsiteX0" fmla="*/ 195124 w 390247"/>
                    <a:gd name="connsiteY0" fmla="*/ 34182 h 388538"/>
                    <a:gd name="connsiteX1" fmla="*/ 307925 w 390247"/>
                    <a:gd name="connsiteY1" fmla="*/ 80898 h 388538"/>
                    <a:gd name="connsiteX2" fmla="*/ 307925 w 390247"/>
                    <a:gd name="connsiteY2" fmla="*/ 307640 h 388538"/>
                    <a:gd name="connsiteX3" fmla="*/ 195124 w 390247"/>
                    <a:gd name="connsiteY3" fmla="*/ 354356 h 388538"/>
                    <a:gd name="connsiteX4" fmla="*/ 82322 w 390247"/>
                    <a:gd name="connsiteY4" fmla="*/ 307640 h 388538"/>
                    <a:gd name="connsiteX5" fmla="*/ 35607 w 390247"/>
                    <a:gd name="connsiteY5" fmla="*/ 194839 h 388538"/>
                    <a:gd name="connsiteX6" fmla="*/ 82322 w 390247"/>
                    <a:gd name="connsiteY6" fmla="*/ 82038 h 388538"/>
                    <a:gd name="connsiteX7" fmla="*/ 195124 w 390247"/>
                    <a:gd name="connsiteY7" fmla="*/ 34182 h 388538"/>
                    <a:gd name="connsiteX8" fmla="*/ 195124 w 390247"/>
                    <a:gd name="connsiteY8" fmla="*/ 0 h 388538"/>
                    <a:gd name="connsiteX9" fmla="*/ 57255 w 390247"/>
                    <a:gd name="connsiteY9" fmla="*/ 56970 h 388538"/>
                    <a:gd name="connsiteX10" fmla="*/ 57255 w 390247"/>
                    <a:gd name="connsiteY10" fmla="*/ 331568 h 388538"/>
                    <a:gd name="connsiteX11" fmla="*/ 195124 w 390247"/>
                    <a:gd name="connsiteY11" fmla="*/ 388538 h 388538"/>
                    <a:gd name="connsiteX12" fmla="*/ 332992 w 390247"/>
                    <a:gd name="connsiteY12" fmla="*/ 331568 h 388538"/>
                    <a:gd name="connsiteX13" fmla="*/ 332992 w 390247"/>
                    <a:gd name="connsiteY13" fmla="*/ 56970 h 388538"/>
                    <a:gd name="connsiteX14" fmla="*/ 195124 w 390247"/>
                    <a:gd name="connsiteY14" fmla="*/ 0 h 388538"/>
                    <a:gd name="connsiteX15" fmla="*/ 195124 w 390247"/>
                    <a:gd name="connsiteY15" fmla="*/ 0 h 388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90247" h="388538">
                      <a:moveTo>
                        <a:pt x="195124" y="34182"/>
                      </a:moveTo>
                      <a:cubicBezTo>
                        <a:pt x="238421" y="34182"/>
                        <a:pt x="278300" y="51273"/>
                        <a:pt x="307925" y="80898"/>
                      </a:cubicBezTo>
                      <a:cubicBezTo>
                        <a:pt x="370593" y="143565"/>
                        <a:pt x="370593" y="244973"/>
                        <a:pt x="307925" y="307640"/>
                      </a:cubicBezTo>
                      <a:cubicBezTo>
                        <a:pt x="277161" y="338404"/>
                        <a:pt x="237282" y="354356"/>
                        <a:pt x="195124" y="354356"/>
                      </a:cubicBezTo>
                      <a:cubicBezTo>
                        <a:pt x="152966" y="354356"/>
                        <a:pt x="111947" y="337265"/>
                        <a:pt x="82322" y="307640"/>
                      </a:cubicBezTo>
                      <a:cubicBezTo>
                        <a:pt x="51558" y="276876"/>
                        <a:pt x="35607" y="236997"/>
                        <a:pt x="35607" y="194839"/>
                      </a:cubicBezTo>
                      <a:cubicBezTo>
                        <a:pt x="35607" y="152681"/>
                        <a:pt x="52698" y="111662"/>
                        <a:pt x="82322" y="82038"/>
                      </a:cubicBezTo>
                      <a:cubicBezTo>
                        <a:pt x="111947" y="51273"/>
                        <a:pt x="152966" y="34182"/>
                        <a:pt x="195124" y="34182"/>
                      </a:cubicBezTo>
                      <a:moveTo>
                        <a:pt x="195124" y="0"/>
                      </a:moveTo>
                      <a:cubicBezTo>
                        <a:pt x="144990" y="0"/>
                        <a:pt x="95995" y="19370"/>
                        <a:pt x="57255" y="56970"/>
                      </a:cubicBezTo>
                      <a:cubicBezTo>
                        <a:pt x="-19085" y="133311"/>
                        <a:pt x="-19085" y="256367"/>
                        <a:pt x="57255" y="331568"/>
                      </a:cubicBezTo>
                      <a:cubicBezTo>
                        <a:pt x="94856" y="369168"/>
                        <a:pt x="144990" y="388538"/>
                        <a:pt x="195124" y="388538"/>
                      </a:cubicBezTo>
                      <a:cubicBezTo>
                        <a:pt x="245258" y="388538"/>
                        <a:pt x="294252" y="369168"/>
                        <a:pt x="332992" y="331568"/>
                      </a:cubicBezTo>
                      <a:cubicBezTo>
                        <a:pt x="409332" y="255227"/>
                        <a:pt x="409332" y="132171"/>
                        <a:pt x="332992" y="56970"/>
                      </a:cubicBezTo>
                      <a:cubicBezTo>
                        <a:pt x="294252" y="19370"/>
                        <a:pt x="245258" y="0"/>
                        <a:pt x="195124" y="0"/>
                      </a:cubicBezTo>
                      <a:lnTo>
                        <a:pt x="195124" y="0"/>
                      </a:lnTo>
                      <a:close/>
                    </a:path>
                  </a:pathLst>
                </a:custGeom>
                <a:solidFill>
                  <a:srgbClr val="FCFCFC"/>
                </a:solidFill>
                <a:ln w="113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sp>
            <p:nvSpPr>
              <p:cNvPr id="176" name="任意多边形: 形状 175"/>
              <p:cNvSpPr/>
              <p:nvPr/>
            </p:nvSpPr>
            <p:spPr>
              <a:xfrm rot="17550026">
                <a:off x="8685280" y="1955157"/>
                <a:ext cx="451216" cy="451216"/>
              </a:xfrm>
              <a:custGeom>
                <a:avLst/>
                <a:gdLst>
                  <a:gd name="connsiteX0" fmla="*/ 451217 w 451216"/>
                  <a:gd name="connsiteY0" fmla="*/ 225608 h 451216"/>
                  <a:gd name="connsiteX1" fmla="*/ 225609 w 451216"/>
                  <a:gd name="connsiteY1" fmla="*/ 451217 h 451216"/>
                  <a:gd name="connsiteX2" fmla="*/ 1 w 451216"/>
                  <a:gd name="connsiteY2" fmla="*/ 225608 h 451216"/>
                  <a:gd name="connsiteX3" fmla="*/ 225609 w 451216"/>
                  <a:gd name="connsiteY3" fmla="*/ 0 h 451216"/>
                  <a:gd name="connsiteX4" fmla="*/ 451217 w 451216"/>
                  <a:gd name="connsiteY4" fmla="*/ 225608 h 451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1216" h="451216">
                    <a:moveTo>
                      <a:pt x="451217" y="225608"/>
                    </a:moveTo>
                    <a:cubicBezTo>
                      <a:pt x="451217" y="350209"/>
                      <a:pt x="350209" y="451217"/>
                      <a:pt x="225609" y="451217"/>
                    </a:cubicBezTo>
                    <a:cubicBezTo>
                      <a:pt x="101009" y="451217"/>
                      <a:pt x="1" y="350209"/>
                      <a:pt x="1" y="225608"/>
                    </a:cubicBezTo>
                    <a:cubicBezTo>
                      <a:pt x="1" y="101008"/>
                      <a:pt x="101009" y="0"/>
                      <a:pt x="225609" y="0"/>
                    </a:cubicBezTo>
                    <a:cubicBezTo>
                      <a:pt x="350209" y="0"/>
                      <a:pt x="451217" y="101008"/>
                      <a:pt x="451217" y="225608"/>
                    </a:cubicBezTo>
                    <a:close/>
                  </a:path>
                </a:pathLst>
              </a:custGeom>
              <a:solidFill>
                <a:srgbClr val="FCFCFC"/>
              </a:solidFill>
              <a:ln w="113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grpSp>
            <p:nvGrpSpPr>
              <p:cNvPr id="193" name="图形 3"/>
              <p:cNvGrpSpPr/>
              <p:nvPr/>
            </p:nvGrpSpPr>
            <p:grpSpPr>
              <a:xfrm>
                <a:off x="6793317" y="2120534"/>
                <a:ext cx="608443" cy="396513"/>
                <a:chOff x="6793317" y="2120534"/>
                <a:chExt cx="608443" cy="396513"/>
              </a:xfrm>
            </p:grpSpPr>
            <p:sp>
              <p:nvSpPr>
                <p:cNvPr id="194" name="任意多边形: 形状 193"/>
                <p:cNvSpPr/>
                <p:nvPr/>
              </p:nvSpPr>
              <p:spPr>
                <a:xfrm>
                  <a:off x="6793317" y="2191178"/>
                  <a:ext cx="505897" cy="325870"/>
                </a:xfrm>
                <a:custGeom>
                  <a:avLst/>
                  <a:gdLst>
                    <a:gd name="connsiteX0" fmla="*/ 0 w 505897"/>
                    <a:gd name="connsiteY0" fmla="*/ 325871 h 325870"/>
                    <a:gd name="connsiteX1" fmla="*/ 231300 w 505897"/>
                    <a:gd name="connsiteY1" fmla="*/ 0 h 325870"/>
                    <a:gd name="connsiteX2" fmla="*/ 505897 w 505897"/>
                    <a:gd name="connsiteY2" fmla="*/ 0 h 3258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5897" h="325870">
                      <a:moveTo>
                        <a:pt x="0" y="325871"/>
                      </a:moveTo>
                      <a:lnTo>
                        <a:pt x="231300" y="0"/>
                      </a:lnTo>
                      <a:lnTo>
                        <a:pt x="505897" y="0"/>
                      </a:lnTo>
                    </a:path>
                  </a:pathLst>
                </a:custGeom>
                <a:noFill/>
                <a:ln w="5696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95" name="任意多边形: 形状 194"/>
                <p:cNvSpPr/>
                <p:nvPr/>
              </p:nvSpPr>
              <p:spPr>
                <a:xfrm>
                  <a:off x="7278704" y="2120534"/>
                  <a:ext cx="123056" cy="141286"/>
                </a:xfrm>
                <a:custGeom>
                  <a:avLst/>
                  <a:gdLst>
                    <a:gd name="connsiteX0" fmla="*/ 0 w 123056"/>
                    <a:gd name="connsiteY0" fmla="*/ 141287 h 141286"/>
                    <a:gd name="connsiteX1" fmla="*/ 123056 w 123056"/>
                    <a:gd name="connsiteY1" fmla="*/ 70643 h 141286"/>
                    <a:gd name="connsiteX2" fmla="*/ 0 w 123056"/>
                    <a:gd name="connsiteY2" fmla="*/ 0 h 141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3056" h="141286">
                      <a:moveTo>
                        <a:pt x="0" y="141287"/>
                      </a:moveTo>
                      <a:lnTo>
                        <a:pt x="123056" y="7064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13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197" name="图形 3"/>
              <p:cNvGrpSpPr/>
              <p:nvPr/>
            </p:nvGrpSpPr>
            <p:grpSpPr>
              <a:xfrm>
                <a:off x="6545210" y="2268942"/>
                <a:ext cx="496212" cy="496212"/>
                <a:chOff x="6545210" y="2268942"/>
                <a:chExt cx="496212" cy="496212"/>
              </a:xfrm>
            </p:grpSpPr>
            <p:sp>
              <p:nvSpPr>
                <p:cNvPr id="198" name="任意多边形: 形状 197"/>
                <p:cNvSpPr/>
                <p:nvPr/>
              </p:nvSpPr>
              <p:spPr>
                <a:xfrm>
                  <a:off x="6545210" y="2268942"/>
                  <a:ext cx="496212" cy="496212"/>
                </a:xfrm>
                <a:custGeom>
                  <a:avLst/>
                  <a:gdLst>
                    <a:gd name="connsiteX0" fmla="*/ 423575 w 496212"/>
                    <a:gd name="connsiteY0" fmla="*/ 423575 h 496212"/>
                    <a:gd name="connsiteX1" fmla="*/ 72637 w 496212"/>
                    <a:gd name="connsiteY1" fmla="*/ 423575 h 496212"/>
                    <a:gd name="connsiteX2" fmla="*/ 72637 w 496212"/>
                    <a:gd name="connsiteY2" fmla="*/ 72637 h 496212"/>
                    <a:gd name="connsiteX3" fmla="*/ 423575 w 496212"/>
                    <a:gd name="connsiteY3" fmla="*/ 72637 h 496212"/>
                    <a:gd name="connsiteX4" fmla="*/ 423575 w 496212"/>
                    <a:gd name="connsiteY4" fmla="*/ 423575 h 4962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6212" h="496212">
                      <a:moveTo>
                        <a:pt x="423575" y="423575"/>
                      </a:moveTo>
                      <a:cubicBezTo>
                        <a:pt x="326725" y="520424"/>
                        <a:pt x="169487" y="520424"/>
                        <a:pt x="72637" y="423575"/>
                      </a:cubicBezTo>
                      <a:cubicBezTo>
                        <a:pt x="-24212" y="326725"/>
                        <a:pt x="-24212" y="169487"/>
                        <a:pt x="72637" y="72637"/>
                      </a:cubicBezTo>
                      <a:cubicBezTo>
                        <a:pt x="169487" y="-24212"/>
                        <a:pt x="326725" y="-24212"/>
                        <a:pt x="423575" y="72637"/>
                      </a:cubicBezTo>
                      <a:cubicBezTo>
                        <a:pt x="520425" y="169487"/>
                        <a:pt x="520425" y="326725"/>
                        <a:pt x="423575" y="42357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13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r>
                    <a:rPr lang="en-US" altLang="zh-CN" sz="1400" dirty="0">
                      <a:solidFill>
                        <a:schemeClr val="bg1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6</a:t>
                  </a:r>
                  <a:endParaRPr lang="zh-CN" altLang="en-US" sz="1400" dirty="0">
                    <a:solidFill>
                      <a:schemeClr val="bg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99" name="任意多边形: 形状 198"/>
                <p:cNvSpPr/>
                <p:nvPr/>
              </p:nvSpPr>
              <p:spPr>
                <a:xfrm>
                  <a:off x="6598193" y="2323349"/>
                  <a:ext cx="390247" cy="388538"/>
                </a:xfrm>
                <a:custGeom>
                  <a:avLst/>
                  <a:gdLst>
                    <a:gd name="connsiteX0" fmla="*/ 195124 w 390247"/>
                    <a:gd name="connsiteY0" fmla="*/ 34182 h 388538"/>
                    <a:gd name="connsiteX1" fmla="*/ 307925 w 390247"/>
                    <a:gd name="connsiteY1" fmla="*/ 80898 h 388538"/>
                    <a:gd name="connsiteX2" fmla="*/ 354641 w 390247"/>
                    <a:gd name="connsiteY2" fmla="*/ 193699 h 388538"/>
                    <a:gd name="connsiteX3" fmla="*/ 307925 w 390247"/>
                    <a:gd name="connsiteY3" fmla="*/ 306501 h 388538"/>
                    <a:gd name="connsiteX4" fmla="*/ 195124 w 390247"/>
                    <a:gd name="connsiteY4" fmla="*/ 353216 h 388538"/>
                    <a:gd name="connsiteX5" fmla="*/ 82322 w 390247"/>
                    <a:gd name="connsiteY5" fmla="*/ 306501 h 388538"/>
                    <a:gd name="connsiteX6" fmla="*/ 82322 w 390247"/>
                    <a:gd name="connsiteY6" fmla="*/ 79759 h 388538"/>
                    <a:gd name="connsiteX7" fmla="*/ 195124 w 390247"/>
                    <a:gd name="connsiteY7" fmla="*/ 34182 h 388538"/>
                    <a:gd name="connsiteX8" fmla="*/ 195124 w 390247"/>
                    <a:gd name="connsiteY8" fmla="*/ 0 h 388538"/>
                    <a:gd name="connsiteX9" fmla="*/ 57255 w 390247"/>
                    <a:gd name="connsiteY9" fmla="*/ 56970 h 388538"/>
                    <a:gd name="connsiteX10" fmla="*/ 57255 w 390247"/>
                    <a:gd name="connsiteY10" fmla="*/ 331568 h 388538"/>
                    <a:gd name="connsiteX11" fmla="*/ 195124 w 390247"/>
                    <a:gd name="connsiteY11" fmla="*/ 388538 h 388538"/>
                    <a:gd name="connsiteX12" fmla="*/ 332992 w 390247"/>
                    <a:gd name="connsiteY12" fmla="*/ 331568 h 388538"/>
                    <a:gd name="connsiteX13" fmla="*/ 332992 w 390247"/>
                    <a:gd name="connsiteY13" fmla="*/ 56970 h 388538"/>
                    <a:gd name="connsiteX14" fmla="*/ 195124 w 390247"/>
                    <a:gd name="connsiteY14" fmla="*/ 0 h 388538"/>
                    <a:gd name="connsiteX15" fmla="*/ 195124 w 390247"/>
                    <a:gd name="connsiteY15" fmla="*/ 0 h 388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90247" h="388538">
                      <a:moveTo>
                        <a:pt x="195124" y="34182"/>
                      </a:moveTo>
                      <a:cubicBezTo>
                        <a:pt x="238421" y="34182"/>
                        <a:pt x="278300" y="51273"/>
                        <a:pt x="307925" y="80898"/>
                      </a:cubicBezTo>
                      <a:cubicBezTo>
                        <a:pt x="338689" y="111662"/>
                        <a:pt x="354641" y="151541"/>
                        <a:pt x="354641" y="193699"/>
                      </a:cubicBezTo>
                      <a:cubicBezTo>
                        <a:pt x="354641" y="235857"/>
                        <a:pt x="337550" y="276876"/>
                        <a:pt x="307925" y="306501"/>
                      </a:cubicBezTo>
                      <a:cubicBezTo>
                        <a:pt x="277161" y="337265"/>
                        <a:pt x="237282" y="353216"/>
                        <a:pt x="195124" y="353216"/>
                      </a:cubicBezTo>
                      <a:cubicBezTo>
                        <a:pt x="152966" y="353216"/>
                        <a:pt x="111947" y="336125"/>
                        <a:pt x="82322" y="306501"/>
                      </a:cubicBezTo>
                      <a:cubicBezTo>
                        <a:pt x="19655" y="243833"/>
                        <a:pt x="19655" y="142426"/>
                        <a:pt x="82322" y="79759"/>
                      </a:cubicBezTo>
                      <a:cubicBezTo>
                        <a:pt x="111947" y="50134"/>
                        <a:pt x="152966" y="34182"/>
                        <a:pt x="195124" y="34182"/>
                      </a:cubicBezTo>
                      <a:moveTo>
                        <a:pt x="195124" y="0"/>
                      </a:moveTo>
                      <a:cubicBezTo>
                        <a:pt x="144990" y="0"/>
                        <a:pt x="95995" y="19370"/>
                        <a:pt x="57255" y="56970"/>
                      </a:cubicBezTo>
                      <a:cubicBezTo>
                        <a:pt x="-19085" y="133311"/>
                        <a:pt x="-19085" y="256367"/>
                        <a:pt x="57255" y="331568"/>
                      </a:cubicBezTo>
                      <a:cubicBezTo>
                        <a:pt x="94856" y="369168"/>
                        <a:pt x="144990" y="388538"/>
                        <a:pt x="195124" y="388538"/>
                      </a:cubicBezTo>
                      <a:cubicBezTo>
                        <a:pt x="245258" y="388538"/>
                        <a:pt x="294252" y="369168"/>
                        <a:pt x="332992" y="331568"/>
                      </a:cubicBezTo>
                      <a:cubicBezTo>
                        <a:pt x="409332" y="255227"/>
                        <a:pt x="409332" y="132171"/>
                        <a:pt x="332992" y="56970"/>
                      </a:cubicBezTo>
                      <a:cubicBezTo>
                        <a:pt x="294252" y="18231"/>
                        <a:pt x="245258" y="0"/>
                        <a:pt x="195124" y="0"/>
                      </a:cubicBezTo>
                      <a:lnTo>
                        <a:pt x="195124" y="0"/>
                      </a:lnTo>
                      <a:close/>
                    </a:path>
                  </a:pathLst>
                </a:custGeom>
                <a:solidFill>
                  <a:srgbClr val="FCFCFC"/>
                </a:solidFill>
                <a:ln w="113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</p:grpSp>
        <p:grpSp>
          <p:nvGrpSpPr>
            <p:cNvPr id="203" name="组合 202"/>
            <p:cNvGrpSpPr/>
            <p:nvPr/>
          </p:nvGrpSpPr>
          <p:grpSpPr>
            <a:xfrm>
              <a:off x="5059201" y="2611312"/>
              <a:ext cx="2028206" cy="1408258"/>
              <a:chOff x="5145768" y="2979602"/>
              <a:chExt cx="1906462" cy="1323726"/>
            </a:xfrm>
          </p:grpSpPr>
          <p:grpSp>
            <p:nvGrpSpPr>
              <p:cNvPr id="113" name="组合 112"/>
              <p:cNvGrpSpPr/>
              <p:nvPr/>
            </p:nvGrpSpPr>
            <p:grpSpPr>
              <a:xfrm>
                <a:off x="5145768" y="3542768"/>
                <a:ext cx="1906462" cy="760560"/>
                <a:chOff x="5447675" y="3495089"/>
                <a:chExt cx="1302682" cy="760560"/>
              </a:xfrm>
            </p:grpSpPr>
            <p:sp>
              <p:nvSpPr>
                <p:cNvPr id="70" name="文本框 23"/>
                <p:cNvSpPr txBox="1"/>
                <p:nvPr>
                  <p:custDataLst>
                    <p:tags r:id="rId1"/>
                  </p:custDataLst>
                </p:nvPr>
              </p:nvSpPr>
              <p:spPr>
                <a:xfrm>
                  <a:off x="5581213" y="3495089"/>
                  <a:ext cx="1045486" cy="3182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accent2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r>
                    <a:rPr lang="zh-CN" altLang="en-US" sz="16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添加小标题</a:t>
                  </a:r>
                  <a:endParaRPr lang="zh-CN" altLang="en-US" sz="16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83" name="文本框 24"/>
                <p:cNvSpPr txBox="1"/>
                <p:nvPr>
                  <p:custDataLst>
                    <p:tags r:id="rId2"/>
                  </p:custDataLst>
                </p:nvPr>
              </p:nvSpPr>
              <p:spPr>
                <a:xfrm>
                  <a:off x="5447675" y="3796985"/>
                  <a:ext cx="1302682" cy="45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20000"/>
                    </a:lnSpc>
                    <a:defRPr sz="1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defRPr>
                  </a:lvl1pPr>
                </a:lstStyle>
                <a:p>
                  <a:pPr>
                    <a:lnSpc>
                      <a:spcPct val="150000"/>
                    </a:lnSpc>
                  </a:pPr>
                  <a:r>
                    <a:rPr lang="zh-CN" altLang="en-US" sz="9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单击此处输入正文是您思想的提炼为了最终演示发布的良好效果</a:t>
                  </a:r>
                  <a:endParaRPr lang="en-US" altLang="zh-CN" sz="9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122" name="图形 4"/>
              <p:cNvGrpSpPr/>
              <p:nvPr/>
            </p:nvGrpSpPr>
            <p:grpSpPr>
              <a:xfrm>
                <a:off x="5920415" y="2979602"/>
                <a:ext cx="371627" cy="416247"/>
                <a:chOff x="7894849" y="5123329"/>
                <a:chExt cx="371627" cy="416247"/>
              </a:xfrm>
              <a:solidFill>
                <a:schemeClr val="accent3"/>
              </a:solidFill>
            </p:grpSpPr>
            <p:sp>
              <p:nvSpPr>
                <p:cNvPr id="128" name="任意多边形: 形状 127"/>
                <p:cNvSpPr/>
                <p:nvPr/>
              </p:nvSpPr>
              <p:spPr>
                <a:xfrm>
                  <a:off x="7918075" y="5280415"/>
                  <a:ext cx="99019" cy="226155"/>
                </a:xfrm>
                <a:custGeom>
                  <a:avLst/>
                  <a:gdLst>
                    <a:gd name="connsiteX0" fmla="*/ 0 w 99019"/>
                    <a:gd name="connsiteY0" fmla="*/ 0 h 226155"/>
                    <a:gd name="connsiteX1" fmla="*/ 99019 w 99019"/>
                    <a:gd name="connsiteY1" fmla="*/ 0 h 226155"/>
                    <a:gd name="connsiteX2" fmla="*/ 99019 w 99019"/>
                    <a:gd name="connsiteY2" fmla="*/ 226155 h 226155"/>
                    <a:gd name="connsiteX3" fmla="*/ 0 w 99019"/>
                    <a:gd name="connsiteY3" fmla="*/ 226155 h 226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019" h="226155">
                      <a:moveTo>
                        <a:pt x="0" y="0"/>
                      </a:moveTo>
                      <a:lnTo>
                        <a:pt x="99019" y="0"/>
                      </a:lnTo>
                      <a:lnTo>
                        <a:pt x="99019" y="226155"/>
                      </a:lnTo>
                      <a:lnTo>
                        <a:pt x="0" y="226155"/>
                      </a:lnTo>
                      <a:close/>
                    </a:path>
                  </a:pathLst>
                </a:custGeom>
                <a:grpFill/>
                <a:ln w="61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41" name="任意多边形: 形状 140"/>
                <p:cNvSpPr/>
                <p:nvPr/>
              </p:nvSpPr>
              <p:spPr>
                <a:xfrm>
                  <a:off x="8034209" y="5345205"/>
                  <a:ext cx="99019" cy="161364"/>
                </a:xfrm>
                <a:custGeom>
                  <a:avLst/>
                  <a:gdLst>
                    <a:gd name="connsiteX0" fmla="*/ 0 w 99019"/>
                    <a:gd name="connsiteY0" fmla="*/ 0 h 161364"/>
                    <a:gd name="connsiteX1" fmla="*/ 99019 w 99019"/>
                    <a:gd name="connsiteY1" fmla="*/ 0 h 161364"/>
                    <a:gd name="connsiteX2" fmla="*/ 99019 w 99019"/>
                    <a:gd name="connsiteY2" fmla="*/ 161365 h 161364"/>
                    <a:gd name="connsiteX3" fmla="*/ 0 w 99019"/>
                    <a:gd name="connsiteY3" fmla="*/ 161365 h 161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019" h="161364">
                      <a:moveTo>
                        <a:pt x="0" y="0"/>
                      </a:moveTo>
                      <a:lnTo>
                        <a:pt x="99019" y="0"/>
                      </a:lnTo>
                      <a:lnTo>
                        <a:pt x="99019" y="161365"/>
                      </a:lnTo>
                      <a:lnTo>
                        <a:pt x="0" y="161365"/>
                      </a:lnTo>
                      <a:close/>
                    </a:path>
                  </a:pathLst>
                </a:custGeom>
                <a:grpFill/>
                <a:ln w="61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70" name="任意多边形: 形状 169"/>
                <p:cNvSpPr/>
                <p:nvPr/>
              </p:nvSpPr>
              <p:spPr>
                <a:xfrm>
                  <a:off x="8149732" y="5398994"/>
                  <a:ext cx="99019" cy="107576"/>
                </a:xfrm>
                <a:custGeom>
                  <a:avLst/>
                  <a:gdLst>
                    <a:gd name="connsiteX0" fmla="*/ 0 w 99019"/>
                    <a:gd name="connsiteY0" fmla="*/ 0 h 107576"/>
                    <a:gd name="connsiteX1" fmla="*/ 99019 w 99019"/>
                    <a:gd name="connsiteY1" fmla="*/ 0 h 107576"/>
                    <a:gd name="connsiteX2" fmla="*/ 99019 w 99019"/>
                    <a:gd name="connsiteY2" fmla="*/ 107576 h 107576"/>
                    <a:gd name="connsiteX3" fmla="*/ 0 w 99019"/>
                    <a:gd name="connsiteY3" fmla="*/ 107576 h 107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019" h="107576">
                      <a:moveTo>
                        <a:pt x="0" y="0"/>
                      </a:moveTo>
                      <a:lnTo>
                        <a:pt x="99019" y="0"/>
                      </a:lnTo>
                      <a:lnTo>
                        <a:pt x="99019" y="107576"/>
                      </a:lnTo>
                      <a:lnTo>
                        <a:pt x="0" y="107576"/>
                      </a:lnTo>
                      <a:close/>
                    </a:path>
                  </a:pathLst>
                </a:custGeom>
                <a:grpFill/>
                <a:ln w="61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201" name="任意多边形: 形状 200"/>
                <p:cNvSpPr/>
                <p:nvPr/>
              </p:nvSpPr>
              <p:spPr>
                <a:xfrm>
                  <a:off x="7894849" y="5521851"/>
                  <a:ext cx="371627" cy="17725"/>
                </a:xfrm>
                <a:custGeom>
                  <a:avLst/>
                  <a:gdLst>
                    <a:gd name="connsiteX0" fmla="*/ 0 w 371627"/>
                    <a:gd name="connsiteY0" fmla="*/ 0 h 17725"/>
                    <a:gd name="connsiteX1" fmla="*/ 371628 w 371627"/>
                    <a:gd name="connsiteY1" fmla="*/ 0 h 17725"/>
                    <a:gd name="connsiteX2" fmla="*/ 371628 w 371627"/>
                    <a:gd name="connsiteY2" fmla="*/ 17726 h 17725"/>
                    <a:gd name="connsiteX3" fmla="*/ 0 w 371627"/>
                    <a:gd name="connsiteY3" fmla="*/ 17726 h 17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1627" h="17725">
                      <a:moveTo>
                        <a:pt x="0" y="0"/>
                      </a:moveTo>
                      <a:lnTo>
                        <a:pt x="371628" y="0"/>
                      </a:lnTo>
                      <a:lnTo>
                        <a:pt x="371628" y="17726"/>
                      </a:lnTo>
                      <a:lnTo>
                        <a:pt x="0" y="17726"/>
                      </a:lnTo>
                      <a:close/>
                    </a:path>
                  </a:pathLst>
                </a:custGeom>
                <a:grpFill/>
                <a:ln w="61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202" name="任意多边形: 形状 201"/>
                <p:cNvSpPr/>
                <p:nvPr/>
              </p:nvSpPr>
              <p:spPr>
                <a:xfrm>
                  <a:off x="7929078" y="5123329"/>
                  <a:ext cx="322728" cy="212096"/>
                </a:xfrm>
                <a:custGeom>
                  <a:avLst/>
                  <a:gdLst>
                    <a:gd name="connsiteX0" fmla="*/ 253049 w 322728"/>
                    <a:gd name="connsiteY0" fmla="*/ 132637 h 212096"/>
                    <a:gd name="connsiteX1" fmla="*/ 0 w 322728"/>
                    <a:gd name="connsiteY1" fmla="*/ 0 h 212096"/>
                    <a:gd name="connsiteX2" fmla="*/ 251215 w 322728"/>
                    <a:gd name="connsiteY2" fmla="*/ 176034 h 212096"/>
                    <a:gd name="connsiteX3" fmla="*/ 251215 w 322728"/>
                    <a:gd name="connsiteY3" fmla="*/ 212097 h 212096"/>
                    <a:gd name="connsiteX4" fmla="*/ 322729 w 322728"/>
                    <a:gd name="connsiteY4" fmla="*/ 150362 h 212096"/>
                    <a:gd name="connsiteX5" fmla="*/ 249382 w 322728"/>
                    <a:gd name="connsiteY5" fmla="*/ 97185 h 212096"/>
                    <a:gd name="connsiteX6" fmla="*/ 253049 w 322728"/>
                    <a:gd name="connsiteY6" fmla="*/ 132637 h 212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2728" h="212096">
                      <a:moveTo>
                        <a:pt x="253049" y="132637"/>
                      </a:moveTo>
                      <a:cubicBezTo>
                        <a:pt x="79460" y="157697"/>
                        <a:pt x="0" y="0"/>
                        <a:pt x="0" y="0"/>
                      </a:cubicBezTo>
                      <a:cubicBezTo>
                        <a:pt x="56844" y="165643"/>
                        <a:pt x="167477" y="177257"/>
                        <a:pt x="251215" y="176034"/>
                      </a:cubicBezTo>
                      <a:lnTo>
                        <a:pt x="251215" y="212097"/>
                      </a:lnTo>
                      <a:lnTo>
                        <a:pt x="322729" y="150362"/>
                      </a:lnTo>
                      <a:lnTo>
                        <a:pt x="249382" y="97185"/>
                      </a:lnTo>
                      <a:lnTo>
                        <a:pt x="253049" y="132637"/>
                      </a:lnTo>
                      <a:close/>
                    </a:path>
                  </a:pathLst>
                </a:custGeom>
                <a:grpFill/>
                <a:ln w="61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</p:grpSp>
        <p:grpSp>
          <p:nvGrpSpPr>
            <p:cNvPr id="204" name="知鱼25"/>
            <p:cNvGrpSpPr/>
            <p:nvPr/>
          </p:nvGrpSpPr>
          <p:grpSpPr>
            <a:xfrm>
              <a:off x="4201950" y="1644232"/>
              <a:ext cx="220522" cy="261345"/>
              <a:chOff x="5442104" y="1861916"/>
              <a:chExt cx="444240" cy="526478"/>
            </a:xfrm>
            <a:solidFill>
              <a:schemeClr val="accent1"/>
            </a:solidFill>
          </p:grpSpPr>
          <p:sp>
            <p:nvSpPr>
              <p:cNvPr id="205" name="知鱼25-1"/>
              <p:cNvSpPr/>
              <p:nvPr/>
            </p:nvSpPr>
            <p:spPr>
              <a:xfrm>
                <a:off x="5442104" y="1861916"/>
                <a:ext cx="440081" cy="526478"/>
              </a:xfrm>
              <a:custGeom>
                <a:avLst/>
                <a:gdLst>
                  <a:gd name="connsiteX0" fmla="*/ 294288 w 440081"/>
                  <a:gd name="connsiteY0" fmla="*/ 220041 h 526478"/>
                  <a:gd name="connsiteX1" fmla="*/ 218691 w 440081"/>
                  <a:gd name="connsiteY1" fmla="*/ 298338 h 526478"/>
                  <a:gd name="connsiteX2" fmla="*/ 143094 w 440081"/>
                  <a:gd name="connsiteY2" fmla="*/ 220041 h 526478"/>
                  <a:gd name="connsiteX3" fmla="*/ 218691 w 440081"/>
                  <a:gd name="connsiteY3" fmla="*/ 141744 h 526478"/>
                  <a:gd name="connsiteX4" fmla="*/ 228140 w 440081"/>
                  <a:gd name="connsiteY4" fmla="*/ 143094 h 526478"/>
                  <a:gd name="connsiteX5" fmla="*/ 271339 w 440081"/>
                  <a:gd name="connsiteY5" fmla="*/ 99896 h 526478"/>
                  <a:gd name="connsiteX6" fmla="*/ 218691 w 440081"/>
                  <a:gd name="connsiteY6" fmla="*/ 87746 h 526478"/>
                  <a:gd name="connsiteX7" fmla="*/ 89096 w 440081"/>
                  <a:gd name="connsiteY7" fmla="*/ 220041 h 526478"/>
                  <a:gd name="connsiteX8" fmla="*/ 218691 w 440081"/>
                  <a:gd name="connsiteY8" fmla="*/ 352335 h 526478"/>
                  <a:gd name="connsiteX9" fmla="*/ 348285 w 440081"/>
                  <a:gd name="connsiteY9" fmla="*/ 220041 h 526478"/>
                  <a:gd name="connsiteX10" fmla="*/ 337486 w 440081"/>
                  <a:gd name="connsiteY10" fmla="*/ 168743 h 526478"/>
                  <a:gd name="connsiteX11" fmla="*/ 292938 w 440081"/>
                  <a:gd name="connsiteY11" fmla="*/ 213291 h 526478"/>
                  <a:gd name="connsiteX12" fmla="*/ 294288 w 440081"/>
                  <a:gd name="connsiteY12" fmla="*/ 220041 h 526478"/>
                  <a:gd name="connsiteX13" fmla="*/ 355035 w 440081"/>
                  <a:gd name="connsiteY13" fmla="*/ 394184 h 526478"/>
                  <a:gd name="connsiteX14" fmla="*/ 440082 w 440081"/>
                  <a:gd name="connsiteY14" fmla="*/ 220041 h 526478"/>
                  <a:gd name="connsiteX15" fmla="*/ 429282 w 440081"/>
                  <a:gd name="connsiteY15" fmla="*/ 151194 h 526478"/>
                  <a:gd name="connsiteX16" fmla="*/ 417133 w 440081"/>
                  <a:gd name="connsiteY16" fmla="*/ 163343 h 526478"/>
                  <a:gd name="connsiteX17" fmla="*/ 384734 w 440081"/>
                  <a:gd name="connsiteY17" fmla="*/ 176843 h 526478"/>
                  <a:gd name="connsiteX18" fmla="*/ 380684 w 440081"/>
                  <a:gd name="connsiteY18" fmla="*/ 176843 h 526478"/>
                  <a:gd name="connsiteX19" fmla="*/ 386084 w 440081"/>
                  <a:gd name="connsiteY19" fmla="*/ 220041 h 526478"/>
                  <a:gd name="connsiteX20" fmla="*/ 220041 w 440081"/>
                  <a:gd name="connsiteY20" fmla="*/ 386084 h 526478"/>
                  <a:gd name="connsiteX21" fmla="*/ 53998 w 440081"/>
                  <a:gd name="connsiteY21" fmla="*/ 220041 h 526478"/>
                  <a:gd name="connsiteX22" fmla="*/ 220041 w 440081"/>
                  <a:gd name="connsiteY22" fmla="*/ 53998 h 526478"/>
                  <a:gd name="connsiteX23" fmla="*/ 269989 w 440081"/>
                  <a:gd name="connsiteY23" fmla="*/ 62097 h 526478"/>
                  <a:gd name="connsiteX24" fmla="*/ 283488 w 440081"/>
                  <a:gd name="connsiteY24" fmla="*/ 29699 h 526478"/>
                  <a:gd name="connsiteX25" fmla="*/ 298338 w 440081"/>
                  <a:gd name="connsiteY25" fmla="*/ 14849 h 526478"/>
                  <a:gd name="connsiteX26" fmla="*/ 220041 w 440081"/>
                  <a:gd name="connsiteY26" fmla="*/ 0 h 526478"/>
                  <a:gd name="connsiteX27" fmla="*/ 0 w 440081"/>
                  <a:gd name="connsiteY27" fmla="*/ 220041 h 526478"/>
                  <a:gd name="connsiteX28" fmla="*/ 95846 w 440081"/>
                  <a:gd name="connsiteY28" fmla="*/ 402283 h 526478"/>
                  <a:gd name="connsiteX29" fmla="*/ 59397 w 440081"/>
                  <a:gd name="connsiteY29" fmla="*/ 499479 h 526478"/>
                  <a:gd name="connsiteX30" fmla="*/ 71547 w 440081"/>
                  <a:gd name="connsiteY30" fmla="*/ 525128 h 526478"/>
                  <a:gd name="connsiteX31" fmla="*/ 78297 w 440081"/>
                  <a:gd name="connsiteY31" fmla="*/ 526478 h 526478"/>
                  <a:gd name="connsiteX32" fmla="*/ 97196 w 440081"/>
                  <a:gd name="connsiteY32" fmla="*/ 512979 h 526478"/>
                  <a:gd name="connsiteX33" fmla="*/ 130944 w 440081"/>
                  <a:gd name="connsiteY33" fmla="*/ 422532 h 526478"/>
                  <a:gd name="connsiteX34" fmla="*/ 206541 w 440081"/>
                  <a:gd name="connsiteY34" fmla="*/ 440082 h 526478"/>
                  <a:gd name="connsiteX35" fmla="*/ 206541 w 440081"/>
                  <a:gd name="connsiteY35" fmla="*/ 506229 h 526478"/>
                  <a:gd name="connsiteX36" fmla="*/ 226790 w 440081"/>
                  <a:gd name="connsiteY36" fmla="*/ 526478 h 526478"/>
                  <a:gd name="connsiteX37" fmla="*/ 247040 w 440081"/>
                  <a:gd name="connsiteY37" fmla="*/ 506229 h 526478"/>
                  <a:gd name="connsiteX38" fmla="*/ 247040 w 440081"/>
                  <a:gd name="connsiteY38" fmla="*/ 438732 h 526478"/>
                  <a:gd name="connsiteX39" fmla="*/ 319936 w 440081"/>
                  <a:gd name="connsiteY39" fmla="*/ 415783 h 526478"/>
                  <a:gd name="connsiteX40" fmla="*/ 356385 w 440081"/>
                  <a:gd name="connsiteY40" fmla="*/ 512979 h 526478"/>
                  <a:gd name="connsiteX41" fmla="*/ 375284 w 440081"/>
                  <a:gd name="connsiteY41" fmla="*/ 526478 h 526478"/>
                  <a:gd name="connsiteX42" fmla="*/ 382034 w 440081"/>
                  <a:gd name="connsiteY42" fmla="*/ 525128 h 526478"/>
                  <a:gd name="connsiteX43" fmla="*/ 394183 w 440081"/>
                  <a:gd name="connsiteY43" fmla="*/ 499479 h 526478"/>
                  <a:gd name="connsiteX44" fmla="*/ 355035 w 440081"/>
                  <a:gd name="connsiteY44" fmla="*/ 394184 h 526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440081" h="526478">
                    <a:moveTo>
                      <a:pt x="294288" y="220041"/>
                    </a:moveTo>
                    <a:cubicBezTo>
                      <a:pt x="294288" y="263239"/>
                      <a:pt x="260539" y="298338"/>
                      <a:pt x="218691" y="298338"/>
                    </a:cubicBezTo>
                    <a:cubicBezTo>
                      <a:pt x="176843" y="298338"/>
                      <a:pt x="143094" y="263239"/>
                      <a:pt x="143094" y="220041"/>
                    </a:cubicBezTo>
                    <a:cubicBezTo>
                      <a:pt x="143094" y="176843"/>
                      <a:pt x="176843" y="141744"/>
                      <a:pt x="218691" y="141744"/>
                    </a:cubicBezTo>
                    <a:cubicBezTo>
                      <a:pt x="222741" y="141744"/>
                      <a:pt x="225440" y="141744"/>
                      <a:pt x="228140" y="143094"/>
                    </a:cubicBezTo>
                    <a:lnTo>
                      <a:pt x="271339" y="99896"/>
                    </a:lnTo>
                    <a:cubicBezTo>
                      <a:pt x="255139" y="91796"/>
                      <a:pt x="237590" y="87746"/>
                      <a:pt x="218691" y="87746"/>
                    </a:cubicBezTo>
                    <a:cubicBezTo>
                      <a:pt x="147144" y="87746"/>
                      <a:pt x="89096" y="147144"/>
                      <a:pt x="89096" y="220041"/>
                    </a:cubicBezTo>
                    <a:cubicBezTo>
                      <a:pt x="89096" y="292938"/>
                      <a:pt x="147144" y="352335"/>
                      <a:pt x="218691" y="352335"/>
                    </a:cubicBezTo>
                    <a:cubicBezTo>
                      <a:pt x="290238" y="352335"/>
                      <a:pt x="348285" y="292938"/>
                      <a:pt x="348285" y="220041"/>
                    </a:cubicBezTo>
                    <a:cubicBezTo>
                      <a:pt x="348285" y="201142"/>
                      <a:pt x="344236" y="183592"/>
                      <a:pt x="337486" y="168743"/>
                    </a:cubicBezTo>
                    <a:lnTo>
                      <a:pt x="292938" y="213291"/>
                    </a:lnTo>
                    <a:cubicBezTo>
                      <a:pt x="294288" y="214641"/>
                      <a:pt x="294288" y="217341"/>
                      <a:pt x="294288" y="220041"/>
                    </a:cubicBezTo>
                    <a:close/>
                    <a:moveTo>
                      <a:pt x="355035" y="394184"/>
                    </a:moveTo>
                    <a:cubicBezTo>
                      <a:pt x="406333" y="353685"/>
                      <a:pt x="440082" y="291588"/>
                      <a:pt x="440082" y="220041"/>
                    </a:cubicBezTo>
                    <a:cubicBezTo>
                      <a:pt x="440082" y="195742"/>
                      <a:pt x="436032" y="172793"/>
                      <a:pt x="429282" y="151194"/>
                    </a:cubicBezTo>
                    <a:lnTo>
                      <a:pt x="417133" y="163343"/>
                    </a:lnTo>
                    <a:cubicBezTo>
                      <a:pt x="407683" y="172793"/>
                      <a:pt x="396883" y="176843"/>
                      <a:pt x="384734" y="176843"/>
                    </a:cubicBezTo>
                    <a:cubicBezTo>
                      <a:pt x="383384" y="176843"/>
                      <a:pt x="382034" y="176843"/>
                      <a:pt x="380684" y="176843"/>
                    </a:cubicBezTo>
                    <a:cubicBezTo>
                      <a:pt x="384734" y="190342"/>
                      <a:pt x="386084" y="205191"/>
                      <a:pt x="386084" y="220041"/>
                    </a:cubicBezTo>
                    <a:cubicBezTo>
                      <a:pt x="386084" y="311837"/>
                      <a:pt x="311837" y="386084"/>
                      <a:pt x="220041" y="386084"/>
                    </a:cubicBezTo>
                    <a:cubicBezTo>
                      <a:pt x="128245" y="386084"/>
                      <a:pt x="53998" y="311837"/>
                      <a:pt x="53998" y="220041"/>
                    </a:cubicBezTo>
                    <a:cubicBezTo>
                      <a:pt x="53998" y="128245"/>
                      <a:pt x="128245" y="53998"/>
                      <a:pt x="220041" y="53998"/>
                    </a:cubicBezTo>
                    <a:cubicBezTo>
                      <a:pt x="237590" y="53998"/>
                      <a:pt x="253789" y="56698"/>
                      <a:pt x="269989" y="62097"/>
                    </a:cubicBezTo>
                    <a:cubicBezTo>
                      <a:pt x="269989" y="49948"/>
                      <a:pt x="275388" y="39148"/>
                      <a:pt x="283488" y="29699"/>
                    </a:cubicBezTo>
                    <a:lnTo>
                      <a:pt x="298338" y="14849"/>
                    </a:lnTo>
                    <a:cubicBezTo>
                      <a:pt x="274038" y="5400"/>
                      <a:pt x="247040" y="0"/>
                      <a:pt x="220041" y="0"/>
                    </a:cubicBezTo>
                    <a:cubicBezTo>
                      <a:pt x="98546" y="0"/>
                      <a:pt x="0" y="98546"/>
                      <a:pt x="0" y="220041"/>
                    </a:cubicBezTo>
                    <a:cubicBezTo>
                      <a:pt x="0" y="295638"/>
                      <a:pt x="37798" y="361785"/>
                      <a:pt x="95846" y="402283"/>
                    </a:cubicBezTo>
                    <a:lnTo>
                      <a:pt x="59397" y="499479"/>
                    </a:lnTo>
                    <a:cubicBezTo>
                      <a:pt x="55348" y="510279"/>
                      <a:pt x="60747" y="521078"/>
                      <a:pt x="71547" y="525128"/>
                    </a:cubicBezTo>
                    <a:cubicBezTo>
                      <a:pt x="74247" y="526478"/>
                      <a:pt x="76947" y="526478"/>
                      <a:pt x="78297" y="526478"/>
                    </a:cubicBezTo>
                    <a:cubicBezTo>
                      <a:pt x="86396" y="526478"/>
                      <a:pt x="94496" y="521078"/>
                      <a:pt x="97196" y="512979"/>
                    </a:cubicBezTo>
                    <a:lnTo>
                      <a:pt x="130944" y="422532"/>
                    </a:lnTo>
                    <a:cubicBezTo>
                      <a:pt x="153894" y="433332"/>
                      <a:pt x="179542" y="438732"/>
                      <a:pt x="206541" y="440082"/>
                    </a:cubicBezTo>
                    <a:lnTo>
                      <a:pt x="206541" y="506229"/>
                    </a:lnTo>
                    <a:cubicBezTo>
                      <a:pt x="206541" y="517028"/>
                      <a:pt x="215991" y="526478"/>
                      <a:pt x="226790" y="526478"/>
                    </a:cubicBezTo>
                    <a:cubicBezTo>
                      <a:pt x="237590" y="526478"/>
                      <a:pt x="247040" y="517028"/>
                      <a:pt x="247040" y="506229"/>
                    </a:cubicBezTo>
                    <a:lnTo>
                      <a:pt x="247040" y="438732"/>
                    </a:lnTo>
                    <a:cubicBezTo>
                      <a:pt x="272688" y="436032"/>
                      <a:pt x="298338" y="427932"/>
                      <a:pt x="319936" y="415783"/>
                    </a:cubicBezTo>
                    <a:lnTo>
                      <a:pt x="356385" y="512979"/>
                    </a:lnTo>
                    <a:cubicBezTo>
                      <a:pt x="359085" y="521078"/>
                      <a:pt x="367184" y="526478"/>
                      <a:pt x="375284" y="526478"/>
                    </a:cubicBezTo>
                    <a:cubicBezTo>
                      <a:pt x="377984" y="526478"/>
                      <a:pt x="380684" y="526478"/>
                      <a:pt x="382034" y="525128"/>
                    </a:cubicBezTo>
                    <a:cubicBezTo>
                      <a:pt x="392834" y="521078"/>
                      <a:pt x="398233" y="508929"/>
                      <a:pt x="394183" y="499479"/>
                    </a:cubicBezTo>
                    <a:lnTo>
                      <a:pt x="355035" y="394184"/>
                    </a:ln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206" name="知鱼25-2"/>
              <p:cNvSpPr/>
              <p:nvPr/>
            </p:nvSpPr>
            <p:spPr>
              <a:xfrm>
                <a:off x="5618947" y="1865966"/>
                <a:ext cx="267398" cy="261889"/>
              </a:xfrm>
              <a:custGeom>
                <a:avLst/>
                <a:gdLst>
                  <a:gd name="connsiteX0" fmla="*/ 259189 w 267398"/>
                  <a:gd name="connsiteY0" fmla="*/ 67497 h 261889"/>
                  <a:gd name="connsiteX1" fmla="*/ 221391 w 267398"/>
                  <a:gd name="connsiteY1" fmla="*/ 52648 h 261889"/>
                  <a:gd name="connsiteX2" fmla="*/ 214641 w 267398"/>
                  <a:gd name="connsiteY2" fmla="*/ 45898 h 261889"/>
                  <a:gd name="connsiteX3" fmla="*/ 199792 w 267398"/>
                  <a:gd name="connsiteY3" fmla="*/ 8100 h 261889"/>
                  <a:gd name="connsiteX4" fmla="*/ 187642 w 267398"/>
                  <a:gd name="connsiteY4" fmla="*/ 0 h 261889"/>
                  <a:gd name="connsiteX5" fmla="*/ 178192 w 267398"/>
                  <a:gd name="connsiteY5" fmla="*/ 4050 h 261889"/>
                  <a:gd name="connsiteX6" fmla="*/ 130944 w 267398"/>
                  <a:gd name="connsiteY6" fmla="*/ 51298 h 261889"/>
                  <a:gd name="connsiteX7" fmla="*/ 128245 w 267398"/>
                  <a:gd name="connsiteY7" fmla="*/ 64797 h 261889"/>
                  <a:gd name="connsiteX8" fmla="*/ 140394 w 267398"/>
                  <a:gd name="connsiteY8" fmla="*/ 97196 h 261889"/>
                  <a:gd name="connsiteX9" fmla="*/ 59397 w 267398"/>
                  <a:gd name="connsiteY9" fmla="*/ 178193 h 261889"/>
                  <a:gd name="connsiteX10" fmla="*/ 43198 w 267398"/>
                  <a:gd name="connsiteY10" fmla="*/ 175493 h 261889"/>
                  <a:gd name="connsiteX11" fmla="*/ 0 w 267398"/>
                  <a:gd name="connsiteY11" fmla="*/ 218691 h 261889"/>
                  <a:gd name="connsiteX12" fmla="*/ 43198 w 267398"/>
                  <a:gd name="connsiteY12" fmla="*/ 261889 h 261889"/>
                  <a:gd name="connsiteX13" fmla="*/ 86396 w 267398"/>
                  <a:gd name="connsiteY13" fmla="*/ 218691 h 261889"/>
                  <a:gd name="connsiteX14" fmla="*/ 83696 w 267398"/>
                  <a:gd name="connsiteY14" fmla="*/ 202492 h 261889"/>
                  <a:gd name="connsiteX15" fmla="*/ 161993 w 267398"/>
                  <a:gd name="connsiteY15" fmla="*/ 124195 h 261889"/>
                  <a:gd name="connsiteX16" fmla="*/ 203841 w 267398"/>
                  <a:gd name="connsiteY16" fmla="*/ 140394 h 261889"/>
                  <a:gd name="connsiteX17" fmla="*/ 207891 w 267398"/>
                  <a:gd name="connsiteY17" fmla="*/ 141744 h 261889"/>
                  <a:gd name="connsiteX18" fmla="*/ 217341 w 267398"/>
                  <a:gd name="connsiteY18" fmla="*/ 137694 h 261889"/>
                  <a:gd name="connsiteX19" fmla="*/ 264589 w 267398"/>
                  <a:gd name="connsiteY19" fmla="*/ 90446 h 261889"/>
                  <a:gd name="connsiteX20" fmla="*/ 259189 w 267398"/>
                  <a:gd name="connsiteY20" fmla="*/ 67497 h 26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7398" h="261889">
                    <a:moveTo>
                      <a:pt x="259189" y="67497"/>
                    </a:moveTo>
                    <a:lnTo>
                      <a:pt x="221391" y="52648"/>
                    </a:lnTo>
                    <a:cubicBezTo>
                      <a:pt x="217341" y="51298"/>
                      <a:pt x="215991" y="48598"/>
                      <a:pt x="214641" y="45898"/>
                    </a:cubicBezTo>
                    <a:lnTo>
                      <a:pt x="199792" y="8100"/>
                    </a:lnTo>
                    <a:cubicBezTo>
                      <a:pt x="198442" y="2700"/>
                      <a:pt x="193042" y="0"/>
                      <a:pt x="187642" y="0"/>
                    </a:cubicBezTo>
                    <a:cubicBezTo>
                      <a:pt x="184942" y="0"/>
                      <a:pt x="180892" y="1350"/>
                      <a:pt x="178192" y="4050"/>
                    </a:cubicBezTo>
                    <a:lnTo>
                      <a:pt x="130944" y="51298"/>
                    </a:lnTo>
                    <a:cubicBezTo>
                      <a:pt x="126895" y="55348"/>
                      <a:pt x="126895" y="60747"/>
                      <a:pt x="128245" y="64797"/>
                    </a:cubicBezTo>
                    <a:lnTo>
                      <a:pt x="140394" y="97196"/>
                    </a:lnTo>
                    <a:lnTo>
                      <a:pt x="59397" y="178193"/>
                    </a:lnTo>
                    <a:cubicBezTo>
                      <a:pt x="53998" y="175493"/>
                      <a:pt x="48598" y="175493"/>
                      <a:pt x="43198" y="175493"/>
                    </a:cubicBezTo>
                    <a:cubicBezTo>
                      <a:pt x="18899" y="175493"/>
                      <a:pt x="0" y="194392"/>
                      <a:pt x="0" y="218691"/>
                    </a:cubicBezTo>
                    <a:cubicBezTo>
                      <a:pt x="0" y="242990"/>
                      <a:pt x="18899" y="261889"/>
                      <a:pt x="43198" y="261889"/>
                    </a:cubicBezTo>
                    <a:cubicBezTo>
                      <a:pt x="67497" y="261889"/>
                      <a:pt x="86396" y="242990"/>
                      <a:pt x="86396" y="218691"/>
                    </a:cubicBezTo>
                    <a:cubicBezTo>
                      <a:pt x="86396" y="213291"/>
                      <a:pt x="85046" y="207891"/>
                      <a:pt x="83696" y="202492"/>
                    </a:cubicBezTo>
                    <a:lnTo>
                      <a:pt x="161993" y="124195"/>
                    </a:lnTo>
                    <a:lnTo>
                      <a:pt x="203841" y="140394"/>
                    </a:lnTo>
                    <a:cubicBezTo>
                      <a:pt x="205191" y="140394"/>
                      <a:pt x="206541" y="141744"/>
                      <a:pt x="207891" y="141744"/>
                    </a:cubicBezTo>
                    <a:cubicBezTo>
                      <a:pt x="210591" y="141744"/>
                      <a:pt x="214641" y="140394"/>
                      <a:pt x="217341" y="137694"/>
                    </a:cubicBezTo>
                    <a:lnTo>
                      <a:pt x="264589" y="90446"/>
                    </a:lnTo>
                    <a:cubicBezTo>
                      <a:pt x="269989" y="82347"/>
                      <a:pt x="267289" y="71547"/>
                      <a:pt x="259189" y="67497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207" name="知鱼34"/>
            <p:cNvGrpSpPr/>
            <p:nvPr/>
          </p:nvGrpSpPr>
          <p:grpSpPr>
            <a:xfrm>
              <a:off x="8956242" y="4724911"/>
              <a:ext cx="231087" cy="206105"/>
              <a:chOff x="8297703" y="5572912"/>
              <a:chExt cx="499479" cy="445481"/>
            </a:xfrm>
            <a:solidFill>
              <a:schemeClr val="accent4"/>
            </a:solidFill>
          </p:grpSpPr>
          <p:sp>
            <p:nvSpPr>
              <p:cNvPr id="208" name="知鱼34-1"/>
              <p:cNvSpPr/>
              <p:nvPr/>
            </p:nvSpPr>
            <p:spPr>
              <a:xfrm>
                <a:off x="8297703" y="5572912"/>
                <a:ext cx="485979" cy="445481"/>
              </a:xfrm>
              <a:custGeom>
                <a:avLst/>
                <a:gdLst>
                  <a:gd name="connsiteX0" fmla="*/ 431982 w 485979"/>
                  <a:gd name="connsiteY0" fmla="*/ 0 h 445481"/>
                  <a:gd name="connsiteX1" fmla="*/ 53998 w 485979"/>
                  <a:gd name="connsiteY1" fmla="*/ 0 h 445481"/>
                  <a:gd name="connsiteX2" fmla="*/ 0 w 485979"/>
                  <a:gd name="connsiteY2" fmla="*/ 53998 h 445481"/>
                  <a:gd name="connsiteX3" fmla="*/ 0 w 485979"/>
                  <a:gd name="connsiteY3" fmla="*/ 391484 h 445481"/>
                  <a:gd name="connsiteX4" fmla="*/ 53998 w 485979"/>
                  <a:gd name="connsiteY4" fmla="*/ 445481 h 445481"/>
                  <a:gd name="connsiteX5" fmla="*/ 318587 w 485979"/>
                  <a:gd name="connsiteY5" fmla="*/ 445481 h 445481"/>
                  <a:gd name="connsiteX6" fmla="*/ 283488 w 485979"/>
                  <a:gd name="connsiteY6" fmla="*/ 391484 h 445481"/>
                  <a:gd name="connsiteX7" fmla="*/ 67497 w 485979"/>
                  <a:gd name="connsiteY7" fmla="*/ 391484 h 445481"/>
                  <a:gd name="connsiteX8" fmla="*/ 53998 w 485979"/>
                  <a:gd name="connsiteY8" fmla="*/ 377984 h 445481"/>
                  <a:gd name="connsiteX9" fmla="*/ 53998 w 485979"/>
                  <a:gd name="connsiteY9" fmla="*/ 148494 h 445481"/>
                  <a:gd name="connsiteX10" fmla="*/ 67497 w 485979"/>
                  <a:gd name="connsiteY10" fmla="*/ 134994 h 445481"/>
                  <a:gd name="connsiteX11" fmla="*/ 418483 w 485979"/>
                  <a:gd name="connsiteY11" fmla="*/ 134994 h 445481"/>
                  <a:gd name="connsiteX12" fmla="*/ 431982 w 485979"/>
                  <a:gd name="connsiteY12" fmla="*/ 148494 h 445481"/>
                  <a:gd name="connsiteX13" fmla="*/ 431982 w 485979"/>
                  <a:gd name="connsiteY13" fmla="*/ 225441 h 445481"/>
                  <a:gd name="connsiteX14" fmla="*/ 485980 w 485979"/>
                  <a:gd name="connsiteY14" fmla="*/ 251090 h 445481"/>
                  <a:gd name="connsiteX15" fmla="*/ 485980 w 485979"/>
                  <a:gd name="connsiteY15" fmla="*/ 52648 h 445481"/>
                  <a:gd name="connsiteX16" fmla="*/ 431982 w 485979"/>
                  <a:gd name="connsiteY16" fmla="*/ 0 h 445481"/>
                  <a:gd name="connsiteX17" fmla="*/ 80997 w 485979"/>
                  <a:gd name="connsiteY17" fmla="*/ 94496 h 445481"/>
                  <a:gd name="connsiteX18" fmla="*/ 53998 w 485979"/>
                  <a:gd name="connsiteY18" fmla="*/ 67497 h 445481"/>
                  <a:gd name="connsiteX19" fmla="*/ 80997 w 485979"/>
                  <a:gd name="connsiteY19" fmla="*/ 40498 h 445481"/>
                  <a:gd name="connsiteX20" fmla="*/ 107996 w 485979"/>
                  <a:gd name="connsiteY20" fmla="*/ 67497 h 445481"/>
                  <a:gd name="connsiteX21" fmla="*/ 80997 w 485979"/>
                  <a:gd name="connsiteY21" fmla="*/ 94496 h 445481"/>
                  <a:gd name="connsiteX22" fmla="*/ 215991 w 485979"/>
                  <a:gd name="connsiteY22" fmla="*/ 87746 h 445481"/>
                  <a:gd name="connsiteX23" fmla="*/ 161993 w 485979"/>
                  <a:gd name="connsiteY23" fmla="*/ 87746 h 445481"/>
                  <a:gd name="connsiteX24" fmla="*/ 141744 w 485979"/>
                  <a:gd name="connsiteY24" fmla="*/ 67497 h 445481"/>
                  <a:gd name="connsiteX25" fmla="*/ 161993 w 485979"/>
                  <a:gd name="connsiteY25" fmla="*/ 47248 h 445481"/>
                  <a:gd name="connsiteX26" fmla="*/ 215991 w 485979"/>
                  <a:gd name="connsiteY26" fmla="*/ 47248 h 445481"/>
                  <a:gd name="connsiteX27" fmla="*/ 236240 w 485979"/>
                  <a:gd name="connsiteY27" fmla="*/ 67497 h 445481"/>
                  <a:gd name="connsiteX28" fmla="*/ 215991 w 485979"/>
                  <a:gd name="connsiteY28" fmla="*/ 87746 h 445481"/>
                  <a:gd name="connsiteX29" fmla="*/ 209241 w 485979"/>
                  <a:gd name="connsiteY29" fmla="*/ 306437 h 445481"/>
                  <a:gd name="connsiteX30" fmla="*/ 191692 w 485979"/>
                  <a:gd name="connsiteY30" fmla="*/ 323987 h 445481"/>
                  <a:gd name="connsiteX31" fmla="*/ 209241 w 485979"/>
                  <a:gd name="connsiteY31" fmla="*/ 341536 h 445481"/>
                  <a:gd name="connsiteX32" fmla="*/ 263239 w 485979"/>
                  <a:gd name="connsiteY32" fmla="*/ 341536 h 445481"/>
                  <a:gd name="connsiteX33" fmla="*/ 280788 w 485979"/>
                  <a:gd name="connsiteY33" fmla="*/ 323987 h 445481"/>
                  <a:gd name="connsiteX34" fmla="*/ 263239 w 485979"/>
                  <a:gd name="connsiteY34" fmla="*/ 306437 h 445481"/>
                  <a:gd name="connsiteX35" fmla="*/ 209241 w 485979"/>
                  <a:gd name="connsiteY35" fmla="*/ 306437 h 445481"/>
                  <a:gd name="connsiteX36" fmla="*/ 321287 w 485979"/>
                  <a:gd name="connsiteY36" fmla="*/ 256489 h 445481"/>
                  <a:gd name="connsiteX37" fmla="*/ 303737 w 485979"/>
                  <a:gd name="connsiteY37" fmla="*/ 238940 h 445481"/>
                  <a:gd name="connsiteX38" fmla="*/ 209241 w 485979"/>
                  <a:gd name="connsiteY38" fmla="*/ 238940 h 445481"/>
                  <a:gd name="connsiteX39" fmla="*/ 191692 w 485979"/>
                  <a:gd name="connsiteY39" fmla="*/ 256489 h 445481"/>
                  <a:gd name="connsiteX40" fmla="*/ 209241 w 485979"/>
                  <a:gd name="connsiteY40" fmla="*/ 274039 h 445481"/>
                  <a:gd name="connsiteX41" fmla="*/ 303737 w 485979"/>
                  <a:gd name="connsiteY41" fmla="*/ 274039 h 445481"/>
                  <a:gd name="connsiteX42" fmla="*/ 321287 w 485979"/>
                  <a:gd name="connsiteY42" fmla="*/ 256489 h 445481"/>
                  <a:gd name="connsiteX43" fmla="*/ 371235 w 485979"/>
                  <a:gd name="connsiteY43" fmla="*/ 171443 h 445481"/>
                  <a:gd name="connsiteX44" fmla="*/ 114745 w 485979"/>
                  <a:gd name="connsiteY44" fmla="*/ 171443 h 445481"/>
                  <a:gd name="connsiteX45" fmla="*/ 97196 w 485979"/>
                  <a:gd name="connsiteY45" fmla="*/ 188992 h 445481"/>
                  <a:gd name="connsiteX46" fmla="*/ 114745 w 485979"/>
                  <a:gd name="connsiteY46" fmla="*/ 206542 h 445481"/>
                  <a:gd name="connsiteX47" fmla="*/ 371235 w 485979"/>
                  <a:gd name="connsiteY47" fmla="*/ 206542 h 445481"/>
                  <a:gd name="connsiteX48" fmla="*/ 388784 w 485979"/>
                  <a:gd name="connsiteY48" fmla="*/ 188992 h 445481"/>
                  <a:gd name="connsiteX49" fmla="*/ 371235 w 485979"/>
                  <a:gd name="connsiteY49" fmla="*/ 171443 h 445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485979" h="445481">
                    <a:moveTo>
                      <a:pt x="431982" y="0"/>
                    </a:moveTo>
                    <a:lnTo>
                      <a:pt x="53998" y="0"/>
                    </a:lnTo>
                    <a:cubicBezTo>
                      <a:pt x="24299" y="0"/>
                      <a:pt x="0" y="24299"/>
                      <a:pt x="0" y="53998"/>
                    </a:cubicBezTo>
                    <a:lnTo>
                      <a:pt x="0" y="391484"/>
                    </a:lnTo>
                    <a:cubicBezTo>
                      <a:pt x="0" y="421183"/>
                      <a:pt x="24299" y="445481"/>
                      <a:pt x="53998" y="445481"/>
                    </a:cubicBezTo>
                    <a:lnTo>
                      <a:pt x="318587" y="445481"/>
                    </a:lnTo>
                    <a:cubicBezTo>
                      <a:pt x="302387" y="430632"/>
                      <a:pt x="290238" y="411733"/>
                      <a:pt x="283488" y="391484"/>
                    </a:cubicBezTo>
                    <a:lnTo>
                      <a:pt x="67497" y="391484"/>
                    </a:lnTo>
                    <a:cubicBezTo>
                      <a:pt x="59397" y="391484"/>
                      <a:pt x="53998" y="386084"/>
                      <a:pt x="53998" y="377984"/>
                    </a:cubicBezTo>
                    <a:lnTo>
                      <a:pt x="53998" y="148494"/>
                    </a:lnTo>
                    <a:cubicBezTo>
                      <a:pt x="53998" y="140394"/>
                      <a:pt x="59397" y="134994"/>
                      <a:pt x="67497" y="134994"/>
                    </a:cubicBezTo>
                    <a:lnTo>
                      <a:pt x="418483" y="134994"/>
                    </a:lnTo>
                    <a:cubicBezTo>
                      <a:pt x="426582" y="134994"/>
                      <a:pt x="431982" y="140394"/>
                      <a:pt x="431982" y="148494"/>
                    </a:cubicBezTo>
                    <a:lnTo>
                      <a:pt x="431982" y="225441"/>
                    </a:lnTo>
                    <a:cubicBezTo>
                      <a:pt x="452231" y="229490"/>
                      <a:pt x="471130" y="238940"/>
                      <a:pt x="485980" y="251090"/>
                    </a:cubicBezTo>
                    <a:lnTo>
                      <a:pt x="485980" y="52648"/>
                    </a:lnTo>
                    <a:cubicBezTo>
                      <a:pt x="485980" y="22949"/>
                      <a:pt x="461681" y="0"/>
                      <a:pt x="431982" y="0"/>
                    </a:cubicBezTo>
                    <a:close/>
                    <a:moveTo>
                      <a:pt x="80997" y="94496"/>
                    </a:moveTo>
                    <a:cubicBezTo>
                      <a:pt x="66147" y="94496"/>
                      <a:pt x="53998" y="82347"/>
                      <a:pt x="53998" y="67497"/>
                    </a:cubicBezTo>
                    <a:cubicBezTo>
                      <a:pt x="53998" y="52648"/>
                      <a:pt x="66147" y="40498"/>
                      <a:pt x="80997" y="40498"/>
                    </a:cubicBezTo>
                    <a:cubicBezTo>
                      <a:pt x="95846" y="40498"/>
                      <a:pt x="107996" y="52648"/>
                      <a:pt x="107996" y="67497"/>
                    </a:cubicBezTo>
                    <a:cubicBezTo>
                      <a:pt x="107996" y="82347"/>
                      <a:pt x="95846" y="94496"/>
                      <a:pt x="80997" y="94496"/>
                    </a:cubicBezTo>
                    <a:close/>
                    <a:moveTo>
                      <a:pt x="215991" y="87746"/>
                    </a:moveTo>
                    <a:lnTo>
                      <a:pt x="161993" y="87746"/>
                    </a:lnTo>
                    <a:cubicBezTo>
                      <a:pt x="151194" y="87746"/>
                      <a:pt x="141744" y="78297"/>
                      <a:pt x="141744" y="67497"/>
                    </a:cubicBezTo>
                    <a:cubicBezTo>
                      <a:pt x="141744" y="56698"/>
                      <a:pt x="151194" y="47248"/>
                      <a:pt x="161993" y="47248"/>
                    </a:cubicBezTo>
                    <a:lnTo>
                      <a:pt x="215991" y="47248"/>
                    </a:lnTo>
                    <a:cubicBezTo>
                      <a:pt x="226791" y="47248"/>
                      <a:pt x="236240" y="56698"/>
                      <a:pt x="236240" y="67497"/>
                    </a:cubicBezTo>
                    <a:cubicBezTo>
                      <a:pt x="236240" y="78297"/>
                      <a:pt x="226791" y="87746"/>
                      <a:pt x="215991" y="87746"/>
                    </a:cubicBezTo>
                    <a:close/>
                    <a:moveTo>
                      <a:pt x="209241" y="306437"/>
                    </a:moveTo>
                    <a:cubicBezTo>
                      <a:pt x="199792" y="306437"/>
                      <a:pt x="191692" y="314537"/>
                      <a:pt x="191692" y="323987"/>
                    </a:cubicBezTo>
                    <a:cubicBezTo>
                      <a:pt x="191692" y="333436"/>
                      <a:pt x="199792" y="341536"/>
                      <a:pt x="209241" y="341536"/>
                    </a:cubicBezTo>
                    <a:lnTo>
                      <a:pt x="263239" y="341536"/>
                    </a:lnTo>
                    <a:cubicBezTo>
                      <a:pt x="272689" y="341536"/>
                      <a:pt x="280788" y="333436"/>
                      <a:pt x="280788" y="323987"/>
                    </a:cubicBezTo>
                    <a:cubicBezTo>
                      <a:pt x="280788" y="314537"/>
                      <a:pt x="272689" y="306437"/>
                      <a:pt x="263239" y="306437"/>
                    </a:cubicBezTo>
                    <a:lnTo>
                      <a:pt x="209241" y="306437"/>
                    </a:lnTo>
                    <a:close/>
                    <a:moveTo>
                      <a:pt x="321287" y="256489"/>
                    </a:moveTo>
                    <a:cubicBezTo>
                      <a:pt x="321287" y="247040"/>
                      <a:pt x="313187" y="238940"/>
                      <a:pt x="303737" y="238940"/>
                    </a:cubicBezTo>
                    <a:lnTo>
                      <a:pt x="209241" y="238940"/>
                    </a:lnTo>
                    <a:cubicBezTo>
                      <a:pt x="199792" y="238940"/>
                      <a:pt x="191692" y="247040"/>
                      <a:pt x="191692" y="256489"/>
                    </a:cubicBezTo>
                    <a:cubicBezTo>
                      <a:pt x="191692" y="265939"/>
                      <a:pt x="199792" y="274039"/>
                      <a:pt x="209241" y="274039"/>
                    </a:cubicBezTo>
                    <a:lnTo>
                      <a:pt x="303737" y="274039"/>
                    </a:lnTo>
                    <a:cubicBezTo>
                      <a:pt x="313187" y="272689"/>
                      <a:pt x="321287" y="264589"/>
                      <a:pt x="321287" y="256489"/>
                    </a:cubicBezTo>
                    <a:close/>
                    <a:moveTo>
                      <a:pt x="371235" y="171443"/>
                    </a:moveTo>
                    <a:lnTo>
                      <a:pt x="114745" y="171443"/>
                    </a:lnTo>
                    <a:cubicBezTo>
                      <a:pt x="105296" y="171443"/>
                      <a:pt x="97196" y="179543"/>
                      <a:pt x="97196" y="188992"/>
                    </a:cubicBezTo>
                    <a:cubicBezTo>
                      <a:pt x="97196" y="198442"/>
                      <a:pt x="105296" y="206542"/>
                      <a:pt x="114745" y="206542"/>
                    </a:cubicBezTo>
                    <a:lnTo>
                      <a:pt x="371235" y="206542"/>
                    </a:lnTo>
                    <a:cubicBezTo>
                      <a:pt x="380684" y="206542"/>
                      <a:pt x="388784" y="198442"/>
                      <a:pt x="388784" y="188992"/>
                    </a:cubicBezTo>
                    <a:cubicBezTo>
                      <a:pt x="388784" y="179543"/>
                      <a:pt x="380684" y="171443"/>
                      <a:pt x="371235" y="171443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209" name="知鱼34-2"/>
              <p:cNvSpPr/>
              <p:nvPr/>
            </p:nvSpPr>
            <p:spPr>
              <a:xfrm>
                <a:off x="8398949" y="5822652"/>
                <a:ext cx="398233" cy="195741"/>
              </a:xfrm>
              <a:custGeom>
                <a:avLst/>
                <a:gdLst>
                  <a:gd name="connsiteX0" fmla="*/ 47248 w 398233"/>
                  <a:gd name="connsiteY0" fmla="*/ 0 h 195741"/>
                  <a:gd name="connsiteX1" fmla="*/ 13499 w 398233"/>
                  <a:gd name="connsiteY1" fmla="*/ 0 h 195741"/>
                  <a:gd name="connsiteX2" fmla="*/ 0 w 398233"/>
                  <a:gd name="connsiteY2" fmla="*/ 13499 h 195741"/>
                  <a:gd name="connsiteX3" fmla="*/ 0 w 398233"/>
                  <a:gd name="connsiteY3" fmla="*/ 67497 h 195741"/>
                  <a:gd name="connsiteX4" fmla="*/ 13499 w 398233"/>
                  <a:gd name="connsiteY4" fmla="*/ 80997 h 195741"/>
                  <a:gd name="connsiteX5" fmla="*/ 47248 w 398233"/>
                  <a:gd name="connsiteY5" fmla="*/ 80997 h 195741"/>
                  <a:gd name="connsiteX6" fmla="*/ 60747 w 398233"/>
                  <a:gd name="connsiteY6" fmla="*/ 67497 h 195741"/>
                  <a:gd name="connsiteX7" fmla="*/ 60747 w 398233"/>
                  <a:gd name="connsiteY7" fmla="*/ 13499 h 195741"/>
                  <a:gd name="connsiteX8" fmla="*/ 47248 w 398233"/>
                  <a:gd name="connsiteY8" fmla="*/ 0 h 195741"/>
                  <a:gd name="connsiteX9" fmla="*/ 303737 w 398233"/>
                  <a:gd name="connsiteY9" fmla="*/ 6750 h 195741"/>
                  <a:gd name="connsiteX10" fmla="*/ 209241 w 398233"/>
                  <a:gd name="connsiteY10" fmla="*/ 101246 h 195741"/>
                  <a:gd name="connsiteX11" fmla="*/ 303737 w 398233"/>
                  <a:gd name="connsiteY11" fmla="*/ 195742 h 195741"/>
                  <a:gd name="connsiteX12" fmla="*/ 398234 w 398233"/>
                  <a:gd name="connsiteY12" fmla="*/ 101246 h 195741"/>
                  <a:gd name="connsiteX13" fmla="*/ 303737 w 398233"/>
                  <a:gd name="connsiteY13" fmla="*/ 6750 h 195741"/>
                  <a:gd name="connsiteX14" fmla="*/ 290238 w 398233"/>
                  <a:gd name="connsiteY14" fmla="*/ 144444 h 195741"/>
                  <a:gd name="connsiteX15" fmla="*/ 247040 w 398233"/>
                  <a:gd name="connsiteY15" fmla="*/ 101246 h 195741"/>
                  <a:gd name="connsiteX16" fmla="*/ 267289 w 398233"/>
                  <a:gd name="connsiteY16" fmla="*/ 80997 h 195741"/>
                  <a:gd name="connsiteX17" fmla="*/ 290238 w 398233"/>
                  <a:gd name="connsiteY17" fmla="*/ 103946 h 195741"/>
                  <a:gd name="connsiteX18" fmla="*/ 338836 w 398233"/>
                  <a:gd name="connsiteY18" fmla="*/ 55348 h 195741"/>
                  <a:gd name="connsiteX19" fmla="*/ 357735 w 398233"/>
                  <a:gd name="connsiteY19" fmla="*/ 74247 h 195741"/>
                  <a:gd name="connsiteX20" fmla="*/ 290238 w 398233"/>
                  <a:gd name="connsiteY20" fmla="*/ 144444 h 195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8233" h="195741">
                    <a:moveTo>
                      <a:pt x="47248" y="0"/>
                    </a:moveTo>
                    <a:lnTo>
                      <a:pt x="13499" y="0"/>
                    </a:lnTo>
                    <a:cubicBezTo>
                      <a:pt x="5400" y="0"/>
                      <a:pt x="0" y="5400"/>
                      <a:pt x="0" y="13499"/>
                    </a:cubicBezTo>
                    <a:lnTo>
                      <a:pt x="0" y="67497"/>
                    </a:lnTo>
                    <a:cubicBezTo>
                      <a:pt x="0" y="75597"/>
                      <a:pt x="5400" y="80997"/>
                      <a:pt x="13499" y="80997"/>
                    </a:cubicBezTo>
                    <a:lnTo>
                      <a:pt x="47248" y="80997"/>
                    </a:lnTo>
                    <a:cubicBezTo>
                      <a:pt x="55348" y="80997"/>
                      <a:pt x="60747" y="75597"/>
                      <a:pt x="60747" y="67497"/>
                    </a:cubicBezTo>
                    <a:lnTo>
                      <a:pt x="60747" y="13499"/>
                    </a:lnTo>
                    <a:cubicBezTo>
                      <a:pt x="60747" y="5400"/>
                      <a:pt x="55348" y="0"/>
                      <a:pt x="47248" y="0"/>
                    </a:cubicBezTo>
                    <a:close/>
                    <a:moveTo>
                      <a:pt x="303737" y="6750"/>
                    </a:moveTo>
                    <a:cubicBezTo>
                      <a:pt x="251090" y="6750"/>
                      <a:pt x="209241" y="48598"/>
                      <a:pt x="209241" y="101246"/>
                    </a:cubicBezTo>
                    <a:cubicBezTo>
                      <a:pt x="209241" y="153894"/>
                      <a:pt x="251090" y="195742"/>
                      <a:pt x="303737" y="195742"/>
                    </a:cubicBezTo>
                    <a:cubicBezTo>
                      <a:pt x="356385" y="195742"/>
                      <a:pt x="398234" y="153894"/>
                      <a:pt x="398234" y="101246"/>
                    </a:cubicBezTo>
                    <a:cubicBezTo>
                      <a:pt x="398234" y="48598"/>
                      <a:pt x="356385" y="6750"/>
                      <a:pt x="303737" y="6750"/>
                    </a:cubicBezTo>
                    <a:close/>
                    <a:moveTo>
                      <a:pt x="290238" y="144444"/>
                    </a:moveTo>
                    <a:lnTo>
                      <a:pt x="247040" y="101246"/>
                    </a:lnTo>
                    <a:lnTo>
                      <a:pt x="267289" y="80997"/>
                    </a:lnTo>
                    <a:lnTo>
                      <a:pt x="290238" y="103946"/>
                    </a:lnTo>
                    <a:lnTo>
                      <a:pt x="338836" y="55348"/>
                    </a:lnTo>
                    <a:lnTo>
                      <a:pt x="357735" y="74247"/>
                    </a:lnTo>
                    <a:lnTo>
                      <a:pt x="290238" y="144444"/>
                    </a:ln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210" name="知鱼52"/>
            <p:cNvGrpSpPr/>
            <p:nvPr/>
          </p:nvGrpSpPr>
          <p:grpSpPr>
            <a:xfrm>
              <a:off x="9590984" y="3195698"/>
              <a:ext cx="237332" cy="220470"/>
              <a:chOff x="8290953" y="2802827"/>
              <a:chExt cx="512978" cy="476530"/>
            </a:xfrm>
            <a:solidFill>
              <a:schemeClr val="accent5"/>
            </a:solidFill>
          </p:grpSpPr>
          <p:sp>
            <p:nvSpPr>
              <p:cNvPr id="211" name="知鱼52-1"/>
              <p:cNvSpPr/>
              <p:nvPr/>
            </p:nvSpPr>
            <p:spPr>
              <a:xfrm>
                <a:off x="8420548" y="2802827"/>
                <a:ext cx="253789" cy="79646"/>
              </a:xfrm>
              <a:custGeom>
                <a:avLst/>
                <a:gdLst>
                  <a:gd name="connsiteX0" fmla="*/ 207891 w 253789"/>
                  <a:gd name="connsiteY0" fmla="*/ 0 h 79646"/>
                  <a:gd name="connsiteX1" fmla="*/ 45898 w 253789"/>
                  <a:gd name="connsiteY1" fmla="*/ 0 h 79646"/>
                  <a:gd name="connsiteX2" fmla="*/ 0 w 253789"/>
                  <a:gd name="connsiteY2" fmla="*/ 45898 h 79646"/>
                  <a:gd name="connsiteX3" fmla="*/ 0 w 253789"/>
                  <a:gd name="connsiteY3" fmla="*/ 79647 h 79646"/>
                  <a:gd name="connsiteX4" fmla="*/ 45898 w 253789"/>
                  <a:gd name="connsiteY4" fmla="*/ 79647 h 79646"/>
                  <a:gd name="connsiteX5" fmla="*/ 45898 w 253789"/>
                  <a:gd name="connsiteY5" fmla="*/ 45898 h 79646"/>
                  <a:gd name="connsiteX6" fmla="*/ 207891 w 253789"/>
                  <a:gd name="connsiteY6" fmla="*/ 45898 h 79646"/>
                  <a:gd name="connsiteX7" fmla="*/ 207891 w 253789"/>
                  <a:gd name="connsiteY7" fmla="*/ 79647 h 79646"/>
                  <a:gd name="connsiteX8" fmla="*/ 253789 w 253789"/>
                  <a:gd name="connsiteY8" fmla="*/ 79647 h 79646"/>
                  <a:gd name="connsiteX9" fmla="*/ 253789 w 253789"/>
                  <a:gd name="connsiteY9" fmla="*/ 45898 h 79646"/>
                  <a:gd name="connsiteX10" fmla="*/ 207891 w 253789"/>
                  <a:gd name="connsiteY10" fmla="*/ 0 h 79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3789" h="79646">
                    <a:moveTo>
                      <a:pt x="207891" y="0"/>
                    </a:moveTo>
                    <a:lnTo>
                      <a:pt x="45898" y="0"/>
                    </a:lnTo>
                    <a:cubicBezTo>
                      <a:pt x="20249" y="0"/>
                      <a:pt x="0" y="20249"/>
                      <a:pt x="0" y="45898"/>
                    </a:cubicBezTo>
                    <a:lnTo>
                      <a:pt x="0" y="79647"/>
                    </a:lnTo>
                    <a:lnTo>
                      <a:pt x="45898" y="79647"/>
                    </a:lnTo>
                    <a:lnTo>
                      <a:pt x="45898" y="45898"/>
                    </a:lnTo>
                    <a:lnTo>
                      <a:pt x="207891" y="45898"/>
                    </a:lnTo>
                    <a:lnTo>
                      <a:pt x="207891" y="79647"/>
                    </a:lnTo>
                    <a:lnTo>
                      <a:pt x="253789" y="79647"/>
                    </a:lnTo>
                    <a:lnTo>
                      <a:pt x="253789" y="45898"/>
                    </a:lnTo>
                    <a:cubicBezTo>
                      <a:pt x="253789" y="20249"/>
                      <a:pt x="233540" y="0"/>
                      <a:pt x="207891" y="0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212" name="知鱼52-2"/>
              <p:cNvSpPr/>
              <p:nvPr/>
            </p:nvSpPr>
            <p:spPr>
              <a:xfrm>
                <a:off x="8290953" y="2914873"/>
                <a:ext cx="512978" cy="364484"/>
              </a:xfrm>
              <a:custGeom>
                <a:avLst/>
                <a:gdLst>
                  <a:gd name="connsiteX0" fmla="*/ 276739 w 512978"/>
                  <a:gd name="connsiteY0" fmla="*/ 249740 h 364484"/>
                  <a:gd name="connsiteX1" fmla="*/ 276739 w 512978"/>
                  <a:gd name="connsiteY1" fmla="*/ 259189 h 364484"/>
                  <a:gd name="connsiteX2" fmla="*/ 256489 w 512978"/>
                  <a:gd name="connsiteY2" fmla="*/ 279439 h 364484"/>
                  <a:gd name="connsiteX3" fmla="*/ 236240 w 512978"/>
                  <a:gd name="connsiteY3" fmla="*/ 259189 h 364484"/>
                  <a:gd name="connsiteX4" fmla="*/ 236240 w 512978"/>
                  <a:gd name="connsiteY4" fmla="*/ 249740 h 364484"/>
                  <a:gd name="connsiteX5" fmla="*/ 53998 w 512978"/>
                  <a:gd name="connsiteY5" fmla="*/ 249740 h 364484"/>
                  <a:gd name="connsiteX6" fmla="*/ 26999 w 512978"/>
                  <a:gd name="connsiteY6" fmla="*/ 245690 h 364484"/>
                  <a:gd name="connsiteX7" fmla="*/ 26999 w 512978"/>
                  <a:gd name="connsiteY7" fmla="*/ 337486 h 364484"/>
                  <a:gd name="connsiteX8" fmla="*/ 53998 w 512978"/>
                  <a:gd name="connsiteY8" fmla="*/ 364485 h 364484"/>
                  <a:gd name="connsiteX9" fmla="*/ 458981 w 512978"/>
                  <a:gd name="connsiteY9" fmla="*/ 364485 h 364484"/>
                  <a:gd name="connsiteX10" fmla="*/ 485980 w 512978"/>
                  <a:gd name="connsiteY10" fmla="*/ 337486 h 364484"/>
                  <a:gd name="connsiteX11" fmla="*/ 485980 w 512978"/>
                  <a:gd name="connsiteY11" fmla="*/ 245690 h 364484"/>
                  <a:gd name="connsiteX12" fmla="*/ 458981 w 512978"/>
                  <a:gd name="connsiteY12" fmla="*/ 249740 h 364484"/>
                  <a:gd name="connsiteX13" fmla="*/ 276739 w 512978"/>
                  <a:gd name="connsiteY13" fmla="*/ 249740 h 364484"/>
                  <a:gd name="connsiteX14" fmla="*/ 485980 w 512978"/>
                  <a:gd name="connsiteY14" fmla="*/ 0 h 364484"/>
                  <a:gd name="connsiteX15" fmla="*/ 26999 w 512978"/>
                  <a:gd name="connsiteY15" fmla="*/ 0 h 364484"/>
                  <a:gd name="connsiteX16" fmla="*/ 0 w 512978"/>
                  <a:gd name="connsiteY16" fmla="*/ 26999 h 364484"/>
                  <a:gd name="connsiteX17" fmla="*/ 0 w 512978"/>
                  <a:gd name="connsiteY17" fmla="*/ 161993 h 364484"/>
                  <a:gd name="connsiteX18" fmla="*/ 53998 w 512978"/>
                  <a:gd name="connsiteY18" fmla="*/ 215991 h 364484"/>
                  <a:gd name="connsiteX19" fmla="*/ 236240 w 512978"/>
                  <a:gd name="connsiteY19" fmla="*/ 215991 h 364484"/>
                  <a:gd name="connsiteX20" fmla="*/ 236240 w 512978"/>
                  <a:gd name="connsiteY20" fmla="*/ 199792 h 364484"/>
                  <a:gd name="connsiteX21" fmla="*/ 256489 w 512978"/>
                  <a:gd name="connsiteY21" fmla="*/ 179543 h 364484"/>
                  <a:gd name="connsiteX22" fmla="*/ 276739 w 512978"/>
                  <a:gd name="connsiteY22" fmla="*/ 199792 h 364484"/>
                  <a:gd name="connsiteX23" fmla="*/ 276739 w 512978"/>
                  <a:gd name="connsiteY23" fmla="*/ 215991 h 364484"/>
                  <a:gd name="connsiteX24" fmla="*/ 458981 w 512978"/>
                  <a:gd name="connsiteY24" fmla="*/ 215991 h 364484"/>
                  <a:gd name="connsiteX25" fmla="*/ 512979 w 512978"/>
                  <a:gd name="connsiteY25" fmla="*/ 161993 h 364484"/>
                  <a:gd name="connsiteX26" fmla="*/ 512979 w 512978"/>
                  <a:gd name="connsiteY26" fmla="*/ 26999 h 364484"/>
                  <a:gd name="connsiteX27" fmla="*/ 485980 w 512978"/>
                  <a:gd name="connsiteY27" fmla="*/ 0 h 364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12978" h="364484">
                    <a:moveTo>
                      <a:pt x="276739" y="249740"/>
                    </a:moveTo>
                    <a:lnTo>
                      <a:pt x="276739" y="259189"/>
                    </a:lnTo>
                    <a:cubicBezTo>
                      <a:pt x="276739" y="269989"/>
                      <a:pt x="267289" y="279439"/>
                      <a:pt x="256489" y="279439"/>
                    </a:cubicBezTo>
                    <a:cubicBezTo>
                      <a:pt x="245690" y="279439"/>
                      <a:pt x="236240" y="269989"/>
                      <a:pt x="236240" y="259189"/>
                    </a:cubicBezTo>
                    <a:lnTo>
                      <a:pt x="236240" y="249740"/>
                    </a:lnTo>
                    <a:lnTo>
                      <a:pt x="53998" y="249740"/>
                    </a:lnTo>
                    <a:cubicBezTo>
                      <a:pt x="44548" y="249740"/>
                      <a:pt x="35099" y="248390"/>
                      <a:pt x="26999" y="245690"/>
                    </a:cubicBezTo>
                    <a:lnTo>
                      <a:pt x="26999" y="337486"/>
                    </a:lnTo>
                    <a:cubicBezTo>
                      <a:pt x="26999" y="352335"/>
                      <a:pt x="39148" y="364485"/>
                      <a:pt x="53998" y="364485"/>
                    </a:cubicBezTo>
                    <a:lnTo>
                      <a:pt x="458981" y="364485"/>
                    </a:lnTo>
                    <a:cubicBezTo>
                      <a:pt x="473830" y="364485"/>
                      <a:pt x="485980" y="352335"/>
                      <a:pt x="485980" y="337486"/>
                    </a:cubicBezTo>
                    <a:lnTo>
                      <a:pt x="485980" y="245690"/>
                    </a:lnTo>
                    <a:cubicBezTo>
                      <a:pt x="477880" y="248390"/>
                      <a:pt x="468431" y="249740"/>
                      <a:pt x="458981" y="249740"/>
                    </a:cubicBezTo>
                    <a:lnTo>
                      <a:pt x="276739" y="249740"/>
                    </a:lnTo>
                    <a:close/>
                    <a:moveTo>
                      <a:pt x="485980" y="0"/>
                    </a:moveTo>
                    <a:lnTo>
                      <a:pt x="26999" y="0"/>
                    </a:lnTo>
                    <a:cubicBezTo>
                      <a:pt x="12149" y="0"/>
                      <a:pt x="0" y="12150"/>
                      <a:pt x="0" y="26999"/>
                    </a:cubicBezTo>
                    <a:lnTo>
                      <a:pt x="0" y="161993"/>
                    </a:lnTo>
                    <a:cubicBezTo>
                      <a:pt x="0" y="191692"/>
                      <a:pt x="24299" y="215991"/>
                      <a:pt x="53998" y="215991"/>
                    </a:cubicBezTo>
                    <a:lnTo>
                      <a:pt x="236240" y="215991"/>
                    </a:lnTo>
                    <a:lnTo>
                      <a:pt x="236240" y="199792"/>
                    </a:lnTo>
                    <a:cubicBezTo>
                      <a:pt x="236240" y="188992"/>
                      <a:pt x="245690" y="179543"/>
                      <a:pt x="256489" y="179543"/>
                    </a:cubicBezTo>
                    <a:cubicBezTo>
                      <a:pt x="267289" y="179543"/>
                      <a:pt x="276739" y="188992"/>
                      <a:pt x="276739" y="199792"/>
                    </a:cubicBezTo>
                    <a:lnTo>
                      <a:pt x="276739" y="215991"/>
                    </a:lnTo>
                    <a:lnTo>
                      <a:pt x="458981" y="215991"/>
                    </a:lnTo>
                    <a:cubicBezTo>
                      <a:pt x="488680" y="215991"/>
                      <a:pt x="512979" y="191692"/>
                      <a:pt x="512979" y="161993"/>
                    </a:cubicBezTo>
                    <a:lnTo>
                      <a:pt x="512979" y="26999"/>
                    </a:lnTo>
                    <a:cubicBezTo>
                      <a:pt x="512979" y="12150"/>
                      <a:pt x="500829" y="0"/>
                      <a:pt x="485980" y="0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213" name="知鱼60"/>
            <p:cNvGrpSpPr/>
            <p:nvPr/>
          </p:nvGrpSpPr>
          <p:grpSpPr>
            <a:xfrm>
              <a:off x="4181554" y="4721373"/>
              <a:ext cx="262317" cy="227966"/>
              <a:chOff x="6428031" y="1876766"/>
              <a:chExt cx="566976" cy="492729"/>
            </a:xfrm>
            <a:solidFill>
              <a:schemeClr val="accent3"/>
            </a:solidFill>
          </p:grpSpPr>
          <p:sp>
            <p:nvSpPr>
              <p:cNvPr id="214" name="知鱼60-1"/>
              <p:cNvSpPr/>
              <p:nvPr/>
            </p:nvSpPr>
            <p:spPr>
              <a:xfrm>
                <a:off x="6428031" y="1876766"/>
                <a:ext cx="566976" cy="492729"/>
              </a:xfrm>
              <a:custGeom>
                <a:avLst/>
                <a:gdLst>
                  <a:gd name="connsiteX0" fmla="*/ 539978 w 566976"/>
                  <a:gd name="connsiteY0" fmla="*/ 0 h 492729"/>
                  <a:gd name="connsiteX1" fmla="*/ 26999 w 566976"/>
                  <a:gd name="connsiteY1" fmla="*/ 0 h 492729"/>
                  <a:gd name="connsiteX2" fmla="*/ 0 w 566976"/>
                  <a:gd name="connsiteY2" fmla="*/ 26999 h 492729"/>
                  <a:gd name="connsiteX3" fmla="*/ 0 w 566976"/>
                  <a:gd name="connsiteY3" fmla="*/ 364485 h 492729"/>
                  <a:gd name="connsiteX4" fmla="*/ 26999 w 566976"/>
                  <a:gd name="connsiteY4" fmla="*/ 391484 h 492729"/>
                  <a:gd name="connsiteX5" fmla="*/ 228141 w 566976"/>
                  <a:gd name="connsiteY5" fmla="*/ 391484 h 492729"/>
                  <a:gd name="connsiteX6" fmla="*/ 217341 w 566976"/>
                  <a:gd name="connsiteY6" fmla="*/ 452231 h 492729"/>
                  <a:gd name="connsiteX7" fmla="*/ 168743 w 566976"/>
                  <a:gd name="connsiteY7" fmla="*/ 452231 h 492729"/>
                  <a:gd name="connsiteX8" fmla="*/ 148494 w 566976"/>
                  <a:gd name="connsiteY8" fmla="*/ 472480 h 492729"/>
                  <a:gd name="connsiteX9" fmla="*/ 168743 w 566976"/>
                  <a:gd name="connsiteY9" fmla="*/ 492730 h 492729"/>
                  <a:gd name="connsiteX10" fmla="*/ 398234 w 566976"/>
                  <a:gd name="connsiteY10" fmla="*/ 492730 h 492729"/>
                  <a:gd name="connsiteX11" fmla="*/ 418483 w 566976"/>
                  <a:gd name="connsiteY11" fmla="*/ 472480 h 492729"/>
                  <a:gd name="connsiteX12" fmla="*/ 398234 w 566976"/>
                  <a:gd name="connsiteY12" fmla="*/ 452231 h 492729"/>
                  <a:gd name="connsiteX13" fmla="*/ 348286 w 566976"/>
                  <a:gd name="connsiteY13" fmla="*/ 452231 h 492729"/>
                  <a:gd name="connsiteX14" fmla="*/ 338836 w 566976"/>
                  <a:gd name="connsiteY14" fmla="*/ 391484 h 492729"/>
                  <a:gd name="connsiteX15" fmla="*/ 539978 w 566976"/>
                  <a:gd name="connsiteY15" fmla="*/ 391484 h 492729"/>
                  <a:gd name="connsiteX16" fmla="*/ 566977 w 566976"/>
                  <a:gd name="connsiteY16" fmla="*/ 364485 h 492729"/>
                  <a:gd name="connsiteX17" fmla="*/ 566977 w 566976"/>
                  <a:gd name="connsiteY17" fmla="*/ 26999 h 492729"/>
                  <a:gd name="connsiteX18" fmla="*/ 539978 w 566976"/>
                  <a:gd name="connsiteY18" fmla="*/ 0 h 492729"/>
                  <a:gd name="connsiteX19" fmla="*/ 283488 w 566976"/>
                  <a:gd name="connsiteY19" fmla="*/ 371235 h 492729"/>
                  <a:gd name="connsiteX20" fmla="*/ 263239 w 566976"/>
                  <a:gd name="connsiteY20" fmla="*/ 350985 h 492729"/>
                  <a:gd name="connsiteX21" fmla="*/ 283488 w 566976"/>
                  <a:gd name="connsiteY21" fmla="*/ 330736 h 492729"/>
                  <a:gd name="connsiteX22" fmla="*/ 303737 w 566976"/>
                  <a:gd name="connsiteY22" fmla="*/ 350985 h 492729"/>
                  <a:gd name="connsiteX23" fmla="*/ 283488 w 566976"/>
                  <a:gd name="connsiteY23" fmla="*/ 371235 h 492729"/>
                  <a:gd name="connsiteX24" fmla="*/ 512979 w 566976"/>
                  <a:gd name="connsiteY24" fmla="*/ 296988 h 492729"/>
                  <a:gd name="connsiteX25" fmla="*/ 53998 w 566976"/>
                  <a:gd name="connsiteY25" fmla="*/ 296988 h 492729"/>
                  <a:gd name="connsiteX26" fmla="*/ 53998 w 566976"/>
                  <a:gd name="connsiteY26" fmla="*/ 53998 h 492729"/>
                  <a:gd name="connsiteX27" fmla="*/ 512979 w 566976"/>
                  <a:gd name="connsiteY27" fmla="*/ 53998 h 492729"/>
                  <a:gd name="connsiteX28" fmla="*/ 512979 w 566976"/>
                  <a:gd name="connsiteY28" fmla="*/ 296988 h 492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66976" h="492729">
                    <a:moveTo>
                      <a:pt x="539978" y="0"/>
                    </a:moveTo>
                    <a:lnTo>
                      <a:pt x="26999" y="0"/>
                    </a:lnTo>
                    <a:cubicBezTo>
                      <a:pt x="12149" y="0"/>
                      <a:pt x="0" y="12150"/>
                      <a:pt x="0" y="26999"/>
                    </a:cubicBezTo>
                    <a:lnTo>
                      <a:pt x="0" y="364485"/>
                    </a:lnTo>
                    <a:cubicBezTo>
                      <a:pt x="0" y="379334"/>
                      <a:pt x="12149" y="391484"/>
                      <a:pt x="26999" y="391484"/>
                    </a:cubicBezTo>
                    <a:lnTo>
                      <a:pt x="228141" y="391484"/>
                    </a:lnTo>
                    <a:lnTo>
                      <a:pt x="217341" y="452231"/>
                    </a:lnTo>
                    <a:lnTo>
                      <a:pt x="168743" y="452231"/>
                    </a:lnTo>
                    <a:cubicBezTo>
                      <a:pt x="157943" y="452231"/>
                      <a:pt x="148494" y="461681"/>
                      <a:pt x="148494" y="472480"/>
                    </a:cubicBezTo>
                    <a:cubicBezTo>
                      <a:pt x="148494" y="483280"/>
                      <a:pt x="157943" y="492730"/>
                      <a:pt x="168743" y="492730"/>
                    </a:cubicBezTo>
                    <a:lnTo>
                      <a:pt x="398234" y="492730"/>
                    </a:lnTo>
                    <a:cubicBezTo>
                      <a:pt x="409033" y="492730"/>
                      <a:pt x="418483" y="483280"/>
                      <a:pt x="418483" y="472480"/>
                    </a:cubicBezTo>
                    <a:cubicBezTo>
                      <a:pt x="418483" y="461681"/>
                      <a:pt x="409033" y="452231"/>
                      <a:pt x="398234" y="452231"/>
                    </a:cubicBezTo>
                    <a:lnTo>
                      <a:pt x="348286" y="452231"/>
                    </a:lnTo>
                    <a:lnTo>
                      <a:pt x="338836" y="391484"/>
                    </a:lnTo>
                    <a:lnTo>
                      <a:pt x="539978" y="391484"/>
                    </a:lnTo>
                    <a:cubicBezTo>
                      <a:pt x="554827" y="391484"/>
                      <a:pt x="566977" y="379334"/>
                      <a:pt x="566977" y="364485"/>
                    </a:cubicBezTo>
                    <a:lnTo>
                      <a:pt x="566977" y="26999"/>
                    </a:lnTo>
                    <a:cubicBezTo>
                      <a:pt x="566977" y="12150"/>
                      <a:pt x="554827" y="0"/>
                      <a:pt x="539978" y="0"/>
                    </a:cubicBezTo>
                    <a:close/>
                    <a:moveTo>
                      <a:pt x="283488" y="371235"/>
                    </a:moveTo>
                    <a:cubicBezTo>
                      <a:pt x="272689" y="371235"/>
                      <a:pt x="263239" y="361785"/>
                      <a:pt x="263239" y="350985"/>
                    </a:cubicBezTo>
                    <a:cubicBezTo>
                      <a:pt x="263239" y="340186"/>
                      <a:pt x="272689" y="330736"/>
                      <a:pt x="283488" y="330736"/>
                    </a:cubicBezTo>
                    <a:cubicBezTo>
                      <a:pt x="294288" y="330736"/>
                      <a:pt x="303737" y="340186"/>
                      <a:pt x="303737" y="350985"/>
                    </a:cubicBezTo>
                    <a:cubicBezTo>
                      <a:pt x="303737" y="361785"/>
                      <a:pt x="294288" y="371235"/>
                      <a:pt x="283488" y="371235"/>
                    </a:cubicBezTo>
                    <a:close/>
                    <a:moveTo>
                      <a:pt x="512979" y="296988"/>
                    </a:moveTo>
                    <a:lnTo>
                      <a:pt x="53998" y="296988"/>
                    </a:lnTo>
                    <a:lnTo>
                      <a:pt x="53998" y="53998"/>
                    </a:lnTo>
                    <a:lnTo>
                      <a:pt x="512979" y="53998"/>
                    </a:lnTo>
                    <a:lnTo>
                      <a:pt x="512979" y="296988"/>
                    </a:ln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215" name="知鱼60-2"/>
              <p:cNvSpPr/>
              <p:nvPr/>
            </p:nvSpPr>
            <p:spPr>
              <a:xfrm>
                <a:off x="6561675" y="1964512"/>
                <a:ext cx="299687" cy="175492"/>
              </a:xfrm>
              <a:custGeom>
                <a:avLst/>
                <a:gdLst>
                  <a:gd name="connsiteX0" fmla="*/ 287538 w 299687"/>
                  <a:gd name="connsiteY0" fmla="*/ 125545 h 175492"/>
                  <a:gd name="connsiteX1" fmla="*/ 268639 w 299687"/>
                  <a:gd name="connsiteY1" fmla="*/ 125545 h 175492"/>
                  <a:gd name="connsiteX2" fmla="*/ 256489 w 299687"/>
                  <a:gd name="connsiteY2" fmla="*/ 116095 h 175492"/>
                  <a:gd name="connsiteX3" fmla="*/ 249740 w 299687"/>
                  <a:gd name="connsiteY3" fmla="*/ 98546 h 175492"/>
                  <a:gd name="connsiteX4" fmla="*/ 251090 w 299687"/>
                  <a:gd name="connsiteY4" fmla="*/ 83696 h 175492"/>
                  <a:gd name="connsiteX5" fmla="*/ 264589 w 299687"/>
                  <a:gd name="connsiteY5" fmla="*/ 70197 h 175492"/>
                  <a:gd name="connsiteX6" fmla="*/ 264589 w 299687"/>
                  <a:gd name="connsiteY6" fmla="*/ 52648 h 175492"/>
                  <a:gd name="connsiteX7" fmla="*/ 247040 w 299687"/>
                  <a:gd name="connsiteY7" fmla="*/ 35099 h 175492"/>
                  <a:gd name="connsiteX8" fmla="*/ 229491 w 299687"/>
                  <a:gd name="connsiteY8" fmla="*/ 35099 h 175492"/>
                  <a:gd name="connsiteX9" fmla="*/ 215991 w 299687"/>
                  <a:gd name="connsiteY9" fmla="*/ 48598 h 175492"/>
                  <a:gd name="connsiteX10" fmla="*/ 201142 w 299687"/>
                  <a:gd name="connsiteY10" fmla="*/ 49948 h 175492"/>
                  <a:gd name="connsiteX11" fmla="*/ 183592 w 299687"/>
                  <a:gd name="connsiteY11" fmla="*/ 43198 h 175492"/>
                  <a:gd name="connsiteX12" fmla="*/ 174143 w 299687"/>
                  <a:gd name="connsiteY12" fmla="*/ 31049 h 175492"/>
                  <a:gd name="connsiteX13" fmla="*/ 174143 w 299687"/>
                  <a:gd name="connsiteY13" fmla="*/ 12150 h 175492"/>
                  <a:gd name="connsiteX14" fmla="*/ 161993 w 299687"/>
                  <a:gd name="connsiteY14" fmla="*/ 0 h 175492"/>
                  <a:gd name="connsiteX15" fmla="*/ 136344 w 299687"/>
                  <a:gd name="connsiteY15" fmla="*/ 0 h 175492"/>
                  <a:gd name="connsiteX16" fmla="*/ 124195 w 299687"/>
                  <a:gd name="connsiteY16" fmla="*/ 12150 h 175492"/>
                  <a:gd name="connsiteX17" fmla="*/ 124195 w 299687"/>
                  <a:gd name="connsiteY17" fmla="*/ 31049 h 175492"/>
                  <a:gd name="connsiteX18" fmla="*/ 114745 w 299687"/>
                  <a:gd name="connsiteY18" fmla="*/ 43198 h 175492"/>
                  <a:gd name="connsiteX19" fmla="*/ 97196 w 299687"/>
                  <a:gd name="connsiteY19" fmla="*/ 49948 h 175492"/>
                  <a:gd name="connsiteX20" fmla="*/ 82347 w 299687"/>
                  <a:gd name="connsiteY20" fmla="*/ 48598 h 175492"/>
                  <a:gd name="connsiteX21" fmla="*/ 68847 w 299687"/>
                  <a:gd name="connsiteY21" fmla="*/ 35099 h 175492"/>
                  <a:gd name="connsiteX22" fmla="*/ 51298 w 299687"/>
                  <a:gd name="connsiteY22" fmla="*/ 35099 h 175492"/>
                  <a:gd name="connsiteX23" fmla="*/ 35099 w 299687"/>
                  <a:gd name="connsiteY23" fmla="*/ 52648 h 175492"/>
                  <a:gd name="connsiteX24" fmla="*/ 35099 w 299687"/>
                  <a:gd name="connsiteY24" fmla="*/ 70197 h 175492"/>
                  <a:gd name="connsiteX25" fmla="*/ 48598 w 299687"/>
                  <a:gd name="connsiteY25" fmla="*/ 83696 h 175492"/>
                  <a:gd name="connsiteX26" fmla="*/ 49948 w 299687"/>
                  <a:gd name="connsiteY26" fmla="*/ 98546 h 175492"/>
                  <a:gd name="connsiteX27" fmla="*/ 43198 w 299687"/>
                  <a:gd name="connsiteY27" fmla="*/ 116095 h 175492"/>
                  <a:gd name="connsiteX28" fmla="*/ 31049 w 299687"/>
                  <a:gd name="connsiteY28" fmla="*/ 125545 h 175492"/>
                  <a:gd name="connsiteX29" fmla="*/ 12150 w 299687"/>
                  <a:gd name="connsiteY29" fmla="*/ 125545 h 175492"/>
                  <a:gd name="connsiteX30" fmla="*/ 0 w 299687"/>
                  <a:gd name="connsiteY30" fmla="*/ 137694 h 175492"/>
                  <a:gd name="connsiteX31" fmla="*/ 0 w 299687"/>
                  <a:gd name="connsiteY31" fmla="*/ 163343 h 175492"/>
                  <a:gd name="connsiteX32" fmla="*/ 12150 w 299687"/>
                  <a:gd name="connsiteY32" fmla="*/ 175493 h 175492"/>
                  <a:gd name="connsiteX33" fmla="*/ 93146 w 299687"/>
                  <a:gd name="connsiteY33" fmla="*/ 175493 h 175492"/>
                  <a:gd name="connsiteX34" fmla="*/ 87746 w 299687"/>
                  <a:gd name="connsiteY34" fmla="*/ 149844 h 175492"/>
                  <a:gd name="connsiteX35" fmla="*/ 149844 w 299687"/>
                  <a:gd name="connsiteY35" fmla="*/ 87746 h 175492"/>
                  <a:gd name="connsiteX36" fmla="*/ 211941 w 299687"/>
                  <a:gd name="connsiteY36" fmla="*/ 149844 h 175492"/>
                  <a:gd name="connsiteX37" fmla="*/ 206541 w 299687"/>
                  <a:gd name="connsiteY37" fmla="*/ 175493 h 175492"/>
                  <a:gd name="connsiteX38" fmla="*/ 287538 w 299687"/>
                  <a:gd name="connsiteY38" fmla="*/ 175493 h 175492"/>
                  <a:gd name="connsiteX39" fmla="*/ 299688 w 299687"/>
                  <a:gd name="connsiteY39" fmla="*/ 163343 h 175492"/>
                  <a:gd name="connsiteX40" fmla="*/ 299688 w 299687"/>
                  <a:gd name="connsiteY40" fmla="*/ 137694 h 175492"/>
                  <a:gd name="connsiteX41" fmla="*/ 287538 w 299687"/>
                  <a:gd name="connsiteY41" fmla="*/ 125545 h 175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99687" h="175492">
                    <a:moveTo>
                      <a:pt x="287538" y="125545"/>
                    </a:moveTo>
                    <a:lnTo>
                      <a:pt x="268639" y="125545"/>
                    </a:lnTo>
                    <a:cubicBezTo>
                      <a:pt x="263239" y="125545"/>
                      <a:pt x="257839" y="121495"/>
                      <a:pt x="256489" y="116095"/>
                    </a:cubicBezTo>
                    <a:cubicBezTo>
                      <a:pt x="255139" y="109345"/>
                      <a:pt x="252440" y="103946"/>
                      <a:pt x="249740" y="98546"/>
                    </a:cubicBezTo>
                    <a:cubicBezTo>
                      <a:pt x="247040" y="93146"/>
                      <a:pt x="248390" y="87746"/>
                      <a:pt x="251090" y="83696"/>
                    </a:cubicBezTo>
                    <a:lnTo>
                      <a:pt x="264589" y="70197"/>
                    </a:lnTo>
                    <a:cubicBezTo>
                      <a:pt x="269989" y="64797"/>
                      <a:pt x="269989" y="56698"/>
                      <a:pt x="264589" y="52648"/>
                    </a:cubicBezTo>
                    <a:lnTo>
                      <a:pt x="247040" y="35099"/>
                    </a:lnTo>
                    <a:cubicBezTo>
                      <a:pt x="241640" y="29699"/>
                      <a:pt x="233540" y="29699"/>
                      <a:pt x="229491" y="35099"/>
                    </a:cubicBezTo>
                    <a:lnTo>
                      <a:pt x="215991" y="48598"/>
                    </a:lnTo>
                    <a:cubicBezTo>
                      <a:pt x="211941" y="52648"/>
                      <a:pt x="206541" y="52648"/>
                      <a:pt x="201142" y="49948"/>
                    </a:cubicBezTo>
                    <a:cubicBezTo>
                      <a:pt x="195742" y="47248"/>
                      <a:pt x="190342" y="44548"/>
                      <a:pt x="183592" y="43198"/>
                    </a:cubicBezTo>
                    <a:cubicBezTo>
                      <a:pt x="178193" y="41848"/>
                      <a:pt x="174143" y="36448"/>
                      <a:pt x="174143" y="31049"/>
                    </a:cubicBezTo>
                    <a:lnTo>
                      <a:pt x="174143" y="12150"/>
                    </a:lnTo>
                    <a:cubicBezTo>
                      <a:pt x="174143" y="5400"/>
                      <a:pt x="168743" y="0"/>
                      <a:pt x="161993" y="0"/>
                    </a:cubicBezTo>
                    <a:lnTo>
                      <a:pt x="136344" y="0"/>
                    </a:lnTo>
                    <a:cubicBezTo>
                      <a:pt x="129595" y="0"/>
                      <a:pt x="124195" y="5400"/>
                      <a:pt x="124195" y="12150"/>
                    </a:cubicBezTo>
                    <a:lnTo>
                      <a:pt x="124195" y="31049"/>
                    </a:lnTo>
                    <a:cubicBezTo>
                      <a:pt x="124195" y="36448"/>
                      <a:pt x="120145" y="41848"/>
                      <a:pt x="114745" y="43198"/>
                    </a:cubicBezTo>
                    <a:cubicBezTo>
                      <a:pt x="107996" y="44548"/>
                      <a:pt x="102596" y="47248"/>
                      <a:pt x="97196" y="49948"/>
                    </a:cubicBezTo>
                    <a:cubicBezTo>
                      <a:pt x="91796" y="52648"/>
                      <a:pt x="86396" y="51298"/>
                      <a:pt x="82347" y="48598"/>
                    </a:cubicBezTo>
                    <a:lnTo>
                      <a:pt x="68847" y="35099"/>
                    </a:lnTo>
                    <a:cubicBezTo>
                      <a:pt x="63447" y="29699"/>
                      <a:pt x="55348" y="29699"/>
                      <a:pt x="51298" y="35099"/>
                    </a:cubicBezTo>
                    <a:lnTo>
                      <a:pt x="35099" y="52648"/>
                    </a:lnTo>
                    <a:cubicBezTo>
                      <a:pt x="29699" y="58048"/>
                      <a:pt x="29699" y="66147"/>
                      <a:pt x="35099" y="70197"/>
                    </a:cubicBezTo>
                    <a:lnTo>
                      <a:pt x="48598" y="83696"/>
                    </a:lnTo>
                    <a:cubicBezTo>
                      <a:pt x="52648" y="87746"/>
                      <a:pt x="52648" y="93146"/>
                      <a:pt x="49948" y="98546"/>
                    </a:cubicBezTo>
                    <a:cubicBezTo>
                      <a:pt x="47248" y="103946"/>
                      <a:pt x="44548" y="109345"/>
                      <a:pt x="43198" y="116095"/>
                    </a:cubicBezTo>
                    <a:cubicBezTo>
                      <a:pt x="41848" y="121495"/>
                      <a:pt x="36449" y="125545"/>
                      <a:pt x="31049" y="125545"/>
                    </a:cubicBezTo>
                    <a:lnTo>
                      <a:pt x="12150" y="125545"/>
                    </a:lnTo>
                    <a:cubicBezTo>
                      <a:pt x="5400" y="125545"/>
                      <a:pt x="0" y="130945"/>
                      <a:pt x="0" y="137694"/>
                    </a:cubicBezTo>
                    <a:lnTo>
                      <a:pt x="0" y="163343"/>
                    </a:lnTo>
                    <a:cubicBezTo>
                      <a:pt x="0" y="170093"/>
                      <a:pt x="5400" y="175493"/>
                      <a:pt x="12150" y="175493"/>
                    </a:cubicBezTo>
                    <a:lnTo>
                      <a:pt x="93146" y="175493"/>
                    </a:lnTo>
                    <a:cubicBezTo>
                      <a:pt x="90446" y="167393"/>
                      <a:pt x="87746" y="159293"/>
                      <a:pt x="87746" y="149844"/>
                    </a:cubicBezTo>
                    <a:cubicBezTo>
                      <a:pt x="87746" y="114745"/>
                      <a:pt x="116095" y="87746"/>
                      <a:pt x="149844" y="87746"/>
                    </a:cubicBezTo>
                    <a:cubicBezTo>
                      <a:pt x="183592" y="87746"/>
                      <a:pt x="211941" y="116095"/>
                      <a:pt x="211941" y="149844"/>
                    </a:cubicBezTo>
                    <a:cubicBezTo>
                      <a:pt x="211941" y="159293"/>
                      <a:pt x="210591" y="167393"/>
                      <a:pt x="206541" y="175493"/>
                    </a:cubicBezTo>
                    <a:lnTo>
                      <a:pt x="287538" y="175493"/>
                    </a:lnTo>
                    <a:cubicBezTo>
                      <a:pt x="294288" y="175493"/>
                      <a:pt x="299688" y="170093"/>
                      <a:pt x="299688" y="163343"/>
                    </a:cubicBezTo>
                    <a:lnTo>
                      <a:pt x="299688" y="137694"/>
                    </a:lnTo>
                    <a:cubicBezTo>
                      <a:pt x="299688" y="130945"/>
                      <a:pt x="294288" y="125545"/>
                      <a:pt x="287538" y="125545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216" name="知鱼1"/>
            <p:cNvGrpSpPr/>
            <p:nvPr/>
          </p:nvGrpSpPr>
          <p:grpSpPr>
            <a:xfrm>
              <a:off x="3586405" y="3214941"/>
              <a:ext cx="262940" cy="234834"/>
              <a:chOff x="5378656" y="5544563"/>
              <a:chExt cx="568326" cy="507578"/>
            </a:xfrm>
            <a:solidFill>
              <a:schemeClr val="accent2"/>
            </a:solidFill>
          </p:grpSpPr>
          <p:sp>
            <p:nvSpPr>
              <p:cNvPr id="217" name="知鱼1-1"/>
              <p:cNvSpPr/>
              <p:nvPr/>
            </p:nvSpPr>
            <p:spPr>
              <a:xfrm>
                <a:off x="5751241" y="5567512"/>
                <a:ext cx="80996" cy="214640"/>
              </a:xfrm>
              <a:custGeom>
                <a:avLst/>
                <a:gdLst>
                  <a:gd name="connsiteX0" fmla="*/ 67497 w 80996"/>
                  <a:gd name="connsiteY0" fmla="*/ 0 h 214640"/>
                  <a:gd name="connsiteX1" fmla="*/ 13499 w 80996"/>
                  <a:gd name="connsiteY1" fmla="*/ 0 h 214640"/>
                  <a:gd name="connsiteX2" fmla="*/ 0 w 80996"/>
                  <a:gd name="connsiteY2" fmla="*/ 13499 h 214640"/>
                  <a:gd name="connsiteX3" fmla="*/ 0 w 80996"/>
                  <a:gd name="connsiteY3" fmla="*/ 214641 h 214640"/>
                  <a:gd name="connsiteX4" fmla="*/ 80997 w 80996"/>
                  <a:gd name="connsiteY4" fmla="*/ 214641 h 214640"/>
                  <a:gd name="connsiteX5" fmla="*/ 80997 w 80996"/>
                  <a:gd name="connsiteY5" fmla="*/ 13499 h 214640"/>
                  <a:gd name="connsiteX6" fmla="*/ 67497 w 80996"/>
                  <a:gd name="connsiteY6" fmla="*/ 0 h 214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996" h="214640">
                    <a:moveTo>
                      <a:pt x="67497" y="0"/>
                    </a:moveTo>
                    <a:lnTo>
                      <a:pt x="13499" y="0"/>
                    </a:lnTo>
                    <a:cubicBezTo>
                      <a:pt x="5400" y="0"/>
                      <a:pt x="0" y="5400"/>
                      <a:pt x="0" y="13499"/>
                    </a:cubicBezTo>
                    <a:lnTo>
                      <a:pt x="0" y="214641"/>
                    </a:lnTo>
                    <a:lnTo>
                      <a:pt x="80997" y="214641"/>
                    </a:lnTo>
                    <a:lnTo>
                      <a:pt x="80997" y="13499"/>
                    </a:lnTo>
                    <a:cubicBezTo>
                      <a:pt x="80997" y="6750"/>
                      <a:pt x="75597" y="0"/>
                      <a:pt x="67497" y="0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218" name="知鱼1-2"/>
              <p:cNvSpPr/>
              <p:nvPr/>
            </p:nvSpPr>
            <p:spPr>
              <a:xfrm>
                <a:off x="5378656" y="5544563"/>
                <a:ext cx="568326" cy="507578"/>
              </a:xfrm>
              <a:custGeom>
                <a:avLst/>
                <a:gdLst>
                  <a:gd name="connsiteX0" fmla="*/ 422533 w 568326"/>
                  <a:gd name="connsiteY0" fmla="*/ 283488 h 507578"/>
                  <a:gd name="connsiteX1" fmla="*/ 326687 w 568326"/>
                  <a:gd name="connsiteY1" fmla="*/ 322637 h 507578"/>
                  <a:gd name="connsiteX2" fmla="*/ 230840 w 568326"/>
                  <a:gd name="connsiteY2" fmla="*/ 283488 h 507578"/>
                  <a:gd name="connsiteX3" fmla="*/ 230840 w 568326"/>
                  <a:gd name="connsiteY3" fmla="*/ 93146 h 507578"/>
                  <a:gd name="connsiteX4" fmla="*/ 326687 w 568326"/>
                  <a:gd name="connsiteY4" fmla="*/ 53998 h 507578"/>
                  <a:gd name="connsiteX5" fmla="*/ 338836 w 568326"/>
                  <a:gd name="connsiteY5" fmla="*/ 53998 h 507578"/>
                  <a:gd name="connsiteX6" fmla="*/ 338836 w 568326"/>
                  <a:gd name="connsiteY6" fmla="*/ 0 h 507578"/>
                  <a:gd name="connsiteX7" fmla="*/ 326687 w 568326"/>
                  <a:gd name="connsiteY7" fmla="*/ 0 h 507578"/>
                  <a:gd name="connsiteX8" fmla="*/ 193042 w 568326"/>
                  <a:gd name="connsiteY8" fmla="*/ 55347 h 507578"/>
                  <a:gd name="connsiteX9" fmla="*/ 168743 w 568326"/>
                  <a:gd name="connsiteY9" fmla="*/ 294288 h 507578"/>
                  <a:gd name="connsiteX10" fmla="*/ 130945 w 568326"/>
                  <a:gd name="connsiteY10" fmla="*/ 332086 h 507578"/>
                  <a:gd name="connsiteX11" fmla="*/ 122845 w 568326"/>
                  <a:gd name="connsiteY11" fmla="*/ 323987 h 507578"/>
                  <a:gd name="connsiteX12" fmla="*/ 113395 w 568326"/>
                  <a:gd name="connsiteY12" fmla="*/ 323987 h 507578"/>
                  <a:gd name="connsiteX13" fmla="*/ 4050 w 568326"/>
                  <a:gd name="connsiteY13" fmla="*/ 433332 h 507578"/>
                  <a:gd name="connsiteX14" fmla="*/ 4050 w 568326"/>
                  <a:gd name="connsiteY14" fmla="*/ 452231 h 507578"/>
                  <a:gd name="connsiteX15" fmla="*/ 55348 w 568326"/>
                  <a:gd name="connsiteY15" fmla="*/ 503529 h 507578"/>
                  <a:gd name="connsiteX16" fmla="*/ 74247 w 568326"/>
                  <a:gd name="connsiteY16" fmla="*/ 503529 h 507578"/>
                  <a:gd name="connsiteX17" fmla="*/ 183592 w 568326"/>
                  <a:gd name="connsiteY17" fmla="*/ 394183 h 507578"/>
                  <a:gd name="connsiteX18" fmla="*/ 183592 w 568326"/>
                  <a:gd name="connsiteY18" fmla="*/ 384734 h 507578"/>
                  <a:gd name="connsiteX19" fmla="*/ 175493 w 568326"/>
                  <a:gd name="connsiteY19" fmla="*/ 376634 h 507578"/>
                  <a:gd name="connsiteX20" fmla="*/ 210591 w 568326"/>
                  <a:gd name="connsiteY20" fmla="*/ 341536 h 507578"/>
                  <a:gd name="connsiteX21" fmla="*/ 326687 w 568326"/>
                  <a:gd name="connsiteY21" fmla="*/ 380684 h 507578"/>
                  <a:gd name="connsiteX22" fmla="*/ 460331 w 568326"/>
                  <a:gd name="connsiteY22" fmla="*/ 325336 h 507578"/>
                  <a:gd name="connsiteX23" fmla="*/ 495430 w 568326"/>
                  <a:gd name="connsiteY23" fmla="*/ 275388 h 507578"/>
                  <a:gd name="connsiteX24" fmla="*/ 431982 w 568326"/>
                  <a:gd name="connsiteY24" fmla="*/ 275388 h 507578"/>
                  <a:gd name="connsiteX25" fmla="*/ 422533 w 568326"/>
                  <a:gd name="connsiteY25" fmla="*/ 283488 h 507578"/>
                  <a:gd name="connsiteX26" fmla="*/ 271339 w 568326"/>
                  <a:gd name="connsiteY26" fmla="*/ 130944 h 507578"/>
                  <a:gd name="connsiteX27" fmla="*/ 257839 w 568326"/>
                  <a:gd name="connsiteY27" fmla="*/ 144444 h 507578"/>
                  <a:gd name="connsiteX28" fmla="*/ 257839 w 568326"/>
                  <a:gd name="connsiteY28" fmla="*/ 237590 h 507578"/>
                  <a:gd name="connsiteX29" fmla="*/ 338836 w 568326"/>
                  <a:gd name="connsiteY29" fmla="*/ 237590 h 507578"/>
                  <a:gd name="connsiteX30" fmla="*/ 338836 w 568326"/>
                  <a:gd name="connsiteY30" fmla="*/ 144444 h 507578"/>
                  <a:gd name="connsiteX31" fmla="*/ 325337 w 568326"/>
                  <a:gd name="connsiteY31" fmla="*/ 130944 h 507578"/>
                  <a:gd name="connsiteX32" fmla="*/ 271339 w 568326"/>
                  <a:gd name="connsiteY32" fmla="*/ 130944 h 507578"/>
                  <a:gd name="connsiteX33" fmla="*/ 554827 w 568326"/>
                  <a:gd name="connsiteY33" fmla="*/ 90446 h 507578"/>
                  <a:gd name="connsiteX34" fmla="*/ 500829 w 568326"/>
                  <a:gd name="connsiteY34" fmla="*/ 90446 h 507578"/>
                  <a:gd name="connsiteX35" fmla="*/ 487330 w 568326"/>
                  <a:gd name="connsiteY35" fmla="*/ 103945 h 507578"/>
                  <a:gd name="connsiteX36" fmla="*/ 487330 w 568326"/>
                  <a:gd name="connsiteY36" fmla="*/ 237590 h 507578"/>
                  <a:gd name="connsiteX37" fmla="*/ 568326 w 568326"/>
                  <a:gd name="connsiteY37" fmla="*/ 237590 h 507578"/>
                  <a:gd name="connsiteX38" fmla="*/ 568326 w 568326"/>
                  <a:gd name="connsiteY38" fmla="*/ 103945 h 507578"/>
                  <a:gd name="connsiteX39" fmla="*/ 554827 w 568326"/>
                  <a:gd name="connsiteY39" fmla="*/ 90446 h 507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568326" h="507578">
                    <a:moveTo>
                      <a:pt x="422533" y="283488"/>
                    </a:moveTo>
                    <a:cubicBezTo>
                      <a:pt x="396883" y="309137"/>
                      <a:pt x="363135" y="322637"/>
                      <a:pt x="326687" y="322637"/>
                    </a:cubicBezTo>
                    <a:cubicBezTo>
                      <a:pt x="290238" y="322637"/>
                      <a:pt x="256489" y="309137"/>
                      <a:pt x="230840" y="283488"/>
                    </a:cubicBezTo>
                    <a:cubicBezTo>
                      <a:pt x="178193" y="230840"/>
                      <a:pt x="178193" y="145794"/>
                      <a:pt x="230840" y="93146"/>
                    </a:cubicBezTo>
                    <a:cubicBezTo>
                      <a:pt x="256489" y="67497"/>
                      <a:pt x="290238" y="53998"/>
                      <a:pt x="326687" y="53998"/>
                    </a:cubicBezTo>
                    <a:cubicBezTo>
                      <a:pt x="330736" y="53998"/>
                      <a:pt x="334786" y="53998"/>
                      <a:pt x="338836" y="53998"/>
                    </a:cubicBezTo>
                    <a:lnTo>
                      <a:pt x="338836" y="0"/>
                    </a:lnTo>
                    <a:cubicBezTo>
                      <a:pt x="334786" y="0"/>
                      <a:pt x="330736" y="0"/>
                      <a:pt x="326687" y="0"/>
                    </a:cubicBezTo>
                    <a:cubicBezTo>
                      <a:pt x="278089" y="0"/>
                      <a:pt x="229490" y="18899"/>
                      <a:pt x="193042" y="55347"/>
                    </a:cubicBezTo>
                    <a:cubicBezTo>
                      <a:pt x="128245" y="120145"/>
                      <a:pt x="120145" y="220041"/>
                      <a:pt x="168743" y="294288"/>
                    </a:cubicBezTo>
                    <a:lnTo>
                      <a:pt x="130945" y="332086"/>
                    </a:lnTo>
                    <a:lnTo>
                      <a:pt x="122845" y="323987"/>
                    </a:lnTo>
                    <a:cubicBezTo>
                      <a:pt x="120145" y="321286"/>
                      <a:pt x="116095" y="321286"/>
                      <a:pt x="113395" y="323987"/>
                    </a:cubicBezTo>
                    <a:lnTo>
                      <a:pt x="4050" y="433332"/>
                    </a:lnTo>
                    <a:cubicBezTo>
                      <a:pt x="-1350" y="438732"/>
                      <a:pt x="-1350" y="446831"/>
                      <a:pt x="4050" y="452231"/>
                    </a:cubicBezTo>
                    <a:lnTo>
                      <a:pt x="55348" y="503529"/>
                    </a:lnTo>
                    <a:cubicBezTo>
                      <a:pt x="60747" y="508929"/>
                      <a:pt x="68847" y="508929"/>
                      <a:pt x="74247" y="503529"/>
                    </a:cubicBezTo>
                    <a:lnTo>
                      <a:pt x="183592" y="394183"/>
                    </a:lnTo>
                    <a:cubicBezTo>
                      <a:pt x="186293" y="391484"/>
                      <a:pt x="186293" y="387434"/>
                      <a:pt x="183592" y="384734"/>
                    </a:cubicBezTo>
                    <a:lnTo>
                      <a:pt x="175493" y="376634"/>
                    </a:lnTo>
                    <a:lnTo>
                      <a:pt x="210591" y="341536"/>
                    </a:lnTo>
                    <a:cubicBezTo>
                      <a:pt x="244340" y="368535"/>
                      <a:pt x="284838" y="380684"/>
                      <a:pt x="326687" y="380684"/>
                    </a:cubicBezTo>
                    <a:cubicBezTo>
                      <a:pt x="375285" y="380684"/>
                      <a:pt x="423882" y="361785"/>
                      <a:pt x="460331" y="325336"/>
                    </a:cubicBezTo>
                    <a:cubicBezTo>
                      <a:pt x="475180" y="310487"/>
                      <a:pt x="487330" y="292938"/>
                      <a:pt x="495430" y="275388"/>
                    </a:cubicBezTo>
                    <a:lnTo>
                      <a:pt x="431982" y="275388"/>
                    </a:lnTo>
                    <a:cubicBezTo>
                      <a:pt x="429282" y="276739"/>
                      <a:pt x="426582" y="280788"/>
                      <a:pt x="422533" y="283488"/>
                    </a:cubicBezTo>
                    <a:close/>
                    <a:moveTo>
                      <a:pt x="271339" y="130944"/>
                    </a:moveTo>
                    <a:cubicBezTo>
                      <a:pt x="263239" y="130944"/>
                      <a:pt x="257839" y="136344"/>
                      <a:pt x="257839" y="144444"/>
                    </a:cubicBezTo>
                    <a:lnTo>
                      <a:pt x="257839" y="237590"/>
                    </a:lnTo>
                    <a:lnTo>
                      <a:pt x="338836" y="237590"/>
                    </a:lnTo>
                    <a:lnTo>
                      <a:pt x="338836" y="144444"/>
                    </a:lnTo>
                    <a:cubicBezTo>
                      <a:pt x="338836" y="136344"/>
                      <a:pt x="333436" y="130944"/>
                      <a:pt x="325337" y="130944"/>
                    </a:cubicBezTo>
                    <a:lnTo>
                      <a:pt x="271339" y="130944"/>
                    </a:lnTo>
                    <a:close/>
                    <a:moveTo>
                      <a:pt x="554827" y="90446"/>
                    </a:moveTo>
                    <a:lnTo>
                      <a:pt x="500829" y="90446"/>
                    </a:lnTo>
                    <a:cubicBezTo>
                      <a:pt x="492730" y="90446"/>
                      <a:pt x="487330" y="95846"/>
                      <a:pt x="487330" y="103945"/>
                    </a:cubicBezTo>
                    <a:lnTo>
                      <a:pt x="487330" y="237590"/>
                    </a:lnTo>
                    <a:lnTo>
                      <a:pt x="568326" y="237590"/>
                    </a:lnTo>
                    <a:lnTo>
                      <a:pt x="568326" y="103945"/>
                    </a:lnTo>
                    <a:cubicBezTo>
                      <a:pt x="568326" y="97196"/>
                      <a:pt x="562927" y="90446"/>
                      <a:pt x="554827" y="90446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219" name="图形 2"/>
            <p:cNvGrpSpPr/>
            <p:nvPr/>
          </p:nvGrpSpPr>
          <p:grpSpPr>
            <a:xfrm>
              <a:off x="8943267" y="1629231"/>
              <a:ext cx="240349" cy="240444"/>
              <a:chOff x="4311584" y="2563816"/>
              <a:chExt cx="499031" cy="499227"/>
            </a:xfrm>
            <a:solidFill>
              <a:schemeClr val="accent6"/>
            </a:solidFill>
          </p:grpSpPr>
          <p:sp>
            <p:nvSpPr>
              <p:cNvPr id="220" name="任意多边形: 形状 219"/>
              <p:cNvSpPr/>
              <p:nvPr/>
            </p:nvSpPr>
            <p:spPr>
              <a:xfrm>
                <a:off x="4311584" y="2753039"/>
                <a:ext cx="499031" cy="310004"/>
              </a:xfrm>
              <a:custGeom>
                <a:avLst/>
                <a:gdLst>
                  <a:gd name="connsiteX0" fmla="*/ 287321 w 499031"/>
                  <a:gd name="connsiteY0" fmla="*/ 15122 h 310004"/>
                  <a:gd name="connsiteX1" fmla="*/ 272199 w 499031"/>
                  <a:gd name="connsiteY1" fmla="*/ 0 h 310004"/>
                  <a:gd name="connsiteX2" fmla="*/ 211710 w 499031"/>
                  <a:gd name="connsiteY2" fmla="*/ 0 h 310004"/>
                  <a:gd name="connsiteX3" fmla="*/ 196588 w 499031"/>
                  <a:gd name="connsiteY3" fmla="*/ 15122 h 310004"/>
                  <a:gd name="connsiteX4" fmla="*/ 196588 w 499031"/>
                  <a:gd name="connsiteY4" fmla="*/ 226832 h 310004"/>
                  <a:gd name="connsiteX5" fmla="*/ 287321 w 499031"/>
                  <a:gd name="connsiteY5" fmla="*/ 226832 h 310004"/>
                  <a:gd name="connsiteX6" fmla="*/ 287321 w 499031"/>
                  <a:gd name="connsiteY6" fmla="*/ 15122 h 310004"/>
                  <a:gd name="connsiteX7" fmla="*/ 415860 w 499031"/>
                  <a:gd name="connsiteY7" fmla="*/ 45366 h 310004"/>
                  <a:gd name="connsiteX8" fmla="*/ 400737 w 499031"/>
                  <a:gd name="connsiteY8" fmla="*/ 30244 h 310004"/>
                  <a:gd name="connsiteX9" fmla="*/ 340249 w 499031"/>
                  <a:gd name="connsiteY9" fmla="*/ 30244 h 310004"/>
                  <a:gd name="connsiteX10" fmla="*/ 325127 w 499031"/>
                  <a:gd name="connsiteY10" fmla="*/ 45366 h 310004"/>
                  <a:gd name="connsiteX11" fmla="*/ 325127 w 499031"/>
                  <a:gd name="connsiteY11" fmla="*/ 226832 h 310004"/>
                  <a:gd name="connsiteX12" fmla="*/ 415860 w 499031"/>
                  <a:gd name="connsiteY12" fmla="*/ 226832 h 310004"/>
                  <a:gd name="connsiteX13" fmla="*/ 415860 w 499031"/>
                  <a:gd name="connsiteY13" fmla="*/ 45366 h 310004"/>
                  <a:gd name="connsiteX14" fmla="*/ 476348 w 499031"/>
                  <a:gd name="connsiteY14" fmla="*/ 264638 h 310004"/>
                  <a:gd name="connsiteX15" fmla="*/ 22683 w 499031"/>
                  <a:gd name="connsiteY15" fmla="*/ 264638 h 310004"/>
                  <a:gd name="connsiteX16" fmla="*/ 0 w 499031"/>
                  <a:gd name="connsiteY16" fmla="*/ 287321 h 310004"/>
                  <a:gd name="connsiteX17" fmla="*/ 22683 w 499031"/>
                  <a:gd name="connsiteY17" fmla="*/ 310004 h 310004"/>
                  <a:gd name="connsiteX18" fmla="*/ 476348 w 499031"/>
                  <a:gd name="connsiteY18" fmla="*/ 310004 h 310004"/>
                  <a:gd name="connsiteX19" fmla="*/ 499031 w 499031"/>
                  <a:gd name="connsiteY19" fmla="*/ 287321 h 310004"/>
                  <a:gd name="connsiteX20" fmla="*/ 476348 w 499031"/>
                  <a:gd name="connsiteY20" fmla="*/ 264638 h 310004"/>
                  <a:gd name="connsiteX21" fmla="*/ 158783 w 499031"/>
                  <a:gd name="connsiteY21" fmla="*/ 90733 h 310004"/>
                  <a:gd name="connsiteX22" fmla="*/ 143661 w 499031"/>
                  <a:gd name="connsiteY22" fmla="*/ 75611 h 310004"/>
                  <a:gd name="connsiteX23" fmla="*/ 83172 w 499031"/>
                  <a:gd name="connsiteY23" fmla="*/ 75611 h 310004"/>
                  <a:gd name="connsiteX24" fmla="*/ 68050 w 499031"/>
                  <a:gd name="connsiteY24" fmla="*/ 90733 h 310004"/>
                  <a:gd name="connsiteX25" fmla="*/ 68050 w 499031"/>
                  <a:gd name="connsiteY25" fmla="*/ 226832 h 310004"/>
                  <a:gd name="connsiteX26" fmla="*/ 158783 w 499031"/>
                  <a:gd name="connsiteY26" fmla="*/ 226832 h 310004"/>
                  <a:gd name="connsiteX27" fmla="*/ 158783 w 499031"/>
                  <a:gd name="connsiteY27" fmla="*/ 90733 h 310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99031" h="310004">
                    <a:moveTo>
                      <a:pt x="287321" y="15122"/>
                    </a:moveTo>
                    <a:cubicBezTo>
                      <a:pt x="287321" y="6049"/>
                      <a:pt x="281272" y="0"/>
                      <a:pt x="272199" y="0"/>
                    </a:cubicBezTo>
                    <a:lnTo>
                      <a:pt x="211710" y="0"/>
                    </a:lnTo>
                    <a:cubicBezTo>
                      <a:pt x="202637" y="0"/>
                      <a:pt x="196588" y="6049"/>
                      <a:pt x="196588" y="15122"/>
                    </a:cubicBezTo>
                    <a:lnTo>
                      <a:pt x="196588" y="226832"/>
                    </a:lnTo>
                    <a:lnTo>
                      <a:pt x="287321" y="226832"/>
                    </a:lnTo>
                    <a:lnTo>
                      <a:pt x="287321" y="15122"/>
                    </a:lnTo>
                    <a:close/>
                    <a:moveTo>
                      <a:pt x="415860" y="45366"/>
                    </a:moveTo>
                    <a:cubicBezTo>
                      <a:pt x="415860" y="36293"/>
                      <a:pt x="409811" y="30244"/>
                      <a:pt x="400737" y="30244"/>
                    </a:cubicBezTo>
                    <a:lnTo>
                      <a:pt x="340249" y="30244"/>
                    </a:lnTo>
                    <a:cubicBezTo>
                      <a:pt x="331175" y="30244"/>
                      <a:pt x="325127" y="36293"/>
                      <a:pt x="325127" y="45366"/>
                    </a:cubicBezTo>
                    <a:lnTo>
                      <a:pt x="325127" y="226832"/>
                    </a:lnTo>
                    <a:lnTo>
                      <a:pt x="415860" y="226832"/>
                    </a:lnTo>
                    <a:lnTo>
                      <a:pt x="415860" y="45366"/>
                    </a:lnTo>
                    <a:close/>
                    <a:moveTo>
                      <a:pt x="476348" y="264638"/>
                    </a:moveTo>
                    <a:lnTo>
                      <a:pt x="22683" y="264638"/>
                    </a:lnTo>
                    <a:cubicBezTo>
                      <a:pt x="10585" y="264638"/>
                      <a:pt x="0" y="275223"/>
                      <a:pt x="0" y="287321"/>
                    </a:cubicBezTo>
                    <a:cubicBezTo>
                      <a:pt x="0" y="299419"/>
                      <a:pt x="10585" y="310004"/>
                      <a:pt x="22683" y="310004"/>
                    </a:cubicBezTo>
                    <a:lnTo>
                      <a:pt x="476348" y="310004"/>
                    </a:lnTo>
                    <a:cubicBezTo>
                      <a:pt x="488446" y="310004"/>
                      <a:pt x="499031" y="299419"/>
                      <a:pt x="499031" y="287321"/>
                    </a:cubicBezTo>
                    <a:cubicBezTo>
                      <a:pt x="499031" y="273711"/>
                      <a:pt x="488446" y="264638"/>
                      <a:pt x="476348" y="264638"/>
                    </a:cubicBezTo>
                    <a:close/>
                    <a:moveTo>
                      <a:pt x="158783" y="90733"/>
                    </a:moveTo>
                    <a:cubicBezTo>
                      <a:pt x="158783" y="81660"/>
                      <a:pt x="152734" y="75611"/>
                      <a:pt x="143661" y="75611"/>
                    </a:cubicBezTo>
                    <a:lnTo>
                      <a:pt x="83172" y="75611"/>
                    </a:lnTo>
                    <a:cubicBezTo>
                      <a:pt x="74099" y="75611"/>
                      <a:pt x="68050" y="81660"/>
                      <a:pt x="68050" y="90733"/>
                    </a:cubicBezTo>
                    <a:lnTo>
                      <a:pt x="68050" y="226832"/>
                    </a:lnTo>
                    <a:lnTo>
                      <a:pt x="158783" y="226832"/>
                    </a:lnTo>
                    <a:lnTo>
                      <a:pt x="158783" y="90733"/>
                    </a:lnTo>
                    <a:close/>
                  </a:path>
                </a:pathLst>
              </a:custGeom>
              <a:grpFill/>
              <a:ln w="151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221" name="任意多边形: 形状 220"/>
              <p:cNvSpPr/>
              <p:nvPr/>
            </p:nvSpPr>
            <p:spPr>
              <a:xfrm>
                <a:off x="4362695" y="2563816"/>
                <a:ext cx="402554" cy="190734"/>
              </a:xfrm>
              <a:custGeom>
                <a:avLst/>
                <a:gdLst>
                  <a:gd name="connsiteX0" fmla="*/ 385920 w 402554"/>
                  <a:gd name="connsiteY0" fmla="*/ 196 h 190734"/>
                  <a:gd name="connsiteX1" fmla="*/ 317870 w 402554"/>
                  <a:gd name="connsiteY1" fmla="*/ 9269 h 190734"/>
                  <a:gd name="connsiteX2" fmla="*/ 310309 w 402554"/>
                  <a:gd name="connsiteY2" fmla="*/ 31952 h 190734"/>
                  <a:gd name="connsiteX3" fmla="*/ 325431 w 402554"/>
                  <a:gd name="connsiteY3" fmla="*/ 47074 h 190734"/>
                  <a:gd name="connsiteX4" fmla="*/ 270991 w 402554"/>
                  <a:gd name="connsiteY4" fmla="*/ 101514 h 190734"/>
                  <a:gd name="connsiteX5" fmla="*/ 180258 w 402554"/>
                  <a:gd name="connsiteY5" fmla="*/ 33464 h 190734"/>
                  <a:gd name="connsiteX6" fmla="*/ 151526 w 402554"/>
                  <a:gd name="connsiteY6" fmla="*/ 33464 h 190734"/>
                  <a:gd name="connsiteX7" fmla="*/ 7866 w 402554"/>
                  <a:gd name="connsiteY7" fmla="*/ 151417 h 190734"/>
                  <a:gd name="connsiteX8" fmla="*/ 4841 w 402554"/>
                  <a:gd name="connsiteY8" fmla="*/ 183174 h 190734"/>
                  <a:gd name="connsiteX9" fmla="*/ 22988 w 402554"/>
                  <a:gd name="connsiteY9" fmla="*/ 190735 h 190734"/>
                  <a:gd name="connsiteX10" fmla="*/ 38110 w 402554"/>
                  <a:gd name="connsiteY10" fmla="*/ 186198 h 190734"/>
                  <a:gd name="connsiteX11" fmla="*/ 168161 w 402554"/>
                  <a:gd name="connsiteY11" fmla="*/ 78831 h 190734"/>
                  <a:gd name="connsiteX12" fmla="*/ 260406 w 402554"/>
                  <a:gd name="connsiteY12" fmla="*/ 148393 h 190734"/>
                  <a:gd name="connsiteX13" fmla="*/ 290650 w 402554"/>
                  <a:gd name="connsiteY13" fmla="*/ 146881 h 190734"/>
                  <a:gd name="connsiteX14" fmla="*/ 360212 w 402554"/>
                  <a:gd name="connsiteY14" fmla="*/ 77319 h 190734"/>
                  <a:gd name="connsiteX15" fmla="*/ 370798 w 402554"/>
                  <a:gd name="connsiteY15" fmla="*/ 87904 h 190734"/>
                  <a:gd name="connsiteX16" fmla="*/ 393481 w 402554"/>
                  <a:gd name="connsiteY16" fmla="*/ 80343 h 190734"/>
                  <a:gd name="connsiteX17" fmla="*/ 402554 w 402554"/>
                  <a:gd name="connsiteY17" fmla="*/ 12293 h 190734"/>
                  <a:gd name="connsiteX18" fmla="*/ 385920 w 402554"/>
                  <a:gd name="connsiteY18" fmla="*/ 196 h 190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02554" h="190734">
                    <a:moveTo>
                      <a:pt x="385920" y="196"/>
                    </a:moveTo>
                    <a:lnTo>
                      <a:pt x="317870" y="9269"/>
                    </a:lnTo>
                    <a:cubicBezTo>
                      <a:pt x="307284" y="10781"/>
                      <a:pt x="302748" y="24391"/>
                      <a:pt x="310309" y="31952"/>
                    </a:cubicBezTo>
                    <a:lnTo>
                      <a:pt x="325431" y="47074"/>
                    </a:lnTo>
                    <a:lnTo>
                      <a:pt x="270991" y="101514"/>
                    </a:lnTo>
                    <a:lnTo>
                      <a:pt x="180258" y="33464"/>
                    </a:lnTo>
                    <a:cubicBezTo>
                      <a:pt x="171185" y="27416"/>
                      <a:pt x="160600" y="27416"/>
                      <a:pt x="151526" y="33464"/>
                    </a:cubicBezTo>
                    <a:lnTo>
                      <a:pt x="7866" y="151417"/>
                    </a:lnTo>
                    <a:cubicBezTo>
                      <a:pt x="-1208" y="158978"/>
                      <a:pt x="-2720" y="174101"/>
                      <a:pt x="4841" y="183174"/>
                    </a:cubicBezTo>
                    <a:cubicBezTo>
                      <a:pt x="9378" y="189223"/>
                      <a:pt x="15427" y="190735"/>
                      <a:pt x="22988" y="190735"/>
                    </a:cubicBezTo>
                    <a:cubicBezTo>
                      <a:pt x="27524" y="190735"/>
                      <a:pt x="33573" y="189223"/>
                      <a:pt x="38110" y="186198"/>
                    </a:cubicBezTo>
                    <a:lnTo>
                      <a:pt x="168161" y="78831"/>
                    </a:lnTo>
                    <a:lnTo>
                      <a:pt x="260406" y="148393"/>
                    </a:lnTo>
                    <a:cubicBezTo>
                      <a:pt x="269479" y="155954"/>
                      <a:pt x="281577" y="154442"/>
                      <a:pt x="290650" y="146881"/>
                    </a:cubicBezTo>
                    <a:lnTo>
                      <a:pt x="360212" y="77319"/>
                    </a:lnTo>
                    <a:lnTo>
                      <a:pt x="370798" y="87904"/>
                    </a:lnTo>
                    <a:cubicBezTo>
                      <a:pt x="378359" y="95465"/>
                      <a:pt x="391969" y="90929"/>
                      <a:pt x="393481" y="80343"/>
                    </a:cubicBezTo>
                    <a:lnTo>
                      <a:pt x="402554" y="12293"/>
                    </a:lnTo>
                    <a:cubicBezTo>
                      <a:pt x="402554" y="6244"/>
                      <a:pt x="394993" y="-1317"/>
                      <a:pt x="385920" y="196"/>
                    </a:cubicBezTo>
                    <a:close/>
                  </a:path>
                </a:pathLst>
              </a:custGeom>
              <a:grpFill/>
              <a:ln w="151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sp>
          <p:nvSpPr>
            <p:cNvPr id="222" name="文本框 23"/>
            <p:cNvSpPr txBox="1"/>
            <p:nvPr>
              <p:custDataLst>
                <p:tags r:id="rId3"/>
              </p:custDataLst>
            </p:nvPr>
          </p:nvSpPr>
          <p:spPr>
            <a:xfrm>
              <a:off x="7542983" y="1597745"/>
              <a:ext cx="12259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>
                  <a:solidFill>
                    <a:schemeClr val="accent2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zh-CN" altLang="en-US" sz="1400" dirty="0">
                  <a:solidFill>
                    <a:schemeClr val="bg1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rPr>
                <a:t>添加小标题</a:t>
              </a:r>
              <a:endParaRPr lang="zh-CN" altLang="en-US" sz="1400" dirty="0">
                <a:solidFill>
                  <a:schemeClr val="bg1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</a:endParaRPr>
            </a:p>
          </p:txBody>
        </p:sp>
        <p:sp>
          <p:nvSpPr>
            <p:cNvPr id="223" name="文本框 23"/>
            <p:cNvSpPr txBox="1"/>
            <p:nvPr>
              <p:custDataLst>
                <p:tags r:id="rId4"/>
              </p:custDataLst>
            </p:nvPr>
          </p:nvSpPr>
          <p:spPr>
            <a:xfrm>
              <a:off x="8205617" y="3168135"/>
              <a:ext cx="12259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>
                  <a:solidFill>
                    <a:schemeClr val="accent2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zh-CN" altLang="en-US" sz="1400" dirty="0">
                  <a:solidFill>
                    <a:schemeClr val="bg1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rPr>
                <a:t>添加小标题</a:t>
              </a:r>
              <a:endParaRPr lang="zh-CN" altLang="en-US" sz="1400" dirty="0">
                <a:solidFill>
                  <a:schemeClr val="bg1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</a:endParaRPr>
            </a:p>
          </p:txBody>
        </p:sp>
        <p:sp>
          <p:nvSpPr>
            <p:cNvPr id="224" name="文本框 23"/>
            <p:cNvSpPr txBox="1"/>
            <p:nvPr>
              <p:custDataLst>
                <p:tags r:id="rId5"/>
              </p:custDataLst>
            </p:nvPr>
          </p:nvSpPr>
          <p:spPr>
            <a:xfrm>
              <a:off x="7542983" y="4664246"/>
              <a:ext cx="12259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>
                  <a:solidFill>
                    <a:schemeClr val="accent2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zh-CN" altLang="en-US" sz="1400" dirty="0">
                  <a:solidFill>
                    <a:schemeClr val="bg1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rPr>
                <a:t>添加小标题</a:t>
              </a:r>
              <a:endParaRPr lang="zh-CN" altLang="en-US" sz="1400" dirty="0">
                <a:solidFill>
                  <a:schemeClr val="bg1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</a:endParaRPr>
            </a:p>
          </p:txBody>
        </p:sp>
        <p:sp>
          <p:nvSpPr>
            <p:cNvPr id="225" name="文本框 23"/>
            <p:cNvSpPr txBox="1"/>
            <p:nvPr>
              <p:custDataLst>
                <p:tags r:id="rId6"/>
              </p:custDataLst>
            </p:nvPr>
          </p:nvSpPr>
          <p:spPr>
            <a:xfrm>
              <a:off x="2829265" y="4664246"/>
              <a:ext cx="12259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>
                  <a:solidFill>
                    <a:schemeClr val="accent2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zh-CN" altLang="en-US" sz="1400" dirty="0">
                  <a:solidFill>
                    <a:schemeClr val="bg1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rPr>
                <a:t>添加小标题</a:t>
              </a:r>
              <a:endParaRPr lang="zh-CN" altLang="en-US" sz="1400" dirty="0">
                <a:solidFill>
                  <a:schemeClr val="bg1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</a:endParaRPr>
            </a:p>
          </p:txBody>
        </p:sp>
        <p:sp>
          <p:nvSpPr>
            <p:cNvPr id="226" name="文本框 23"/>
            <p:cNvSpPr txBox="1"/>
            <p:nvPr>
              <p:custDataLst>
                <p:tags r:id="rId7"/>
              </p:custDataLst>
            </p:nvPr>
          </p:nvSpPr>
          <p:spPr>
            <a:xfrm>
              <a:off x="2194833" y="3142367"/>
              <a:ext cx="12259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>
                  <a:solidFill>
                    <a:schemeClr val="accent2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zh-CN" altLang="en-US" sz="1400" dirty="0">
                  <a:solidFill>
                    <a:schemeClr val="bg1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rPr>
                <a:t>添加小标题</a:t>
              </a:r>
              <a:endParaRPr lang="zh-CN" altLang="en-US" sz="1400" dirty="0">
                <a:solidFill>
                  <a:schemeClr val="bg1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</a:endParaRPr>
            </a:p>
          </p:txBody>
        </p:sp>
        <p:sp>
          <p:nvSpPr>
            <p:cNvPr id="227" name="文本框 23"/>
            <p:cNvSpPr txBox="1"/>
            <p:nvPr>
              <p:custDataLst>
                <p:tags r:id="rId8"/>
              </p:custDataLst>
            </p:nvPr>
          </p:nvSpPr>
          <p:spPr>
            <a:xfrm>
              <a:off x="2825759" y="1608822"/>
              <a:ext cx="12259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>
                  <a:solidFill>
                    <a:schemeClr val="accent2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zh-CN" altLang="en-US" sz="1400" dirty="0">
                  <a:solidFill>
                    <a:schemeClr val="bg1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rPr>
                <a:t>添加小标题</a:t>
              </a:r>
              <a:endParaRPr lang="zh-CN" altLang="en-US" sz="1400" dirty="0">
                <a:solidFill>
                  <a:schemeClr val="bg1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</a:endParaRPr>
            </a:p>
          </p:txBody>
        </p:sp>
        <p:sp>
          <p:nvSpPr>
            <p:cNvPr id="230" name="文本框 24"/>
            <p:cNvSpPr txBox="1"/>
            <p:nvPr>
              <p:custDataLst>
                <p:tags r:id="rId9"/>
              </p:custDataLst>
            </p:nvPr>
          </p:nvSpPr>
          <p:spPr>
            <a:xfrm>
              <a:off x="7619024" y="2177670"/>
              <a:ext cx="2651083" cy="486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200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pPr algn="l"/>
              <a:r>
                <a:rPr lang="zh-CN" altLang="en-US" sz="1100" dirty="0">
                  <a:latin typeface="汉仪雅酷黑 65W" panose="020B0604020202020204" pitchFamily="34" charset="-122"/>
                  <a:ea typeface="汉仪雅酷黑 65W" panose="020B0604020202020204" pitchFamily="34" charset="-122"/>
                </a:rPr>
                <a:t>单击此处输入正文是您思想的提炼为了最终演示发布的良好效果</a:t>
              </a:r>
              <a:endParaRPr lang="en-US" altLang="zh-CN" sz="1100" dirty="0">
                <a:latin typeface="汉仪雅酷黑 65W" panose="020B0604020202020204" pitchFamily="34" charset="-122"/>
                <a:ea typeface="汉仪雅酷黑 65W" panose="020B0604020202020204" pitchFamily="34" charset="-122"/>
              </a:endParaRPr>
            </a:p>
          </p:txBody>
        </p:sp>
        <p:sp>
          <p:nvSpPr>
            <p:cNvPr id="231" name="文本框 24"/>
            <p:cNvSpPr txBox="1"/>
            <p:nvPr>
              <p:custDataLst>
                <p:tags r:id="rId10"/>
              </p:custDataLst>
            </p:nvPr>
          </p:nvSpPr>
          <p:spPr>
            <a:xfrm>
              <a:off x="1715592" y="2253577"/>
              <a:ext cx="2661297" cy="486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200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pPr algn="r"/>
              <a:r>
                <a:rPr lang="zh-CN" altLang="en-US" sz="1100" dirty="0">
                  <a:latin typeface="汉仪雅酷黑 65W" panose="020B0604020202020204" pitchFamily="34" charset="-122"/>
                  <a:ea typeface="汉仪雅酷黑 65W" panose="020B0604020202020204" pitchFamily="34" charset="-122"/>
                </a:rPr>
                <a:t>单击此处输入正文是您思想的提炼为了最终演示发布的良好效果</a:t>
              </a:r>
              <a:endParaRPr lang="en-US" altLang="zh-CN" sz="1100" dirty="0">
                <a:latin typeface="汉仪雅酷黑 65W" panose="020B0604020202020204" pitchFamily="34" charset="-122"/>
                <a:ea typeface="汉仪雅酷黑 65W" panose="020B0604020202020204" pitchFamily="34" charset="-122"/>
              </a:endParaRPr>
            </a:p>
          </p:txBody>
        </p:sp>
        <p:sp>
          <p:nvSpPr>
            <p:cNvPr id="232" name="文本框 24"/>
            <p:cNvSpPr txBox="1"/>
            <p:nvPr>
              <p:custDataLst>
                <p:tags r:id="rId11"/>
              </p:custDataLst>
            </p:nvPr>
          </p:nvSpPr>
          <p:spPr>
            <a:xfrm>
              <a:off x="8176123" y="3728894"/>
              <a:ext cx="2651083" cy="486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200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pPr algn="l"/>
              <a:r>
                <a:rPr lang="zh-CN" altLang="en-US" sz="1100" dirty="0">
                  <a:latin typeface="汉仪雅酷黑 65W" panose="020B0604020202020204" pitchFamily="34" charset="-122"/>
                  <a:ea typeface="汉仪雅酷黑 65W" panose="020B0604020202020204" pitchFamily="34" charset="-122"/>
                </a:rPr>
                <a:t>单击此处输入正文是您思想的提炼为了最终演示发布的良好效果</a:t>
              </a:r>
              <a:endParaRPr lang="en-US" altLang="zh-CN" sz="1100" dirty="0">
                <a:latin typeface="汉仪雅酷黑 65W" panose="020B0604020202020204" pitchFamily="34" charset="-122"/>
                <a:ea typeface="汉仪雅酷黑 65W" panose="020B0604020202020204" pitchFamily="34" charset="-122"/>
              </a:endParaRPr>
            </a:p>
          </p:txBody>
        </p:sp>
        <p:sp>
          <p:nvSpPr>
            <p:cNvPr id="233" name="文本框 24"/>
            <p:cNvSpPr txBox="1"/>
            <p:nvPr>
              <p:custDataLst>
                <p:tags r:id="rId12"/>
              </p:custDataLst>
            </p:nvPr>
          </p:nvSpPr>
          <p:spPr>
            <a:xfrm>
              <a:off x="7619024" y="5360195"/>
              <a:ext cx="2651083" cy="486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200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pPr algn="l"/>
              <a:r>
                <a:rPr lang="zh-CN" altLang="en-US" sz="1100" dirty="0">
                  <a:latin typeface="汉仪雅酷黑 65W" panose="020B0604020202020204" pitchFamily="34" charset="-122"/>
                  <a:ea typeface="汉仪雅酷黑 65W" panose="020B0604020202020204" pitchFamily="34" charset="-122"/>
                </a:rPr>
                <a:t>单击此处输入正文是您思想的提炼为了最终演示发布的良好效果</a:t>
              </a:r>
              <a:endParaRPr lang="en-US" altLang="zh-CN" sz="1100" dirty="0">
                <a:latin typeface="汉仪雅酷黑 65W" panose="020B0604020202020204" pitchFamily="34" charset="-122"/>
                <a:ea typeface="汉仪雅酷黑 65W" panose="020B0604020202020204" pitchFamily="34" charset="-122"/>
              </a:endParaRPr>
            </a:p>
          </p:txBody>
        </p:sp>
        <p:sp>
          <p:nvSpPr>
            <p:cNvPr id="234" name="文本框 24"/>
            <p:cNvSpPr txBox="1"/>
            <p:nvPr>
              <p:custDataLst>
                <p:tags r:id="rId13"/>
              </p:custDataLst>
            </p:nvPr>
          </p:nvSpPr>
          <p:spPr>
            <a:xfrm>
              <a:off x="1364794" y="3728893"/>
              <a:ext cx="2661297" cy="486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200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pPr algn="r"/>
              <a:r>
                <a:rPr lang="zh-CN" altLang="en-US" sz="1100" dirty="0">
                  <a:latin typeface="汉仪雅酷黑 65W" panose="020B0604020202020204" pitchFamily="34" charset="-122"/>
                  <a:ea typeface="汉仪雅酷黑 65W" panose="020B0604020202020204" pitchFamily="34" charset="-122"/>
                </a:rPr>
                <a:t>单击此处输入正文是您思想的提炼为了最终演示发布的良好效果</a:t>
              </a:r>
              <a:endParaRPr lang="en-US" altLang="zh-CN" sz="1100" dirty="0">
                <a:latin typeface="汉仪雅酷黑 65W" panose="020B0604020202020204" pitchFamily="34" charset="-122"/>
                <a:ea typeface="汉仪雅酷黑 65W" panose="020B0604020202020204" pitchFamily="34" charset="-122"/>
              </a:endParaRPr>
            </a:p>
          </p:txBody>
        </p:sp>
        <p:sp>
          <p:nvSpPr>
            <p:cNvPr id="235" name="文本框 24"/>
            <p:cNvSpPr txBox="1"/>
            <p:nvPr>
              <p:custDataLst>
                <p:tags r:id="rId14"/>
              </p:custDataLst>
            </p:nvPr>
          </p:nvSpPr>
          <p:spPr>
            <a:xfrm>
              <a:off x="1870676" y="5272960"/>
              <a:ext cx="2661297" cy="486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200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pPr algn="r"/>
              <a:r>
                <a:rPr lang="zh-CN" altLang="en-US" sz="1100" dirty="0">
                  <a:latin typeface="汉仪雅酷黑 65W" panose="020B0604020202020204" pitchFamily="34" charset="-122"/>
                  <a:ea typeface="汉仪雅酷黑 65W" panose="020B0604020202020204" pitchFamily="34" charset="-122"/>
                </a:rPr>
                <a:t>单击此处输入正文是您思想的提炼为了最终演示发布的良好效果</a:t>
              </a:r>
              <a:endParaRPr lang="en-US" altLang="zh-CN" sz="1100" dirty="0">
                <a:latin typeface="汉仪雅酷黑 65W" panose="020B0604020202020204" pitchFamily="34" charset="-122"/>
                <a:ea typeface="汉仪雅酷黑 65W" panose="020B0604020202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组合 942"/>
          <p:cNvGrpSpPr/>
          <p:nvPr/>
        </p:nvGrpSpPr>
        <p:grpSpPr>
          <a:xfrm>
            <a:off x="1899110" y="952221"/>
            <a:ext cx="8396124" cy="5057050"/>
            <a:chOff x="1899110" y="1130021"/>
            <a:chExt cx="8396124" cy="5057050"/>
          </a:xfrm>
        </p:grpSpPr>
        <p:grpSp>
          <p:nvGrpSpPr>
            <p:cNvPr id="29" name="组合 28"/>
            <p:cNvGrpSpPr/>
            <p:nvPr/>
          </p:nvGrpSpPr>
          <p:grpSpPr>
            <a:xfrm>
              <a:off x="1899110" y="1130021"/>
              <a:ext cx="8396124" cy="4164002"/>
              <a:chOff x="1899110" y="1130021"/>
              <a:chExt cx="8396124" cy="4164002"/>
            </a:xfrm>
          </p:grpSpPr>
          <p:grpSp>
            <p:nvGrpSpPr>
              <p:cNvPr id="3" name="组合 2"/>
              <p:cNvGrpSpPr/>
              <p:nvPr/>
            </p:nvGrpSpPr>
            <p:grpSpPr>
              <a:xfrm>
                <a:off x="1899110" y="1130021"/>
                <a:ext cx="8396124" cy="4164002"/>
                <a:chOff x="1899110" y="1130021"/>
                <a:chExt cx="8396124" cy="4164002"/>
              </a:xfrm>
            </p:grpSpPr>
            <p:sp>
              <p:nvSpPr>
                <p:cNvPr id="487" name="任意多边形: 形状 486"/>
                <p:cNvSpPr/>
                <p:nvPr/>
              </p:nvSpPr>
              <p:spPr>
                <a:xfrm>
                  <a:off x="2484057" y="3508744"/>
                  <a:ext cx="7228575" cy="1678380"/>
                </a:xfrm>
                <a:custGeom>
                  <a:avLst/>
                  <a:gdLst>
                    <a:gd name="connsiteX0" fmla="*/ 5550195 w 7228575"/>
                    <a:gd name="connsiteY0" fmla="*/ 839190 h 1678380"/>
                    <a:gd name="connsiteX1" fmla="*/ 6389386 w 7228575"/>
                    <a:gd name="connsiteY1" fmla="*/ 0 h 1678380"/>
                    <a:gd name="connsiteX2" fmla="*/ 7228576 w 7228575"/>
                    <a:gd name="connsiteY2" fmla="*/ 839190 h 1678380"/>
                    <a:gd name="connsiteX3" fmla="*/ 6937744 w 7228575"/>
                    <a:gd name="connsiteY3" fmla="*/ 839190 h 1678380"/>
                    <a:gd name="connsiteX4" fmla="*/ 6389386 w 7228575"/>
                    <a:gd name="connsiteY4" fmla="*/ 290832 h 1678380"/>
                    <a:gd name="connsiteX5" fmla="*/ 5841027 w 7228575"/>
                    <a:gd name="connsiteY5" fmla="*/ 839190 h 1678380"/>
                    <a:gd name="connsiteX6" fmla="*/ 5001837 w 7228575"/>
                    <a:gd name="connsiteY6" fmla="*/ 1678381 h 1678380"/>
                    <a:gd name="connsiteX7" fmla="*/ 4162647 w 7228575"/>
                    <a:gd name="connsiteY7" fmla="*/ 839190 h 1678380"/>
                    <a:gd name="connsiteX8" fmla="*/ 3614288 w 7228575"/>
                    <a:gd name="connsiteY8" fmla="*/ 290832 h 1678380"/>
                    <a:gd name="connsiteX9" fmla="*/ 3065929 w 7228575"/>
                    <a:gd name="connsiteY9" fmla="*/ 839190 h 1678380"/>
                    <a:gd name="connsiteX10" fmla="*/ 2226739 w 7228575"/>
                    <a:gd name="connsiteY10" fmla="*/ 1678381 h 1678380"/>
                    <a:gd name="connsiteX11" fmla="*/ 1387549 w 7228575"/>
                    <a:gd name="connsiteY11" fmla="*/ 839190 h 1678380"/>
                    <a:gd name="connsiteX12" fmla="*/ 839190 w 7228575"/>
                    <a:gd name="connsiteY12" fmla="*/ 290832 h 1678380"/>
                    <a:gd name="connsiteX13" fmla="*/ 290832 w 7228575"/>
                    <a:gd name="connsiteY13" fmla="*/ 839190 h 1678380"/>
                    <a:gd name="connsiteX14" fmla="*/ 0 w 7228575"/>
                    <a:gd name="connsiteY14" fmla="*/ 839190 h 1678380"/>
                    <a:gd name="connsiteX15" fmla="*/ 839190 w 7228575"/>
                    <a:gd name="connsiteY15" fmla="*/ 0 h 1678380"/>
                    <a:gd name="connsiteX16" fmla="*/ 1678381 w 7228575"/>
                    <a:gd name="connsiteY16" fmla="*/ 839190 h 1678380"/>
                    <a:gd name="connsiteX17" fmla="*/ 2226739 w 7228575"/>
                    <a:gd name="connsiteY17" fmla="*/ 1387549 h 1678380"/>
                    <a:gd name="connsiteX18" fmla="*/ 2775098 w 7228575"/>
                    <a:gd name="connsiteY18" fmla="*/ 839190 h 1678380"/>
                    <a:gd name="connsiteX19" fmla="*/ 3614288 w 7228575"/>
                    <a:gd name="connsiteY19" fmla="*/ 0 h 1678380"/>
                    <a:gd name="connsiteX20" fmla="*/ 4453479 w 7228575"/>
                    <a:gd name="connsiteY20" fmla="*/ 839190 h 1678380"/>
                    <a:gd name="connsiteX21" fmla="*/ 5001837 w 7228575"/>
                    <a:gd name="connsiteY21" fmla="*/ 1387549 h 1678380"/>
                    <a:gd name="connsiteX22" fmla="*/ 5550195 w 7228575"/>
                    <a:gd name="connsiteY22" fmla="*/ 839190 h 1678380"/>
                    <a:gd name="connsiteX23" fmla="*/ 5550195 w 7228575"/>
                    <a:gd name="connsiteY23" fmla="*/ 839190 h 1678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228575" h="1678380">
                      <a:moveTo>
                        <a:pt x="5550195" y="839190"/>
                      </a:moveTo>
                      <a:cubicBezTo>
                        <a:pt x="5550195" y="375736"/>
                        <a:pt x="5925932" y="0"/>
                        <a:pt x="6389386" y="0"/>
                      </a:cubicBezTo>
                      <a:cubicBezTo>
                        <a:pt x="6852840" y="0"/>
                        <a:pt x="7228576" y="375736"/>
                        <a:pt x="7228576" y="839190"/>
                      </a:cubicBezTo>
                      <a:lnTo>
                        <a:pt x="6937744" y="839190"/>
                      </a:lnTo>
                      <a:cubicBezTo>
                        <a:pt x="6937744" y="536632"/>
                        <a:pt x="6692414" y="290832"/>
                        <a:pt x="6389386" y="290832"/>
                      </a:cubicBezTo>
                      <a:cubicBezTo>
                        <a:pt x="6086827" y="290832"/>
                        <a:pt x="5841027" y="536162"/>
                        <a:pt x="5841027" y="839190"/>
                      </a:cubicBezTo>
                      <a:cubicBezTo>
                        <a:pt x="5841027" y="1302645"/>
                        <a:pt x="5465291" y="1678381"/>
                        <a:pt x="5001837" y="1678381"/>
                      </a:cubicBezTo>
                      <a:cubicBezTo>
                        <a:pt x="4538383" y="1678381"/>
                        <a:pt x="4162647" y="1302645"/>
                        <a:pt x="4162647" y="839190"/>
                      </a:cubicBezTo>
                      <a:cubicBezTo>
                        <a:pt x="4162647" y="536632"/>
                        <a:pt x="3917316" y="290832"/>
                        <a:pt x="3614288" y="290832"/>
                      </a:cubicBezTo>
                      <a:cubicBezTo>
                        <a:pt x="3311729" y="290832"/>
                        <a:pt x="3065929" y="536162"/>
                        <a:pt x="3065929" y="839190"/>
                      </a:cubicBezTo>
                      <a:cubicBezTo>
                        <a:pt x="3065929" y="1302645"/>
                        <a:pt x="2690194" y="1678381"/>
                        <a:pt x="2226739" y="1678381"/>
                      </a:cubicBezTo>
                      <a:cubicBezTo>
                        <a:pt x="1763285" y="1678381"/>
                        <a:pt x="1387549" y="1302645"/>
                        <a:pt x="1387549" y="839190"/>
                      </a:cubicBezTo>
                      <a:cubicBezTo>
                        <a:pt x="1387549" y="536632"/>
                        <a:pt x="1142218" y="290832"/>
                        <a:pt x="839190" y="290832"/>
                      </a:cubicBezTo>
                      <a:cubicBezTo>
                        <a:pt x="536632" y="290832"/>
                        <a:pt x="290832" y="536162"/>
                        <a:pt x="290832" y="839190"/>
                      </a:cubicBezTo>
                      <a:lnTo>
                        <a:pt x="0" y="839190"/>
                      </a:lnTo>
                      <a:cubicBezTo>
                        <a:pt x="0" y="375736"/>
                        <a:pt x="375736" y="0"/>
                        <a:pt x="839190" y="0"/>
                      </a:cubicBezTo>
                      <a:cubicBezTo>
                        <a:pt x="1302645" y="0"/>
                        <a:pt x="1678381" y="375736"/>
                        <a:pt x="1678381" y="839190"/>
                      </a:cubicBezTo>
                      <a:cubicBezTo>
                        <a:pt x="1678381" y="1141749"/>
                        <a:pt x="1923711" y="1387549"/>
                        <a:pt x="2226739" y="1387549"/>
                      </a:cubicBezTo>
                      <a:cubicBezTo>
                        <a:pt x="2529298" y="1387549"/>
                        <a:pt x="2775098" y="1142218"/>
                        <a:pt x="2775098" y="839190"/>
                      </a:cubicBezTo>
                      <a:cubicBezTo>
                        <a:pt x="2775098" y="375736"/>
                        <a:pt x="3150833" y="0"/>
                        <a:pt x="3614288" y="0"/>
                      </a:cubicBezTo>
                      <a:cubicBezTo>
                        <a:pt x="4077743" y="0"/>
                        <a:pt x="4453479" y="375736"/>
                        <a:pt x="4453479" y="839190"/>
                      </a:cubicBezTo>
                      <a:cubicBezTo>
                        <a:pt x="4453479" y="1141749"/>
                        <a:pt x="4698809" y="1387549"/>
                        <a:pt x="5001837" y="1387549"/>
                      </a:cubicBezTo>
                      <a:cubicBezTo>
                        <a:pt x="5304865" y="1387549"/>
                        <a:pt x="5550195" y="1142218"/>
                        <a:pt x="5550195" y="839190"/>
                      </a:cubicBezTo>
                      <a:lnTo>
                        <a:pt x="5550195" y="83919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468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488" name="任意多边形: 形状 487"/>
                <p:cNvSpPr/>
                <p:nvPr/>
              </p:nvSpPr>
              <p:spPr>
                <a:xfrm>
                  <a:off x="2484057" y="3508744"/>
                  <a:ext cx="7228575" cy="1678380"/>
                </a:xfrm>
                <a:custGeom>
                  <a:avLst/>
                  <a:gdLst>
                    <a:gd name="connsiteX0" fmla="*/ 7228576 w 7228575"/>
                    <a:gd name="connsiteY0" fmla="*/ 839190 h 1678380"/>
                    <a:gd name="connsiteX1" fmla="*/ 6389386 w 7228575"/>
                    <a:gd name="connsiteY1" fmla="*/ 1678381 h 1678380"/>
                    <a:gd name="connsiteX2" fmla="*/ 5550195 w 7228575"/>
                    <a:gd name="connsiteY2" fmla="*/ 839190 h 1678380"/>
                    <a:gd name="connsiteX3" fmla="*/ 5001837 w 7228575"/>
                    <a:gd name="connsiteY3" fmla="*/ 290832 h 1678380"/>
                    <a:gd name="connsiteX4" fmla="*/ 4453479 w 7228575"/>
                    <a:gd name="connsiteY4" fmla="*/ 839190 h 1678380"/>
                    <a:gd name="connsiteX5" fmla="*/ 3614288 w 7228575"/>
                    <a:gd name="connsiteY5" fmla="*/ 1678381 h 1678380"/>
                    <a:gd name="connsiteX6" fmla="*/ 2775098 w 7228575"/>
                    <a:gd name="connsiteY6" fmla="*/ 839190 h 1678380"/>
                    <a:gd name="connsiteX7" fmla="*/ 2226739 w 7228575"/>
                    <a:gd name="connsiteY7" fmla="*/ 290832 h 1678380"/>
                    <a:gd name="connsiteX8" fmla="*/ 1678381 w 7228575"/>
                    <a:gd name="connsiteY8" fmla="*/ 839190 h 1678380"/>
                    <a:gd name="connsiteX9" fmla="*/ 839190 w 7228575"/>
                    <a:gd name="connsiteY9" fmla="*/ 1678381 h 1678380"/>
                    <a:gd name="connsiteX10" fmla="*/ 0 w 7228575"/>
                    <a:gd name="connsiteY10" fmla="*/ 839190 h 1678380"/>
                    <a:gd name="connsiteX11" fmla="*/ 290832 w 7228575"/>
                    <a:gd name="connsiteY11" fmla="*/ 839190 h 1678380"/>
                    <a:gd name="connsiteX12" fmla="*/ 839190 w 7228575"/>
                    <a:gd name="connsiteY12" fmla="*/ 1387549 h 1678380"/>
                    <a:gd name="connsiteX13" fmla="*/ 1387549 w 7228575"/>
                    <a:gd name="connsiteY13" fmla="*/ 839190 h 1678380"/>
                    <a:gd name="connsiteX14" fmla="*/ 2226739 w 7228575"/>
                    <a:gd name="connsiteY14" fmla="*/ 0 h 1678380"/>
                    <a:gd name="connsiteX15" fmla="*/ 3065929 w 7228575"/>
                    <a:gd name="connsiteY15" fmla="*/ 839190 h 1678380"/>
                    <a:gd name="connsiteX16" fmla="*/ 3614288 w 7228575"/>
                    <a:gd name="connsiteY16" fmla="*/ 1387549 h 1678380"/>
                    <a:gd name="connsiteX17" fmla="*/ 4162647 w 7228575"/>
                    <a:gd name="connsiteY17" fmla="*/ 839190 h 1678380"/>
                    <a:gd name="connsiteX18" fmla="*/ 5001837 w 7228575"/>
                    <a:gd name="connsiteY18" fmla="*/ 0 h 1678380"/>
                    <a:gd name="connsiteX19" fmla="*/ 5841027 w 7228575"/>
                    <a:gd name="connsiteY19" fmla="*/ 839190 h 1678380"/>
                    <a:gd name="connsiteX20" fmla="*/ 6389386 w 7228575"/>
                    <a:gd name="connsiteY20" fmla="*/ 1387549 h 1678380"/>
                    <a:gd name="connsiteX21" fmla="*/ 6937744 w 7228575"/>
                    <a:gd name="connsiteY21" fmla="*/ 839190 h 1678380"/>
                    <a:gd name="connsiteX22" fmla="*/ 7228576 w 7228575"/>
                    <a:gd name="connsiteY22" fmla="*/ 839190 h 1678380"/>
                    <a:gd name="connsiteX23" fmla="*/ 7228576 w 7228575"/>
                    <a:gd name="connsiteY23" fmla="*/ 839190 h 1678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228575" h="1678380">
                      <a:moveTo>
                        <a:pt x="7228576" y="839190"/>
                      </a:moveTo>
                      <a:cubicBezTo>
                        <a:pt x="7228576" y="1302645"/>
                        <a:pt x="6852840" y="1678381"/>
                        <a:pt x="6389386" y="1678381"/>
                      </a:cubicBezTo>
                      <a:cubicBezTo>
                        <a:pt x="5925932" y="1678381"/>
                        <a:pt x="5550195" y="1302645"/>
                        <a:pt x="5550195" y="839190"/>
                      </a:cubicBezTo>
                      <a:cubicBezTo>
                        <a:pt x="5550195" y="536632"/>
                        <a:pt x="5304865" y="290832"/>
                        <a:pt x="5001837" y="290832"/>
                      </a:cubicBezTo>
                      <a:cubicBezTo>
                        <a:pt x="4698809" y="290832"/>
                        <a:pt x="4453479" y="536162"/>
                        <a:pt x="4453479" y="839190"/>
                      </a:cubicBezTo>
                      <a:cubicBezTo>
                        <a:pt x="4453479" y="1302645"/>
                        <a:pt x="4077743" y="1678381"/>
                        <a:pt x="3614288" y="1678381"/>
                      </a:cubicBezTo>
                      <a:cubicBezTo>
                        <a:pt x="3150833" y="1678381"/>
                        <a:pt x="2775098" y="1302645"/>
                        <a:pt x="2775098" y="839190"/>
                      </a:cubicBezTo>
                      <a:cubicBezTo>
                        <a:pt x="2775098" y="536632"/>
                        <a:pt x="2529767" y="290832"/>
                        <a:pt x="2226739" y="290832"/>
                      </a:cubicBezTo>
                      <a:cubicBezTo>
                        <a:pt x="1924180" y="290832"/>
                        <a:pt x="1678381" y="536162"/>
                        <a:pt x="1678381" y="839190"/>
                      </a:cubicBezTo>
                      <a:cubicBezTo>
                        <a:pt x="1678381" y="1302645"/>
                        <a:pt x="1302645" y="1678381"/>
                        <a:pt x="839190" y="1678381"/>
                      </a:cubicBezTo>
                      <a:cubicBezTo>
                        <a:pt x="375736" y="1678381"/>
                        <a:pt x="0" y="1302645"/>
                        <a:pt x="0" y="839190"/>
                      </a:cubicBezTo>
                      <a:lnTo>
                        <a:pt x="290832" y="839190"/>
                      </a:lnTo>
                      <a:cubicBezTo>
                        <a:pt x="290832" y="1141749"/>
                        <a:pt x="536162" y="1387549"/>
                        <a:pt x="839190" y="1387549"/>
                      </a:cubicBezTo>
                      <a:cubicBezTo>
                        <a:pt x="1141749" y="1387549"/>
                        <a:pt x="1387549" y="1142218"/>
                        <a:pt x="1387549" y="839190"/>
                      </a:cubicBezTo>
                      <a:cubicBezTo>
                        <a:pt x="1387549" y="375736"/>
                        <a:pt x="1763285" y="0"/>
                        <a:pt x="2226739" y="0"/>
                      </a:cubicBezTo>
                      <a:cubicBezTo>
                        <a:pt x="2690194" y="0"/>
                        <a:pt x="3065929" y="375736"/>
                        <a:pt x="3065929" y="839190"/>
                      </a:cubicBezTo>
                      <a:cubicBezTo>
                        <a:pt x="3065929" y="1141749"/>
                        <a:pt x="3311260" y="1387549"/>
                        <a:pt x="3614288" y="1387549"/>
                      </a:cubicBezTo>
                      <a:cubicBezTo>
                        <a:pt x="3916847" y="1387549"/>
                        <a:pt x="4162647" y="1142218"/>
                        <a:pt x="4162647" y="839190"/>
                      </a:cubicBezTo>
                      <a:cubicBezTo>
                        <a:pt x="4162647" y="375736"/>
                        <a:pt x="4538383" y="0"/>
                        <a:pt x="5001837" y="0"/>
                      </a:cubicBezTo>
                      <a:cubicBezTo>
                        <a:pt x="5465291" y="0"/>
                        <a:pt x="5841027" y="375736"/>
                        <a:pt x="5841027" y="839190"/>
                      </a:cubicBezTo>
                      <a:cubicBezTo>
                        <a:pt x="5841027" y="1141749"/>
                        <a:pt x="6086358" y="1387549"/>
                        <a:pt x="6389386" y="1387549"/>
                      </a:cubicBezTo>
                      <a:cubicBezTo>
                        <a:pt x="6691945" y="1387549"/>
                        <a:pt x="6937744" y="1142218"/>
                        <a:pt x="6937744" y="839190"/>
                      </a:cubicBezTo>
                      <a:lnTo>
                        <a:pt x="7228576" y="839190"/>
                      </a:lnTo>
                      <a:lnTo>
                        <a:pt x="7228576" y="83919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468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489" name="任意多边形: 形状 488"/>
                <p:cNvSpPr/>
                <p:nvPr/>
              </p:nvSpPr>
              <p:spPr>
                <a:xfrm>
                  <a:off x="5225380" y="1130021"/>
                  <a:ext cx="1746867" cy="1746866"/>
                </a:xfrm>
                <a:custGeom>
                  <a:avLst/>
                  <a:gdLst>
                    <a:gd name="connsiteX0" fmla="*/ 873434 w 1746867"/>
                    <a:gd name="connsiteY0" fmla="*/ 0 h 1746866"/>
                    <a:gd name="connsiteX1" fmla="*/ 1746867 w 1746867"/>
                    <a:gd name="connsiteY1" fmla="*/ 873433 h 1746866"/>
                    <a:gd name="connsiteX2" fmla="*/ 873434 w 1746867"/>
                    <a:gd name="connsiteY2" fmla="*/ 1746867 h 1746866"/>
                    <a:gd name="connsiteX3" fmla="*/ 0 w 1746867"/>
                    <a:gd name="connsiteY3" fmla="*/ 873433 h 1746866"/>
                    <a:gd name="connsiteX4" fmla="*/ 873434 w 1746867"/>
                    <a:gd name="connsiteY4" fmla="*/ 0 h 1746866"/>
                    <a:gd name="connsiteX5" fmla="*/ 873434 w 1746867"/>
                    <a:gd name="connsiteY5" fmla="*/ 0 h 1746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46867" h="1746866">
                      <a:moveTo>
                        <a:pt x="873434" y="0"/>
                      </a:moveTo>
                      <a:cubicBezTo>
                        <a:pt x="1356121" y="0"/>
                        <a:pt x="1746867" y="391216"/>
                        <a:pt x="1746867" y="873433"/>
                      </a:cubicBezTo>
                      <a:cubicBezTo>
                        <a:pt x="1746867" y="1356120"/>
                        <a:pt x="1355652" y="1746867"/>
                        <a:pt x="873434" y="1746867"/>
                      </a:cubicBezTo>
                      <a:cubicBezTo>
                        <a:pt x="390747" y="1746867"/>
                        <a:pt x="0" y="1355651"/>
                        <a:pt x="0" y="873433"/>
                      </a:cubicBezTo>
                      <a:cubicBezTo>
                        <a:pt x="-469" y="391216"/>
                        <a:pt x="390747" y="0"/>
                        <a:pt x="873434" y="0"/>
                      </a:cubicBezTo>
                      <a:lnTo>
                        <a:pt x="87343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68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514" name="任意多边形: 形状 513"/>
                <p:cNvSpPr/>
                <p:nvPr/>
              </p:nvSpPr>
              <p:spPr>
                <a:xfrm>
                  <a:off x="5019922" y="1952325"/>
                  <a:ext cx="2152155" cy="1766568"/>
                </a:xfrm>
                <a:custGeom>
                  <a:avLst/>
                  <a:gdLst>
                    <a:gd name="connsiteX0" fmla="*/ 2100556 w 2152155"/>
                    <a:gd name="connsiteY0" fmla="*/ 132281 h 1766568"/>
                    <a:gd name="connsiteX1" fmla="*/ 1087805 w 2152155"/>
                    <a:gd name="connsiteY1" fmla="*/ 1076077 h 1766568"/>
                    <a:gd name="connsiteX2" fmla="*/ 1087805 w 2152155"/>
                    <a:gd name="connsiteY2" fmla="*/ 1445246 h 1766568"/>
                    <a:gd name="connsiteX3" fmla="*/ 1729042 w 2152155"/>
                    <a:gd name="connsiteY3" fmla="*/ 1697613 h 1766568"/>
                    <a:gd name="connsiteX4" fmla="*/ 1754841 w 2152155"/>
                    <a:gd name="connsiteY4" fmla="*/ 1669937 h 1766568"/>
                    <a:gd name="connsiteX5" fmla="*/ 1785332 w 2152155"/>
                    <a:gd name="connsiteY5" fmla="*/ 1762816 h 1766568"/>
                    <a:gd name="connsiteX6" fmla="*/ 1690577 w 2152155"/>
                    <a:gd name="connsiteY6" fmla="*/ 1738892 h 1766568"/>
                    <a:gd name="connsiteX7" fmla="*/ 1716377 w 2152155"/>
                    <a:gd name="connsiteY7" fmla="*/ 1711216 h 1766568"/>
                    <a:gd name="connsiteX8" fmla="*/ 436248 w 2152155"/>
                    <a:gd name="connsiteY8" fmla="*/ 1714500 h 1766568"/>
                    <a:gd name="connsiteX9" fmla="*/ 462516 w 2152155"/>
                    <a:gd name="connsiteY9" fmla="*/ 1742176 h 1766568"/>
                    <a:gd name="connsiteX10" fmla="*/ 368231 w 2152155"/>
                    <a:gd name="connsiteY10" fmla="*/ 1766568 h 1766568"/>
                    <a:gd name="connsiteX11" fmla="*/ 398252 w 2152155"/>
                    <a:gd name="connsiteY11" fmla="*/ 1673690 h 1766568"/>
                    <a:gd name="connsiteX12" fmla="*/ 424521 w 2152155"/>
                    <a:gd name="connsiteY12" fmla="*/ 1701366 h 1766568"/>
                    <a:gd name="connsiteX13" fmla="*/ 1069979 w 2152155"/>
                    <a:gd name="connsiteY13" fmla="*/ 1445246 h 1766568"/>
                    <a:gd name="connsiteX14" fmla="*/ 1069979 w 2152155"/>
                    <a:gd name="connsiteY14" fmla="*/ 1076077 h 1766568"/>
                    <a:gd name="connsiteX15" fmla="*/ 57229 w 2152155"/>
                    <a:gd name="connsiteY15" fmla="*/ 133220 h 1766568"/>
                    <a:gd name="connsiteX16" fmla="*/ 0 w 2152155"/>
                    <a:gd name="connsiteY16" fmla="*/ 67079 h 1766568"/>
                    <a:gd name="connsiteX17" fmla="*/ 67079 w 2152155"/>
                    <a:gd name="connsiteY17" fmla="*/ 0 h 1766568"/>
                    <a:gd name="connsiteX18" fmla="*/ 134158 w 2152155"/>
                    <a:gd name="connsiteY18" fmla="*/ 67079 h 1766568"/>
                    <a:gd name="connsiteX19" fmla="*/ 75522 w 2152155"/>
                    <a:gd name="connsiteY19" fmla="*/ 133689 h 1766568"/>
                    <a:gd name="connsiteX20" fmla="*/ 1078892 w 2152155"/>
                    <a:gd name="connsiteY20" fmla="*/ 1058252 h 1766568"/>
                    <a:gd name="connsiteX21" fmla="*/ 2082262 w 2152155"/>
                    <a:gd name="connsiteY21" fmla="*/ 134158 h 1766568"/>
                    <a:gd name="connsiteX22" fmla="*/ 2017997 w 2152155"/>
                    <a:gd name="connsiteY22" fmla="*/ 67079 h 1766568"/>
                    <a:gd name="connsiteX23" fmla="*/ 2085076 w 2152155"/>
                    <a:gd name="connsiteY23" fmla="*/ 0 h 1766568"/>
                    <a:gd name="connsiteX24" fmla="*/ 2152155 w 2152155"/>
                    <a:gd name="connsiteY24" fmla="*/ 67079 h 1766568"/>
                    <a:gd name="connsiteX25" fmla="*/ 2100556 w 2152155"/>
                    <a:gd name="connsiteY25" fmla="*/ 132281 h 1766568"/>
                    <a:gd name="connsiteX26" fmla="*/ 2100556 w 2152155"/>
                    <a:gd name="connsiteY26" fmla="*/ 132281 h 1766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152155" h="1766568">
                      <a:moveTo>
                        <a:pt x="2100556" y="132281"/>
                      </a:moveTo>
                      <a:cubicBezTo>
                        <a:pt x="2059276" y="657655"/>
                        <a:pt x="1622560" y="1071386"/>
                        <a:pt x="1087805" y="1076077"/>
                      </a:cubicBezTo>
                      <a:lnTo>
                        <a:pt x="1087805" y="1445246"/>
                      </a:lnTo>
                      <a:cubicBezTo>
                        <a:pt x="1318594" y="1447122"/>
                        <a:pt x="1548444" y="1531088"/>
                        <a:pt x="1729042" y="1697613"/>
                      </a:cubicBezTo>
                      <a:lnTo>
                        <a:pt x="1754841" y="1669937"/>
                      </a:lnTo>
                      <a:lnTo>
                        <a:pt x="1785332" y="1762816"/>
                      </a:lnTo>
                      <a:lnTo>
                        <a:pt x="1690577" y="1738892"/>
                      </a:lnTo>
                      <a:lnTo>
                        <a:pt x="1716377" y="1711216"/>
                      </a:lnTo>
                      <a:cubicBezTo>
                        <a:pt x="1357528" y="1379574"/>
                        <a:pt x="793220" y="1382858"/>
                        <a:pt x="436248" y="1714500"/>
                      </a:cubicBezTo>
                      <a:lnTo>
                        <a:pt x="462516" y="1742176"/>
                      </a:lnTo>
                      <a:lnTo>
                        <a:pt x="368231" y="1766568"/>
                      </a:lnTo>
                      <a:lnTo>
                        <a:pt x="398252" y="1673690"/>
                      </a:lnTo>
                      <a:lnTo>
                        <a:pt x="424521" y="1701366"/>
                      </a:lnTo>
                      <a:cubicBezTo>
                        <a:pt x="605587" y="1533434"/>
                        <a:pt x="837314" y="1447591"/>
                        <a:pt x="1069979" y="1445246"/>
                      </a:cubicBezTo>
                      <a:lnTo>
                        <a:pt x="1069979" y="1076077"/>
                      </a:lnTo>
                      <a:cubicBezTo>
                        <a:pt x="535694" y="1071386"/>
                        <a:pt x="98976" y="658124"/>
                        <a:pt x="57229" y="133220"/>
                      </a:cubicBezTo>
                      <a:cubicBezTo>
                        <a:pt x="24862" y="128529"/>
                        <a:pt x="0" y="100384"/>
                        <a:pt x="0" y="67079"/>
                      </a:cubicBezTo>
                      <a:cubicBezTo>
                        <a:pt x="0" y="30021"/>
                        <a:pt x="30021" y="0"/>
                        <a:pt x="67079" y="0"/>
                      </a:cubicBezTo>
                      <a:cubicBezTo>
                        <a:pt x="104137" y="0"/>
                        <a:pt x="134158" y="30021"/>
                        <a:pt x="134158" y="67079"/>
                      </a:cubicBezTo>
                      <a:cubicBezTo>
                        <a:pt x="134158" y="101322"/>
                        <a:pt x="108358" y="129467"/>
                        <a:pt x="75522" y="133689"/>
                      </a:cubicBezTo>
                      <a:cubicBezTo>
                        <a:pt x="117271" y="651088"/>
                        <a:pt x="550704" y="1058252"/>
                        <a:pt x="1078892" y="1058252"/>
                      </a:cubicBezTo>
                      <a:cubicBezTo>
                        <a:pt x="1607080" y="1058252"/>
                        <a:pt x="2040513" y="651557"/>
                        <a:pt x="2082262" y="134158"/>
                      </a:cubicBezTo>
                      <a:cubicBezTo>
                        <a:pt x="2046611" y="132751"/>
                        <a:pt x="2017997" y="103198"/>
                        <a:pt x="2017997" y="67079"/>
                      </a:cubicBezTo>
                      <a:cubicBezTo>
                        <a:pt x="2017997" y="30021"/>
                        <a:pt x="2048018" y="0"/>
                        <a:pt x="2085076" y="0"/>
                      </a:cubicBezTo>
                      <a:cubicBezTo>
                        <a:pt x="2122134" y="0"/>
                        <a:pt x="2152155" y="30021"/>
                        <a:pt x="2152155" y="67079"/>
                      </a:cubicBezTo>
                      <a:cubicBezTo>
                        <a:pt x="2152155" y="98976"/>
                        <a:pt x="2130108" y="125245"/>
                        <a:pt x="2100556" y="132281"/>
                      </a:cubicBezTo>
                      <a:lnTo>
                        <a:pt x="2100556" y="132281"/>
                      </a:lnTo>
                      <a:close/>
                    </a:path>
                  </a:pathLst>
                </a:custGeom>
                <a:solidFill>
                  <a:srgbClr val="ABB6C9"/>
                </a:solidFill>
                <a:ln w="468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515" name="任意多边形: 形状 514"/>
                <p:cNvSpPr/>
                <p:nvPr/>
              </p:nvSpPr>
              <p:spPr>
                <a:xfrm>
                  <a:off x="7087642" y="1986099"/>
                  <a:ext cx="53944" cy="75991"/>
                </a:xfrm>
                <a:custGeom>
                  <a:avLst/>
                  <a:gdLst>
                    <a:gd name="connsiteX0" fmla="*/ 53945 w 53944"/>
                    <a:gd name="connsiteY0" fmla="*/ 44094 h 75991"/>
                    <a:gd name="connsiteX1" fmla="*/ 0 w 53944"/>
                    <a:gd name="connsiteY1" fmla="*/ 75992 h 75991"/>
                    <a:gd name="connsiteX2" fmla="*/ 0 w 53944"/>
                    <a:gd name="connsiteY2" fmla="*/ 48785 h 75991"/>
                    <a:gd name="connsiteX3" fmla="*/ 18763 w 53944"/>
                    <a:gd name="connsiteY3" fmla="*/ 37996 h 75991"/>
                    <a:gd name="connsiteX4" fmla="*/ 0 w 53944"/>
                    <a:gd name="connsiteY4" fmla="*/ 25800 h 75991"/>
                    <a:gd name="connsiteX5" fmla="*/ 0 w 53944"/>
                    <a:gd name="connsiteY5" fmla="*/ 0 h 75991"/>
                    <a:gd name="connsiteX6" fmla="*/ 53945 w 53944"/>
                    <a:gd name="connsiteY6" fmla="*/ 32836 h 75991"/>
                    <a:gd name="connsiteX7" fmla="*/ 53945 w 53944"/>
                    <a:gd name="connsiteY7" fmla="*/ 44094 h 75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944" h="75991">
                      <a:moveTo>
                        <a:pt x="53945" y="44094"/>
                      </a:moveTo>
                      <a:lnTo>
                        <a:pt x="0" y="75992"/>
                      </a:lnTo>
                      <a:lnTo>
                        <a:pt x="0" y="48785"/>
                      </a:lnTo>
                      <a:lnTo>
                        <a:pt x="18763" y="37996"/>
                      </a:lnTo>
                      <a:lnTo>
                        <a:pt x="0" y="25800"/>
                      </a:lnTo>
                      <a:lnTo>
                        <a:pt x="0" y="0"/>
                      </a:lnTo>
                      <a:lnTo>
                        <a:pt x="53945" y="32836"/>
                      </a:lnTo>
                      <a:lnTo>
                        <a:pt x="53945" y="4409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468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516" name="任意多边形: 形状 515"/>
                <p:cNvSpPr/>
                <p:nvPr/>
              </p:nvSpPr>
              <p:spPr>
                <a:xfrm>
                  <a:off x="5055103" y="1986099"/>
                  <a:ext cx="53944" cy="75991"/>
                </a:xfrm>
                <a:custGeom>
                  <a:avLst/>
                  <a:gdLst>
                    <a:gd name="connsiteX0" fmla="*/ 0 w 53944"/>
                    <a:gd name="connsiteY0" fmla="*/ 44094 h 75991"/>
                    <a:gd name="connsiteX1" fmla="*/ 53945 w 53944"/>
                    <a:gd name="connsiteY1" fmla="*/ 75992 h 75991"/>
                    <a:gd name="connsiteX2" fmla="*/ 53945 w 53944"/>
                    <a:gd name="connsiteY2" fmla="*/ 48785 h 75991"/>
                    <a:gd name="connsiteX3" fmla="*/ 35181 w 53944"/>
                    <a:gd name="connsiteY3" fmla="*/ 37996 h 75991"/>
                    <a:gd name="connsiteX4" fmla="*/ 53945 w 53944"/>
                    <a:gd name="connsiteY4" fmla="*/ 25800 h 75991"/>
                    <a:gd name="connsiteX5" fmla="*/ 53945 w 53944"/>
                    <a:gd name="connsiteY5" fmla="*/ 0 h 75991"/>
                    <a:gd name="connsiteX6" fmla="*/ 0 w 53944"/>
                    <a:gd name="connsiteY6" fmla="*/ 32836 h 75991"/>
                    <a:gd name="connsiteX7" fmla="*/ 0 w 53944"/>
                    <a:gd name="connsiteY7" fmla="*/ 44094 h 75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944" h="75991">
                      <a:moveTo>
                        <a:pt x="0" y="44094"/>
                      </a:moveTo>
                      <a:lnTo>
                        <a:pt x="53945" y="75992"/>
                      </a:lnTo>
                      <a:lnTo>
                        <a:pt x="53945" y="48785"/>
                      </a:lnTo>
                      <a:lnTo>
                        <a:pt x="35181" y="37996"/>
                      </a:lnTo>
                      <a:lnTo>
                        <a:pt x="53945" y="25800"/>
                      </a:lnTo>
                      <a:lnTo>
                        <a:pt x="53945" y="0"/>
                      </a:lnTo>
                      <a:lnTo>
                        <a:pt x="0" y="32836"/>
                      </a:lnTo>
                      <a:lnTo>
                        <a:pt x="0" y="4409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468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517" name="任意多边形: 形状 516"/>
                <p:cNvSpPr/>
                <p:nvPr/>
              </p:nvSpPr>
              <p:spPr>
                <a:xfrm>
                  <a:off x="1899110" y="3394949"/>
                  <a:ext cx="2132453" cy="1066503"/>
                </a:xfrm>
                <a:custGeom>
                  <a:avLst/>
                  <a:gdLst>
                    <a:gd name="connsiteX0" fmla="*/ 0 w 2132453"/>
                    <a:gd name="connsiteY0" fmla="*/ 931407 h 1066503"/>
                    <a:gd name="connsiteX1" fmla="*/ 166056 w 2132453"/>
                    <a:gd name="connsiteY1" fmla="*/ 833369 h 1066503"/>
                    <a:gd name="connsiteX2" fmla="*/ 166056 w 2132453"/>
                    <a:gd name="connsiteY2" fmla="*/ 916396 h 1066503"/>
                    <a:gd name="connsiteX3" fmla="*/ 124307 w 2132453"/>
                    <a:gd name="connsiteY3" fmla="*/ 941258 h 1066503"/>
                    <a:gd name="connsiteX4" fmla="*/ 469083 w 2132453"/>
                    <a:gd name="connsiteY4" fmla="*/ 941258 h 1066503"/>
                    <a:gd name="connsiteX5" fmla="*/ 2075694 w 2132453"/>
                    <a:gd name="connsiteY5" fmla="*/ 251236 h 1066503"/>
                    <a:gd name="connsiteX6" fmla="*/ 2101494 w 2132453"/>
                    <a:gd name="connsiteY6" fmla="*/ 223091 h 1066503"/>
                    <a:gd name="connsiteX7" fmla="*/ 2132454 w 2132453"/>
                    <a:gd name="connsiteY7" fmla="*/ 315501 h 1066503"/>
                    <a:gd name="connsiteX8" fmla="*/ 2037699 w 2132453"/>
                    <a:gd name="connsiteY8" fmla="*/ 292046 h 1066503"/>
                    <a:gd name="connsiteX9" fmla="*/ 2063498 w 2132453"/>
                    <a:gd name="connsiteY9" fmla="*/ 263901 h 1066503"/>
                    <a:gd name="connsiteX10" fmla="*/ 486440 w 2132453"/>
                    <a:gd name="connsiteY10" fmla="*/ 958614 h 1066503"/>
                    <a:gd name="connsiteX11" fmla="*/ 125245 w 2132453"/>
                    <a:gd name="connsiteY11" fmla="*/ 958614 h 1066503"/>
                    <a:gd name="connsiteX12" fmla="*/ 166056 w 2132453"/>
                    <a:gd name="connsiteY12" fmla="*/ 987228 h 1066503"/>
                    <a:gd name="connsiteX13" fmla="*/ 166056 w 2132453"/>
                    <a:gd name="connsiteY13" fmla="*/ 1066503 h 1066503"/>
                    <a:gd name="connsiteX14" fmla="*/ 0 w 2132453"/>
                    <a:gd name="connsiteY14" fmla="*/ 965650 h 1066503"/>
                    <a:gd name="connsiteX15" fmla="*/ 0 w 2132453"/>
                    <a:gd name="connsiteY15" fmla="*/ 931407 h 1066503"/>
                    <a:gd name="connsiteX16" fmla="*/ 0 w 2132453"/>
                    <a:gd name="connsiteY16" fmla="*/ 931407 h 10665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132453" h="1066503">
                      <a:moveTo>
                        <a:pt x="0" y="931407"/>
                      </a:moveTo>
                      <a:lnTo>
                        <a:pt x="166056" y="833369"/>
                      </a:lnTo>
                      <a:lnTo>
                        <a:pt x="166056" y="916396"/>
                      </a:lnTo>
                      <a:lnTo>
                        <a:pt x="124307" y="941258"/>
                      </a:lnTo>
                      <a:lnTo>
                        <a:pt x="469083" y="941258"/>
                      </a:lnTo>
                      <a:cubicBezTo>
                        <a:pt x="485501" y="105820"/>
                        <a:pt x="1472922" y="-297122"/>
                        <a:pt x="2075694" y="251236"/>
                      </a:cubicBezTo>
                      <a:lnTo>
                        <a:pt x="2101494" y="223091"/>
                      </a:lnTo>
                      <a:lnTo>
                        <a:pt x="2132454" y="315501"/>
                      </a:lnTo>
                      <a:lnTo>
                        <a:pt x="2037699" y="292046"/>
                      </a:lnTo>
                      <a:lnTo>
                        <a:pt x="2063498" y="263901"/>
                      </a:lnTo>
                      <a:cubicBezTo>
                        <a:pt x="1468231" y="-277421"/>
                        <a:pt x="488785" y="126460"/>
                        <a:pt x="486440" y="958614"/>
                      </a:cubicBezTo>
                      <a:cubicBezTo>
                        <a:pt x="364947" y="958614"/>
                        <a:pt x="246738" y="958614"/>
                        <a:pt x="125245" y="958614"/>
                      </a:cubicBezTo>
                      <a:lnTo>
                        <a:pt x="166056" y="987228"/>
                      </a:lnTo>
                      <a:lnTo>
                        <a:pt x="166056" y="1066503"/>
                      </a:lnTo>
                      <a:lnTo>
                        <a:pt x="0" y="965650"/>
                      </a:lnTo>
                      <a:lnTo>
                        <a:pt x="0" y="931407"/>
                      </a:lnTo>
                      <a:lnTo>
                        <a:pt x="0" y="931407"/>
                      </a:lnTo>
                      <a:close/>
                    </a:path>
                  </a:pathLst>
                </a:custGeom>
                <a:solidFill>
                  <a:srgbClr val="ABB6C9"/>
                </a:solidFill>
                <a:ln w="468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518" name="任意多边形: 形状 517"/>
                <p:cNvSpPr/>
                <p:nvPr/>
              </p:nvSpPr>
              <p:spPr>
                <a:xfrm>
                  <a:off x="4002949" y="4972753"/>
                  <a:ext cx="1417101" cy="321270"/>
                </a:xfrm>
                <a:custGeom>
                  <a:avLst/>
                  <a:gdLst>
                    <a:gd name="connsiteX0" fmla="*/ 30021 w 1417101"/>
                    <a:gd name="connsiteY0" fmla="*/ 92879 h 321270"/>
                    <a:gd name="connsiteX1" fmla="*/ 56290 w 1417101"/>
                    <a:gd name="connsiteY1" fmla="*/ 65203 h 321270"/>
                    <a:gd name="connsiteX2" fmla="*/ 1360811 w 1417101"/>
                    <a:gd name="connsiteY2" fmla="*/ 68956 h 321270"/>
                    <a:gd name="connsiteX3" fmla="*/ 1386611 w 1417101"/>
                    <a:gd name="connsiteY3" fmla="*/ 96631 h 321270"/>
                    <a:gd name="connsiteX4" fmla="*/ 1417101 w 1417101"/>
                    <a:gd name="connsiteY4" fmla="*/ 3753 h 321270"/>
                    <a:gd name="connsiteX5" fmla="*/ 1322346 w 1417101"/>
                    <a:gd name="connsiteY5" fmla="*/ 27676 h 321270"/>
                    <a:gd name="connsiteX6" fmla="*/ 1348146 w 1417101"/>
                    <a:gd name="connsiteY6" fmla="*/ 55352 h 321270"/>
                    <a:gd name="connsiteX7" fmla="*/ 68017 w 1417101"/>
                    <a:gd name="connsiteY7" fmla="*/ 52068 h 321270"/>
                    <a:gd name="connsiteX8" fmla="*/ 94286 w 1417101"/>
                    <a:gd name="connsiteY8" fmla="*/ 24393 h 321270"/>
                    <a:gd name="connsiteX9" fmla="*/ 0 w 1417101"/>
                    <a:gd name="connsiteY9" fmla="*/ 0 h 321270"/>
                    <a:gd name="connsiteX10" fmla="*/ 30021 w 1417101"/>
                    <a:gd name="connsiteY10" fmla="*/ 92879 h 321270"/>
                    <a:gd name="connsiteX11" fmla="*/ 30021 w 1417101"/>
                    <a:gd name="connsiteY11" fmla="*/ 92879 h 321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417101" h="321270">
                      <a:moveTo>
                        <a:pt x="30021" y="92879"/>
                      </a:moveTo>
                      <a:lnTo>
                        <a:pt x="56290" y="65203"/>
                      </a:lnTo>
                      <a:cubicBezTo>
                        <a:pt x="422175" y="404350"/>
                        <a:pt x="993988" y="407634"/>
                        <a:pt x="1360811" y="68956"/>
                      </a:cubicBezTo>
                      <a:lnTo>
                        <a:pt x="1386611" y="96631"/>
                      </a:lnTo>
                      <a:lnTo>
                        <a:pt x="1417101" y="3753"/>
                      </a:lnTo>
                      <a:lnTo>
                        <a:pt x="1322346" y="27676"/>
                      </a:lnTo>
                      <a:lnTo>
                        <a:pt x="1348146" y="55352"/>
                      </a:lnTo>
                      <a:cubicBezTo>
                        <a:pt x="989297" y="386994"/>
                        <a:pt x="424990" y="383711"/>
                        <a:pt x="68017" y="52068"/>
                      </a:cubicBezTo>
                      <a:lnTo>
                        <a:pt x="94286" y="24393"/>
                      </a:lnTo>
                      <a:lnTo>
                        <a:pt x="0" y="0"/>
                      </a:lnTo>
                      <a:lnTo>
                        <a:pt x="30021" y="92879"/>
                      </a:lnTo>
                      <a:lnTo>
                        <a:pt x="30021" y="92879"/>
                      </a:lnTo>
                      <a:close/>
                    </a:path>
                  </a:pathLst>
                </a:custGeom>
                <a:solidFill>
                  <a:srgbClr val="ABB6C9"/>
                </a:solidFill>
                <a:ln w="468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519" name="任意多边形: 形状 518"/>
                <p:cNvSpPr/>
                <p:nvPr/>
              </p:nvSpPr>
              <p:spPr>
                <a:xfrm>
                  <a:off x="6772887" y="4972753"/>
                  <a:ext cx="1417100" cy="321270"/>
                </a:xfrm>
                <a:custGeom>
                  <a:avLst/>
                  <a:gdLst>
                    <a:gd name="connsiteX0" fmla="*/ 30021 w 1417100"/>
                    <a:gd name="connsiteY0" fmla="*/ 92879 h 321270"/>
                    <a:gd name="connsiteX1" fmla="*/ 56290 w 1417100"/>
                    <a:gd name="connsiteY1" fmla="*/ 65203 h 321270"/>
                    <a:gd name="connsiteX2" fmla="*/ 1360811 w 1417100"/>
                    <a:gd name="connsiteY2" fmla="*/ 68956 h 321270"/>
                    <a:gd name="connsiteX3" fmla="*/ 1386611 w 1417100"/>
                    <a:gd name="connsiteY3" fmla="*/ 96631 h 321270"/>
                    <a:gd name="connsiteX4" fmla="*/ 1417101 w 1417100"/>
                    <a:gd name="connsiteY4" fmla="*/ 3753 h 321270"/>
                    <a:gd name="connsiteX5" fmla="*/ 1322346 w 1417100"/>
                    <a:gd name="connsiteY5" fmla="*/ 27676 h 321270"/>
                    <a:gd name="connsiteX6" fmla="*/ 1348145 w 1417100"/>
                    <a:gd name="connsiteY6" fmla="*/ 55352 h 321270"/>
                    <a:gd name="connsiteX7" fmla="*/ 68017 w 1417100"/>
                    <a:gd name="connsiteY7" fmla="*/ 52068 h 321270"/>
                    <a:gd name="connsiteX8" fmla="*/ 94286 w 1417100"/>
                    <a:gd name="connsiteY8" fmla="*/ 24393 h 321270"/>
                    <a:gd name="connsiteX9" fmla="*/ 0 w 1417100"/>
                    <a:gd name="connsiteY9" fmla="*/ 0 h 321270"/>
                    <a:gd name="connsiteX10" fmla="*/ 30021 w 1417100"/>
                    <a:gd name="connsiteY10" fmla="*/ 92879 h 321270"/>
                    <a:gd name="connsiteX11" fmla="*/ 30021 w 1417100"/>
                    <a:gd name="connsiteY11" fmla="*/ 92879 h 321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417100" h="321270">
                      <a:moveTo>
                        <a:pt x="30021" y="92879"/>
                      </a:moveTo>
                      <a:lnTo>
                        <a:pt x="56290" y="65203"/>
                      </a:lnTo>
                      <a:cubicBezTo>
                        <a:pt x="422175" y="404350"/>
                        <a:pt x="993987" y="407634"/>
                        <a:pt x="1360811" y="68956"/>
                      </a:cubicBezTo>
                      <a:lnTo>
                        <a:pt x="1386611" y="96631"/>
                      </a:lnTo>
                      <a:lnTo>
                        <a:pt x="1417101" y="3753"/>
                      </a:lnTo>
                      <a:lnTo>
                        <a:pt x="1322346" y="27676"/>
                      </a:lnTo>
                      <a:lnTo>
                        <a:pt x="1348145" y="55352"/>
                      </a:lnTo>
                      <a:cubicBezTo>
                        <a:pt x="989297" y="386994"/>
                        <a:pt x="424990" y="383711"/>
                        <a:pt x="68017" y="52068"/>
                      </a:cubicBezTo>
                      <a:lnTo>
                        <a:pt x="94286" y="24393"/>
                      </a:lnTo>
                      <a:lnTo>
                        <a:pt x="0" y="0"/>
                      </a:lnTo>
                      <a:lnTo>
                        <a:pt x="30021" y="92879"/>
                      </a:lnTo>
                      <a:lnTo>
                        <a:pt x="30021" y="92879"/>
                      </a:lnTo>
                      <a:close/>
                    </a:path>
                  </a:pathLst>
                </a:custGeom>
                <a:solidFill>
                  <a:srgbClr val="ABB6C9"/>
                </a:solidFill>
                <a:ln w="468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520" name="任意多边形: 形状 519"/>
                <p:cNvSpPr/>
                <p:nvPr/>
              </p:nvSpPr>
              <p:spPr>
                <a:xfrm>
                  <a:off x="8162781" y="3394949"/>
                  <a:ext cx="2132453" cy="1066503"/>
                </a:xfrm>
                <a:custGeom>
                  <a:avLst/>
                  <a:gdLst>
                    <a:gd name="connsiteX0" fmla="*/ 2131985 w 2132453"/>
                    <a:gd name="connsiteY0" fmla="*/ 931407 h 1066503"/>
                    <a:gd name="connsiteX1" fmla="*/ 1965929 w 2132453"/>
                    <a:gd name="connsiteY1" fmla="*/ 833369 h 1066503"/>
                    <a:gd name="connsiteX2" fmla="*/ 1965929 w 2132453"/>
                    <a:gd name="connsiteY2" fmla="*/ 916396 h 1066503"/>
                    <a:gd name="connsiteX3" fmla="*/ 2007678 w 2132453"/>
                    <a:gd name="connsiteY3" fmla="*/ 941258 h 1066503"/>
                    <a:gd name="connsiteX4" fmla="*/ 1663370 w 2132453"/>
                    <a:gd name="connsiteY4" fmla="*/ 941258 h 1066503"/>
                    <a:gd name="connsiteX5" fmla="*/ 56759 w 2132453"/>
                    <a:gd name="connsiteY5" fmla="*/ 251236 h 1066503"/>
                    <a:gd name="connsiteX6" fmla="*/ 30959 w 2132453"/>
                    <a:gd name="connsiteY6" fmla="*/ 223091 h 1066503"/>
                    <a:gd name="connsiteX7" fmla="*/ 0 w 2132453"/>
                    <a:gd name="connsiteY7" fmla="*/ 315501 h 1066503"/>
                    <a:gd name="connsiteX8" fmla="*/ 94755 w 2132453"/>
                    <a:gd name="connsiteY8" fmla="*/ 292046 h 1066503"/>
                    <a:gd name="connsiteX9" fmla="*/ 68956 w 2132453"/>
                    <a:gd name="connsiteY9" fmla="*/ 263901 h 1066503"/>
                    <a:gd name="connsiteX10" fmla="*/ 1646014 w 2132453"/>
                    <a:gd name="connsiteY10" fmla="*/ 958614 h 1066503"/>
                    <a:gd name="connsiteX11" fmla="*/ 2007208 w 2132453"/>
                    <a:gd name="connsiteY11" fmla="*/ 958614 h 1066503"/>
                    <a:gd name="connsiteX12" fmla="*/ 1966398 w 2132453"/>
                    <a:gd name="connsiteY12" fmla="*/ 987228 h 1066503"/>
                    <a:gd name="connsiteX13" fmla="*/ 1966398 w 2132453"/>
                    <a:gd name="connsiteY13" fmla="*/ 1066503 h 1066503"/>
                    <a:gd name="connsiteX14" fmla="*/ 2132453 w 2132453"/>
                    <a:gd name="connsiteY14" fmla="*/ 965650 h 1066503"/>
                    <a:gd name="connsiteX15" fmla="*/ 2132453 w 2132453"/>
                    <a:gd name="connsiteY15" fmla="*/ 931407 h 1066503"/>
                    <a:gd name="connsiteX16" fmla="*/ 2131985 w 2132453"/>
                    <a:gd name="connsiteY16" fmla="*/ 931407 h 10665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132453" h="1066503">
                      <a:moveTo>
                        <a:pt x="2131985" y="931407"/>
                      </a:moveTo>
                      <a:lnTo>
                        <a:pt x="1965929" y="833369"/>
                      </a:lnTo>
                      <a:lnTo>
                        <a:pt x="1965929" y="916396"/>
                      </a:lnTo>
                      <a:lnTo>
                        <a:pt x="2007678" y="941258"/>
                      </a:lnTo>
                      <a:lnTo>
                        <a:pt x="1663370" y="941258"/>
                      </a:lnTo>
                      <a:cubicBezTo>
                        <a:pt x="1646952" y="105820"/>
                        <a:pt x="659531" y="-297122"/>
                        <a:pt x="56759" y="251236"/>
                      </a:cubicBezTo>
                      <a:lnTo>
                        <a:pt x="30959" y="223091"/>
                      </a:lnTo>
                      <a:lnTo>
                        <a:pt x="0" y="315501"/>
                      </a:lnTo>
                      <a:lnTo>
                        <a:pt x="94755" y="292046"/>
                      </a:lnTo>
                      <a:lnTo>
                        <a:pt x="68956" y="263901"/>
                      </a:lnTo>
                      <a:cubicBezTo>
                        <a:pt x="664222" y="-277421"/>
                        <a:pt x="1643669" y="126460"/>
                        <a:pt x="1646014" y="958614"/>
                      </a:cubicBezTo>
                      <a:cubicBezTo>
                        <a:pt x="1767506" y="958614"/>
                        <a:pt x="1885716" y="958614"/>
                        <a:pt x="2007208" y="958614"/>
                      </a:cubicBezTo>
                      <a:lnTo>
                        <a:pt x="1966398" y="987228"/>
                      </a:lnTo>
                      <a:lnTo>
                        <a:pt x="1966398" y="1066503"/>
                      </a:lnTo>
                      <a:lnTo>
                        <a:pt x="2132453" y="965650"/>
                      </a:lnTo>
                      <a:lnTo>
                        <a:pt x="2132453" y="931407"/>
                      </a:lnTo>
                      <a:lnTo>
                        <a:pt x="2131985" y="931407"/>
                      </a:lnTo>
                      <a:close/>
                    </a:path>
                  </a:pathLst>
                </a:custGeom>
                <a:solidFill>
                  <a:srgbClr val="ABB6C9"/>
                </a:solidFill>
                <a:ln w="468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5444658" y="1454677"/>
                <a:ext cx="1302682" cy="1093948"/>
                <a:chOff x="5444658" y="1454677"/>
                <a:chExt cx="1302682" cy="1093948"/>
              </a:xfrm>
            </p:grpSpPr>
            <p:grpSp>
              <p:nvGrpSpPr>
                <p:cNvPr id="6" name="组合 5"/>
                <p:cNvGrpSpPr/>
                <p:nvPr/>
              </p:nvGrpSpPr>
              <p:grpSpPr>
                <a:xfrm>
                  <a:off x="5444658" y="1851646"/>
                  <a:ext cx="1302682" cy="696979"/>
                  <a:chOff x="5447675" y="3495089"/>
                  <a:chExt cx="1302682" cy="696979"/>
                </a:xfrm>
              </p:grpSpPr>
              <p:sp>
                <p:nvSpPr>
                  <p:cNvPr id="4" name="文本框 23"/>
                  <p:cNvSpPr txBox="1"/>
                  <p:nvPr>
                    <p:custDataLst>
                      <p:tags r:id="rId1"/>
                    </p:custDataLst>
                  </p:nvPr>
                </p:nvSpPr>
                <p:spPr>
                  <a:xfrm>
                    <a:off x="5581213" y="3495089"/>
                    <a:ext cx="1045486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zh-CN"/>
                    </a:defPPr>
                    <a:lvl1pPr algn="ctr">
                      <a:defRPr>
                        <a:solidFill>
                          <a:schemeClr val="accent2"/>
                        </a:solidFill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9pPr>
                  </a:lstStyle>
                  <a:p>
                    <a:r>
                      <a:rPr lang="zh-CN" altLang="en-US" sz="1200" dirty="0">
                        <a:solidFill>
                          <a:schemeClr val="bg1"/>
                        </a:solidFill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rPr>
                      <a:t>添加小标题</a:t>
                    </a:r>
                    <a:endParaRPr lang="zh-CN" altLang="en-US" sz="1200" dirty="0">
                      <a:solidFill>
                        <a:schemeClr val="bg1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5" name="文本框 24"/>
                  <p:cNvSpPr txBox="1"/>
                  <p:nvPr>
                    <p:custDataLst>
                      <p:tags r:id="rId2"/>
                    </p:custDataLst>
                  </p:nvPr>
                </p:nvSpPr>
                <p:spPr>
                  <a:xfrm>
                    <a:off x="5447675" y="3720785"/>
                    <a:ext cx="1302682" cy="47128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zh-CN"/>
                    </a:defPPr>
                    <a:lvl1pPr algn="ctr">
                      <a:lnSpc>
                        <a:spcPct val="120000"/>
                      </a:lnSpc>
                      <a:defRPr sz="10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defRPr>
                    </a:lvl1pPr>
                  </a:lstStyle>
                  <a:p>
                    <a:r>
                      <a:rPr lang="zh-CN" altLang="en-US" sz="700" dirty="0">
                        <a:solidFill>
                          <a:schemeClr val="bg1"/>
                        </a:solidFill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rPr>
                      <a:t>单击此处输入正文是您思想的提炼为了最终演示发布的良好效果</a:t>
                    </a:r>
                    <a:endParaRPr lang="en-US" altLang="zh-CN" sz="700" dirty="0">
                      <a:solidFill>
                        <a:schemeClr val="bg1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</p:grpSp>
            <p:grpSp>
              <p:nvGrpSpPr>
                <p:cNvPr id="12" name="组合 11"/>
                <p:cNvGrpSpPr/>
                <p:nvPr/>
              </p:nvGrpSpPr>
              <p:grpSpPr>
                <a:xfrm>
                  <a:off x="5944772" y="1454677"/>
                  <a:ext cx="302456" cy="338771"/>
                  <a:chOff x="5883316" y="2611311"/>
                  <a:chExt cx="395359" cy="442828"/>
                </a:xfrm>
                <a:solidFill>
                  <a:schemeClr val="bg1"/>
                </a:solidFill>
              </p:grpSpPr>
              <p:sp>
                <p:nvSpPr>
                  <p:cNvPr id="7" name="任意多边形: 形状 6"/>
                  <p:cNvSpPr/>
                  <p:nvPr/>
                </p:nvSpPr>
                <p:spPr>
                  <a:xfrm>
                    <a:off x="5908025" y="2778428"/>
                    <a:ext cx="105342" cy="240597"/>
                  </a:xfrm>
                  <a:custGeom>
                    <a:avLst/>
                    <a:gdLst>
                      <a:gd name="connsiteX0" fmla="*/ 0 w 99019"/>
                      <a:gd name="connsiteY0" fmla="*/ 0 h 226155"/>
                      <a:gd name="connsiteX1" fmla="*/ 99019 w 99019"/>
                      <a:gd name="connsiteY1" fmla="*/ 0 h 226155"/>
                      <a:gd name="connsiteX2" fmla="*/ 99019 w 99019"/>
                      <a:gd name="connsiteY2" fmla="*/ 226155 h 226155"/>
                      <a:gd name="connsiteX3" fmla="*/ 0 w 99019"/>
                      <a:gd name="connsiteY3" fmla="*/ 226155 h 226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019" h="226155">
                        <a:moveTo>
                          <a:pt x="0" y="0"/>
                        </a:moveTo>
                        <a:lnTo>
                          <a:pt x="99019" y="0"/>
                        </a:lnTo>
                        <a:lnTo>
                          <a:pt x="99019" y="226155"/>
                        </a:lnTo>
                        <a:lnTo>
                          <a:pt x="0" y="226155"/>
                        </a:lnTo>
                        <a:close/>
                      </a:path>
                    </a:pathLst>
                  </a:custGeom>
                  <a:grpFill/>
                  <a:ln w="61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8" name="任意多边形: 形状 7"/>
                  <p:cNvSpPr/>
                  <p:nvPr/>
                </p:nvSpPr>
                <p:spPr>
                  <a:xfrm>
                    <a:off x="6031575" y="2847356"/>
                    <a:ext cx="105342" cy="171668"/>
                  </a:xfrm>
                  <a:custGeom>
                    <a:avLst/>
                    <a:gdLst>
                      <a:gd name="connsiteX0" fmla="*/ 0 w 99019"/>
                      <a:gd name="connsiteY0" fmla="*/ 0 h 161364"/>
                      <a:gd name="connsiteX1" fmla="*/ 99019 w 99019"/>
                      <a:gd name="connsiteY1" fmla="*/ 0 h 161364"/>
                      <a:gd name="connsiteX2" fmla="*/ 99019 w 99019"/>
                      <a:gd name="connsiteY2" fmla="*/ 161365 h 161364"/>
                      <a:gd name="connsiteX3" fmla="*/ 0 w 99019"/>
                      <a:gd name="connsiteY3" fmla="*/ 161365 h 161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019" h="161364">
                        <a:moveTo>
                          <a:pt x="0" y="0"/>
                        </a:moveTo>
                        <a:lnTo>
                          <a:pt x="99019" y="0"/>
                        </a:lnTo>
                        <a:lnTo>
                          <a:pt x="99019" y="161365"/>
                        </a:lnTo>
                        <a:lnTo>
                          <a:pt x="0" y="161365"/>
                        </a:lnTo>
                        <a:close/>
                      </a:path>
                    </a:pathLst>
                  </a:custGeom>
                  <a:grpFill/>
                  <a:ln w="61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9" name="任意多边形: 形状 8"/>
                  <p:cNvSpPr/>
                  <p:nvPr/>
                </p:nvSpPr>
                <p:spPr>
                  <a:xfrm>
                    <a:off x="6154476" y="2904580"/>
                    <a:ext cx="105342" cy="114446"/>
                  </a:xfrm>
                  <a:custGeom>
                    <a:avLst/>
                    <a:gdLst>
                      <a:gd name="connsiteX0" fmla="*/ 0 w 99019"/>
                      <a:gd name="connsiteY0" fmla="*/ 0 h 107576"/>
                      <a:gd name="connsiteX1" fmla="*/ 99019 w 99019"/>
                      <a:gd name="connsiteY1" fmla="*/ 0 h 107576"/>
                      <a:gd name="connsiteX2" fmla="*/ 99019 w 99019"/>
                      <a:gd name="connsiteY2" fmla="*/ 107576 h 107576"/>
                      <a:gd name="connsiteX3" fmla="*/ 0 w 99019"/>
                      <a:gd name="connsiteY3" fmla="*/ 107576 h 107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019" h="107576">
                        <a:moveTo>
                          <a:pt x="0" y="0"/>
                        </a:moveTo>
                        <a:lnTo>
                          <a:pt x="99019" y="0"/>
                        </a:lnTo>
                        <a:lnTo>
                          <a:pt x="99019" y="107576"/>
                        </a:lnTo>
                        <a:lnTo>
                          <a:pt x="0" y="107576"/>
                        </a:lnTo>
                        <a:close/>
                      </a:path>
                    </a:pathLst>
                  </a:custGeom>
                  <a:grpFill/>
                  <a:ln w="61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10" name="任意多边形: 形状 9"/>
                  <p:cNvSpPr/>
                  <p:nvPr/>
                </p:nvSpPr>
                <p:spPr>
                  <a:xfrm>
                    <a:off x="5883316" y="3035282"/>
                    <a:ext cx="395359" cy="18857"/>
                  </a:xfrm>
                  <a:custGeom>
                    <a:avLst/>
                    <a:gdLst>
                      <a:gd name="connsiteX0" fmla="*/ 0 w 371627"/>
                      <a:gd name="connsiteY0" fmla="*/ 0 h 17725"/>
                      <a:gd name="connsiteX1" fmla="*/ 371628 w 371627"/>
                      <a:gd name="connsiteY1" fmla="*/ 0 h 17725"/>
                      <a:gd name="connsiteX2" fmla="*/ 371628 w 371627"/>
                      <a:gd name="connsiteY2" fmla="*/ 17726 h 17725"/>
                      <a:gd name="connsiteX3" fmla="*/ 0 w 371627"/>
                      <a:gd name="connsiteY3" fmla="*/ 17726 h 17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627" h="17725">
                        <a:moveTo>
                          <a:pt x="0" y="0"/>
                        </a:moveTo>
                        <a:lnTo>
                          <a:pt x="371628" y="0"/>
                        </a:lnTo>
                        <a:lnTo>
                          <a:pt x="371628" y="17726"/>
                        </a:lnTo>
                        <a:lnTo>
                          <a:pt x="0" y="17726"/>
                        </a:lnTo>
                        <a:close/>
                      </a:path>
                    </a:pathLst>
                  </a:custGeom>
                  <a:grpFill/>
                  <a:ln w="61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11" name="任意多边形: 形状 10"/>
                  <p:cNvSpPr/>
                  <p:nvPr/>
                </p:nvSpPr>
                <p:spPr>
                  <a:xfrm>
                    <a:off x="5919731" y="2611311"/>
                    <a:ext cx="343337" cy="225640"/>
                  </a:xfrm>
                  <a:custGeom>
                    <a:avLst/>
                    <a:gdLst>
                      <a:gd name="connsiteX0" fmla="*/ 253049 w 322728"/>
                      <a:gd name="connsiteY0" fmla="*/ 132637 h 212096"/>
                      <a:gd name="connsiteX1" fmla="*/ 0 w 322728"/>
                      <a:gd name="connsiteY1" fmla="*/ 0 h 212096"/>
                      <a:gd name="connsiteX2" fmla="*/ 251215 w 322728"/>
                      <a:gd name="connsiteY2" fmla="*/ 176034 h 212096"/>
                      <a:gd name="connsiteX3" fmla="*/ 251215 w 322728"/>
                      <a:gd name="connsiteY3" fmla="*/ 212097 h 212096"/>
                      <a:gd name="connsiteX4" fmla="*/ 322729 w 322728"/>
                      <a:gd name="connsiteY4" fmla="*/ 150362 h 212096"/>
                      <a:gd name="connsiteX5" fmla="*/ 249382 w 322728"/>
                      <a:gd name="connsiteY5" fmla="*/ 97185 h 212096"/>
                      <a:gd name="connsiteX6" fmla="*/ 253049 w 322728"/>
                      <a:gd name="connsiteY6" fmla="*/ 132637 h 2120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22728" h="212096">
                        <a:moveTo>
                          <a:pt x="253049" y="132637"/>
                        </a:moveTo>
                        <a:cubicBezTo>
                          <a:pt x="79460" y="157697"/>
                          <a:pt x="0" y="0"/>
                          <a:pt x="0" y="0"/>
                        </a:cubicBezTo>
                        <a:cubicBezTo>
                          <a:pt x="56844" y="165643"/>
                          <a:pt x="167477" y="177257"/>
                          <a:pt x="251215" y="176034"/>
                        </a:cubicBezTo>
                        <a:lnTo>
                          <a:pt x="251215" y="212097"/>
                        </a:lnTo>
                        <a:lnTo>
                          <a:pt x="322729" y="150362"/>
                        </a:lnTo>
                        <a:lnTo>
                          <a:pt x="249382" y="97185"/>
                        </a:lnTo>
                        <a:lnTo>
                          <a:pt x="253049" y="132637"/>
                        </a:lnTo>
                        <a:close/>
                      </a:path>
                    </a:pathLst>
                  </a:custGeom>
                  <a:grpFill/>
                  <a:ln w="61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</p:grpSp>
          </p:grpSp>
          <p:grpSp>
            <p:nvGrpSpPr>
              <p:cNvPr id="14" name="知鱼25"/>
              <p:cNvGrpSpPr/>
              <p:nvPr/>
            </p:nvGrpSpPr>
            <p:grpSpPr>
              <a:xfrm>
                <a:off x="3148740" y="4154915"/>
                <a:ext cx="324877" cy="385018"/>
                <a:chOff x="5442104" y="1861916"/>
                <a:chExt cx="444240" cy="526478"/>
              </a:xfrm>
              <a:solidFill>
                <a:schemeClr val="accent2"/>
              </a:solidFill>
            </p:grpSpPr>
            <p:sp>
              <p:nvSpPr>
                <p:cNvPr id="15" name="知鱼25-1"/>
                <p:cNvSpPr/>
                <p:nvPr/>
              </p:nvSpPr>
              <p:spPr>
                <a:xfrm>
                  <a:off x="5442104" y="1861916"/>
                  <a:ext cx="440081" cy="526478"/>
                </a:xfrm>
                <a:custGeom>
                  <a:avLst/>
                  <a:gdLst>
                    <a:gd name="connsiteX0" fmla="*/ 294288 w 440081"/>
                    <a:gd name="connsiteY0" fmla="*/ 220041 h 526478"/>
                    <a:gd name="connsiteX1" fmla="*/ 218691 w 440081"/>
                    <a:gd name="connsiteY1" fmla="*/ 298338 h 526478"/>
                    <a:gd name="connsiteX2" fmla="*/ 143094 w 440081"/>
                    <a:gd name="connsiteY2" fmla="*/ 220041 h 526478"/>
                    <a:gd name="connsiteX3" fmla="*/ 218691 w 440081"/>
                    <a:gd name="connsiteY3" fmla="*/ 141744 h 526478"/>
                    <a:gd name="connsiteX4" fmla="*/ 228140 w 440081"/>
                    <a:gd name="connsiteY4" fmla="*/ 143094 h 526478"/>
                    <a:gd name="connsiteX5" fmla="*/ 271339 w 440081"/>
                    <a:gd name="connsiteY5" fmla="*/ 99896 h 526478"/>
                    <a:gd name="connsiteX6" fmla="*/ 218691 w 440081"/>
                    <a:gd name="connsiteY6" fmla="*/ 87746 h 526478"/>
                    <a:gd name="connsiteX7" fmla="*/ 89096 w 440081"/>
                    <a:gd name="connsiteY7" fmla="*/ 220041 h 526478"/>
                    <a:gd name="connsiteX8" fmla="*/ 218691 w 440081"/>
                    <a:gd name="connsiteY8" fmla="*/ 352335 h 526478"/>
                    <a:gd name="connsiteX9" fmla="*/ 348285 w 440081"/>
                    <a:gd name="connsiteY9" fmla="*/ 220041 h 526478"/>
                    <a:gd name="connsiteX10" fmla="*/ 337486 w 440081"/>
                    <a:gd name="connsiteY10" fmla="*/ 168743 h 526478"/>
                    <a:gd name="connsiteX11" fmla="*/ 292938 w 440081"/>
                    <a:gd name="connsiteY11" fmla="*/ 213291 h 526478"/>
                    <a:gd name="connsiteX12" fmla="*/ 294288 w 440081"/>
                    <a:gd name="connsiteY12" fmla="*/ 220041 h 526478"/>
                    <a:gd name="connsiteX13" fmla="*/ 355035 w 440081"/>
                    <a:gd name="connsiteY13" fmla="*/ 394184 h 526478"/>
                    <a:gd name="connsiteX14" fmla="*/ 440082 w 440081"/>
                    <a:gd name="connsiteY14" fmla="*/ 220041 h 526478"/>
                    <a:gd name="connsiteX15" fmla="*/ 429282 w 440081"/>
                    <a:gd name="connsiteY15" fmla="*/ 151194 h 526478"/>
                    <a:gd name="connsiteX16" fmla="*/ 417133 w 440081"/>
                    <a:gd name="connsiteY16" fmla="*/ 163343 h 526478"/>
                    <a:gd name="connsiteX17" fmla="*/ 384734 w 440081"/>
                    <a:gd name="connsiteY17" fmla="*/ 176843 h 526478"/>
                    <a:gd name="connsiteX18" fmla="*/ 380684 w 440081"/>
                    <a:gd name="connsiteY18" fmla="*/ 176843 h 526478"/>
                    <a:gd name="connsiteX19" fmla="*/ 386084 w 440081"/>
                    <a:gd name="connsiteY19" fmla="*/ 220041 h 526478"/>
                    <a:gd name="connsiteX20" fmla="*/ 220041 w 440081"/>
                    <a:gd name="connsiteY20" fmla="*/ 386084 h 526478"/>
                    <a:gd name="connsiteX21" fmla="*/ 53998 w 440081"/>
                    <a:gd name="connsiteY21" fmla="*/ 220041 h 526478"/>
                    <a:gd name="connsiteX22" fmla="*/ 220041 w 440081"/>
                    <a:gd name="connsiteY22" fmla="*/ 53998 h 526478"/>
                    <a:gd name="connsiteX23" fmla="*/ 269989 w 440081"/>
                    <a:gd name="connsiteY23" fmla="*/ 62097 h 526478"/>
                    <a:gd name="connsiteX24" fmla="*/ 283488 w 440081"/>
                    <a:gd name="connsiteY24" fmla="*/ 29699 h 526478"/>
                    <a:gd name="connsiteX25" fmla="*/ 298338 w 440081"/>
                    <a:gd name="connsiteY25" fmla="*/ 14849 h 526478"/>
                    <a:gd name="connsiteX26" fmla="*/ 220041 w 440081"/>
                    <a:gd name="connsiteY26" fmla="*/ 0 h 526478"/>
                    <a:gd name="connsiteX27" fmla="*/ 0 w 440081"/>
                    <a:gd name="connsiteY27" fmla="*/ 220041 h 526478"/>
                    <a:gd name="connsiteX28" fmla="*/ 95846 w 440081"/>
                    <a:gd name="connsiteY28" fmla="*/ 402283 h 526478"/>
                    <a:gd name="connsiteX29" fmla="*/ 59397 w 440081"/>
                    <a:gd name="connsiteY29" fmla="*/ 499479 h 526478"/>
                    <a:gd name="connsiteX30" fmla="*/ 71547 w 440081"/>
                    <a:gd name="connsiteY30" fmla="*/ 525128 h 526478"/>
                    <a:gd name="connsiteX31" fmla="*/ 78297 w 440081"/>
                    <a:gd name="connsiteY31" fmla="*/ 526478 h 526478"/>
                    <a:gd name="connsiteX32" fmla="*/ 97196 w 440081"/>
                    <a:gd name="connsiteY32" fmla="*/ 512979 h 526478"/>
                    <a:gd name="connsiteX33" fmla="*/ 130944 w 440081"/>
                    <a:gd name="connsiteY33" fmla="*/ 422532 h 526478"/>
                    <a:gd name="connsiteX34" fmla="*/ 206541 w 440081"/>
                    <a:gd name="connsiteY34" fmla="*/ 440082 h 526478"/>
                    <a:gd name="connsiteX35" fmla="*/ 206541 w 440081"/>
                    <a:gd name="connsiteY35" fmla="*/ 506229 h 526478"/>
                    <a:gd name="connsiteX36" fmla="*/ 226790 w 440081"/>
                    <a:gd name="connsiteY36" fmla="*/ 526478 h 526478"/>
                    <a:gd name="connsiteX37" fmla="*/ 247040 w 440081"/>
                    <a:gd name="connsiteY37" fmla="*/ 506229 h 526478"/>
                    <a:gd name="connsiteX38" fmla="*/ 247040 w 440081"/>
                    <a:gd name="connsiteY38" fmla="*/ 438732 h 526478"/>
                    <a:gd name="connsiteX39" fmla="*/ 319936 w 440081"/>
                    <a:gd name="connsiteY39" fmla="*/ 415783 h 526478"/>
                    <a:gd name="connsiteX40" fmla="*/ 356385 w 440081"/>
                    <a:gd name="connsiteY40" fmla="*/ 512979 h 526478"/>
                    <a:gd name="connsiteX41" fmla="*/ 375284 w 440081"/>
                    <a:gd name="connsiteY41" fmla="*/ 526478 h 526478"/>
                    <a:gd name="connsiteX42" fmla="*/ 382034 w 440081"/>
                    <a:gd name="connsiteY42" fmla="*/ 525128 h 526478"/>
                    <a:gd name="connsiteX43" fmla="*/ 394183 w 440081"/>
                    <a:gd name="connsiteY43" fmla="*/ 499479 h 526478"/>
                    <a:gd name="connsiteX44" fmla="*/ 355035 w 440081"/>
                    <a:gd name="connsiteY44" fmla="*/ 394184 h 52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440081" h="526478">
                      <a:moveTo>
                        <a:pt x="294288" y="220041"/>
                      </a:moveTo>
                      <a:cubicBezTo>
                        <a:pt x="294288" y="263239"/>
                        <a:pt x="260539" y="298338"/>
                        <a:pt x="218691" y="298338"/>
                      </a:cubicBezTo>
                      <a:cubicBezTo>
                        <a:pt x="176843" y="298338"/>
                        <a:pt x="143094" y="263239"/>
                        <a:pt x="143094" y="220041"/>
                      </a:cubicBezTo>
                      <a:cubicBezTo>
                        <a:pt x="143094" y="176843"/>
                        <a:pt x="176843" y="141744"/>
                        <a:pt x="218691" y="141744"/>
                      </a:cubicBezTo>
                      <a:cubicBezTo>
                        <a:pt x="222741" y="141744"/>
                        <a:pt x="225440" y="141744"/>
                        <a:pt x="228140" y="143094"/>
                      </a:cubicBezTo>
                      <a:lnTo>
                        <a:pt x="271339" y="99896"/>
                      </a:lnTo>
                      <a:cubicBezTo>
                        <a:pt x="255139" y="91796"/>
                        <a:pt x="237590" y="87746"/>
                        <a:pt x="218691" y="87746"/>
                      </a:cubicBezTo>
                      <a:cubicBezTo>
                        <a:pt x="147144" y="87746"/>
                        <a:pt x="89096" y="147144"/>
                        <a:pt x="89096" y="220041"/>
                      </a:cubicBezTo>
                      <a:cubicBezTo>
                        <a:pt x="89096" y="292938"/>
                        <a:pt x="147144" y="352335"/>
                        <a:pt x="218691" y="352335"/>
                      </a:cubicBezTo>
                      <a:cubicBezTo>
                        <a:pt x="290238" y="352335"/>
                        <a:pt x="348285" y="292938"/>
                        <a:pt x="348285" y="220041"/>
                      </a:cubicBezTo>
                      <a:cubicBezTo>
                        <a:pt x="348285" y="201142"/>
                        <a:pt x="344236" y="183592"/>
                        <a:pt x="337486" y="168743"/>
                      </a:cubicBezTo>
                      <a:lnTo>
                        <a:pt x="292938" y="213291"/>
                      </a:lnTo>
                      <a:cubicBezTo>
                        <a:pt x="294288" y="214641"/>
                        <a:pt x="294288" y="217341"/>
                        <a:pt x="294288" y="220041"/>
                      </a:cubicBezTo>
                      <a:close/>
                      <a:moveTo>
                        <a:pt x="355035" y="394184"/>
                      </a:moveTo>
                      <a:cubicBezTo>
                        <a:pt x="406333" y="353685"/>
                        <a:pt x="440082" y="291588"/>
                        <a:pt x="440082" y="220041"/>
                      </a:cubicBezTo>
                      <a:cubicBezTo>
                        <a:pt x="440082" y="195742"/>
                        <a:pt x="436032" y="172793"/>
                        <a:pt x="429282" y="151194"/>
                      </a:cubicBezTo>
                      <a:lnTo>
                        <a:pt x="417133" y="163343"/>
                      </a:lnTo>
                      <a:cubicBezTo>
                        <a:pt x="407683" y="172793"/>
                        <a:pt x="396883" y="176843"/>
                        <a:pt x="384734" y="176843"/>
                      </a:cubicBezTo>
                      <a:cubicBezTo>
                        <a:pt x="383384" y="176843"/>
                        <a:pt x="382034" y="176843"/>
                        <a:pt x="380684" y="176843"/>
                      </a:cubicBezTo>
                      <a:cubicBezTo>
                        <a:pt x="384734" y="190342"/>
                        <a:pt x="386084" y="205191"/>
                        <a:pt x="386084" y="220041"/>
                      </a:cubicBezTo>
                      <a:cubicBezTo>
                        <a:pt x="386084" y="311837"/>
                        <a:pt x="311837" y="386084"/>
                        <a:pt x="220041" y="386084"/>
                      </a:cubicBezTo>
                      <a:cubicBezTo>
                        <a:pt x="128245" y="386084"/>
                        <a:pt x="53998" y="311837"/>
                        <a:pt x="53998" y="220041"/>
                      </a:cubicBezTo>
                      <a:cubicBezTo>
                        <a:pt x="53998" y="128245"/>
                        <a:pt x="128245" y="53998"/>
                        <a:pt x="220041" y="53998"/>
                      </a:cubicBezTo>
                      <a:cubicBezTo>
                        <a:pt x="237590" y="53998"/>
                        <a:pt x="253789" y="56698"/>
                        <a:pt x="269989" y="62097"/>
                      </a:cubicBezTo>
                      <a:cubicBezTo>
                        <a:pt x="269989" y="49948"/>
                        <a:pt x="275388" y="39148"/>
                        <a:pt x="283488" y="29699"/>
                      </a:cubicBezTo>
                      <a:lnTo>
                        <a:pt x="298338" y="14849"/>
                      </a:lnTo>
                      <a:cubicBezTo>
                        <a:pt x="274038" y="5400"/>
                        <a:pt x="247040" y="0"/>
                        <a:pt x="220041" y="0"/>
                      </a:cubicBezTo>
                      <a:cubicBezTo>
                        <a:pt x="98546" y="0"/>
                        <a:pt x="0" y="98546"/>
                        <a:pt x="0" y="220041"/>
                      </a:cubicBezTo>
                      <a:cubicBezTo>
                        <a:pt x="0" y="295638"/>
                        <a:pt x="37798" y="361785"/>
                        <a:pt x="95846" y="402283"/>
                      </a:cubicBezTo>
                      <a:lnTo>
                        <a:pt x="59397" y="499479"/>
                      </a:lnTo>
                      <a:cubicBezTo>
                        <a:pt x="55348" y="510279"/>
                        <a:pt x="60747" y="521078"/>
                        <a:pt x="71547" y="525128"/>
                      </a:cubicBezTo>
                      <a:cubicBezTo>
                        <a:pt x="74247" y="526478"/>
                        <a:pt x="76947" y="526478"/>
                        <a:pt x="78297" y="526478"/>
                      </a:cubicBezTo>
                      <a:cubicBezTo>
                        <a:pt x="86396" y="526478"/>
                        <a:pt x="94496" y="521078"/>
                        <a:pt x="97196" y="512979"/>
                      </a:cubicBezTo>
                      <a:lnTo>
                        <a:pt x="130944" y="422532"/>
                      </a:lnTo>
                      <a:cubicBezTo>
                        <a:pt x="153894" y="433332"/>
                        <a:pt x="179542" y="438732"/>
                        <a:pt x="206541" y="440082"/>
                      </a:cubicBezTo>
                      <a:lnTo>
                        <a:pt x="206541" y="506229"/>
                      </a:lnTo>
                      <a:cubicBezTo>
                        <a:pt x="206541" y="517028"/>
                        <a:pt x="215991" y="526478"/>
                        <a:pt x="226790" y="526478"/>
                      </a:cubicBezTo>
                      <a:cubicBezTo>
                        <a:pt x="237590" y="526478"/>
                        <a:pt x="247040" y="517028"/>
                        <a:pt x="247040" y="506229"/>
                      </a:cubicBezTo>
                      <a:lnTo>
                        <a:pt x="247040" y="438732"/>
                      </a:lnTo>
                      <a:cubicBezTo>
                        <a:pt x="272688" y="436032"/>
                        <a:pt x="298338" y="427932"/>
                        <a:pt x="319936" y="415783"/>
                      </a:cubicBezTo>
                      <a:lnTo>
                        <a:pt x="356385" y="512979"/>
                      </a:lnTo>
                      <a:cubicBezTo>
                        <a:pt x="359085" y="521078"/>
                        <a:pt x="367184" y="526478"/>
                        <a:pt x="375284" y="526478"/>
                      </a:cubicBezTo>
                      <a:cubicBezTo>
                        <a:pt x="377984" y="526478"/>
                        <a:pt x="380684" y="526478"/>
                        <a:pt x="382034" y="525128"/>
                      </a:cubicBezTo>
                      <a:cubicBezTo>
                        <a:pt x="392834" y="521078"/>
                        <a:pt x="398233" y="508929"/>
                        <a:pt x="394183" y="499479"/>
                      </a:cubicBezTo>
                      <a:lnTo>
                        <a:pt x="355035" y="394184"/>
                      </a:lnTo>
                      <a:close/>
                    </a:path>
                  </a:pathLst>
                </a:custGeom>
                <a:grpFill/>
                <a:ln w="13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6" name="知鱼25-2"/>
                <p:cNvSpPr/>
                <p:nvPr/>
              </p:nvSpPr>
              <p:spPr>
                <a:xfrm>
                  <a:off x="5618947" y="1865966"/>
                  <a:ext cx="267398" cy="261889"/>
                </a:xfrm>
                <a:custGeom>
                  <a:avLst/>
                  <a:gdLst>
                    <a:gd name="connsiteX0" fmla="*/ 259189 w 267398"/>
                    <a:gd name="connsiteY0" fmla="*/ 67497 h 261889"/>
                    <a:gd name="connsiteX1" fmla="*/ 221391 w 267398"/>
                    <a:gd name="connsiteY1" fmla="*/ 52648 h 261889"/>
                    <a:gd name="connsiteX2" fmla="*/ 214641 w 267398"/>
                    <a:gd name="connsiteY2" fmla="*/ 45898 h 261889"/>
                    <a:gd name="connsiteX3" fmla="*/ 199792 w 267398"/>
                    <a:gd name="connsiteY3" fmla="*/ 8100 h 261889"/>
                    <a:gd name="connsiteX4" fmla="*/ 187642 w 267398"/>
                    <a:gd name="connsiteY4" fmla="*/ 0 h 261889"/>
                    <a:gd name="connsiteX5" fmla="*/ 178192 w 267398"/>
                    <a:gd name="connsiteY5" fmla="*/ 4050 h 261889"/>
                    <a:gd name="connsiteX6" fmla="*/ 130944 w 267398"/>
                    <a:gd name="connsiteY6" fmla="*/ 51298 h 261889"/>
                    <a:gd name="connsiteX7" fmla="*/ 128245 w 267398"/>
                    <a:gd name="connsiteY7" fmla="*/ 64797 h 261889"/>
                    <a:gd name="connsiteX8" fmla="*/ 140394 w 267398"/>
                    <a:gd name="connsiteY8" fmla="*/ 97196 h 261889"/>
                    <a:gd name="connsiteX9" fmla="*/ 59397 w 267398"/>
                    <a:gd name="connsiteY9" fmla="*/ 178193 h 261889"/>
                    <a:gd name="connsiteX10" fmla="*/ 43198 w 267398"/>
                    <a:gd name="connsiteY10" fmla="*/ 175493 h 261889"/>
                    <a:gd name="connsiteX11" fmla="*/ 0 w 267398"/>
                    <a:gd name="connsiteY11" fmla="*/ 218691 h 261889"/>
                    <a:gd name="connsiteX12" fmla="*/ 43198 w 267398"/>
                    <a:gd name="connsiteY12" fmla="*/ 261889 h 261889"/>
                    <a:gd name="connsiteX13" fmla="*/ 86396 w 267398"/>
                    <a:gd name="connsiteY13" fmla="*/ 218691 h 261889"/>
                    <a:gd name="connsiteX14" fmla="*/ 83696 w 267398"/>
                    <a:gd name="connsiteY14" fmla="*/ 202492 h 261889"/>
                    <a:gd name="connsiteX15" fmla="*/ 161993 w 267398"/>
                    <a:gd name="connsiteY15" fmla="*/ 124195 h 261889"/>
                    <a:gd name="connsiteX16" fmla="*/ 203841 w 267398"/>
                    <a:gd name="connsiteY16" fmla="*/ 140394 h 261889"/>
                    <a:gd name="connsiteX17" fmla="*/ 207891 w 267398"/>
                    <a:gd name="connsiteY17" fmla="*/ 141744 h 261889"/>
                    <a:gd name="connsiteX18" fmla="*/ 217341 w 267398"/>
                    <a:gd name="connsiteY18" fmla="*/ 137694 h 261889"/>
                    <a:gd name="connsiteX19" fmla="*/ 264589 w 267398"/>
                    <a:gd name="connsiteY19" fmla="*/ 90446 h 261889"/>
                    <a:gd name="connsiteX20" fmla="*/ 259189 w 267398"/>
                    <a:gd name="connsiteY20" fmla="*/ 67497 h 2618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67398" h="261889">
                      <a:moveTo>
                        <a:pt x="259189" y="67497"/>
                      </a:moveTo>
                      <a:lnTo>
                        <a:pt x="221391" y="52648"/>
                      </a:lnTo>
                      <a:cubicBezTo>
                        <a:pt x="217341" y="51298"/>
                        <a:pt x="215991" y="48598"/>
                        <a:pt x="214641" y="45898"/>
                      </a:cubicBezTo>
                      <a:lnTo>
                        <a:pt x="199792" y="8100"/>
                      </a:lnTo>
                      <a:cubicBezTo>
                        <a:pt x="198442" y="2700"/>
                        <a:pt x="193042" y="0"/>
                        <a:pt x="187642" y="0"/>
                      </a:cubicBezTo>
                      <a:cubicBezTo>
                        <a:pt x="184942" y="0"/>
                        <a:pt x="180892" y="1350"/>
                        <a:pt x="178192" y="4050"/>
                      </a:cubicBezTo>
                      <a:lnTo>
                        <a:pt x="130944" y="51298"/>
                      </a:lnTo>
                      <a:cubicBezTo>
                        <a:pt x="126895" y="55348"/>
                        <a:pt x="126895" y="60747"/>
                        <a:pt x="128245" y="64797"/>
                      </a:cubicBezTo>
                      <a:lnTo>
                        <a:pt x="140394" y="97196"/>
                      </a:lnTo>
                      <a:lnTo>
                        <a:pt x="59397" y="178193"/>
                      </a:lnTo>
                      <a:cubicBezTo>
                        <a:pt x="53998" y="175493"/>
                        <a:pt x="48598" y="175493"/>
                        <a:pt x="43198" y="175493"/>
                      </a:cubicBezTo>
                      <a:cubicBezTo>
                        <a:pt x="18899" y="175493"/>
                        <a:pt x="0" y="194392"/>
                        <a:pt x="0" y="218691"/>
                      </a:cubicBezTo>
                      <a:cubicBezTo>
                        <a:pt x="0" y="242990"/>
                        <a:pt x="18899" y="261889"/>
                        <a:pt x="43198" y="261889"/>
                      </a:cubicBezTo>
                      <a:cubicBezTo>
                        <a:pt x="67497" y="261889"/>
                        <a:pt x="86396" y="242990"/>
                        <a:pt x="86396" y="218691"/>
                      </a:cubicBezTo>
                      <a:cubicBezTo>
                        <a:pt x="86396" y="213291"/>
                        <a:pt x="85046" y="207891"/>
                        <a:pt x="83696" y="202492"/>
                      </a:cubicBezTo>
                      <a:lnTo>
                        <a:pt x="161993" y="124195"/>
                      </a:lnTo>
                      <a:lnTo>
                        <a:pt x="203841" y="140394"/>
                      </a:lnTo>
                      <a:cubicBezTo>
                        <a:pt x="205191" y="140394"/>
                        <a:pt x="206541" y="141744"/>
                        <a:pt x="207891" y="141744"/>
                      </a:cubicBezTo>
                      <a:cubicBezTo>
                        <a:pt x="210591" y="141744"/>
                        <a:pt x="214641" y="140394"/>
                        <a:pt x="217341" y="137694"/>
                      </a:cubicBezTo>
                      <a:lnTo>
                        <a:pt x="264589" y="90446"/>
                      </a:lnTo>
                      <a:cubicBezTo>
                        <a:pt x="269989" y="82347"/>
                        <a:pt x="267289" y="71547"/>
                        <a:pt x="259189" y="67497"/>
                      </a:cubicBezTo>
                      <a:close/>
                    </a:path>
                  </a:pathLst>
                </a:custGeom>
                <a:grpFill/>
                <a:ln w="13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17" name="知鱼34"/>
              <p:cNvGrpSpPr/>
              <p:nvPr/>
            </p:nvGrpSpPr>
            <p:grpSpPr>
              <a:xfrm>
                <a:off x="7337575" y="4195606"/>
                <a:ext cx="340441" cy="303637"/>
                <a:chOff x="8297703" y="5572912"/>
                <a:chExt cx="499479" cy="445481"/>
              </a:xfrm>
              <a:solidFill>
                <a:schemeClr val="accent3"/>
              </a:solidFill>
            </p:grpSpPr>
            <p:sp>
              <p:nvSpPr>
                <p:cNvPr id="18" name="知鱼34-1"/>
                <p:cNvSpPr/>
                <p:nvPr/>
              </p:nvSpPr>
              <p:spPr>
                <a:xfrm>
                  <a:off x="8297703" y="5572912"/>
                  <a:ext cx="485979" cy="445481"/>
                </a:xfrm>
                <a:custGeom>
                  <a:avLst/>
                  <a:gdLst>
                    <a:gd name="connsiteX0" fmla="*/ 431982 w 485979"/>
                    <a:gd name="connsiteY0" fmla="*/ 0 h 445481"/>
                    <a:gd name="connsiteX1" fmla="*/ 53998 w 485979"/>
                    <a:gd name="connsiteY1" fmla="*/ 0 h 445481"/>
                    <a:gd name="connsiteX2" fmla="*/ 0 w 485979"/>
                    <a:gd name="connsiteY2" fmla="*/ 53998 h 445481"/>
                    <a:gd name="connsiteX3" fmla="*/ 0 w 485979"/>
                    <a:gd name="connsiteY3" fmla="*/ 391484 h 445481"/>
                    <a:gd name="connsiteX4" fmla="*/ 53998 w 485979"/>
                    <a:gd name="connsiteY4" fmla="*/ 445481 h 445481"/>
                    <a:gd name="connsiteX5" fmla="*/ 318587 w 485979"/>
                    <a:gd name="connsiteY5" fmla="*/ 445481 h 445481"/>
                    <a:gd name="connsiteX6" fmla="*/ 283488 w 485979"/>
                    <a:gd name="connsiteY6" fmla="*/ 391484 h 445481"/>
                    <a:gd name="connsiteX7" fmla="*/ 67497 w 485979"/>
                    <a:gd name="connsiteY7" fmla="*/ 391484 h 445481"/>
                    <a:gd name="connsiteX8" fmla="*/ 53998 w 485979"/>
                    <a:gd name="connsiteY8" fmla="*/ 377984 h 445481"/>
                    <a:gd name="connsiteX9" fmla="*/ 53998 w 485979"/>
                    <a:gd name="connsiteY9" fmla="*/ 148494 h 445481"/>
                    <a:gd name="connsiteX10" fmla="*/ 67497 w 485979"/>
                    <a:gd name="connsiteY10" fmla="*/ 134994 h 445481"/>
                    <a:gd name="connsiteX11" fmla="*/ 418483 w 485979"/>
                    <a:gd name="connsiteY11" fmla="*/ 134994 h 445481"/>
                    <a:gd name="connsiteX12" fmla="*/ 431982 w 485979"/>
                    <a:gd name="connsiteY12" fmla="*/ 148494 h 445481"/>
                    <a:gd name="connsiteX13" fmla="*/ 431982 w 485979"/>
                    <a:gd name="connsiteY13" fmla="*/ 225441 h 445481"/>
                    <a:gd name="connsiteX14" fmla="*/ 485980 w 485979"/>
                    <a:gd name="connsiteY14" fmla="*/ 251090 h 445481"/>
                    <a:gd name="connsiteX15" fmla="*/ 485980 w 485979"/>
                    <a:gd name="connsiteY15" fmla="*/ 52648 h 445481"/>
                    <a:gd name="connsiteX16" fmla="*/ 431982 w 485979"/>
                    <a:gd name="connsiteY16" fmla="*/ 0 h 445481"/>
                    <a:gd name="connsiteX17" fmla="*/ 80997 w 485979"/>
                    <a:gd name="connsiteY17" fmla="*/ 94496 h 445481"/>
                    <a:gd name="connsiteX18" fmla="*/ 53998 w 485979"/>
                    <a:gd name="connsiteY18" fmla="*/ 67497 h 445481"/>
                    <a:gd name="connsiteX19" fmla="*/ 80997 w 485979"/>
                    <a:gd name="connsiteY19" fmla="*/ 40498 h 445481"/>
                    <a:gd name="connsiteX20" fmla="*/ 107996 w 485979"/>
                    <a:gd name="connsiteY20" fmla="*/ 67497 h 445481"/>
                    <a:gd name="connsiteX21" fmla="*/ 80997 w 485979"/>
                    <a:gd name="connsiteY21" fmla="*/ 94496 h 445481"/>
                    <a:gd name="connsiteX22" fmla="*/ 215991 w 485979"/>
                    <a:gd name="connsiteY22" fmla="*/ 87746 h 445481"/>
                    <a:gd name="connsiteX23" fmla="*/ 161993 w 485979"/>
                    <a:gd name="connsiteY23" fmla="*/ 87746 h 445481"/>
                    <a:gd name="connsiteX24" fmla="*/ 141744 w 485979"/>
                    <a:gd name="connsiteY24" fmla="*/ 67497 h 445481"/>
                    <a:gd name="connsiteX25" fmla="*/ 161993 w 485979"/>
                    <a:gd name="connsiteY25" fmla="*/ 47248 h 445481"/>
                    <a:gd name="connsiteX26" fmla="*/ 215991 w 485979"/>
                    <a:gd name="connsiteY26" fmla="*/ 47248 h 445481"/>
                    <a:gd name="connsiteX27" fmla="*/ 236240 w 485979"/>
                    <a:gd name="connsiteY27" fmla="*/ 67497 h 445481"/>
                    <a:gd name="connsiteX28" fmla="*/ 215991 w 485979"/>
                    <a:gd name="connsiteY28" fmla="*/ 87746 h 445481"/>
                    <a:gd name="connsiteX29" fmla="*/ 209241 w 485979"/>
                    <a:gd name="connsiteY29" fmla="*/ 306437 h 445481"/>
                    <a:gd name="connsiteX30" fmla="*/ 191692 w 485979"/>
                    <a:gd name="connsiteY30" fmla="*/ 323987 h 445481"/>
                    <a:gd name="connsiteX31" fmla="*/ 209241 w 485979"/>
                    <a:gd name="connsiteY31" fmla="*/ 341536 h 445481"/>
                    <a:gd name="connsiteX32" fmla="*/ 263239 w 485979"/>
                    <a:gd name="connsiteY32" fmla="*/ 341536 h 445481"/>
                    <a:gd name="connsiteX33" fmla="*/ 280788 w 485979"/>
                    <a:gd name="connsiteY33" fmla="*/ 323987 h 445481"/>
                    <a:gd name="connsiteX34" fmla="*/ 263239 w 485979"/>
                    <a:gd name="connsiteY34" fmla="*/ 306437 h 445481"/>
                    <a:gd name="connsiteX35" fmla="*/ 209241 w 485979"/>
                    <a:gd name="connsiteY35" fmla="*/ 306437 h 445481"/>
                    <a:gd name="connsiteX36" fmla="*/ 321287 w 485979"/>
                    <a:gd name="connsiteY36" fmla="*/ 256489 h 445481"/>
                    <a:gd name="connsiteX37" fmla="*/ 303737 w 485979"/>
                    <a:gd name="connsiteY37" fmla="*/ 238940 h 445481"/>
                    <a:gd name="connsiteX38" fmla="*/ 209241 w 485979"/>
                    <a:gd name="connsiteY38" fmla="*/ 238940 h 445481"/>
                    <a:gd name="connsiteX39" fmla="*/ 191692 w 485979"/>
                    <a:gd name="connsiteY39" fmla="*/ 256489 h 445481"/>
                    <a:gd name="connsiteX40" fmla="*/ 209241 w 485979"/>
                    <a:gd name="connsiteY40" fmla="*/ 274039 h 445481"/>
                    <a:gd name="connsiteX41" fmla="*/ 303737 w 485979"/>
                    <a:gd name="connsiteY41" fmla="*/ 274039 h 445481"/>
                    <a:gd name="connsiteX42" fmla="*/ 321287 w 485979"/>
                    <a:gd name="connsiteY42" fmla="*/ 256489 h 445481"/>
                    <a:gd name="connsiteX43" fmla="*/ 371235 w 485979"/>
                    <a:gd name="connsiteY43" fmla="*/ 171443 h 445481"/>
                    <a:gd name="connsiteX44" fmla="*/ 114745 w 485979"/>
                    <a:gd name="connsiteY44" fmla="*/ 171443 h 445481"/>
                    <a:gd name="connsiteX45" fmla="*/ 97196 w 485979"/>
                    <a:gd name="connsiteY45" fmla="*/ 188992 h 445481"/>
                    <a:gd name="connsiteX46" fmla="*/ 114745 w 485979"/>
                    <a:gd name="connsiteY46" fmla="*/ 206542 h 445481"/>
                    <a:gd name="connsiteX47" fmla="*/ 371235 w 485979"/>
                    <a:gd name="connsiteY47" fmla="*/ 206542 h 445481"/>
                    <a:gd name="connsiteX48" fmla="*/ 388784 w 485979"/>
                    <a:gd name="connsiteY48" fmla="*/ 188992 h 445481"/>
                    <a:gd name="connsiteX49" fmla="*/ 371235 w 485979"/>
                    <a:gd name="connsiteY49" fmla="*/ 171443 h 445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85979" h="445481">
                      <a:moveTo>
                        <a:pt x="431982" y="0"/>
                      </a:moveTo>
                      <a:lnTo>
                        <a:pt x="53998" y="0"/>
                      </a:lnTo>
                      <a:cubicBezTo>
                        <a:pt x="24299" y="0"/>
                        <a:pt x="0" y="24299"/>
                        <a:pt x="0" y="53998"/>
                      </a:cubicBezTo>
                      <a:lnTo>
                        <a:pt x="0" y="391484"/>
                      </a:lnTo>
                      <a:cubicBezTo>
                        <a:pt x="0" y="421183"/>
                        <a:pt x="24299" y="445481"/>
                        <a:pt x="53998" y="445481"/>
                      </a:cubicBezTo>
                      <a:lnTo>
                        <a:pt x="318587" y="445481"/>
                      </a:lnTo>
                      <a:cubicBezTo>
                        <a:pt x="302387" y="430632"/>
                        <a:pt x="290238" y="411733"/>
                        <a:pt x="283488" y="391484"/>
                      </a:cubicBezTo>
                      <a:lnTo>
                        <a:pt x="67497" y="391484"/>
                      </a:lnTo>
                      <a:cubicBezTo>
                        <a:pt x="59397" y="391484"/>
                        <a:pt x="53998" y="386084"/>
                        <a:pt x="53998" y="377984"/>
                      </a:cubicBezTo>
                      <a:lnTo>
                        <a:pt x="53998" y="148494"/>
                      </a:lnTo>
                      <a:cubicBezTo>
                        <a:pt x="53998" y="140394"/>
                        <a:pt x="59397" y="134994"/>
                        <a:pt x="67497" y="134994"/>
                      </a:cubicBezTo>
                      <a:lnTo>
                        <a:pt x="418483" y="134994"/>
                      </a:lnTo>
                      <a:cubicBezTo>
                        <a:pt x="426582" y="134994"/>
                        <a:pt x="431982" y="140394"/>
                        <a:pt x="431982" y="148494"/>
                      </a:cubicBezTo>
                      <a:lnTo>
                        <a:pt x="431982" y="225441"/>
                      </a:lnTo>
                      <a:cubicBezTo>
                        <a:pt x="452231" y="229490"/>
                        <a:pt x="471130" y="238940"/>
                        <a:pt x="485980" y="251090"/>
                      </a:cubicBezTo>
                      <a:lnTo>
                        <a:pt x="485980" y="52648"/>
                      </a:lnTo>
                      <a:cubicBezTo>
                        <a:pt x="485980" y="22949"/>
                        <a:pt x="461681" y="0"/>
                        <a:pt x="431982" y="0"/>
                      </a:cubicBezTo>
                      <a:close/>
                      <a:moveTo>
                        <a:pt x="80997" y="94496"/>
                      </a:moveTo>
                      <a:cubicBezTo>
                        <a:pt x="66147" y="94496"/>
                        <a:pt x="53998" y="82347"/>
                        <a:pt x="53998" y="67497"/>
                      </a:cubicBezTo>
                      <a:cubicBezTo>
                        <a:pt x="53998" y="52648"/>
                        <a:pt x="66147" y="40498"/>
                        <a:pt x="80997" y="40498"/>
                      </a:cubicBezTo>
                      <a:cubicBezTo>
                        <a:pt x="95846" y="40498"/>
                        <a:pt x="107996" y="52648"/>
                        <a:pt x="107996" y="67497"/>
                      </a:cubicBezTo>
                      <a:cubicBezTo>
                        <a:pt x="107996" y="82347"/>
                        <a:pt x="95846" y="94496"/>
                        <a:pt x="80997" y="94496"/>
                      </a:cubicBezTo>
                      <a:close/>
                      <a:moveTo>
                        <a:pt x="215991" y="87746"/>
                      </a:moveTo>
                      <a:lnTo>
                        <a:pt x="161993" y="87746"/>
                      </a:lnTo>
                      <a:cubicBezTo>
                        <a:pt x="151194" y="87746"/>
                        <a:pt x="141744" y="78297"/>
                        <a:pt x="141744" y="67497"/>
                      </a:cubicBezTo>
                      <a:cubicBezTo>
                        <a:pt x="141744" y="56698"/>
                        <a:pt x="151194" y="47248"/>
                        <a:pt x="161993" y="47248"/>
                      </a:cubicBezTo>
                      <a:lnTo>
                        <a:pt x="215991" y="47248"/>
                      </a:lnTo>
                      <a:cubicBezTo>
                        <a:pt x="226791" y="47248"/>
                        <a:pt x="236240" y="56698"/>
                        <a:pt x="236240" y="67497"/>
                      </a:cubicBezTo>
                      <a:cubicBezTo>
                        <a:pt x="236240" y="78297"/>
                        <a:pt x="226791" y="87746"/>
                        <a:pt x="215991" y="87746"/>
                      </a:cubicBezTo>
                      <a:close/>
                      <a:moveTo>
                        <a:pt x="209241" y="306437"/>
                      </a:moveTo>
                      <a:cubicBezTo>
                        <a:pt x="199792" y="306437"/>
                        <a:pt x="191692" y="314537"/>
                        <a:pt x="191692" y="323987"/>
                      </a:cubicBezTo>
                      <a:cubicBezTo>
                        <a:pt x="191692" y="333436"/>
                        <a:pt x="199792" y="341536"/>
                        <a:pt x="209241" y="341536"/>
                      </a:cubicBezTo>
                      <a:lnTo>
                        <a:pt x="263239" y="341536"/>
                      </a:lnTo>
                      <a:cubicBezTo>
                        <a:pt x="272689" y="341536"/>
                        <a:pt x="280788" y="333436"/>
                        <a:pt x="280788" y="323987"/>
                      </a:cubicBezTo>
                      <a:cubicBezTo>
                        <a:pt x="280788" y="314537"/>
                        <a:pt x="272689" y="306437"/>
                        <a:pt x="263239" y="306437"/>
                      </a:cubicBezTo>
                      <a:lnTo>
                        <a:pt x="209241" y="306437"/>
                      </a:lnTo>
                      <a:close/>
                      <a:moveTo>
                        <a:pt x="321287" y="256489"/>
                      </a:moveTo>
                      <a:cubicBezTo>
                        <a:pt x="321287" y="247040"/>
                        <a:pt x="313187" y="238940"/>
                        <a:pt x="303737" y="238940"/>
                      </a:cubicBezTo>
                      <a:lnTo>
                        <a:pt x="209241" y="238940"/>
                      </a:lnTo>
                      <a:cubicBezTo>
                        <a:pt x="199792" y="238940"/>
                        <a:pt x="191692" y="247040"/>
                        <a:pt x="191692" y="256489"/>
                      </a:cubicBezTo>
                      <a:cubicBezTo>
                        <a:pt x="191692" y="265939"/>
                        <a:pt x="199792" y="274039"/>
                        <a:pt x="209241" y="274039"/>
                      </a:cubicBezTo>
                      <a:lnTo>
                        <a:pt x="303737" y="274039"/>
                      </a:lnTo>
                      <a:cubicBezTo>
                        <a:pt x="313187" y="272689"/>
                        <a:pt x="321287" y="264589"/>
                        <a:pt x="321287" y="256489"/>
                      </a:cubicBezTo>
                      <a:close/>
                      <a:moveTo>
                        <a:pt x="371235" y="171443"/>
                      </a:moveTo>
                      <a:lnTo>
                        <a:pt x="114745" y="171443"/>
                      </a:lnTo>
                      <a:cubicBezTo>
                        <a:pt x="105296" y="171443"/>
                        <a:pt x="97196" y="179543"/>
                        <a:pt x="97196" y="188992"/>
                      </a:cubicBezTo>
                      <a:cubicBezTo>
                        <a:pt x="97196" y="198442"/>
                        <a:pt x="105296" y="206542"/>
                        <a:pt x="114745" y="206542"/>
                      </a:cubicBezTo>
                      <a:lnTo>
                        <a:pt x="371235" y="206542"/>
                      </a:lnTo>
                      <a:cubicBezTo>
                        <a:pt x="380684" y="206542"/>
                        <a:pt x="388784" y="198442"/>
                        <a:pt x="388784" y="188992"/>
                      </a:cubicBezTo>
                      <a:cubicBezTo>
                        <a:pt x="388784" y="179543"/>
                        <a:pt x="380684" y="171443"/>
                        <a:pt x="371235" y="171443"/>
                      </a:cubicBezTo>
                      <a:close/>
                    </a:path>
                  </a:pathLst>
                </a:custGeom>
                <a:grpFill/>
                <a:ln w="13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9" name="知鱼34-2"/>
                <p:cNvSpPr/>
                <p:nvPr/>
              </p:nvSpPr>
              <p:spPr>
                <a:xfrm>
                  <a:off x="8398949" y="5822652"/>
                  <a:ext cx="398233" cy="195741"/>
                </a:xfrm>
                <a:custGeom>
                  <a:avLst/>
                  <a:gdLst>
                    <a:gd name="connsiteX0" fmla="*/ 47248 w 398233"/>
                    <a:gd name="connsiteY0" fmla="*/ 0 h 195741"/>
                    <a:gd name="connsiteX1" fmla="*/ 13499 w 398233"/>
                    <a:gd name="connsiteY1" fmla="*/ 0 h 195741"/>
                    <a:gd name="connsiteX2" fmla="*/ 0 w 398233"/>
                    <a:gd name="connsiteY2" fmla="*/ 13499 h 195741"/>
                    <a:gd name="connsiteX3" fmla="*/ 0 w 398233"/>
                    <a:gd name="connsiteY3" fmla="*/ 67497 h 195741"/>
                    <a:gd name="connsiteX4" fmla="*/ 13499 w 398233"/>
                    <a:gd name="connsiteY4" fmla="*/ 80997 h 195741"/>
                    <a:gd name="connsiteX5" fmla="*/ 47248 w 398233"/>
                    <a:gd name="connsiteY5" fmla="*/ 80997 h 195741"/>
                    <a:gd name="connsiteX6" fmla="*/ 60747 w 398233"/>
                    <a:gd name="connsiteY6" fmla="*/ 67497 h 195741"/>
                    <a:gd name="connsiteX7" fmla="*/ 60747 w 398233"/>
                    <a:gd name="connsiteY7" fmla="*/ 13499 h 195741"/>
                    <a:gd name="connsiteX8" fmla="*/ 47248 w 398233"/>
                    <a:gd name="connsiteY8" fmla="*/ 0 h 195741"/>
                    <a:gd name="connsiteX9" fmla="*/ 303737 w 398233"/>
                    <a:gd name="connsiteY9" fmla="*/ 6750 h 195741"/>
                    <a:gd name="connsiteX10" fmla="*/ 209241 w 398233"/>
                    <a:gd name="connsiteY10" fmla="*/ 101246 h 195741"/>
                    <a:gd name="connsiteX11" fmla="*/ 303737 w 398233"/>
                    <a:gd name="connsiteY11" fmla="*/ 195742 h 195741"/>
                    <a:gd name="connsiteX12" fmla="*/ 398234 w 398233"/>
                    <a:gd name="connsiteY12" fmla="*/ 101246 h 195741"/>
                    <a:gd name="connsiteX13" fmla="*/ 303737 w 398233"/>
                    <a:gd name="connsiteY13" fmla="*/ 6750 h 195741"/>
                    <a:gd name="connsiteX14" fmla="*/ 290238 w 398233"/>
                    <a:gd name="connsiteY14" fmla="*/ 144444 h 195741"/>
                    <a:gd name="connsiteX15" fmla="*/ 247040 w 398233"/>
                    <a:gd name="connsiteY15" fmla="*/ 101246 h 195741"/>
                    <a:gd name="connsiteX16" fmla="*/ 267289 w 398233"/>
                    <a:gd name="connsiteY16" fmla="*/ 80997 h 195741"/>
                    <a:gd name="connsiteX17" fmla="*/ 290238 w 398233"/>
                    <a:gd name="connsiteY17" fmla="*/ 103946 h 195741"/>
                    <a:gd name="connsiteX18" fmla="*/ 338836 w 398233"/>
                    <a:gd name="connsiteY18" fmla="*/ 55348 h 195741"/>
                    <a:gd name="connsiteX19" fmla="*/ 357735 w 398233"/>
                    <a:gd name="connsiteY19" fmla="*/ 74247 h 195741"/>
                    <a:gd name="connsiteX20" fmla="*/ 290238 w 398233"/>
                    <a:gd name="connsiteY20" fmla="*/ 144444 h 1957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98233" h="195741">
                      <a:moveTo>
                        <a:pt x="47248" y="0"/>
                      </a:moveTo>
                      <a:lnTo>
                        <a:pt x="13499" y="0"/>
                      </a:lnTo>
                      <a:cubicBezTo>
                        <a:pt x="5400" y="0"/>
                        <a:pt x="0" y="5400"/>
                        <a:pt x="0" y="13499"/>
                      </a:cubicBezTo>
                      <a:lnTo>
                        <a:pt x="0" y="67497"/>
                      </a:lnTo>
                      <a:cubicBezTo>
                        <a:pt x="0" y="75597"/>
                        <a:pt x="5400" y="80997"/>
                        <a:pt x="13499" y="80997"/>
                      </a:cubicBezTo>
                      <a:lnTo>
                        <a:pt x="47248" y="80997"/>
                      </a:lnTo>
                      <a:cubicBezTo>
                        <a:pt x="55348" y="80997"/>
                        <a:pt x="60747" y="75597"/>
                        <a:pt x="60747" y="67497"/>
                      </a:cubicBezTo>
                      <a:lnTo>
                        <a:pt x="60747" y="13499"/>
                      </a:lnTo>
                      <a:cubicBezTo>
                        <a:pt x="60747" y="5400"/>
                        <a:pt x="55348" y="0"/>
                        <a:pt x="47248" y="0"/>
                      </a:cubicBezTo>
                      <a:close/>
                      <a:moveTo>
                        <a:pt x="303737" y="6750"/>
                      </a:moveTo>
                      <a:cubicBezTo>
                        <a:pt x="251090" y="6750"/>
                        <a:pt x="209241" y="48598"/>
                        <a:pt x="209241" y="101246"/>
                      </a:cubicBezTo>
                      <a:cubicBezTo>
                        <a:pt x="209241" y="153894"/>
                        <a:pt x="251090" y="195742"/>
                        <a:pt x="303737" y="195742"/>
                      </a:cubicBezTo>
                      <a:cubicBezTo>
                        <a:pt x="356385" y="195742"/>
                        <a:pt x="398234" y="153894"/>
                        <a:pt x="398234" y="101246"/>
                      </a:cubicBezTo>
                      <a:cubicBezTo>
                        <a:pt x="398234" y="48598"/>
                        <a:pt x="356385" y="6750"/>
                        <a:pt x="303737" y="6750"/>
                      </a:cubicBezTo>
                      <a:close/>
                      <a:moveTo>
                        <a:pt x="290238" y="144444"/>
                      </a:moveTo>
                      <a:lnTo>
                        <a:pt x="247040" y="101246"/>
                      </a:lnTo>
                      <a:lnTo>
                        <a:pt x="267289" y="80997"/>
                      </a:lnTo>
                      <a:lnTo>
                        <a:pt x="290238" y="103946"/>
                      </a:lnTo>
                      <a:lnTo>
                        <a:pt x="338836" y="55348"/>
                      </a:lnTo>
                      <a:lnTo>
                        <a:pt x="357735" y="74247"/>
                      </a:lnTo>
                      <a:lnTo>
                        <a:pt x="290238" y="144444"/>
                      </a:lnTo>
                      <a:close/>
                    </a:path>
                  </a:pathLst>
                </a:custGeom>
                <a:grpFill/>
                <a:ln w="13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20" name="知鱼52"/>
              <p:cNvGrpSpPr/>
              <p:nvPr/>
            </p:nvGrpSpPr>
            <p:grpSpPr>
              <a:xfrm>
                <a:off x="8715283" y="4185024"/>
                <a:ext cx="349643" cy="324800"/>
                <a:chOff x="8290953" y="2802827"/>
                <a:chExt cx="512978" cy="476530"/>
              </a:xfrm>
              <a:solidFill>
                <a:schemeClr val="accent2"/>
              </a:solidFill>
            </p:grpSpPr>
            <p:sp>
              <p:nvSpPr>
                <p:cNvPr id="21" name="知鱼52-1"/>
                <p:cNvSpPr/>
                <p:nvPr/>
              </p:nvSpPr>
              <p:spPr>
                <a:xfrm>
                  <a:off x="8420548" y="2802827"/>
                  <a:ext cx="253789" cy="79646"/>
                </a:xfrm>
                <a:custGeom>
                  <a:avLst/>
                  <a:gdLst>
                    <a:gd name="connsiteX0" fmla="*/ 207891 w 253789"/>
                    <a:gd name="connsiteY0" fmla="*/ 0 h 79646"/>
                    <a:gd name="connsiteX1" fmla="*/ 45898 w 253789"/>
                    <a:gd name="connsiteY1" fmla="*/ 0 h 79646"/>
                    <a:gd name="connsiteX2" fmla="*/ 0 w 253789"/>
                    <a:gd name="connsiteY2" fmla="*/ 45898 h 79646"/>
                    <a:gd name="connsiteX3" fmla="*/ 0 w 253789"/>
                    <a:gd name="connsiteY3" fmla="*/ 79647 h 79646"/>
                    <a:gd name="connsiteX4" fmla="*/ 45898 w 253789"/>
                    <a:gd name="connsiteY4" fmla="*/ 79647 h 79646"/>
                    <a:gd name="connsiteX5" fmla="*/ 45898 w 253789"/>
                    <a:gd name="connsiteY5" fmla="*/ 45898 h 79646"/>
                    <a:gd name="connsiteX6" fmla="*/ 207891 w 253789"/>
                    <a:gd name="connsiteY6" fmla="*/ 45898 h 79646"/>
                    <a:gd name="connsiteX7" fmla="*/ 207891 w 253789"/>
                    <a:gd name="connsiteY7" fmla="*/ 79647 h 79646"/>
                    <a:gd name="connsiteX8" fmla="*/ 253789 w 253789"/>
                    <a:gd name="connsiteY8" fmla="*/ 79647 h 79646"/>
                    <a:gd name="connsiteX9" fmla="*/ 253789 w 253789"/>
                    <a:gd name="connsiteY9" fmla="*/ 45898 h 79646"/>
                    <a:gd name="connsiteX10" fmla="*/ 207891 w 253789"/>
                    <a:gd name="connsiteY10" fmla="*/ 0 h 79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3789" h="79646">
                      <a:moveTo>
                        <a:pt x="207891" y="0"/>
                      </a:moveTo>
                      <a:lnTo>
                        <a:pt x="45898" y="0"/>
                      </a:lnTo>
                      <a:cubicBezTo>
                        <a:pt x="20249" y="0"/>
                        <a:pt x="0" y="20249"/>
                        <a:pt x="0" y="45898"/>
                      </a:cubicBezTo>
                      <a:lnTo>
                        <a:pt x="0" y="79647"/>
                      </a:lnTo>
                      <a:lnTo>
                        <a:pt x="45898" y="79647"/>
                      </a:lnTo>
                      <a:lnTo>
                        <a:pt x="45898" y="45898"/>
                      </a:lnTo>
                      <a:lnTo>
                        <a:pt x="207891" y="45898"/>
                      </a:lnTo>
                      <a:lnTo>
                        <a:pt x="207891" y="79647"/>
                      </a:lnTo>
                      <a:lnTo>
                        <a:pt x="253789" y="79647"/>
                      </a:lnTo>
                      <a:lnTo>
                        <a:pt x="253789" y="45898"/>
                      </a:lnTo>
                      <a:cubicBezTo>
                        <a:pt x="253789" y="20249"/>
                        <a:pt x="233540" y="0"/>
                        <a:pt x="207891" y="0"/>
                      </a:cubicBezTo>
                      <a:close/>
                    </a:path>
                  </a:pathLst>
                </a:custGeom>
                <a:grpFill/>
                <a:ln w="13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22" name="知鱼52-2"/>
                <p:cNvSpPr/>
                <p:nvPr/>
              </p:nvSpPr>
              <p:spPr>
                <a:xfrm>
                  <a:off x="8290953" y="2914873"/>
                  <a:ext cx="512978" cy="364484"/>
                </a:xfrm>
                <a:custGeom>
                  <a:avLst/>
                  <a:gdLst>
                    <a:gd name="connsiteX0" fmla="*/ 276739 w 512978"/>
                    <a:gd name="connsiteY0" fmla="*/ 249740 h 364484"/>
                    <a:gd name="connsiteX1" fmla="*/ 276739 w 512978"/>
                    <a:gd name="connsiteY1" fmla="*/ 259189 h 364484"/>
                    <a:gd name="connsiteX2" fmla="*/ 256489 w 512978"/>
                    <a:gd name="connsiteY2" fmla="*/ 279439 h 364484"/>
                    <a:gd name="connsiteX3" fmla="*/ 236240 w 512978"/>
                    <a:gd name="connsiteY3" fmla="*/ 259189 h 364484"/>
                    <a:gd name="connsiteX4" fmla="*/ 236240 w 512978"/>
                    <a:gd name="connsiteY4" fmla="*/ 249740 h 364484"/>
                    <a:gd name="connsiteX5" fmla="*/ 53998 w 512978"/>
                    <a:gd name="connsiteY5" fmla="*/ 249740 h 364484"/>
                    <a:gd name="connsiteX6" fmla="*/ 26999 w 512978"/>
                    <a:gd name="connsiteY6" fmla="*/ 245690 h 364484"/>
                    <a:gd name="connsiteX7" fmla="*/ 26999 w 512978"/>
                    <a:gd name="connsiteY7" fmla="*/ 337486 h 364484"/>
                    <a:gd name="connsiteX8" fmla="*/ 53998 w 512978"/>
                    <a:gd name="connsiteY8" fmla="*/ 364485 h 364484"/>
                    <a:gd name="connsiteX9" fmla="*/ 458981 w 512978"/>
                    <a:gd name="connsiteY9" fmla="*/ 364485 h 364484"/>
                    <a:gd name="connsiteX10" fmla="*/ 485980 w 512978"/>
                    <a:gd name="connsiteY10" fmla="*/ 337486 h 364484"/>
                    <a:gd name="connsiteX11" fmla="*/ 485980 w 512978"/>
                    <a:gd name="connsiteY11" fmla="*/ 245690 h 364484"/>
                    <a:gd name="connsiteX12" fmla="*/ 458981 w 512978"/>
                    <a:gd name="connsiteY12" fmla="*/ 249740 h 364484"/>
                    <a:gd name="connsiteX13" fmla="*/ 276739 w 512978"/>
                    <a:gd name="connsiteY13" fmla="*/ 249740 h 364484"/>
                    <a:gd name="connsiteX14" fmla="*/ 485980 w 512978"/>
                    <a:gd name="connsiteY14" fmla="*/ 0 h 364484"/>
                    <a:gd name="connsiteX15" fmla="*/ 26999 w 512978"/>
                    <a:gd name="connsiteY15" fmla="*/ 0 h 364484"/>
                    <a:gd name="connsiteX16" fmla="*/ 0 w 512978"/>
                    <a:gd name="connsiteY16" fmla="*/ 26999 h 364484"/>
                    <a:gd name="connsiteX17" fmla="*/ 0 w 512978"/>
                    <a:gd name="connsiteY17" fmla="*/ 161993 h 364484"/>
                    <a:gd name="connsiteX18" fmla="*/ 53998 w 512978"/>
                    <a:gd name="connsiteY18" fmla="*/ 215991 h 364484"/>
                    <a:gd name="connsiteX19" fmla="*/ 236240 w 512978"/>
                    <a:gd name="connsiteY19" fmla="*/ 215991 h 364484"/>
                    <a:gd name="connsiteX20" fmla="*/ 236240 w 512978"/>
                    <a:gd name="connsiteY20" fmla="*/ 199792 h 364484"/>
                    <a:gd name="connsiteX21" fmla="*/ 256489 w 512978"/>
                    <a:gd name="connsiteY21" fmla="*/ 179543 h 364484"/>
                    <a:gd name="connsiteX22" fmla="*/ 276739 w 512978"/>
                    <a:gd name="connsiteY22" fmla="*/ 199792 h 364484"/>
                    <a:gd name="connsiteX23" fmla="*/ 276739 w 512978"/>
                    <a:gd name="connsiteY23" fmla="*/ 215991 h 364484"/>
                    <a:gd name="connsiteX24" fmla="*/ 458981 w 512978"/>
                    <a:gd name="connsiteY24" fmla="*/ 215991 h 364484"/>
                    <a:gd name="connsiteX25" fmla="*/ 512979 w 512978"/>
                    <a:gd name="connsiteY25" fmla="*/ 161993 h 364484"/>
                    <a:gd name="connsiteX26" fmla="*/ 512979 w 512978"/>
                    <a:gd name="connsiteY26" fmla="*/ 26999 h 364484"/>
                    <a:gd name="connsiteX27" fmla="*/ 485980 w 512978"/>
                    <a:gd name="connsiteY27" fmla="*/ 0 h 364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12978" h="364484">
                      <a:moveTo>
                        <a:pt x="276739" y="249740"/>
                      </a:moveTo>
                      <a:lnTo>
                        <a:pt x="276739" y="259189"/>
                      </a:lnTo>
                      <a:cubicBezTo>
                        <a:pt x="276739" y="269989"/>
                        <a:pt x="267289" y="279439"/>
                        <a:pt x="256489" y="279439"/>
                      </a:cubicBezTo>
                      <a:cubicBezTo>
                        <a:pt x="245690" y="279439"/>
                        <a:pt x="236240" y="269989"/>
                        <a:pt x="236240" y="259189"/>
                      </a:cubicBezTo>
                      <a:lnTo>
                        <a:pt x="236240" y="249740"/>
                      </a:lnTo>
                      <a:lnTo>
                        <a:pt x="53998" y="249740"/>
                      </a:lnTo>
                      <a:cubicBezTo>
                        <a:pt x="44548" y="249740"/>
                        <a:pt x="35099" y="248390"/>
                        <a:pt x="26999" y="245690"/>
                      </a:cubicBezTo>
                      <a:lnTo>
                        <a:pt x="26999" y="337486"/>
                      </a:lnTo>
                      <a:cubicBezTo>
                        <a:pt x="26999" y="352335"/>
                        <a:pt x="39148" y="364485"/>
                        <a:pt x="53998" y="364485"/>
                      </a:cubicBezTo>
                      <a:lnTo>
                        <a:pt x="458981" y="364485"/>
                      </a:lnTo>
                      <a:cubicBezTo>
                        <a:pt x="473830" y="364485"/>
                        <a:pt x="485980" y="352335"/>
                        <a:pt x="485980" y="337486"/>
                      </a:cubicBezTo>
                      <a:lnTo>
                        <a:pt x="485980" y="245690"/>
                      </a:lnTo>
                      <a:cubicBezTo>
                        <a:pt x="477880" y="248390"/>
                        <a:pt x="468431" y="249740"/>
                        <a:pt x="458981" y="249740"/>
                      </a:cubicBezTo>
                      <a:lnTo>
                        <a:pt x="276739" y="249740"/>
                      </a:lnTo>
                      <a:close/>
                      <a:moveTo>
                        <a:pt x="485980" y="0"/>
                      </a:moveTo>
                      <a:lnTo>
                        <a:pt x="26999" y="0"/>
                      </a:lnTo>
                      <a:cubicBezTo>
                        <a:pt x="12149" y="0"/>
                        <a:pt x="0" y="12150"/>
                        <a:pt x="0" y="26999"/>
                      </a:cubicBezTo>
                      <a:lnTo>
                        <a:pt x="0" y="161993"/>
                      </a:lnTo>
                      <a:cubicBezTo>
                        <a:pt x="0" y="191692"/>
                        <a:pt x="24299" y="215991"/>
                        <a:pt x="53998" y="215991"/>
                      </a:cubicBezTo>
                      <a:lnTo>
                        <a:pt x="236240" y="215991"/>
                      </a:lnTo>
                      <a:lnTo>
                        <a:pt x="236240" y="199792"/>
                      </a:lnTo>
                      <a:cubicBezTo>
                        <a:pt x="236240" y="188992"/>
                        <a:pt x="245690" y="179543"/>
                        <a:pt x="256489" y="179543"/>
                      </a:cubicBezTo>
                      <a:cubicBezTo>
                        <a:pt x="267289" y="179543"/>
                        <a:pt x="276739" y="188992"/>
                        <a:pt x="276739" y="199792"/>
                      </a:cubicBezTo>
                      <a:lnTo>
                        <a:pt x="276739" y="215991"/>
                      </a:lnTo>
                      <a:lnTo>
                        <a:pt x="458981" y="215991"/>
                      </a:lnTo>
                      <a:cubicBezTo>
                        <a:pt x="488680" y="215991"/>
                        <a:pt x="512979" y="191692"/>
                        <a:pt x="512979" y="161993"/>
                      </a:cubicBezTo>
                      <a:lnTo>
                        <a:pt x="512979" y="26999"/>
                      </a:lnTo>
                      <a:cubicBezTo>
                        <a:pt x="512979" y="12150"/>
                        <a:pt x="500829" y="0"/>
                        <a:pt x="485980" y="0"/>
                      </a:cubicBezTo>
                      <a:close/>
                    </a:path>
                  </a:pathLst>
                </a:custGeom>
                <a:grpFill/>
                <a:ln w="13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23" name="知鱼60"/>
              <p:cNvGrpSpPr/>
              <p:nvPr/>
            </p:nvGrpSpPr>
            <p:grpSpPr>
              <a:xfrm>
                <a:off x="5905440" y="4179503"/>
                <a:ext cx="386448" cy="335842"/>
                <a:chOff x="6428031" y="1876766"/>
                <a:chExt cx="566976" cy="492729"/>
              </a:xfrm>
              <a:solidFill>
                <a:schemeClr val="accent2"/>
              </a:solidFill>
            </p:grpSpPr>
            <p:sp>
              <p:nvSpPr>
                <p:cNvPr id="24" name="知鱼60-1"/>
                <p:cNvSpPr/>
                <p:nvPr/>
              </p:nvSpPr>
              <p:spPr>
                <a:xfrm>
                  <a:off x="6428031" y="1876766"/>
                  <a:ext cx="566976" cy="492729"/>
                </a:xfrm>
                <a:custGeom>
                  <a:avLst/>
                  <a:gdLst>
                    <a:gd name="connsiteX0" fmla="*/ 539978 w 566976"/>
                    <a:gd name="connsiteY0" fmla="*/ 0 h 492729"/>
                    <a:gd name="connsiteX1" fmla="*/ 26999 w 566976"/>
                    <a:gd name="connsiteY1" fmla="*/ 0 h 492729"/>
                    <a:gd name="connsiteX2" fmla="*/ 0 w 566976"/>
                    <a:gd name="connsiteY2" fmla="*/ 26999 h 492729"/>
                    <a:gd name="connsiteX3" fmla="*/ 0 w 566976"/>
                    <a:gd name="connsiteY3" fmla="*/ 364485 h 492729"/>
                    <a:gd name="connsiteX4" fmla="*/ 26999 w 566976"/>
                    <a:gd name="connsiteY4" fmla="*/ 391484 h 492729"/>
                    <a:gd name="connsiteX5" fmla="*/ 228141 w 566976"/>
                    <a:gd name="connsiteY5" fmla="*/ 391484 h 492729"/>
                    <a:gd name="connsiteX6" fmla="*/ 217341 w 566976"/>
                    <a:gd name="connsiteY6" fmla="*/ 452231 h 492729"/>
                    <a:gd name="connsiteX7" fmla="*/ 168743 w 566976"/>
                    <a:gd name="connsiteY7" fmla="*/ 452231 h 492729"/>
                    <a:gd name="connsiteX8" fmla="*/ 148494 w 566976"/>
                    <a:gd name="connsiteY8" fmla="*/ 472480 h 492729"/>
                    <a:gd name="connsiteX9" fmla="*/ 168743 w 566976"/>
                    <a:gd name="connsiteY9" fmla="*/ 492730 h 492729"/>
                    <a:gd name="connsiteX10" fmla="*/ 398234 w 566976"/>
                    <a:gd name="connsiteY10" fmla="*/ 492730 h 492729"/>
                    <a:gd name="connsiteX11" fmla="*/ 418483 w 566976"/>
                    <a:gd name="connsiteY11" fmla="*/ 472480 h 492729"/>
                    <a:gd name="connsiteX12" fmla="*/ 398234 w 566976"/>
                    <a:gd name="connsiteY12" fmla="*/ 452231 h 492729"/>
                    <a:gd name="connsiteX13" fmla="*/ 348286 w 566976"/>
                    <a:gd name="connsiteY13" fmla="*/ 452231 h 492729"/>
                    <a:gd name="connsiteX14" fmla="*/ 338836 w 566976"/>
                    <a:gd name="connsiteY14" fmla="*/ 391484 h 492729"/>
                    <a:gd name="connsiteX15" fmla="*/ 539978 w 566976"/>
                    <a:gd name="connsiteY15" fmla="*/ 391484 h 492729"/>
                    <a:gd name="connsiteX16" fmla="*/ 566977 w 566976"/>
                    <a:gd name="connsiteY16" fmla="*/ 364485 h 492729"/>
                    <a:gd name="connsiteX17" fmla="*/ 566977 w 566976"/>
                    <a:gd name="connsiteY17" fmla="*/ 26999 h 492729"/>
                    <a:gd name="connsiteX18" fmla="*/ 539978 w 566976"/>
                    <a:gd name="connsiteY18" fmla="*/ 0 h 492729"/>
                    <a:gd name="connsiteX19" fmla="*/ 283488 w 566976"/>
                    <a:gd name="connsiteY19" fmla="*/ 371235 h 492729"/>
                    <a:gd name="connsiteX20" fmla="*/ 263239 w 566976"/>
                    <a:gd name="connsiteY20" fmla="*/ 350985 h 492729"/>
                    <a:gd name="connsiteX21" fmla="*/ 283488 w 566976"/>
                    <a:gd name="connsiteY21" fmla="*/ 330736 h 492729"/>
                    <a:gd name="connsiteX22" fmla="*/ 303737 w 566976"/>
                    <a:gd name="connsiteY22" fmla="*/ 350985 h 492729"/>
                    <a:gd name="connsiteX23" fmla="*/ 283488 w 566976"/>
                    <a:gd name="connsiteY23" fmla="*/ 371235 h 492729"/>
                    <a:gd name="connsiteX24" fmla="*/ 512979 w 566976"/>
                    <a:gd name="connsiteY24" fmla="*/ 296988 h 492729"/>
                    <a:gd name="connsiteX25" fmla="*/ 53998 w 566976"/>
                    <a:gd name="connsiteY25" fmla="*/ 296988 h 492729"/>
                    <a:gd name="connsiteX26" fmla="*/ 53998 w 566976"/>
                    <a:gd name="connsiteY26" fmla="*/ 53998 h 492729"/>
                    <a:gd name="connsiteX27" fmla="*/ 512979 w 566976"/>
                    <a:gd name="connsiteY27" fmla="*/ 53998 h 492729"/>
                    <a:gd name="connsiteX28" fmla="*/ 512979 w 566976"/>
                    <a:gd name="connsiteY28" fmla="*/ 296988 h 492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566976" h="492729">
                      <a:moveTo>
                        <a:pt x="539978" y="0"/>
                      </a:moveTo>
                      <a:lnTo>
                        <a:pt x="26999" y="0"/>
                      </a:lnTo>
                      <a:cubicBezTo>
                        <a:pt x="12149" y="0"/>
                        <a:pt x="0" y="12150"/>
                        <a:pt x="0" y="26999"/>
                      </a:cubicBezTo>
                      <a:lnTo>
                        <a:pt x="0" y="364485"/>
                      </a:lnTo>
                      <a:cubicBezTo>
                        <a:pt x="0" y="379334"/>
                        <a:pt x="12149" y="391484"/>
                        <a:pt x="26999" y="391484"/>
                      </a:cubicBezTo>
                      <a:lnTo>
                        <a:pt x="228141" y="391484"/>
                      </a:lnTo>
                      <a:lnTo>
                        <a:pt x="217341" y="452231"/>
                      </a:lnTo>
                      <a:lnTo>
                        <a:pt x="168743" y="452231"/>
                      </a:lnTo>
                      <a:cubicBezTo>
                        <a:pt x="157943" y="452231"/>
                        <a:pt x="148494" y="461681"/>
                        <a:pt x="148494" y="472480"/>
                      </a:cubicBezTo>
                      <a:cubicBezTo>
                        <a:pt x="148494" y="483280"/>
                        <a:pt x="157943" y="492730"/>
                        <a:pt x="168743" y="492730"/>
                      </a:cubicBezTo>
                      <a:lnTo>
                        <a:pt x="398234" y="492730"/>
                      </a:lnTo>
                      <a:cubicBezTo>
                        <a:pt x="409033" y="492730"/>
                        <a:pt x="418483" y="483280"/>
                        <a:pt x="418483" y="472480"/>
                      </a:cubicBezTo>
                      <a:cubicBezTo>
                        <a:pt x="418483" y="461681"/>
                        <a:pt x="409033" y="452231"/>
                        <a:pt x="398234" y="452231"/>
                      </a:cubicBezTo>
                      <a:lnTo>
                        <a:pt x="348286" y="452231"/>
                      </a:lnTo>
                      <a:lnTo>
                        <a:pt x="338836" y="391484"/>
                      </a:lnTo>
                      <a:lnTo>
                        <a:pt x="539978" y="391484"/>
                      </a:lnTo>
                      <a:cubicBezTo>
                        <a:pt x="554827" y="391484"/>
                        <a:pt x="566977" y="379334"/>
                        <a:pt x="566977" y="364485"/>
                      </a:cubicBezTo>
                      <a:lnTo>
                        <a:pt x="566977" y="26999"/>
                      </a:lnTo>
                      <a:cubicBezTo>
                        <a:pt x="566977" y="12150"/>
                        <a:pt x="554827" y="0"/>
                        <a:pt x="539978" y="0"/>
                      </a:cubicBezTo>
                      <a:close/>
                      <a:moveTo>
                        <a:pt x="283488" y="371235"/>
                      </a:moveTo>
                      <a:cubicBezTo>
                        <a:pt x="272689" y="371235"/>
                        <a:pt x="263239" y="361785"/>
                        <a:pt x="263239" y="350985"/>
                      </a:cubicBezTo>
                      <a:cubicBezTo>
                        <a:pt x="263239" y="340186"/>
                        <a:pt x="272689" y="330736"/>
                        <a:pt x="283488" y="330736"/>
                      </a:cubicBezTo>
                      <a:cubicBezTo>
                        <a:pt x="294288" y="330736"/>
                        <a:pt x="303737" y="340186"/>
                        <a:pt x="303737" y="350985"/>
                      </a:cubicBezTo>
                      <a:cubicBezTo>
                        <a:pt x="303737" y="361785"/>
                        <a:pt x="294288" y="371235"/>
                        <a:pt x="283488" y="371235"/>
                      </a:cubicBezTo>
                      <a:close/>
                      <a:moveTo>
                        <a:pt x="512979" y="296988"/>
                      </a:moveTo>
                      <a:lnTo>
                        <a:pt x="53998" y="296988"/>
                      </a:lnTo>
                      <a:lnTo>
                        <a:pt x="53998" y="53998"/>
                      </a:lnTo>
                      <a:lnTo>
                        <a:pt x="512979" y="53998"/>
                      </a:lnTo>
                      <a:lnTo>
                        <a:pt x="512979" y="296988"/>
                      </a:lnTo>
                      <a:close/>
                    </a:path>
                  </a:pathLst>
                </a:custGeom>
                <a:grpFill/>
                <a:ln w="13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25" name="知鱼60-2"/>
                <p:cNvSpPr/>
                <p:nvPr/>
              </p:nvSpPr>
              <p:spPr>
                <a:xfrm>
                  <a:off x="6561675" y="1964512"/>
                  <a:ext cx="299687" cy="175492"/>
                </a:xfrm>
                <a:custGeom>
                  <a:avLst/>
                  <a:gdLst>
                    <a:gd name="connsiteX0" fmla="*/ 287538 w 299687"/>
                    <a:gd name="connsiteY0" fmla="*/ 125545 h 175492"/>
                    <a:gd name="connsiteX1" fmla="*/ 268639 w 299687"/>
                    <a:gd name="connsiteY1" fmla="*/ 125545 h 175492"/>
                    <a:gd name="connsiteX2" fmla="*/ 256489 w 299687"/>
                    <a:gd name="connsiteY2" fmla="*/ 116095 h 175492"/>
                    <a:gd name="connsiteX3" fmla="*/ 249740 w 299687"/>
                    <a:gd name="connsiteY3" fmla="*/ 98546 h 175492"/>
                    <a:gd name="connsiteX4" fmla="*/ 251090 w 299687"/>
                    <a:gd name="connsiteY4" fmla="*/ 83696 h 175492"/>
                    <a:gd name="connsiteX5" fmla="*/ 264589 w 299687"/>
                    <a:gd name="connsiteY5" fmla="*/ 70197 h 175492"/>
                    <a:gd name="connsiteX6" fmla="*/ 264589 w 299687"/>
                    <a:gd name="connsiteY6" fmla="*/ 52648 h 175492"/>
                    <a:gd name="connsiteX7" fmla="*/ 247040 w 299687"/>
                    <a:gd name="connsiteY7" fmla="*/ 35099 h 175492"/>
                    <a:gd name="connsiteX8" fmla="*/ 229491 w 299687"/>
                    <a:gd name="connsiteY8" fmla="*/ 35099 h 175492"/>
                    <a:gd name="connsiteX9" fmla="*/ 215991 w 299687"/>
                    <a:gd name="connsiteY9" fmla="*/ 48598 h 175492"/>
                    <a:gd name="connsiteX10" fmla="*/ 201142 w 299687"/>
                    <a:gd name="connsiteY10" fmla="*/ 49948 h 175492"/>
                    <a:gd name="connsiteX11" fmla="*/ 183592 w 299687"/>
                    <a:gd name="connsiteY11" fmla="*/ 43198 h 175492"/>
                    <a:gd name="connsiteX12" fmla="*/ 174143 w 299687"/>
                    <a:gd name="connsiteY12" fmla="*/ 31049 h 175492"/>
                    <a:gd name="connsiteX13" fmla="*/ 174143 w 299687"/>
                    <a:gd name="connsiteY13" fmla="*/ 12150 h 175492"/>
                    <a:gd name="connsiteX14" fmla="*/ 161993 w 299687"/>
                    <a:gd name="connsiteY14" fmla="*/ 0 h 175492"/>
                    <a:gd name="connsiteX15" fmla="*/ 136344 w 299687"/>
                    <a:gd name="connsiteY15" fmla="*/ 0 h 175492"/>
                    <a:gd name="connsiteX16" fmla="*/ 124195 w 299687"/>
                    <a:gd name="connsiteY16" fmla="*/ 12150 h 175492"/>
                    <a:gd name="connsiteX17" fmla="*/ 124195 w 299687"/>
                    <a:gd name="connsiteY17" fmla="*/ 31049 h 175492"/>
                    <a:gd name="connsiteX18" fmla="*/ 114745 w 299687"/>
                    <a:gd name="connsiteY18" fmla="*/ 43198 h 175492"/>
                    <a:gd name="connsiteX19" fmla="*/ 97196 w 299687"/>
                    <a:gd name="connsiteY19" fmla="*/ 49948 h 175492"/>
                    <a:gd name="connsiteX20" fmla="*/ 82347 w 299687"/>
                    <a:gd name="connsiteY20" fmla="*/ 48598 h 175492"/>
                    <a:gd name="connsiteX21" fmla="*/ 68847 w 299687"/>
                    <a:gd name="connsiteY21" fmla="*/ 35099 h 175492"/>
                    <a:gd name="connsiteX22" fmla="*/ 51298 w 299687"/>
                    <a:gd name="connsiteY22" fmla="*/ 35099 h 175492"/>
                    <a:gd name="connsiteX23" fmla="*/ 35099 w 299687"/>
                    <a:gd name="connsiteY23" fmla="*/ 52648 h 175492"/>
                    <a:gd name="connsiteX24" fmla="*/ 35099 w 299687"/>
                    <a:gd name="connsiteY24" fmla="*/ 70197 h 175492"/>
                    <a:gd name="connsiteX25" fmla="*/ 48598 w 299687"/>
                    <a:gd name="connsiteY25" fmla="*/ 83696 h 175492"/>
                    <a:gd name="connsiteX26" fmla="*/ 49948 w 299687"/>
                    <a:gd name="connsiteY26" fmla="*/ 98546 h 175492"/>
                    <a:gd name="connsiteX27" fmla="*/ 43198 w 299687"/>
                    <a:gd name="connsiteY27" fmla="*/ 116095 h 175492"/>
                    <a:gd name="connsiteX28" fmla="*/ 31049 w 299687"/>
                    <a:gd name="connsiteY28" fmla="*/ 125545 h 175492"/>
                    <a:gd name="connsiteX29" fmla="*/ 12150 w 299687"/>
                    <a:gd name="connsiteY29" fmla="*/ 125545 h 175492"/>
                    <a:gd name="connsiteX30" fmla="*/ 0 w 299687"/>
                    <a:gd name="connsiteY30" fmla="*/ 137694 h 175492"/>
                    <a:gd name="connsiteX31" fmla="*/ 0 w 299687"/>
                    <a:gd name="connsiteY31" fmla="*/ 163343 h 175492"/>
                    <a:gd name="connsiteX32" fmla="*/ 12150 w 299687"/>
                    <a:gd name="connsiteY32" fmla="*/ 175493 h 175492"/>
                    <a:gd name="connsiteX33" fmla="*/ 93146 w 299687"/>
                    <a:gd name="connsiteY33" fmla="*/ 175493 h 175492"/>
                    <a:gd name="connsiteX34" fmla="*/ 87746 w 299687"/>
                    <a:gd name="connsiteY34" fmla="*/ 149844 h 175492"/>
                    <a:gd name="connsiteX35" fmla="*/ 149844 w 299687"/>
                    <a:gd name="connsiteY35" fmla="*/ 87746 h 175492"/>
                    <a:gd name="connsiteX36" fmla="*/ 211941 w 299687"/>
                    <a:gd name="connsiteY36" fmla="*/ 149844 h 175492"/>
                    <a:gd name="connsiteX37" fmla="*/ 206541 w 299687"/>
                    <a:gd name="connsiteY37" fmla="*/ 175493 h 175492"/>
                    <a:gd name="connsiteX38" fmla="*/ 287538 w 299687"/>
                    <a:gd name="connsiteY38" fmla="*/ 175493 h 175492"/>
                    <a:gd name="connsiteX39" fmla="*/ 299688 w 299687"/>
                    <a:gd name="connsiteY39" fmla="*/ 163343 h 175492"/>
                    <a:gd name="connsiteX40" fmla="*/ 299688 w 299687"/>
                    <a:gd name="connsiteY40" fmla="*/ 137694 h 175492"/>
                    <a:gd name="connsiteX41" fmla="*/ 287538 w 299687"/>
                    <a:gd name="connsiteY41" fmla="*/ 125545 h 175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99687" h="175492">
                      <a:moveTo>
                        <a:pt x="287538" y="125545"/>
                      </a:moveTo>
                      <a:lnTo>
                        <a:pt x="268639" y="125545"/>
                      </a:lnTo>
                      <a:cubicBezTo>
                        <a:pt x="263239" y="125545"/>
                        <a:pt x="257839" y="121495"/>
                        <a:pt x="256489" y="116095"/>
                      </a:cubicBezTo>
                      <a:cubicBezTo>
                        <a:pt x="255139" y="109345"/>
                        <a:pt x="252440" y="103946"/>
                        <a:pt x="249740" y="98546"/>
                      </a:cubicBezTo>
                      <a:cubicBezTo>
                        <a:pt x="247040" y="93146"/>
                        <a:pt x="248390" y="87746"/>
                        <a:pt x="251090" y="83696"/>
                      </a:cubicBezTo>
                      <a:lnTo>
                        <a:pt x="264589" y="70197"/>
                      </a:lnTo>
                      <a:cubicBezTo>
                        <a:pt x="269989" y="64797"/>
                        <a:pt x="269989" y="56698"/>
                        <a:pt x="264589" y="52648"/>
                      </a:cubicBezTo>
                      <a:lnTo>
                        <a:pt x="247040" y="35099"/>
                      </a:lnTo>
                      <a:cubicBezTo>
                        <a:pt x="241640" y="29699"/>
                        <a:pt x="233540" y="29699"/>
                        <a:pt x="229491" y="35099"/>
                      </a:cubicBezTo>
                      <a:lnTo>
                        <a:pt x="215991" y="48598"/>
                      </a:lnTo>
                      <a:cubicBezTo>
                        <a:pt x="211941" y="52648"/>
                        <a:pt x="206541" y="52648"/>
                        <a:pt x="201142" y="49948"/>
                      </a:cubicBezTo>
                      <a:cubicBezTo>
                        <a:pt x="195742" y="47248"/>
                        <a:pt x="190342" y="44548"/>
                        <a:pt x="183592" y="43198"/>
                      </a:cubicBezTo>
                      <a:cubicBezTo>
                        <a:pt x="178193" y="41848"/>
                        <a:pt x="174143" y="36448"/>
                        <a:pt x="174143" y="31049"/>
                      </a:cubicBezTo>
                      <a:lnTo>
                        <a:pt x="174143" y="12150"/>
                      </a:lnTo>
                      <a:cubicBezTo>
                        <a:pt x="174143" y="5400"/>
                        <a:pt x="168743" y="0"/>
                        <a:pt x="161993" y="0"/>
                      </a:cubicBezTo>
                      <a:lnTo>
                        <a:pt x="136344" y="0"/>
                      </a:lnTo>
                      <a:cubicBezTo>
                        <a:pt x="129595" y="0"/>
                        <a:pt x="124195" y="5400"/>
                        <a:pt x="124195" y="12150"/>
                      </a:cubicBezTo>
                      <a:lnTo>
                        <a:pt x="124195" y="31049"/>
                      </a:lnTo>
                      <a:cubicBezTo>
                        <a:pt x="124195" y="36448"/>
                        <a:pt x="120145" y="41848"/>
                        <a:pt x="114745" y="43198"/>
                      </a:cubicBezTo>
                      <a:cubicBezTo>
                        <a:pt x="107996" y="44548"/>
                        <a:pt x="102596" y="47248"/>
                        <a:pt x="97196" y="49948"/>
                      </a:cubicBezTo>
                      <a:cubicBezTo>
                        <a:pt x="91796" y="52648"/>
                        <a:pt x="86396" y="51298"/>
                        <a:pt x="82347" y="48598"/>
                      </a:cubicBezTo>
                      <a:lnTo>
                        <a:pt x="68847" y="35099"/>
                      </a:lnTo>
                      <a:cubicBezTo>
                        <a:pt x="63447" y="29699"/>
                        <a:pt x="55348" y="29699"/>
                        <a:pt x="51298" y="35099"/>
                      </a:cubicBezTo>
                      <a:lnTo>
                        <a:pt x="35099" y="52648"/>
                      </a:lnTo>
                      <a:cubicBezTo>
                        <a:pt x="29699" y="58048"/>
                        <a:pt x="29699" y="66147"/>
                        <a:pt x="35099" y="70197"/>
                      </a:cubicBezTo>
                      <a:lnTo>
                        <a:pt x="48598" y="83696"/>
                      </a:lnTo>
                      <a:cubicBezTo>
                        <a:pt x="52648" y="87746"/>
                        <a:pt x="52648" y="93146"/>
                        <a:pt x="49948" y="98546"/>
                      </a:cubicBezTo>
                      <a:cubicBezTo>
                        <a:pt x="47248" y="103946"/>
                        <a:pt x="44548" y="109345"/>
                        <a:pt x="43198" y="116095"/>
                      </a:cubicBezTo>
                      <a:cubicBezTo>
                        <a:pt x="41848" y="121495"/>
                        <a:pt x="36449" y="125545"/>
                        <a:pt x="31049" y="125545"/>
                      </a:cubicBezTo>
                      <a:lnTo>
                        <a:pt x="12150" y="125545"/>
                      </a:lnTo>
                      <a:cubicBezTo>
                        <a:pt x="5400" y="125545"/>
                        <a:pt x="0" y="130945"/>
                        <a:pt x="0" y="137694"/>
                      </a:cubicBezTo>
                      <a:lnTo>
                        <a:pt x="0" y="163343"/>
                      </a:lnTo>
                      <a:cubicBezTo>
                        <a:pt x="0" y="170093"/>
                        <a:pt x="5400" y="175493"/>
                        <a:pt x="12150" y="175493"/>
                      </a:cubicBezTo>
                      <a:lnTo>
                        <a:pt x="93146" y="175493"/>
                      </a:lnTo>
                      <a:cubicBezTo>
                        <a:pt x="90446" y="167393"/>
                        <a:pt x="87746" y="159293"/>
                        <a:pt x="87746" y="149844"/>
                      </a:cubicBezTo>
                      <a:cubicBezTo>
                        <a:pt x="87746" y="114745"/>
                        <a:pt x="116095" y="87746"/>
                        <a:pt x="149844" y="87746"/>
                      </a:cubicBezTo>
                      <a:cubicBezTo>
                        <a:pt x="183592" y="87746"/>
                        <a:pt x="211941" y="116095"/>
                        <a:pt x="211941" y="149844"/>
                      </a:cubicBezTo>
                      <a:cubicBezTo>
                        <a:pt x="211941" y="159293"/>
                        <a:pt x="210591" y="167393"/>
                        <a:pt x="206541" y="175493"/>
                      </a:cubicBezTo>
                      <a:lnTo>
                        <a:pt x="287538" y="175493"/>
                      </a:lnTo>
                      <a:cubicBezTo>
                        <a:pt x="294288" y="175493"/>
                        <a:pt x="299688" y="170093"/>
                        <a:pt x="299688" y="163343"/>
                      </a:cubicBezTo>
                      <a:lnTo>
                        <a:pt x="299688" y="137694"/>
                      </a:lnTo>
                      <a:cubicBezTo>
                        <a:pt x="299688" y="130945"/>
                        <a:pt x="294288" y="125545"/>
                        <a:pt x="287538" y="125545"/>
                      </a:cubicBezTo>
                      <a:close/>
                    </a:path>
                  </a:pathLst>
                </a:custGeom>
                <a:grpFill/>
                <a:ln w="13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26" name="知鱼1"/>
              <p:cNvGrpSpPr/>
              <p:nvPr/>
            </p:nvGrpSpPr>
            <p:grpSpPr>
              <a:xfrm>
                <a:off x="4507445" y="4174444"/>
                <a:ext cx="387367" cy="345961"/>
                <a:chOff x="5378656" y="5544563"/>
                <a:chExt cx="568326" cy="507578"/>
              </a:xfrm>
              <a:solidFill>
                <a:schemeClr val="accent3"/>
              </a:solidFill>
            </p:grpSpPr>
            <p:sp>
              <p:nvSpPr>
                <p:cNvPr id="27" name="知鱼1-1"/>
                <p:cNvSpPr/>
                <p:nvPr/>
              </p:nvSpPr>
              <p:spPr>
                <a:xfrm>
                  <a:off x="5751241" y="5567512"/>
                  <a:ext cx="80996" cy="214640"/>
                </a:xfrm>
                <a:custGeom>
                  <a:avLst/>
                  <a:gdLst>
                    <a:gd name="connsiteX0" fmla="*/ 67497 w 80996"/>
                    <a:gd name="connsiteY0" fmla="*/ 0 h 214640"/>
                    <a:gd name="connsiteX1" fmla="*/ 13499 w 80996"/>
                    <a:gd name="connsiteY1" fmla="*/ 0 h 214640"/>
                    <a:gd name="connsiteX2" fmla="*/ 0 w 80996"/>
                    <a:gd name="connsiteY2" fmla="*/ 13499 h 214640"/>
                    <a:gd name="connsiteX3" fmla="*/ 0 w 80996"/>
                    <a:gd name="connsiteY3" fmla="*/ 214641 h 214640"/>
                    <a:gd name="connsiteX4" fmla="*/ 80997 w 80996"/>
                    <a:gd name="connsiteY4" fmla="*/ 214641 h 214640"/>
                    <a:gd name="connsiteX5" fmla="*/ 80997 w 80996"/>
                    <a:gd name="connsiteY5" fmla="*/ 13499 h 214640"/>
                    <a:gd name="connsiteX6" fmla="*/ 67497 w 80996"/>
                    <a:gd name="connsiteY6" fmla="*/ 0 h 21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0996" h="214640">
                      <a:moveTo>
                        <a:pt x="67497" y="0"/>
                      </a:moveTo>
                      <a:lnTo>
                        <a:pt x="13499" y="0"/>
                      </a:lnTo>
                      <a:cubicBezTo>
                        <a:pt x="5400" y="0"/>
                        <a:pt x="0" y="5400"/>
                        <a:pt x="0" y="13499"/>
                      </a:cubicBezTo>
                      <a:lnTo>
                        <a:pt x="0" y="214641"/>
                      </a:lnTo>
                      <a:lnTo>
                        <a:pt x="80997" y="214641"/>
                      </a:lnTo>
                      <a:lnTo>
                        <a:pt x="80997" y="13499"/>
                      </a:lnTo>
                      <a:cubicBezTo>
                        <a:pt x="80997" y="6750"/>
                        <a:pt x="75597" y="0"/>
                        <a:pt x="67497" y="0"/>
                      </a:cubicBezTo>
                      <a:close/>
                    </a:path>
                  </a:pathLst>
                </a:custGeom>
                <a:grpFill/>
                <a:ln w="13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28" name="知鱼1-2"/>
                <p:cNvSpPr/>
                <p:nvPr/>
              </p:nvSpPr>
              <p:spPr>
                <a:xfrm>
                  <a:off x="5378656" y="5544563"/>
                  <a:ext cx="568326" cy="507578"/>
                </a:xfrm>
                <a:custGeom>
                  <a:avLst/>
                  <a:gdLst>
                    <a:gd name="connsiteX0" fmla="*/ 422533 w 568326"/>
                    <a:gd name="connsiteY0" fmla="*/ 283488 h 507578"/>
                    <a:gd name="connsiteX1" fmla="*/ 326687 w 568326"/>
                    <a:gd name="connsiteY1" fmla="*/ 322637 h 507578"/>
                    <a:gd name="connsiteX2" fmla="*/ 230840 w 568326"/>
                    <a:gd name="connsiteY2" fmla="*/ 283488 h 507578"/>
                    <a:gd name="connsiteX3" fmla="*/ 230840 w 568326"/>
                    <a:gd name="connsiteY3" fmla="*/ 93146 h 507578"/>
                    <a:gd name="connsiteX4" fmla="*/ 326687 w 568326"/>
                    <a:gd name="connsiteY4" fmla="*/ 53998 h 507578"/>
                    <a:gd name="connsiteX5" fmla="*/ 338836 w 568326"/>
                    <a:gd name="connsiteY5" fmla="*/ 53998 h 507578"/>
                    <a:gd name="connsiteX6" fmla="*/ 338836 w 568326"/>
                    <a:gd name="connsiteY6" fmla="*/ 0 h 507578"/>
                    <a:gd name="connsiteX7" fmla="*/ 326687 w 568326"/>
                    <a:gd name="connsiteY7" fmla="*/ 0 h 507578"/>
                    <a:gd name="connsiteX8" fmla="*/ 193042 w 568326"/>
                    <a:gd name="connsiteY8" fmla="*/ 55347 h 507578"/>
                    <a:gd name="connsiteX9" fmla="*/ 168743 w 568326"/>
                    <a:gd name="connsiteY9" fmla="*/ 294288 h 507578"/>
                    <a:gd name="connsiteX10" fmla="*/ 130945 w 568326"/>
                    <a:gd name="connsiteY10" fmla="*/ 332086 h 507578"/>
                    <a:gd name="connsiteX11" fmla="*/ 122845 w 568326"/>
                    <a:gd name="connsiteY11" fmla="*/ 323987 h 507578"/>
                    <a:gd name="connsiteX12" fmla="*/ 113395 w 568326"/>
                    <a:gd name="connsiteY12" fmla="*/ 323987 h 507578"/>
                    <a:gd name="connsiteX13" fmla="*/ 4050 w 568326"/>
                    <a:gd name="connsiteY13" fmla="*/ 433332 h 507578"/>
                    <a:gd name="connsiteX14" fmla="*/ 4050 w 568326"/>
                    <a:gd name="connsiteY14" fmla="*/ 452231 h 507578"/>
                    <a:gd name="connsiteX15" fmla="*/ 55348 w 568326"/>
                    <a:gd name="connsiteY15" fmla="*/ 503529 h 507578"/>
                    <a:gd name="connsiteX16" fmla="*/ 74247 w 568326"/>
                    <a:gd name="connsiteY16" fmla="*/ 503529 h 507578"/>
                    <a:gd name="connsiteX17" fmla="*/ 183592 w 568326"/>
                    <a:gd name="connsiteY17" fmla="*/ 394183 h 507578"/>
                    <a:gd name="connsiteX18" fmla="*/ 183592 w 568326"/>
                    <a:gd name="connsiteY18" fmla="*/ 384734 h 507578"/>
                    <a:gd name="connsiteX19" fmla="*/ 175493 w 568326"/>
                    <a:gd name="connsiteY19" fmla="*/ 376634 h 507578"/>
                    <a:gd name="connsiteX20" fmla="*/ 210591 w 568326"/>
                    <a:gd name="connsiteY20" fmla="*/ 341536 h 507578"/>
                    <a:gd name="connsiteX21" fmla="*/ 326687 w 568326"/>
                    <a:gd name="connsiteY21" fmla="*/ 380684 h 507578"/>
                    <a:gd name="connsiteX22" fmla="*/ 460331 w 568326"/>
                    <a:gd name="connsiteY22" fmla="*/ 325336 h 507578"/>
                    <a:gd name="connsiteX23" fmla="*/ 495430 w 568326"/>
                    <a:gd name="connsiteY23" fmla="*/ 275388 h 507578"/>
                    <a:gd name="connsiteX24" fmla="*/ 431982 w 568326"/>
                    <a:gd name="connsiteY24" fmla="*/ 275388 h 507578"/>
                    <a:gd name="connsiteX25" fmla="*/ 422533 w 568326"/>
                    <a:gd name="connsiteY25" fmla="*/ 283488 h 507578"/>
                    <a:gd name="connsiteX26" fmla="*/ 271339 w 568326"/>
                    <a:gd name="connsiteY26" fmla="*/ 130944 h 507578"/>
                    <a:gd name="connsiteX27" fmla="*/ 257839 w 568326"/>
                    <a:gd name="connsiteY27" fmla="*/ 144444 h 507578"/>
                    <a:gd name="connsiteX28" fmla="*/ 257839 w 568326"/>
                    <a:gd name="connsiteY28" fmla="*/ 237590 h 507578"/>
                    <a:gd name="connsiteX29" fmla="*/ 338836 w 568326"/>
                    <a:gd name="connsiteY29" fmla="*/ 237590 h 507578"/>
                    <a:gd name="connsiteX30" fmla="*/ 338836 w 568326"/>
                    <a:gd name="connsiteY30" fmla="*/ 144444 h 507578"/>
                    <a:gd name="connsiteX31" fmla="*/ 325337 w 568326"/>
                    <a:gd name="connsiteY31" fmla="*/ 130944 h 507578"/>
                    <a:gd name="connsiteX32" fmla="*/ 271339 w 568326"/>
                    <a:gd name="connsiteY32" fmla="*/ 130944 h 507578"/>
                    <a:gd name="connsiteX33" fmla="*/ 554827 w 568326"/>
                    <a:gd name="connsiteY33" fmla="*/ 90446 h 507578"/>
                    <a:gd name="connsiteX34" fmla="*/ 500829 w 568326"/>
                    <a:gd name="connsiteY34" fmla="*/ 90446 h 507578"/>
                    <a:gd name="connsiteX35" fmla="*/ 487330 w 568326"/>
                    <a:gd name="connsiteY35" fmla="*/ 103945 h 507578"/>
                    <a:gd name="connsiteX36" fmla="*/ 487330 w 568326"/>
                    <a:gd name="connsiteY36" fmla="*/ 237590 h 507578"/>
                    <a:gd name="connsiteX37" fmla="*/ 568326 w 568326"/>
                    <a:gd name="connsiteY37" fmla="*/ 237590 h 507578"/>
                    <a:gd name="connsiteX38" fmla="*/ 568326 w 568326"/>
                    <a:gd name="connsiteY38" fmla="*/ 103945 h 507578"/>
                    <a:gd name="connsiteX39" fmla="*/ 554827 w 568326"/>
                    <a:gd name="connsiteY39" fmla="*/ 90446 h 507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568326" h="507578">
                      <a:moveTo>
                        <a:pt x="422533" y="283488"/>
                      </a:moveTo>
                      <a:cubicBezTo>
                        <a:pt x="396883" y="309137"/>
                        <a:pt x="363135" y="322637"/>
                        <a:pt x="326687" y="322637"/>
                      </a:cubicBezTo>
                      <a:cubicBezTo>
                        <a:pt x="290238" y="322637"/>
                        <a:pt x="256489" y="309137"/>
                        <a:pt x="230840" y="283488"/>
                      </a:cubicBezTo>
                      <a:cubicBezTo>
                        <a:pt x="178193" y="230840"/>
                        <a:pt x="178193" y="145794"/>
                        <a:pt x="230840" y="93146"/>
                      </a:cubicBezTo>
                      <a:cubicBezTo>
                        <a:pt x="256489" y="67497"/>
                        <a:pt x="290238" y="53998"/>
                        <a:pt x="326687" y="53998"/>
                      </a:cubicBezTo>
                      <a:cubicBezTo>
                        <a:pt x="330736" y="53998"/>
                        <a:pt x="334786" y="53998"/>
                        <a:pt x="338836" y="53998"/>
                      </a:cubicBezTo>
                      <a:lnTo>
                        <a:pt x="338836" y="0"/>
                      </a:lnTo>
                      <a:cubicBezTo>
                        <a:pt x="334786" y="0"/>
                        <a:pt x="330736" y="0"/>
                        <a:pt x="326687" y="0"/>
                      </a:cubicBezTo>
                      <a:cubicBezTo>
                        <a:pt x="278089" y="0"/>
                        <a:pt x="229490" y="18899"/>
                        <a:pt x="193042" y="55347"/>
                      </a:cubicBezTo>
                      <a:cubicBezTo>
                        <a:pt x="128245" y="120145"/>
                        <a:pt x="120145" y="220041"/>
                        <a:pt x="168743" y="294288"/>
                      </a:cubicBezTo>
                      <a:lnTo>
                        <a:pt x="130945" y="332086"/>
                      </a:lnTo>
                      <a:lnTo>
                        <a:pt x="122845" y="323987"/>
                      </a:lnTo>
                      <a:cubicBezTo>
                        <a:pt x="120145" y="321286"/>
                        <a:pt x="116095" y="321286"/>
                        <a:pt x="113395" y="323987"/>
                      </a:cubicBezTo>
                      <a:lnTo>
                        <a:pt x="4050" y="433332"/>
                      </a:lnTo>
                      <a:cubicBezTo>
                        <a:pt x="-1350" y="438732"/>
                        <a:pt x="-1350" y="446831"/>
                        <a:pt x="4050" y="452231"/>
                      </a:cubicBezTo>
                      <a:lnTo>
                        <a:pt x="55348" y="503529"/>
                      </a:lnTo>
                      <a:cubicBezTo>
                        <a:pt x="60747" y="508929"/>
                        <a:pt x="68847" y="508929"/>
                        <a:pt x="74247" y="503529"/>
                      </a:cubicBezTo>
                      <a:lnTo>
                        <a:pt x="183592" y="394183"/>
                      </a:lnTo>
                      <a:cubicBezTo>
                        <a:pt x="186293" y="391484"/>
                        <a:pt x="186293" y="387434"/>
                        <a:pt x="183592" y="384734"/>
                      </a:cubicBezTo>
                      <a:lnTo>
                        <a:pt x="175493" y="376634"/>
                      </a:lnTo>
                      <a:lnTo>
                        <a:pt x="210591" y="341536"/>
                      </a:lnTo>
                      <a:cubicBezTo>
                        <a:pt x="244340" y="368535"/>
                        <a:pt x="284838" y="380684"/>
                        <a:pt x="326687" y="380684"/>
                      </a:cubicBezTo>
                      <a:cubicBezTo>
                        <a:pt x="375285" y="380684"/>
                        <a:pt x="423882" y="361785"/>
                        <a:pt x="460331" y="325336"/>
                      </a:cubicBezTo>
                      <a:cubicBezTo>
                        <a:pt x="475180" y="310487"/>
                        <a:pt x="487330" y="292938"/>
                        <a:pt x="495430" y="275388"/>
                      </a:cubicBezTo>
                      <a:lnTo>
                        <a:pt x="431982" y="275388"/>
                      </a:lnTo>
                      <a:cubicBezTo>
                        <a:pt x="429282" y="276739"/>
                        <a:pt x="426582" y="280788"/>
                        <a:pt x="422533" y="283488"/>
                      </a:cubicBezTo>
                      <a:close/>
                      <a:moveTo>
                        <a:pt x="271339" y="130944"/>
                      </a:moveTo>
                      <a:cubicBezTo>
                        <a:pt x="263239" y="130944"/>
                        <a:pt x="257839" y="136344"/>
                        <a:pt x="257839" y="144444"/>
                      </a:cubicBezTo>
                      <a:lnTo>
                        <a:pt x="257839" y="237590"/>
                      </a:lnTo>
                      <a:lnTo>
                        <a:pt x="338836" y="237590"/>
                      </a:lnTo>
                      <a:lnTo>
                        <a:pt x="338836" y="144444"/>
                      </a:lnTo>
                      <a:cubicBezTo>
                        <a:pt x="338836" y="136344"/>
                        <a:pt x="333436" y="130944"/>
                        <a:pt x="325337" y="130944"/>
                      </a:cubicBezTo>
                      <a:lnTo>
                        <a:pt x="271339" y="130944"/>
                      </a:lnTo>
                      <a:close/>
                      <a:moveTo>
                        <a:pt x="554827" y="90446"/>
                      </a:moveTo>
                      <a:lnTo>
                        <a:pt x="500829" y="90446"/>
                      </a:lnTo>
                      <a:cubicBezTo>
                        <a:pt x="492730" y="90446"/>
                        <a:pt x="487330" y="95846"/>
                        <a:pt x="487330" y="103945"/>
                      </a:cubicBezTo>
                      <a:lnTo>
                        <a:pt x="487330" y="237590"/>
                      </a:lnTo>
                      <a:lnTo>
                        <a:pt x="568326" y="237590"/>
                      </a:lnTo>
                      <a:lnTo>
                        <a:pt x="568326" y="103945"/>
                      </a:lnTo>
                      <a:cubicBezTo>
                        <a:pt x="568326" y="97196"/>
                        <a:pt x="562927" y="90446"/>
                        <a:pt x="554827" y="90446"/>
                      </a:cubicBezTo>
                      <a:close/>
                    </a:path>
                  </a:pathLst>
                </a:custGeom>
                <a:grpFill/>
                <a:ln w="13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</p:grpSp>
        <p:grpSp>
          <p:nvGrpSpPr>
            <p:cNvPr id="37" name="组合 36"/>
            <p:cNvGrpSpPr/>
            <p:nvPr/>
          </p:nvGrpSpPr>
          <p:grpSpPr>
            <a:xfrm>
              <a:off x="2749206" y="1621893"/>
              <a:ext cx="6704953" cy="1011604"/>
              <a:chOff x="2662122" y="1621893"/>
              <a:chExt cx="6704953" cy="1011604"/>
            </a:xfrm>
          </p:grpSpPr>
          <p:grpSp>
            <p:nvGrpSpPr>
              <p:cNvPr id="32" name="组合 31"/>
              <p:cNvGrpSpPr/>
              <p:nvPr/>
            </p:nvGrpSpPr>
            <p:grpSpPr>
              <a:xfrm>
                <a:off x="7550516" y="1621893"/>
                <a:ext cx="1816559" cy="1011604"/>
                <a:chOff x="8887457" y="2522198"/>
                <a:chExt cx="1816559" cy="1011604"/>
              </a:xfrm>
            </p:grpSpPr>
            <p:sp>
              <p:nvSpPr>
                <p:cNvPr id="30" name="文本框 23"/>
                <p:cNvSpPr txBox="1"/>
                <p:nvPr>
                  <p:custDataLst>
                    <p:tags r:id="rId3"/>
                  </p:custDataLst>
                </p:nvPr>
              </p:nvSpPr>
              <p:spPr>
                <a:xfrm>
                  <a:off x="8887457" y="2522198"/>
                  <a:ext cx="17890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accent2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l"/>
                  <a:r>
                    <a:rPr lang="zh-CN" altLang="en-US" dirty="0">
                      <a:solidFill>
                        <a:schemeClr val="accent5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添加小标题</a:t>
                  </a:r>
                  <a:endParaRPr lang="zh-CN" altLang="en-US" dirty="0">
                    <a:solidFill>
                      <a:schemeClr val="accent5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31" name="文本框 24"/>
                <p:cNvSpPr txBox="1"/>
                <p:nvPr>
                  <p:custDataLst>
                    <p:tags r:id="rId4"/>
                  </p:custDataLst>
                </p:nvPr>
              </p:nvSpPr>
              <p:spPr>
                <a:xfrm>
                  <a:off x="8887457" y="2845921"/>
                  <a:ext cx="1816559" cy="6878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20000"/>
                    </a:lnSpc>
                    <a:defRPr sz="1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defRPr>
                  </a:lvl1pPr>
                </a:lstStyle>
                <a:p>
                  <a:pPr algn="l"/>
                  <a:r>
                    <a:rPr lang="zh-CN" altLang="en-US" sz="11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单击此处输入正文是您思想的提炼为了最终演示</a:t>
                  </a:r>
                  <a:endParaRPr lang="en-US" altLang="zh-CN" sz="11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  <a:p>
                  <a:pPr algn="l"/>
                  <a:r>
                    <a:rPr lang="zh-CN" altLang="en-US" sz="11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发布的良好效果</a:t>
                  </a:r>
                  <a:endParaRPr lang="en-US" altLang="zh-CN" sz="11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36" name="组合 35"/>
              <p:cNvGrpSpPr/>
              <p:nvPr/>
            </p:nvGrpSpPr>
            <p:grpSpPr>
              <a:xfrm>
                <a:off x="2662122" y="1621893"/>
                <a:ext cx="1816559" cy="1011604"/>
                <a:chOff x="2662122" y="1621893"/>
                <a:chExt cx="1816559" cy="1011604"/>
              </a:xfrm>
            </p:grpSpPr>
            <p:sp>
              <p:nvSpPr>
                <p:cNvPr id="34" name="文本框 23"/>
                <p:cNvSpPr txBox="1"/>
                <p:nvPr>
                  <p:custDataLst>
                    <p:tags r:id="rId5"/>
                  </p:custDataLst>
                </p:nvPr>
              </p:nvSpPr>
              <p:spPr>
                <a:xfrm>
                  <a:off x="2689593" y="1621893"/>
                  <a:ext cx="17890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accent2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r"/>
                  <a:r>
                    <a:rPr lang="zh-CN" altLang="en-US" dirty="0">
                      <a:solidFill>
                        <a:schemeClr val="accent5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添加小标题</a:t>
                  </a:r>
                  <a:endParaRPr lang="zh-CN" altLang="en-US" dirty="0">
                    <a:solidFill>
                      <a:schemeClr val="accent5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35" name="文本框 24"/>
                <p:cNvSpPr txBox="1"/>
                <p:nvPr>
                  <p:custDataLst>
                    <p:tags r:id="rId6"/>
                  </p:custDataLst>
                </p:nvPr>
              </p:nvSpPr>
              <p:spPr>
                <a:xfrm>
                  <a:off x="2662122" y="1945616"/>
                  <a:ext cx="1816559" cy="6878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20000"/>
                    </a:lnSpc>
                    <a:defRPr sz="1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defRPr>
                  </a:lvl1pPr>
                </a:lstStyle>
                <a:p>
                  <a:pPr algn="r"/>
                  <a:r>
                    <a:rPr lang="zh-CN" altLang="en-US" sz="11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单击此处输入正文是您思想的提炼为了最终演示</a:t>
                  </a:r>
                  <a:endParaRPr lang="en-US" altLang="zh-CN" sz="11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  <a:p>
                  <a:pPr algn="r"/>
                  <a:r>
                    <a:rPr lang="zh-CN" altLang="en-US" sz="11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发布的良好效果</a:t>
                  </a:r>
                  <a:endParaRPr lang="en-US" altLang="zh-CN" sz="11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</p:grpSp>
        <p:grpSp>
          <p:nvGrpSpPr>
            <p:cNvPr id="40" name="组合 39"/>
            <p:cNvGrpSpPr/>
            <p:nvPr/>
          </p:nvGrpSpPr>
          <p:grpSpPr>
            <a:xfrm>
              <a:off x="2625486" y="5347221"/>
              <a:ext cx="1305164" cy="839850"/>
              <a:chOff x="5444443" y="509796"/>
              <a:chExt cx="1305164" cy="839850"/>
            </a:xfrm>
          </p:grpSpPr>
          <p:sp>
            <p:nvSpPr>
              <p:cNvPr id="38" name="文本框 23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5546041" y="509796"/>
                <a:ext cx="11019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accent2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r>
                  <a:rPr lang="zh-CN" altLang="en-US" sz="1200" dirty="0">
                    <a:solidFill>
                      <a:schemeClr val="accent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添加小标题</a:t>
                </a:r>
                <a:endParaRPr lang="zh-CN" altLang="en-US" sz="1200" dirty="0">
                  <a:solidFill>
                    <a:schemeClr val="accent1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39" name="文本框 24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5444443" y="768205"/>
                <a:ext cx="1305164" cy="581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defRPr sz="10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1pPr>
              </a:lstStyle>
              <a:p>
                <a:r>
                  <a:rPr lang="zh-CN" altLang="en-US" sz="9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单击此处输入正文是您思想的提炼为了最终演示发布</a:t>
                </a:r>
                <a:endParaRPr lang="en-US" altLang="zh-CN" sz="900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53" name="组合 52"/>
            <p:cNvGrpSpPr/>
            <p:nvPr/>
          </p:nvGrpSpPr>
          <p:grpSpPr>
            <a:xfrm>
              <a:off x="4027961" y="5347221"/>
              <a:ext cx="1305164" cy="839850"/>
              <a:chOff x="5444443" y="509796"/>
              <a:chExt cx="1305164" cy="839850"/>
            </a:xfrm>
          </p:grpSpPr>
          <p:sp>
            <p:nvSpPr>
              <p:cNvPr id="54" name="文本框 23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5546041" y="509796"/>
                <a:ext cx="11019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accent2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r>
                  <a:rPr lang="zh-CN" altLang="en-US" sz="12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添加小标题</a:t>
                </a:r>
                <a:endParaRPr lang="zh-CN" altLang="en-US" sz="1200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55" name="文本框 24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5444443" y="768205"/>
                <a:ext cx="1305164" cy="581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defRPr sz="10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1pPr>
              </a:lstStyle>
              <a:p>
                <a:r>
                  <a:rPr lang="zh-CN" altLang="en-US" sz="9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单击此处输入正文是您思想的提炼为了最终演示发布</a:t>
                </a:r>
                <a:endParaRPr lang="en-US" altLang="zh-CN" sz="900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>
              <a:off x="5430436" y="5347221"/>
              <a:ext cx="1305164" cy="839850"/>
              <a:chOff x="5444443" y="509796"/>
              <a:chExt cx="1305164" cy="839850"/>
            </a:xfrm>
          </p:grpSpPr>
          <p:sp>
            <p:nvSpPr>
              <p:cNvPr id="57" name="文本框 2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5546041" y="509796"/>
                <a:ext cx="11019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accent2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r>
                  <a:rPr lang="zh-CN" altLang="en-US" sz="1200" dirty="0">
                    <a:solidFill>
                      <a:schemeClr val="accent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添加小标题</a:t>
                </a:r>
                <a:endParaRPr lang="zh-CN" altLang="en-US" sz="1200" dirty="0">
                  <a:solidFill>
                    <a:schemeClr val="accent1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58" name="文本框 24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5444443" y="768205"/>
                <a:ext cx="1305164" cy="581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defRPr sz="10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1pPr>
              </a:lstStyle>
              <a:p>
                <a:r>
                  <a:rPr lang="zh-CN" altLang="en-US" sz="9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单击此处输入正文是您思想的提炼为了最终演示发布</a:t>
                </a:r>
                <a:endParaRPr lang="en-US" altLang="zh-CN" sz="900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59" name="组合 58"/>
            <p:cNvGrpSpPr/>
            <p:nvPr/>
          </p:nvGrpSpPr>
          <p:grpSpPr>
            <a:xfrm>
              <a:off x="6832911" y="5347221"/>
              <a:ext cx="1305164" cy="839850"/>
              <a:chOff x="5444443" y="509796"/>
              <a:chExt cx="1305164" cy="839850"/>
            </a:xfrm>
          </p:grpSpPr>
          <p:sp>
            <p:nvSpPr>
              <p:cNvPr id="60" name="文本框 23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5546041" y="509796"/>
                <a:ext cx="11019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accent2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r>
                  <a:rPr lang="zh-CN" altLang="en-US" sz="12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添加小标题</a:t>
                </a:r>
                <a:endParaRPr lang="zh-CN" altLang="en-US" sz="1200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61" name="文本框 24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5444443" y="768205"/>
                <a:ext cx="1305164" cy="581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defRPr sz="10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1pPr>
              </a:lstStyle>
              <a:p>
                <a:r>
                  <a:rPr lang="zh-CN" altLang="en-US" sz="9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单击此处输入正文是您思想的提炼为了最终演示发布</a:t>
                </a:r>
                <a:endParaRPr lang="en-US" altLang="zh-CN" sz="900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62" name="组合 61"/>
            <p:cNvGrpSpPr/>
            <p:nvPr/>
          </p:nvGrpSpPr>
          <p:grpSpPr>
            <a:xfrm>
              <a:off x="8235385" y="5347221"/>
              <a:ext cx="1305164" cy="839850"/>
              <a:chOff x="5444443" y="509796"/>
              <a:chExt cx="1305164" cy="839850"/>
            </a:xfrm>
          </p:grpSpPr>
          <p:sp>
            <p:nvSpPr>
              <p:cNvPr id="63" name="文本框 23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5546041" y="509796"/>
                <a:ext cx="11019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accent2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r>
                  <a:rPr lang="zh-CN" altLang="en-US" sz="1200" dirty="0">
                    <a:solidFill>
                      <a:schemeClr val="accent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添加小标题</a:t>
                </a:r>
                <a:endParaRPr lang="zh-CN" altLang="en-US" sz="1200" dirty="0">
                  <a:solidFill>
                    <a:schemeClr val="accent1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939" name="文本框 24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5444443" y="768205"/>
                <a:ext cx="1305164" cy="581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defRPr sz="10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1pPr>
              </a:lstStyle>
              <a:p>
                <a:r>
                  <a:rPr lang="zh-CN" altLang="en-US" sz="9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单击此处输入正文是您思想的提炼为了最终演示发布</a:t>
                </a:r>
                <a:endParaRPr lang="en-US" altLang="zh-CN" sz="900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组合 344"/>
          <p:cNvGrpSpPr/>
          <p:nvPr/>
        </p:nvGrpSpPr>
        <p:grpSpPr>
          <a:xfrm>
            <a:off x="1302655" y="1328340"/>
            <a:ext cx="9586690" cy="4572786"/>
            <a:chOff x="1302655" y="1328340"/>
            <a:chExt cx="9586690" cy="4572786"/>
          </a:xfrm>
        </p:grpSpPr>
        <p:grpSp>
          <p:nvGrpSpPr>
            <p:cNvPr id="313" name="组合 312"/>
            <p:cNvGrpSpPr/>
            <p:nvPr/>
          </p:nvGrpSpPr>
          <p:grpSpPr>
            <a:xfrm>
              <a:off x="1302655" y="1328340"/>
              <a:ext cx="9586690" cy="4572786"/>
              <a:chOff x="1302655" y="1328340"/>
              <a:chExt cx="9586690" cy="4572786"/>
            </a:xfrm>
          </p:grpSpPr>
          <p:grpSp>
            <p:nvGrpSpPr>
              <p:cNvPr id="274" name="组合 273"/>
              <p:cNvGrpSpPr/>
              <p:nvPr/>
            </p:nvGrpSpPr>
            <p:grpSpPr>
              <a:xfrm>
                <a:off x="6758277" y="1443578"/>
                <a:ext cx="2573249" cy="566444"/>
                <a:chOff x="6758277" y="1443578"/>
                <a:chExt cx="2573249" cy="566444"/>
              </a:xfrm>
            </p:grpSpPr>
            <p:sp>
              <p:nvSpPr>
                <p:cNvPr id="11" name="任意多边形: 形状 10"/>
                <p:cNvSpPr/>
                <p:nvPr/>
              </p:nvSpPr>
              <p:spPr>
                <a:xfrm>
                  <a:off x="6758277" y="1702966"/>
                  <a:ext cx="515372" cy="307056"/>
                </a:xfrm>
                <a:custGeom>
                  <a:avLst/>
                  <a:gdLst>
                    <a:gd name="connsiteX0" fmla="*/ 0 w 515372"/>
                    <a:gd name="connsiteY0" fmla="*/ 307056 h 307056"/>
                    <a:gd name="connsiteX1" fmla="*/ 305852 w 515372"/>
                    <a:gd name="connsiteY1" fmla="*/ 0 h 307056"/>
                    <a:gd name="connsiteX2" fmla="*/ 515372 w 515372"/>
                    <a:gd name="connsiteY2" fmla="*/ 0 h 3070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15372" h="307056">
                      <a:moveTo>
                        <a:pt x="0" y="307056"/>
                      </a:moveTo>
                      <a:lnTo>
                        <a:pt x="305852" y="0"/>
                      </a:lnTo>
                      <a:lnTo>
                        <a:pt x="515372" y="0"/>
                      </a:lnTo>
                    </a:path>
                  </a:pathLst>
                </a:custGeom>
                <a:noFill/>
                <a:ln w="18276" cap="rnd">
                  <a:solidFill>
                    <a:schemeClr val="accent2"/>
                  </a:solidFill>
                  <a:prstDash val="sysDot"/>
                  <a:round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51" name="任意多边形: 形状 150"/>
                <p:cNvSpPr/>
                <p:nvPr/>
              </p:nvSpPr>
              <p:spPr>
                <a:xfrm rot="17004569">
                  <a:off x="7332406" y="1443578"/>
                  <a:ext cx="520169" cy="520169"/>
                </a:xfrm>
                <a:custGeom>
                  <a:avLst/>
                  <a:gdLst>
                    <a:gd name="connsiteX0" fmla="*/ 520169 w 520169"/>
                    <a:gd name="connsiteY0" fmla="*/ 260085 h 520169"/>
                    <a:gd name="connsiteX1" fmla="*/ 260085 w 520169"/>
                    <a:gd name="connsiteY1" fmla="*/ 520169 h 520169"/>
                    <a:gd name="connsiteX2" fmla="*/ 0 w 520169"/>
                    <a:gd name="connsiteY2" fmla="*/ 260085 h 520169"/>
                    <a:gd name="connsiteX3" fmla="*/ 260085 w 520169"/>
                    <a:gd name="connsiteY3" fmla="*/ 0 h 520169"/>
                    <a:gd name="connsiteX4" fmla="*/ 520169 w 520169"/>
                    <a:gd name="connsiteY4" fmla="*/ 260085 h 520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169" h="520169">
                      <a:moveTo>
                        <a:pt x="520169" y="260085"/>
                      </a:moveTo>
                      <a:cubicBezTo>
                        <a:pt x="520169" y="403725"/>
                        <a:pt x="403725" y="520169"/>
                        <a:pt x="260085" y="520169"/>
                      </a:cubicBezTo>
                      <a:cubicBezTo>
                        <a:pt x="116444" y="520169"/>
                        <a:pt x="0" y="403725"/>
                        <a:pt x="0" y="260085"/>
                      </a:cubicBezTo>
                      <a:cubicBezTo>
                        <a:pt x="0" y="116444"/>
                        <a:pt x="116444" y="0"/>
                        <a:pt x="260085" y="0"/>
                      </a:cubicBezTo>
                      <a:cubicBezTo>
                        <a:pt x="403725" y="0"/>
                        <a:pt x="520169" y="116444"/>
                        <a:pt x="520169" y="260085"/>
                      </a:cubicBezTo>
                      <a:close/>
                    </a:path>
                  </a:pathLst>
                </a:custGeom>
                <a:noFill/>
                <a:ln w="18745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89" name="任意多边形: 形状 188"/>
                <p:cNvSpPr/>
                <p:nvPr/>
              </p:nvSpPr>
              <p:spPr>
                <a:xfrm>
                  <a:off x="7852841" y="1702966"/>
                  <a:ext cx="1478685" cy="12041"/>
                </a:xfrm>
                <a:custGeom>
                  <a:avLst/>
                  <a:gdLst>
                    <a:gd name="connsiteX0" fmla="*/ 0 w 1478685"/>
                    <a:gd name="connsiteY0" fmla="*/ 0 h 12041"/>
                    <a:gd name="connsiteX1" fmla="*/ 1478686 w 1478685"/>
                    <a:gd name="connsiteY1" fmla="*/ 0 h 12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78685" h="12041">
                      <a:moveTo>
                        <a:pt x="0" y="0"/>
                      </a:moveTo>
                      <a:lnTo>
                        <a:pt x="1478686" y="0"/>
                      </a:lnTo>
                    </a:path>
                  </a:pathLst>
                </a:custGeom>
                <a:ln w="18746" cap="flat">
                  <a:solidFill>
                    <a:schemeClr val="accent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273" name="组合 272"/>
              <p:cNvGrpSpPr/>
              <p:nvPr/>
            </p:nvGrpSpPr>
            <p:grpSpPr>
              <a:xfrm>
                <a:off x="7631279" y="2343422"/>
                <a:ext cx="2455245" cy="542010"/>
                <a:chOff x="7631279" y="2343422"/>
                <a:chExt cx="2455245" cy="542010"/>
              </a:xfrm>
            </p:grpSpPr>
            <p:sp>
              <p:nvSpPr>
                <p:cNvPr id="10" name="任意多边形: 形状 9"/>
                <p:cNvSpPr/>
                <p:nvPr/>
              </p:nvSpPr>
              <p:spPr>
                <a:xfrm>
                  <a:off x="7631279" y="2606072"/>
                  <a:ext cx="502127" cy="279360"/>
                </a:xfrm>
                <a:custGeom>
                  <a:avLst/>
                  <a:gdLst>
                    <a:gd name="connsiteX0" fmla="*/ 0 w 502127"/>
                    <a:gd name="connsiteY0" fmla="*/ 279361 h 279360"/>
                    <a:gd name="connsiteX1" fmla="*/ 279361 w 502127"/>
                    <a:gd name="connsiteY1" fmla="*/ 0 h 279360"/>
                    <a:gd name="connsiteX2" fmla="*/ 502127 w 502127"/>
                    <a:gd name="connsiteY2" fmla="*/ 0 h 279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2127" h="279360">
                      <a:moveTo>
                        <a:pt x="0" y="279361"/>
                      </a:moveTo>
                      <a:lnTo>
                        <a:pt x="279361" y="0"/>
                      </a:lnTo>
                      <a:lnTo>
                        <a:pt x="502127" y="0"/>
                      </a:lnTo>
                    </a:path>
                  </a:pathLst>
                </a:custGeom>
                <a:noFill/>
                <a:ln w="18276" cap="rnd">
                  <a:solidFill>
                    <a:schemeClr val="accent1"/>
                  </a:solidFill>
                  <a:prstDash val="sysDot"/>
                  <a:round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54" name="任意多边形: 形状 153"/>
                <p:cNvSpPr/>
                <p:nvPr/>
              </p:nvSpPr>
              <p:spPr>
                <a:xfrm rot="16989392">
                  <a:off x="8195839" y="2343422"/>
                  <a:ext cx="520161" cy="520161"/>
                </a:xfrm>
                <a:custGeom>
                  <a:avLst/>
                  <a:gdLst>
                    <a:gd name="connsiteX0" fmla="*/ 520161 w 520161"/>
                    <a:gd name="connsiteY0" fmla="*/ 260081 h 520161"/>
                    <a:gd name="connsiteX1" fmla="*/ 260081 w 520161"/>
                    <a:gd name="connsiteY1" fmla="*/ 520162 h 520161"/>
                    <a:gd name="connsiteX2" fmla="*/ 0 w 520161"/>
                    <a:gd name="connsiteY2" fmla="*/ 260081 h 520161"/>
                    <a:gd name="connsiteX3" fmla="*/ 260081 w 520161"/>
                    <a:gd name="connsiteY3" fmla="*/ 0 h 520161"/>
                    <a:gd name="connsiteX4" fmla="*/ 520161 w 520161"/>
                    <a:gd name="connsiteY4" fmla="*/ 260081 h 5201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161" h="520161">
                      <a:moveTo>
                        <a:pt x="520161" y="260081"/>
                      </a:moveTo>
                      <a:cubicBezTo>
                        <a:pt x="520161" y="403719"/>
                        <a:pt x="403719" y="520162"/>
                        <a:pt x="260081" y="520162"/>
                      </a:cubicBezTo>
                      <a:cubicBezTo>
                        <a:pt x="116442" y="520162"/>
                        <a:pt x="0" y="403719"/>
                        <a:pt x="0" y="260081"/>
                      </a:cubicBezTo>
                      <a:cubicBezTo>
                        <a:pt x="0" y="116442"/>
                        <a:pt x="116442" y="0"/>
                        <a:pt x="260081" y="0"/>
                      </a:cubicBezTo>
                      <a:cubicBezTo>
                        <a:pt x="403719" y="0"/>
                        <a:pt x="520161" y="116442"/>
                        <a:pt x="520161" y="260081"/>
                      </a:cubicBezTo>
                      <a:close/>
                    </a:path>
                  </a:pathLst>
                </a:custGeom>
                <a:noFill/>
                <a:ln w="1874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97" name="任意多边形: 形状 196"/>
                <p:cNvSpPr/>
                <p:nvPr/>
              </p:nvSpPr>
              <p:spPr>
                <a:xfrm>
                  <a:off x="8715007" y="2597643"/>
                  <a:ext cx="1371517" cy="12041"/>
                </a:xfrm>
                <a:custGeom>
                  <a:avLst/>
                  <a:gdLst>
                    <a:gd name="connsiteX0" fmla="*/ 0 w 1371517"/>
                    <a:gd name="connsiteY0" fmla="*/ 0 h 12041"/>
                    <a:gd name="connsiteX1" fmla="*/ 1371517 w 1371517"/>
                    <a:gd name="connsiteY1" fmla="*/ 0 h 12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1517" h="12041">
                      <a:moveTo>
                        <a:pt x="0" y="0"/>
                      </a:moveTo>
                      <a:lnTo>
                        <a:pt x="1371517" y="0"/>
                      </a:lnTo>
                    </a:path>
                  </a:pathLst>
                </a:custGeom>
                <a:ln w="18746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sp>
            <p:nvSpPr>
              <p:cNvPr id="8" name="任意多边形: 形状 7"/>
              <p:cNvSpPr/>
              <p:nvPr/>
            </p:nvSpPr>
            <p:spPr>
              <a:xfrm>
                <a:off x="6758277" y="5073358"/>
                <a:ext cx="517780" cy="282973"/>
              </a:xfrm>
              <a:custGeom>
                <a:avLst/>
                <a:gdLst>
                  <a:gd name="connsiteX0" fmla="*/ 0 w 517780"/>
                  <a:gd name="connsiteY0" fmla="*/ 0 h 282973"/>
                  <a:gd name="connsiteX1" fmla="*/ 282973 w 517780"/>
                  <a:gd name="connsiteY1" fmla="*/ 282973 h 282973"/>
                  <a:gd name="connsiteX2" fmla="*/ 517781 w 517780"/>
                  <a:gd name="connsiteY2" fmla="*/ 282973 h 282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7780" h="282973">
                    <a:moveTo>
                      <a:pt x="0" y="0"/>
                    </a:moveTo>
                    <a:lnTo>
                      <a:pt x="282973" y="282973"/>
                    </a:lnTo>
                    <a:lnTo>
                      <a:pt x="517781" y="282973"/>
                    </a:lnTo>
                  </a:path>
                </a:pathLst>
              </a:custGeom>
              <a:noFill/>
              <a:ln w="18276" cap="rnd">
                <a:solidFill>
                  <a:schemeClr val="accent5"/>
                </a:solidFill>
                <a:prstDash val="sysDot"/>
                <a:round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9" name="任意多边形: 形状 8"/>
              <p:cNvSpPr/>
              <p:nvPr/>
            </p:nvSpPr>
            <p:spPr>
              <a:xfrm>
                <a:off x="7649341" y="4159414"/>
                <a:ext cx="482860" cy="12041"/>
              </a:xfrm>
              <a:custGeom>
                <a:avLst/>
                <a:gdLst>
                  <a:gd name="connsiteX0" fmla="*/ 0 w 482860"/>
                  <a:gd name="connsiteY0" fmla="*/ 0 h 12041"/>
                  <a:gd name="connsiteX1" fmla="*/ 482860 w 482860"/>
                  <a:gd name="connsiteY1" fmla="*/ 0 h 12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82860" h="12041">
                    <a:moveTo>
                      <a:pt x="0" y="0"/>
                    </a:moveTo>
                    <a:lnTo>
                      <a:pt x="482860" y="0"/>
                    </a:lnTo>
                  </a:path>
                </a:pathLst>
              </a:custGeom>
              <a:ln w="18276" cap="rnd">
                <a:solidFill>
                  <a:schemeClr val="accent6"/>
                </a:solidFill>
                <a:prstDash val="sysDot"/>
                <a:round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12" name="任意多边形: 形状 11"/>
              <p:cNvSpPr/>
              <p:nvPr/>
            </p:nvSpPr>
            <p:spPr>
              <a:xfrm>
                <a:off x="4885837" y="1727049"/>
                <a:ext cx="558721" cy="284177"/>
              </a:xfrm>
              <a:custGeom>
                <a:avLst/>
                <a:gdLst>
                  <a:gd name="connsiteX0" fmla="*/ 558722 w 558721"/>
                  <a:gd name="connsiteY0" fmla="*/ 284177 h 284177"/>
                  <a:gd name="connsiteX1" fmla="*/ 274544 w 558721"/>
                  <a:gd name="connsiteY1" fmla="*/ 0 h 284177"/>
                  <a:gd name="connsiteX2" fmla="*/ 0 w 558721"/>
                  <a:gd name="connsiteY2" fmla="*/ 0 h 284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8721" h="284177">
                    <a:moveTo>
                      <a:pt x="558722" y="284177"/>
                    </a:moveTo>
                    <a:lnTo>
                      <a:pt x="274544" y="0"/>
                    </a:lnTo>
                    <a:lnTo>
                      <a:pt x="0" y="0"/>
                    </a:lnTo>
                  </a:path>
                </a:pathLst>
              </a:custGeom>
              <a:noFill/>
              <a:ln w="18276" cap="rnd">
                <a:solidFill>
                  <a:schemeClr val="accent1"/>
                </a:solidFill>
                <a:prstDash val="sysDot"/>
                <a:round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13" name="任意多边形: 形状 12"/>
              <p:cNvSpPr/>
              <p:nvPr/>
            </p:nvSpPr>
            <p:spPr>
              <a:xfrm>
                <a:off x="4069429" y="2923965"/>
                <a:ext cx="482860" cy="12041"/>
              </a:xfrm>
              <a:custGeom>
                <a:avLst/>
                <a:gdLst>
                  <a:gd name="connsiteX0" fmla="*/ 482861 w 482860"/>
                  <a:gd name="connsiteY0" fmla="*/ 0 h 12041"/>
                  <a:gd name="connsiteX1" fmla="*/ 0 w 482860"/>
                  <a:gd name="connsiteY1" fmla="*/ 0 h 12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82860" h="12041">
                    <a:moveTo>
                      <a:pt x="482861" y="0"/>
                    </a:moveTo>
                    <a:lnTo>
                      <a:pt x="0" y="0"/>
                    </a:lnTo>
                  </a:path>
                </a:pathLst>
              </a:custGeom>
              <a:ln w="18276" cap="rnd">
                <a:solidFill>
                  <a:schemeClr val="accent2"/>
                </a:solidFill>
                <a:prstDash val="sysDot"/>
                <a:round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14" name="任意多边形: 形状 13"/>
              <p:cNvSpPr/>
              <p:nvPr/>
            </p:nvSpPr>
            <p:spPr>
              <a:xfrm>
                <a:off x="4068225" y="4197947"/>
                <a:ext cx="502126" cy="279360"/>
              </a:xfrm>
              <a:custGeom>
                <a:avLst/>
                <a:gdLst>
                  <a:gd name="connsiteX0" fmla="*/ 502127 w 502126"/>
                  <a:gd name="connsiteY0" fmla="*/ 0 h 279360"/>
                  <a:gd name="connsiteX1" fmla="*/ 222766 w 502126"/>
                  <a:gd name="connsiteY1" fmla="*/ 279361 h 279360"/>
                  <a:gd name="connsiteX2" fmla="*/ 0 w 502126"/>
                  <a:gd name="connsiteY2" fmla="*/ 279361 h 279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2126" h="279360">
                    <a:moveTo>
                      <a:pt x="502127" y="0"/>
                    </a:moveTo>
                    <a:lnTo>
                      <a:pt x="222766" y="279361"/>
                    </a:lnTo>
                    <a:lnTo>
                      <a:pt x="0" y="279361"/>
                    </a:lnTo>
                  </a:path>
                </a:pathLst>
              </a:custGeom>
              <a:noFill/>
              <a:ln w="18276" cap="rnd">
                <a:solidFill>
                  <a:schemeClr val="accent3"/>
                </a:solidFill>
                <a:prstDash val="sysDot"/>
                <a:round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grpSp>
            <p:nvGrpSpPr>
              <p:cNvPr id="15" name="图形 4"/>
              <p:cNvGrpSpPr/>
              <p:nvPr/>
            </p:nvGrpSpPr>
            <p:grpSpPr>
              <a:xfrm>
                <a:off x="4903710" y="5072153"/>
                <a:ext cx="540848" cy="338146"/>
                <a:chOff x="4903710" y="5072153"/>
                <a:chExt cx="540848" cy="338146"/>
              </a:xfrm>
            </p:grpSpPr>
            <p:sp>
              <p:nvSpPr>
                <p:cNvPr id="16" name="任意多边形: 形状 15"/>
                <p:cNvSpPr/>
                <p:nvPr/>
              </p:nvSpPr>
              <p:spPr>
                <a:xfrm>
                  <a:off x="5155565" y="5072153"/>
                  <a:ext cx="288993" cy="287789"/>
                </a:xfrm>
                <a:custGeom>
                  <a:avLst/>
                  <a:gdLst>
                    <a:gd name="connsiteX0" fmla="*/ 288994 w 288993"/>
                    <a:gd name="connsiteY0" fmla="*/ 0 h 287789"/>
                    <a:gd name="connsiteX1" fmla="*/ 0 w 288993"/>
                    <a:gd name="connsiteY1" fmla="*/ 287790 h 287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8993" h="287789">
                      <a:moveTo>
                        <a:pt x="288994" y="0"/>
                      </a:moveTo>
                      <a:lnTo>
                        <a:pt x="0" y="287790"/>
                      </a:lnTo>
                    </a:path>
                  </a:pathLst>
                </a:custGeom>
                <a:ln w="18276" cap="rnd">
                  <a:solidFill>
                    <a:schemeClr val="accent4"/>
                  </a:solidFill>
                  <a:prstDash val="sysDot"/>
                  <a:round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7" name="任意多边形: 形状 16"/>
                <p:cNvSpPr/>
                <p:nvPr/>
              </p:nvSpPr>
              <p:spPr>
                <a:xfrm>
                  <a:off x="4903710" y="5364580"/>
                  <a:ext cx="223768" cy="45719"/>
                </a:xfrm>
                <a:custGeom>
                  <a:avLst/>
                  <a:gdLst>
                    <a:gd name="connsiteX0" fmla="*/ 193867 w 193866"/>
                    <a:gd name="connsiteY0" fmla="*/ 0 h 12041"/>
                    <a:gd name="connsiteX1" fmla="*/ 0 w 193866"/>
                    <a:gd name="connsiteY1" fmla="*/ 0 h 12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3866" h="12041">
                      <a:moveTo>
                        <a:pt x="193867" y="0"/>
                      </a:moveTo>
                      <a:lnTo>
                        <a:pt x="0" y="0"/>
                      </a:lnTo>
                    </a:path>
                  </a:pathLst>
                </a:custGeom>
                <a:ln w="18276" cap="rnd">
                  <a:solidFill>
                    <a:schemeClr val="accent4"/>
                  </a:solidFill>
                  <a:prstDash val="sysDot"/>
                  <a:round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sp>
            <p:nvSpPr>
              <p:cNvPr id="26" name="任意多边形: 形状 25"/>
              <p:cNvSpPr/>
              <p:nvPr/>
            </p:nvSpPr>
            <p:spPr>
              <a:xfrm>
                <a:off x="5710292" y="1790073"/>
                <a:ext cx="1135342" cy="386120"/>
              </a:xfrm>
              <a:custGeom>
                <a:avLst/>
                <a:gdLst>
                  <a:gd name="connsiteX0" fmla="*/ 1008249 w 1135342"/>
                  <a:gd name="connsiteY0" fmla="*/ 386121 h 386120"/>
                  <a:gd name="connsiteX1" fmla="*/ 958879 w 1135342"/>
                  <a:gd name="connsiteY1" fmla="*/ 376488 h 386120"/>
                  <a:gd name="connsiteX2" fmla="*/ 147287 w 1135342"/>
                  <a:gd name="connsiteY2" fmla="*/ 272931 h 386120"/>
                  <a:gd name="connsiteX3" fmla="*/ 1586 w 1135342"/>
                  <a:gd name="connsiteY3" fmla="*/ 168171 h 386120"/>
                  <a:gd name="connsiteX4" fmla="*/ 106346 w 1135342"/>
                  <a:gd name="connsiteY4" fmla="*/ 22470 h 386120"/>
                  <a:gd name="connsiteX5" fmla="*/ 1057618 w 1135342"/>
                  <a:gd name="connsiteY5" fmla="*/ 142884 h 386120"/>
                  <a:gd name="connsiteX6" fmla="*/ 1125050 w 1135342"/>
                  <a:gd name="connsiteY6" fmla="*/ 309056 h 386120"/>
                  <a:gd name="connsiteX7" fmla="*/ 1008249 w 1135342"/>
                  <a:gd name="connsiteY7" fmla="*/ 386121 h 386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35342" h="386120">
                    <a:moveTo>
                      <a:pt x="1008249" y="386121"/>
                    </a:moveTo>
                    <a:cubicBezTo>
                      <a:pt x="991390" y="386121"/>
                      <a:pt x="974532" y="382508"/>
                      <a:pt x="958879" y="376488"/>
                    </a:cubicBezTo>
                    <a:cubicBezTo>
                      <a:pt x="690355" y="263298"/>
                      <a:pt x="417015" y="228378"/>
                      <a:pt x="147287" y="272931"/>
                    </a:cubicBezTo>
                    <a:cubicBezTo>
                      <a:pt x="78651" y="283769"/>
                      <a:pt x="12423" y="238011"/>
                      <a:pt x="1586" y="168171"/>
                    </a:cubicBezTo>
                    <a:cubicBezTo>
                      <a:pt x="-9251" y="98331"/>
                      <a:pt x="36506" y="33307"/>
                      <a:pt x="106346" y="22470"/>
                    </a:cubicBezTo>
                    <a:cubicBezTo>
                      <a:pt x="424240" y="-30512"/>
                      <a:pt x="744541" y="10428"/>
                      <a:pt x="1057618" y="142884"/>
                    </a:cubicBezTo>
                    <a:cubicBezTo>
                      <a:pt x="1122642" y="170579"/>
                      <a:pt x="1152746" y="245236"/>
                      <a:pt x="1125050" y="309056"/>
                    </a:cubicBezTo>
                    <a:cubicBezTo>
                      <a:pt x="1104580" y="357221"/>
                      <a:pt x="1057618" y="386121"/>
                      <a:pt x="1008249" y="38612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27" name="任意多边形: 形状 26"/>
              <p:cNvSpPr/>
              <p:nvPr/>
            </p:nvSpPr>
            <p:spPr>
              <a:xfrm>
                <a:off x="4653700" y="1921129"/>
                <a:ext cx="956664" cy="797868"/>
              </a:xfrm>
              <a:custGeom>
                <a:avLst/>
                <a:gdLst>
                  <a:gd name="connsiteX0" fmla="*/ 918497 w 956664"/>
                  <a:gd name="connsiteY0" fmla="*/ 217736 h 797868"/>
                  <a:gd name="connsiteX1" fmla="*/ 876352 w 956664"/>
                  <a:gd name="connsiteY1" fmla="*/ 245431 h 797868"/>
                  <a:gd name="connsiteX2" fmla="*/ 229728 w 956664"/>
                  <a:gd name="connsiteY2" fmla="*/ 745150 h 797868"/>
                  <a:gd name="connsiteX3" fmla="*/ 52719 w 956664"/>
                  <a:gd name="connsiteY3" fmla="*/ 774049 h 797868"/>
                  <a:gd name="connsiteX4" fmla="*/ 23820 w 956664"/>
                  <a:gd name="connsiteY4" fmla="*/ 597040 h 797868"/>
                  <a:gd name="connsiteX5" fmla="*/ 782429 w 956664"/>
                  <a:gd name="connsiteY5" fmla="*/ 9419 h 797868"/>
                  <a:gd name="connsiteX6" fmla="*/ 948601 w 956664"/>
                  <a:gd name="connsiteY6" fmla="*/ 79259 h 797868"/>
                  <a:gd name="connsiteX7" fmla="*/ 918497 w 956664"/>
                  <a:gd name="connsiteY7" fmla="*/ 217736 h 797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6664" h="797868">
                    <a:moveTo>
                      <a:pt x="918497" y="217736"/>
                    </a:moveTo>
                    <a:cubicBezTo>
                      <a:pt x="906456" y="229777"/>
                      <a:pt x="893210" y="239410"/>
                      <a:pt x="876352" y="245431"/>
                    </a:cubicBezTo>
                    <a:cubicBezTo>
                      <a:pt x="606624" y="355008"/>
                      <a:pt x="388675" y="523587"/>
                      <a:pt x="229728" y="745150"/>
                    </a:cubicBezTo>
                    <a:cubicBezTo>
                      <a:pt x="188787" y="801744"/>
                      <a:pt x="109314" y="814990"/>
                      <a:pt x="52719" y="774049"/>
                    </a:cubicBezTo>
                    <a:cubicBezTo>
                      <a:pt x="-3875" y="733108"/>
                      <a:pt x="-17121" y="653635"/>
                      <a:pt x="23820" y="597040"/>
                    </a:cubicBezTo>
                    <a:cubicBezTo>
                      <a:pt x="211666" y="334537"/>
                      <a:pt x="466944" y="137058"/>
                      <a:pt x="782429" y="9419"/>
                    </a:cubicBezTo>
                    <a:cubicBezTo>
                      <a:pt x="847453" y="-17072"/>
                      <a:pt x="922109" y="14236"/>
                      <a:pt x="948601" y="79259"/>
                    </a:cubicBezTo>
                    <a:cubicBezTo>
                      <a:pt x="966663" y="128629"/>
                      <a:pt x="953417" y="182816"/>
                      <a:pt x="918497" y="21773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28" name="任意多边形: 形状 27"/>
              <p:cNvSpPr/>
              <p:nvPr/>
            </p:nvSpPr>
            <p:spPr>
              <a:xfrm>
                <a:off x="4349199" y="2796871"/>
                <a:ext cx="386120" cy="1135342"/>
              </a:xfrm>
              <a:custGeom>
                <a:avLst/>
                <a:gdLst>
                  <a:gd name="connsiteX0" fmla="*/ 386121 w 386120"/>
                  <a:gd name="connsiteY0" fmla="*/ 127094 h 1135342"/>
                  <a:gd name="connsiteX1" fmla="*/ 376488 w 386120"/>
                  <a:gd name="connsiteY1" fmla="*/ 176464 h 1135342"/>
                  <a:gd name="connsiteX2" fmla="*/ 272931 w 386120"/>
                  <a:gd name="connsiteY2" fmla="*/ 988055 h 1135342"/>
                  <a:gd name="connsiteX3" fmla="*/ 168171 w 386120"/>
                  <a:gd name="connsiteY3" fmla="*/ 1133756 h 1135342"/>
                  <a:gd name="connsiteX4" fmla="*/ 22470 w 386120"/>
                  <a:gd name="connsiteY4" fmla="*/ 1028996 h 1135342"/>
                  <a:gd name="connsiteX5" fmla="*/ 142884 w 386120"/>
                  <a:gd name="connsiteY5" fmla="*/ 77724 h 1135342"/>
                  <a:gd name="connsiteX6" fmla="*/ 309056 w 386120"/>
                  <a:gd name="connsiteY6" fmla="*/ 10292 h 1135342"/>
                  <a:gd name="connsiteX7" fmla="*/ 386121 w 386120"/>
                  <a:gd name="connsiteY7" fmla="*/ 127094 h 113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6120" h="1135342">
                    <a:moveTo>
                      <a:pt x="386121" y="127094"/>
                    </a:moveTo>
                    <a:cubicBezTo>
                      <a:pt x="386121" y="143952"/>
                      <a:pt x="382508" y="160810"/>
                      <a:pt x="376488" y="176464"/>
                    </a:cubicBezTo>
                    <a:cubicBezTo>
                      <a:pt x="263298" y="444988"/>
                      <a:pt x="228378" y="718328"/>
                      <a:pt x="272931" y="988055"/>
                    </a:cubicBezTo>
                    <a:cubicBezTo>
                      <a:pt x="283769" y="1056691"/>
                      <a:pt x="238011" y="1122919"/>
                      <a:pt x="168171" y="1133756"/>
                    </a:cubicBezTo>
                    <a:cubicBezTo>
                      <a:pt x="98331" y="1144594"/>
                      <a:pt x="33307" y="1098836"/>
                      <a:pt x="22470" y="1028996"/>
                    </a:cubicBezTo>
                    <a:cubicBezTo>
                      <a:pt x="-30512" y="711103"/>
                      <a:pt x="10429" y="390801"/>
                      <a:pt x="142884" y="77724"/>
                    </a:cubicBezTo>
                    <a:cubicBezTo>
                      <a:pt x="170579" y="12701"/>
                      <a:pt x="245236" y="-17403"/>
                      <a:pt x="309056" y="10292"/>
                    </a:cubicBezTo>
                    <a:cubicBezTo>
                      <a:pt x="357221" y="29559"/>
                      <a:pt x="386121" y="76520"/>
                      <a:pt x="386121" y="12709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29" name="任意多边形: 形状 28"/>
              <p:cNvSpPr/>
              <p:nvPr/>
            </p:nvSpPr>
            <p:spPr>
              <a:xfrm>
                <a:off x="4480255" y="4031468"/>
                <a:ext cx="797868" cy="956132"/>
              </a:xfrm>
              <a:custGeom>
                <a:avLst/>
                <a:gdLst>
                  <a:gd name="connsiteX0" fmla="*/ 217736 w 797868"/>
                  <a:gd name="connsiteY0" fmla="*/ 37635 h 956132"/>
                  <a:gd name="connsiteX1" fmla="*/ 245431 w 797868"/>
                  <a:gd name="connsiteY1" fmla="*/ 79780 h 956132"/>
                  <a:gd name="connsiteX2" fmla="*/ 745150 w 797868"/>
                  <a:gd name="connsiteY2" fmla="*/ 726405 h 956132"/>
                  <a:gd name="connsiteX3" fmla="*/ 774049 w 797868"/>
                  <a:gd name="connsiteY3" fmla="*/ 903413 h 956132"/>
                  <a:gd name="connsiteX4" fmla="*/ 597040 w 797868"/>
                  <a:gd name="connsiteY4" fmla="*/ 932313 h 956132"/>
                  <a:gd name="connsiteX5" fmla="*/ 9419 w 797868"/>
                  <a:gd name="connsiteY5" fmla="*/ 173704 h 956132"/>
                  <a:gd name="connsiteX6" fmla="*/ 79259 w 797868"/>
                  <a:gd name="connsiteY6" fmla="*/ 7532 h 956132"/>
                  <a:gd name="connsiteX7" fmla="*/ 217736 w 797868"/>
                  <a:gd name="connsiteY7" fmla="*/ 37635 h 956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7868" h="956132">
                    <a:moveTo>
                      <a:pt x="217736" y="37635"/>
                    </a:moveTo>
                    <a:cubicBezTo>
                      <a:pt x="229777" y="49677"/>
                      <a:pt x="239410" y="62923"/>
                      <a:pt x="245431" y="79780"/>
                    </a:cubicBezTo>
                    <a:cubicBezTo>
                      <a:pt x="355008" y="349508"/>
                      <a:pt x="523587" y="567458"/>
                      <a:pt x="745150" y="726405"/>
                    </a:cubicBezTo>
                    <a:cubicBezTo>
                      <a:pt x="801744" y="767345"/>
                      <a:pt x="814990" y="846819"/>
                      <a:pt x="774049" y="903413"/>
                    </a:cubicBezTo>
                    <a:cubicBezTo>
                      <a:pt x="733108" y="960008"/>
                      <a:pt x="653635" y="973254"/>
                      <a:pt x="597040" y="932313"/>
                    </a:cubicBezTo>
                    <a:cubicBezTo>
                      <a:pt x="334537" y="744467"/>
                      <a:pt x="137058" y="489189"/>
                      <a:pt x="9419" y="173704"/>
                    </a:cubicBezTo>
                    <a:cubicBezTo>
                      <a:pt x="-17072" y="108680"/>
                      <a:pt x="14236" y="34023"/>
                      <a:pt x="79259" y="7532"/>
                    </a:cubicBezTo>
                    <a:cubicBezTo>
                      <a:pt x="129833" y="-9326"/>
                      <a:pt x="182816" y="2715"/>
                      <a:pt x="217736" y="3763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30" name="任意多边形: 形状 29"/>
              <p:cNvSpPr/>
              <p:nvPr/>
            </p:nvSpPr>
            <p:spPr>
              <a:xfrm>
                <a:off x="5355997" y="4905982"/>
                <a:ext cx="1135342" cy="386120"/>
              </a:xfrm>
              <a:custGeom>
                <a:avLst/>
                <a:gdLst>
                  <a:gd name="connsiteX0" fmla="*/ 127094 w 1135342"/>
                  <a:gd name="connsiteY0" fmla="*/ 0 h 386120"/>
                  <a:gd name="connsiteX1" fmla="*/ 176464 w 1135342"/>
                  <a:gd name="connsiteY1" fmla="*/ 9633 h 386120"/>
                  <a:gd name="connsiteX2" fmla="*/ 988055 w 1135342"/>
                  <a:gd name="connsiteY2" fmla="*/ 113190 h 386120"/>
                  <a:gd name="connsiteX3" fmla="*/ 1133757 w 1135342"/>
                  <a:gd name="connsiteY3" fmla="*/ 217950 h 386120"/>
                  <a:gd name="connsiteX4" fmla="*/ 1028996 w 1135342"/>
                  <a:gd name="connsiteY4" fmla="*/ 363651 h 386120"/>
                  <a:gd name="connsiteX5" fmla="*/ 77724 w 1135342"/>
                  <a:gd name="connsiteY5" fmla="*/ 243237 h 386120"/>
                  <a:gd name="connsiteX6" fmla="*/ 10292 w 1135342"/>
                  <a:gd name="connsiteY6" fmla="*/ 77065 h 386120"/>
                  <a:gd name="connsiteX7" fmla="*/ 127094 w 1135342"/>
                  <a:gd name="connsiteY7" fmla="*/ 0 h 386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35342" h="386120">
                    <a:moveTo>
                      <a:pt x="127094" y="0"/>
                    </a:moveTo>
                    <a:cubicBezTo>
                      <a:pt x="143952" y="0"/>
                      <a:pt x="160810" y="3613"/>
                      <a:pt x="176464" y="9633"/>
                    </a:cubicBezTo>
                    <a:cubicBezTo>
                      <a:pt x="444987" y="122823"/>
                      <a:pt x="718328" y="157743"/>
                      <a:pt x="988055" y="113190"/>
                    </a:cubicBezTo>
                    <a:cubicBezTo>
                      <a:pt x="1056691" y="102352"/>
                      <a:pt x="1122919" y="148110"/>
                      <a:pt x="1133757" y="217950"/>
                    </a:cubicBezTo>
                    <a:cubicBezTo>
                      <a:pt x="1144594" y="287790"/>
                      <a:pt x="1098836" y="352814"/>
                      <a:pt x="1028996" y="363651"/>
                    </a:cubicBezTo>
                    <a:cubicBezTo>
                      <a:pt x="711103" y="416633"/>
                      <a:pt x="390801" y="375692"/>
                      <a:pt x="77724" y="243237"/>
                    </a:cubicBezTo>
                    <a:cubicBezTo>
                      <a:pt x="12701" y="215542"/>
                      <a:pt x="-17403" y="140885"/>
                      <a:pt x="10292" y="77065"/>
                    </a:cubicBezTo>
                    <a:cubicBezTo>
                      <a:pt x="29559" y="30104"/>
                      <a:pt x="76520" y="0"/>
                      <a:pt x="1270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31" name="任意多边形: 形状 30"/>
              <p:cNvSpPr/>
              <p:nvPr/>
            </p:nvSpPr>
            <p:spPr>
              <a:xfrm>
                <a:off x="6591032" y="4363177"/>
                <a:ext cx="956899" cy="797868"/>
              </a:xfrm>
              <a:custGeom>
                <a:avLst/>
                <a:gdLst>
                  <a:gd name="connsiteX0" fmla="*/ 38402 w 956899"/>
                  <a:gd name="connsiteY0" fmla="*/ 580133 h 797868"/>
                  <a:gd name="connsiteX1" fmla="*/ 80547 w 956899"/>
                  <a:gd name="connsiteY1" fmla="*/ 552438 h 797868"/>
                  <a:gd name="connsiteX2" fmla="*/ 727171 w 956899"/>
                  <a:gd name="connsiteY2" fmla="*/ 52719 h 797868"/>
                  <a:gd name="connsiteX3" fmla="*/ 904180 w 956899"/>
                  <a:gd name="connsiteY3" fmla="*/ 23820 h 797868"/>
                  <a:gd name="connsiteX4" fmla="*/ 933079 w 956899"/>
                  <a:gd name="connsiteY4" fmla="*/ 200829 h 797868"/>
                  <a:gd name="connsiteX5" fmla="*/ 174470 w 956899"/>
                  <a:gd name="connsiteY5" fmla="*/ 788450 h 797868"/>
                  <a:gd name="connsiteX6" fmla="*/ 8298 w 956899"/>
                  <a:gd name="connsiteY6" fmla="*/ 718610 h 797868"/>
                  <a:gd name="connsiteX7" fmla="*/ 38402 w 956899"/>
                  <a:gd name="connsiteY7" fmla="*/ 580133 h 797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6899" h="797868">
                    <a:moveTo>
                      <a:pt x="38402" y="580133"/>
                    </a:moveTo>
                    <a:cubicBezTo>
                      <a:pt x="50443" y="568092"/>
                      <a:pt x="63689" y="558459"/>
                      <a:pt x="80547" y="552438"/>
                    </a:cubicBezTo>
                    <a:cubicBezTo>
                      <a:pt x="350275" y="442861"/>
                      <a:pt x="568224" y="274281"/>
                      <a:pt x="727171" y="52719"/>
                    </a:cubicBezTo>
                    <a:cubicBezTo>
                      <a:pt x="768112" y="-3875"/>
                      <a:pt x="847585" y="-17121"/>
                      <a:pt x="904180" y="23820"/>
                    </a:cubicBezTo>
                    <a:cubicBezTo>
                      <a:pt x="960774" y="64761"/>
                      <a:pt x="974020" y="144234"/>
                      <a:pt x="933079" y="200829"/>
                    </a:cubicBezTo>
                    <a:cubicBezTo>
                      <a:pt x="745233" y="463332"/>
                      <a:pt x="489955" y="660811"/>
                      <a:pt x="174470" y="788450"/>
                    </a:cubicBezTo>
                    <a:cubicBezTo>
                      <a:pt x="109446" y="814941"/>
                      <a:pt x="34790" y="783633"/>
                      <a:pt x="8298" y="718610"/>
                    </a:cubicBezTo>
                    <a:cubicBezTo>
                      <a:pt x="-9764" y="669240"/>
                      <a:pt x="2278" y="615053"/>
                      <a:pt x="38402" y="58013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32" name="任意多边形: 形状 31"/>
              <p:cNvSpPr/>
              <p:nvPr/>
            </p:nvSpPr>
            <p:spPr>
              <a:xfrm>
                <a:off x="7466312" y="3151166"/>
                <a:ext cx="386120" cy="1135342"/>
              </a:xfrm>
              <a:custGeom>
                <a:avLst/>
                <a:gdLst>
                  <a:gd name="connsiteX0" fmla="*/ 0 w 386120"/>
                  <a:gd name="connsiteY0" fmla="*/ 1008248 h 1135342"/>
                  <a:gd name="connsiteX1" fmla="*/ 9633 w 386120"/>
                  <a:gd name="connsiteY1" fmla="*/ 958879 h 1135342"/>
                  <a:gd name="connsiteX2" fmla="*/ 113190 w 386120"/>
                  <a:gd name="connsiteY2" fmla="*/ 147287 h 1135342"/>
                  <a:gd name="connsiteX3" fmla="*/ 217950 w 386120"/>
                  <a:gd name="connsiteY3" fmla="*/ 1586 h 1135342"/>
                  <a:gd name="connsiteX4" fmla="*/ 363651 w 386120"/>
                  <a:gd name="connsiteY4" fmla="*/ 106346 h 1135342"/>
                  <a:gd name="connsiteX5" fmla="*/ 243237 w 386120"/>
                  <a:gd name="connsiteY5" fmla="*/ 1057618 h 1135342"/>
                  <a:gd name="connsiteX6" fmla="*/ 77065 w 386120"/>
                  <a:gd name="connsiteY6" fmla="*/ 1125050 h 1135342"/>
                  <a:gd name="connsiteX7" fmla="*/ 0 w 386120"/>
                  <a:gd name="connsiteY7" fmla="*/ 1008248 h 113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6120" h="1135342">
                    <a:moveTo>
                      <a:pt x="0" y="1008248"/>
                    </a:moveTo>
                    <a:cubicBezTo>
                      <a:pt x="0" y="991390"/>
                      <a:pt x="3613" y="974532"/>
                      <a:pt x="9633" y="958879"/>
                    </a:cubicBezTo>
                    <a:cubicBezTo>
                      <a:pt x="122823" y="690355"/>
                      <a:pt x="157743" y="417015"/>
                      <a:pt x="113190" y="147287"/>
                    </a:cubicBezTo>
                    <a:cubicBezTo>
                      <a:pt x="102352" y="78651"/>
                      <a:pt x="148110" y="12424"/>
                      <a:pt x="217950" y="1586"/>
                    </a:cubicBezTo>
                    <a:cubicBezTo>
                      <a:pt x="287790" y="-9251"/>
                      <a:pt x="352813" y="36506"/>
                      <a:pt x="363651" y="106346"/>
                    </a:cubicBezTo>
                    <a:cubicBezTo>
                      <a:pt x="416633" y="424240"/>
                      <a:pt x="375692" y="744541"/>
                      <a:pt x="243237" y="1057618"/>
                    </a:cubicBezTo>
                    <a:cubicBezTo>
                      <a:pt x="215542" y="1122642"/>
                      <a:pt x="140885" y="1152745"/>
                      <a:pt x="77065" y="1125050"/>
                    </a:cubicBezTo>
                    <a:cubicBezTo>
                      <a:pt x="28900" y="1104580"/>
                      <a:pt x="0" y="1057618"/>
                      <a:pt x="0" y="1008248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6922303" y="2094575"/>
                <a:ext cx="797868" cy="956664"/>
              </a:xfrm>
              <a:custGeom>
                <a:avLst/>
                <a:gdLst>
                  <a:gd name="connsiteX0" fmla="*/ 580133 w 797868"/>
                  <a:gd name="connsiteY0" fmla="*/ 918497 h 956664"/>
                  <a:gd name="connsiteX1" fmla="*/ 552438 w 797868"/>
                  <a:gd name="connsiteY1" fmla="*/ 876352 h 956664"/>
                  <a:gd name="connsiteX2" fmla="*/ 52719 w 797868"/>
                  <a:gd name="connsiteY2" fmla="*/ 229728 h 956664"/>
                  <a:gd name="connsiteX3" fmla="*/ 23820 w 797868"/>
                  <a:gd name="connsiteY3" fmla="*/ 52719 h 956664"/>
                  <a:gd name="connsiteX4" fmla="*/ 200829 w 797868"/>
                  <a:gd name="connsiteY4" fmla="*/ 23820 h 956664"/>
                  <a:gd name="connsiteX5" fmla="*/ 788450 w 797868"/>
                  <a:gd name="connsiteY5" fmla="*/ 782429 h 956664"/>
                  <a:gd name="connsiteX6" fmla="*/ 718609 w 797868"/>
                  <a:gd name="connsiteY6" fmla="*/ 948601 h 956664"/>
                  <a:gd name="connsiteX7" fmla="*/ 580133 w 797868"/>
                  <a:gd name="connsiteY7" fmla="*/ 918497 h 956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7868" h="956664">
                    <a:moveTo>
                      <a:pt x="580133" y="918497"/>
                    </a:moveTo>
                    <a:cubicBezTo>
                      <a:pt x="568092" y="906456"/>
                      <a:pt x="558459" y="893210"/>
                      <a:pt x="552438" y="876352"/>
                    </a:cubicBezTo>
                    <a:cubicBezTo>
                      <a:pt x="442861" y="606624"/>
                      <a:pt x="274281" y="388675"/>
                      <a:pt x="52719" y="229728"/>
                    </a:cubicBezTo>
                    <a:cubicBezTo>
                      <a:pt x="-3876" y="188787"/>
                      <a:pt x="-17121" y="109314"/>
                      <a:pt x="23820" y="52719"/>
                    </a:cubicBezTo>
                    <a:cubicBezTo>
                      <a:pt x="64761" y="-3875"/>
                      <a:pt x="144234" y="-17121"/>
                      <a:pt x="200829" y="23820"/>
                    </a:cubicBezTo>
                    <a:cubicBezTo>
                      <a:pt x="463332" y="211666"/>
                      <a:pt x="660811" y="466944"/>
                      <a:pt x="788450" y="782429"/>
                    </a:cubicBezTo>
                    <a:cubicBezTo>
                      <a:pt x="814941" y="847453"/>
                      <a:pt x="783633" y="922109"/>
                      <a:pt x="718609" y="948601"/>
                    </a:cubicBezTo>
                    <a:cubicBezTo>
                      <a:pt x="669240" y="966663"/>
                      <a:pt x="616257" y="953417"/>
                      <a:pt x="580133" y="91849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117" name="任意多边形: 形状 116"/>
              <p:cNvSpPr/>
              <p:nvPr/>
            </p:nvSpPr>
            <p:spPr>
              <a:xfrm rot="20238418">
                <a:off x="6559882" y="1890826"/>
                <a:ext cx="317898" cy="317898"/>
              </a:xfrm>
              <a:custGeom>
                <a:avLst/>
                <a:gdLst>
                  <a:gd name="connsiteX0" fmla="*/ 317898 w 317898"/>
                  <a:gd name="connsiteY0" fmla="*/ 158949 h 317898"/>
                  <a:gd name="connsiteX1" fmla="*/ 158949 w 317898"/>
                  <a:gd name="connsiteY1" fmla="*/ 317899 h 317898"/>
                  <a:gd name="connsiteX2" fmla="*/ 0 w 317898"/>
                  <a:gd name="connsiteY2" fmla="*/ 158949 h 317898"/>
                  <a:gd name="connsiteX3" fmla="*/ 158949 w 317898"/>
                  <a:gd name="connsiteY3" fmla="*/ 0 h 317898"/>
                  <a:gd name="connsiteX4" fmla="*/ 317898 w 317898"/>
                  <a:gd name="connsiteY4" fmla="*/ 158949 h 317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7898" h="317898">
                    <a:moveTo>
                      <a:pt x="317898" y="158949"/>
                    </a:moveTo>
                    <a:cubicBezTo>
                      <a:pt x="317898" y="246734"/>
                      <a:pt x="246734" y="317899"/>
                      <a:pt x="158949" y="317899"/>
                    </a:cubicBezTo>
                    <a:cubicBezTo>
                      <a:pt x="71164" y="317899"/>
                      <a:pt x="0" y="246735"/>
                      <a:pt x="0" y="158949"/>
                    </a:cubicBezTo>
                    <a:cubicBezTo>
                      <a:pt x="0" y="71164"/>
                      <a:pt x="71164" y="0"/>
                      <a:pt x="158949" y="0"/>
                    </a:cubicBezTo>
                    <a:cubicBezTo>
                      <a:pt x="246734" y="0"/>
                      <a:pt x="317898" y="71164"/>
                      <a:pt x="317898" y="158949"/>
                    </a:cubicBezTo>
                    <a:close/>
                  </a:path>
                </a:pathLst>
              </a:custGeom>
              <a:solidFill>
                <a:srgbClr val="F2F2F2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118" name="任意多边形: 形状 117"/>
              <p:cNvSpPr/>
              <p:nvPr/>
            </p:nvSpPr>
            <p:spPr>
              <a:xfrm>
                <a:off x="5322940" y="1889608"/>
                <a:ext cx="319097" cy="319097"/>
              </a:xfrm>
              <a:custGeom>
                <a:avLst/>
                <a:gdLst>
                  <a:gd name="connsiteX0" fmla="*/ 272136 w 319097"/>
                  <a:gd name="connsiteY0" fmla="*/ 46961 h 319097"/>
                  <a:gd name="connsiteX1" fmla="*/ 272136 w 319097"/>
                  <a:gd name="connsiteY1" fmla="*/ 272136 h 319097"/>
                  <a:gd name="connsiteX2" fmla="*/ 46962 w 319097"/>
                  <a:gd name="connsiteY2" fmla="*/ 272136 h 319097"/>
                  <a:gd name="connsiteX3" fmla="*/ 46962 w 319097"/>
                  <a:gd name="connsiteY3" fmla="*/ 46961 h 319097"/>
                  <a:gd name="connsiteX4" fmla="*/ 272136 w 319097"/>
                  <a:gd name="connsiteY4" fmla="*/ 46961 h 319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9097" h="319097">
                    <a:moveTo>
                      <a:pt x="272136" y="46961"/>
                    </a:moveTo>
                    <a:cubicBezTo>
                      <a:pt x="334751" y="109577"/>
                      <a:pt x="334751" y="209521"/>
                      <a:pt x="272136" y="272136"/>
                    </a:cubicBezTo>
                    <a:cubicBezTo>
                      <a:pt x="209521" y="334751"/>
                      <a:pt x="109577" y="334751"/>
                      <a:pt x="46962" y="272136"/>
                    </a:cubicBezTo>
                    <a:cubicBezTo>
                      <a:pt x="-15654" y="209521"/>
                      <a:pt x="-15654" y="109577"/>
                      <a:pt x="46962" y="46961"/>
                    </a:cubicBezTo>
                    <a:cubicBezTo>
                      <a:pt x="109577" y="-15654"/>
                      <a:pt x="209521" y="-15654"/>
                      <a:pt x="272136" y="46961"/>
                    </a:cubicBezTo>
                    <a:close/>
                  </a:path>
                </a:pathLst>
              </a:custGeom>
              <a:solidFill>
                <a:srgbClr val="F2F2F2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119" name="任意多边形: 形状 118"/>
              <p:cNvSpPr/>
              <p:nvPr/>
            </p:nvSpPr>
            <p:spPr>
              <a:xfrm rot="16750672">
                <a:off x="4450091" y="2764035"/>
                <a:ext cx="317893" cy="317893"/>
              </a:xfrm>
              <a:custGeom>
                <a:avLst/>
                <a:gdLst>
                  <a:gd name="connsiteX0" fmla="*/ 317894 w 317893"/>
                  <a:gd name="connsiteY0" fmla="*/ 158947 h 317893"/>
                  <a:gd name="connsiteX1" fmla="*/ 158947 w 317893"/>
                  <a:gd name="connsiteY1" fmla="*/ 317894 h 317893"/>
                  <a:gd name="connsiteX2" fmla="*/ 0 w 317893"/>
                  <a:gd name="connsiteY2" fmla="*/ 158947 h 317893"/>
                  <a:gd name="connsiteX3" fmla="*/ 158947 w 317893"/>
                  <a:gd name="connsiteY3" fmla="*/ 0 h 317893"/>
                  <a:gd name="connsiteX4" fmla="*/ 317894 w 317893"/>
                  <a:gd name="connsiteY4" fmla="*/ 158947 h 317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7893" h="317893">
                    <a:moveTo>
                      <a:pt x="317894" y="158947"/>
                    </a:moveTo>
                    <a:cubicBezTo>
                      <a:pt x="317894" y="246731"/>
                      <a:pt x="246731" y="317894"/>
                      <a:pt x="158947" y="317894"/>
                    </a:cubicBezTo>
                    <a:cubicBezTo>
                      <a:pt x="71163" y="317894"/>
                      <a:pt x="0" y="246731"/>
                      <a:pt x="0" y="158947"/>
                    </a:cubicBezTo>
                    <a:cubicBezTo>
                      <a:pt x="0" y="71163"/>
                      <a:pt x="71163" y="0"/>
                      <a:pt x="158947" y="0"/>
                    </a:cubicBezTo>
                    <a:cubicBezTo>
                      <a:pt x="246731" y="0"/>
                      <a:pt x="317894" y="71163"/>
                      <a:pt x="317894" y="158947"/>
                    </a:cubicBezTo>
                    <a:close/>
                  </a:path>
                </a:pathLst>
              </a:custGeom>
              <a:solidFill>
                <a:srgbClr val="F2F2F2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120" name="任意多边形: 形状 119"/>
              <p:cNvSpPr/>
              <p:nvPr/>
            </p:nvSpPr>
            <p:spPr>
              <a:xfrm>
                <a:off x="4449938" y="4000467"/>
                <a:ext cx="317893" cy="317893"/>
              </a:xfrm>
              <a:custGeom>
                <a:avLst/>
                <a:gdLst>
                  <a:gd name="connsiteX0" fmla="*/ 317894 w 317893"/>
                  <a:gd name="connsiteY0" fmla="*/ 158947 h 317893"/>
                  <a:gd name="connsiteX1" fmla="*/ 158947 w 317893"/>
                  <a:gd name="connsiteY1" fmla="*/ 317893 h 317893"/>
                  <a:gd name="connsiteX2" fmla="*/ 0 w 317893"/>
                  <a:gd name="connsiteY2" fmla="*/ 158947 h 317893"/>
                  <a:gd name="connsiteX3" fmla="*/ 158947 w 317893"/>
                  <a:gd name="connsiteY3" fmla="*/ 0 h 317893"/>
                  <a:gd name="connsiteX4" fmla="*/ 317894 w 317893"/>
                  <a:gd name="connsiteY4" fmla="*/ 158947 h 317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7893" h="317893">
                    <a:moveTo>
                      <a:pt x="317894" y="158947"/>
                    </a:moveTo>
                    <a:cubicBezTo>
                      <a:pt x="317894" y="246730"/>
                      <a:pt x="246731" y="317893"/>
                      <a:pt x="158947" y="317893"/>
                    </a:cubicBezTo>
                    <a:cubicBezTo>
                      <a:pt x="71163" y="317893"/>
                      <a:pt x="0" y="246730"/>
                      <a:pt x="0" y="158947"/>
                    </a:cubicBezTo>
                    <a:cubicBezTo>
                      <a:pt x="0" y="71163"/>
                      <a:pt x="71163" y="0"/>
                      <a:pt x="158947" y="0"/>
                    </a:cubicBezTo>
                    <a:cubicBezTo>
                      <a:pt x="246731" y="0"/>
                      <a:pt x="317894" y="71163"/>
                      <a:pt x="317894" y="158947"/>
                    </a:cubicBezTo>
                    <a:close/>
                  </a:path>
                </a:pathLst>
              </a:custGeom>
              <a:solidFill>
                <a:srgbClr val="F2F2F2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121" name="任意多边形: 形状 120"/>
              <p:cNvSpPr/>
              <p:nvPr/>
            </p:nvSpPr>
            <p:spPr>
              <a:xfrm rot="16755193">
                <a:off x="5323551" y="4873969"/>
                <a:ext cx="317897" cy="317897"/>
              </a:xfrm>
              <a:custGeom>
                <a:avLst/>
                <a:gdLst>
                  <a:gd name="connsiteX0" fmla="*/ 317897 w 317897"/>
                  <a:gd name="connsiteY0" fmla="*/ 158949 h 317897"/>
                  <a:gd name="connsiteX1" fmla="*/ 158948 w 317897"/>
                  <a:gd name="connsiteY1" fmla="*/ 317897 h 317897"/>
                  <a:gd name="connsiteX2" fmla="*/ 0 w 317897"/>
                  <a:gd name="connsiteY2" fmla="*/ 158949 h 317897"/>
                  <a:gd name="connsiteX3" fmla="*/ 158948 w 317897"/>
                  <a:gd name="connsiteY3" fmla="*/ 0 h 317897"/>
                  <a:gd name="connsiteX4" fmla="*/ 317897 w 317897"/>
                  <a:gd name="connsiteY4" fmla="*/ 158949 h 3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7897" h="317897">
                    <a:moveTo>
                      <a:pt x="317897" y="158949"/>
                    </a:moveTo>
                    <a:cubicBezTo>
                      <a:pt x="317897" y="246734"/>
                      <a:pt x="246733" y="317897"/>
                      <a:pt x="158948" y="317897"/>
                    </a:cubicBezTo>
                    <a:cubicBezTo>
                      <a:pt x="71163" y="317897"/>
                      <a:pt x="0" y="246734"/>
                      <a:pt x="0" y="158949"/>
                    </a:cubicBezTo>
                    <a:cubicBezTo>
                      <a:pt x="0" y="71164"/>
                      <a:pt x="71163" y="0"/>
                      <a:pt x="158948" y="0"/>
                    </a:cubicBezTo>
                    <a:cubicBezTo>
                      <a:pt x="246733" y="0"/>
                      <a:pt x="317897" y="71164"/>
                      <a:pt x="317897" y="158949"/>
                    </a:cubicBezTo>
                    <a:close/>
                  </a:path>
                </a:pathLst>
              </a:custGeom>
              <a:solidFill>
                <a:srgbClr val="F2F2F2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122" name="任意多边形: 形状 121"/>
              <p:cNvSpPr/>
              <p:nvPr/>
            </p:nvSpPr>
            <p:spPr>
              <a:xfrm>
                <a:off x="6559593" y="4874674"/>
                <a:ext cx="317893" cy="317893"/>
              </a:xfrm>
              <a:custGeom>
                <a:avLst/>
                <a:gdLst>
                  <a:gd name="connsiteX0" fmla="*/ 317893 w 317893"/>
                  <a:gd name="connsiteY0" fmla="*/ 158947 h 317893"/>
                  <a:gd name="connsiteX1" fmla="*/ 158946 w 317893"/>
                  <a:gd name="connsiteY1" fmla="*/ 317893 h 317893"/>
                  <a:gd name="connsiteX2" fmla="*/ 0 w 317893"/>
                  <a:gd name="connsiteY2" fmla="*/ 158947 h 317893"/>
                  <a:gd name="connsiteX3" fmla="*/ 158946 w 317893"/>
                  <a:gd name="connsiteY3" fmla="*/ 0 h 317893"/>
                  <a:gd name="connsiteX4" fmla="*/ 317893 w 317893"/>
                  <a:gd name="connsiteY4" fmla="*/ 158947 h 317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7893" h="317893">
                    <a:moveTo>
                      <a:pt x="317893" y="158947"/>
                    </a:moveTo>
                    <a:cubicBezTo>
                      <a:pt x="317893" y="246730"/>
                      <a:pt x="246730" y="317893"/>
                      <a:pt x="158946" y="317893"/>
                    </a:cubicBezTo>
                    <a:cubicBezTo>
                      <a:pt x="71163" y="317893"/>
                      <a:pt x="0" y="246730"/>
                      <a:pt x="0" y="158947"/>
                    </a:cubicBezTo>
                    <a:cubicBezTo>
                      <a:pt x="0" y="71163"/>
                      <a:pt x="71163" y="0"/>
                      <a:pt x="158946" y="0"/>
                    </a:cubicBezTo>
                    <a:cubicBezTo>
                      <a:pt x="246730" y="0"/>
                      <a:pt x="317893" y="71163"/>
                      <a:pt x="317893" y="158947"/>
                    </a:cubicBezTo>
                    <a:close/>
                  </a:path>
                </a:pathLst>
              </a:custGeom>
              <a:solidFill>
                <a:srgbClr val="F2F2F2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123" name="任意多边形: 形状 122"/>
              <p:cNvSpPr/>
              <p:nvPr/>
            </p:nvSpPr>
            <p:spPr>
              <a:xfrm rot="18900000">
                <a:off x="7433663" y="4000651"/>
                <a:ext cx="317890" cy="317890"/>
              </a:xfrm>
              <a:custGeom>
                <a:avLst/>
                <a:gdLst>
                  <a:gd name="connsiteX0" fmla="*/ 317890 w 317890"/>
                  <a:gd name="connsiteY0" fmla="*/ 158945 h 317890"/>
                  <a:gd name="connsiteX1" fmla="*/ 158945 w 317890"/>
                  <a:gd name="connsiteY1" fmla="*/ 317890 h 317890"/>
                  <a:gd name="connsiteX2" fmla="*/ 0 w 317890"/>
                  <a:gd name="connsiteY2" fmla="*/ 158945 h 317890"/>
                  <a:gd name="connsiteX3" fmla="*/ 158945 w 317890"/>
                  <a:gd name="connsiteY3" fmla="*/ 0 h 317890"/>
                  <a:gd name="connsiteX4" fmla="*/ 317890 w 317890"/>
                  <a:gd name="connsiteY4" fmla="*/ 158945 h 31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7890" h="317890">
                    <a:moveTo>
                      <a:pt x="317890" y="158945"/>
                    </a:moveTo>
                    <a:cubicBezTo>
                      <a:pt x="317890" y="246728"/>
                      <a:pt x="246728" y="317890"/>
                      <a:pt x="158945" y="317890"/>
                    </a:cubicBezTo>
                    <a:cubicBezTo>
                      <a:pt x="71162" y="317890"/>
                      <a:pt x="0" y="246728"/>
                      <a:pt x="0" y="158945"/>
                    </a:cubicBezTo>
                    <a:cubicBezTo>
                      <a:pt x="0" y="71162"/>
                      <a:pt x="71162" y="0"/>
                      <a:pt x="158945" y="0"/>
                    </a:cubicBezTo>
                    <a:cubicBezTo>
                      <a:pt x="246728" y="0"/>
                      <a:pt x="317890" y="71162"/>
                      <a:pt x="317890" y="158945"/>
                    </a:cubicBezTo>
                    <a:close/>
                  </a:path>
                </a:pathLst>
              </a:custGeom>
              <a:solidFill>
                <a:srgbClr val="F2F2F2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124" name="任意多边形: 形状 123"/>
              <p:cNvSpPr/>
              <p:nvPr/>
            </p:nvSpPr>
            <p:spPr>
              <a:xfrm>
                <a:off x="7433800" y="2765018"/>
                <a:ext cx="317893" cy="317893"/>
              </a:xfrm>
              <a:custGeom>
                <a:avLst/>
                <a:gdLst>
                  <a:gd name="connsiteX0" fmla="*/ 317893 w 317893"/>
                  <a:gd name="connsiteY0" fmla="*/ 158947 h 317893"/>
                  <a:gd name="connsiteX1" fmla="*/ 158947 w 317893"/>
                  <a:gd name="connsiteY1" fmla="*/ 317893 h 317893"/>
                  <a:gd name="connsiteX2" fmla="*/ 0 w 317893"/>
                  <a:gd name="connsiteY2" fmla="*/ 158947 h 317893"/>
                  <a:gd name="connsiteX3" fmla="*/ 158947 w 317893"/>
                  <a:gd name="connsiteY3" fmla="*/ 0 h 317893"/>
                  <a:gd name="connsiteX4" fmla="*/ 317893 w 317893"/>
                  <a:gd name="connsiteY4" fmla="*/ 158947 h 317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7893" h="317893">
                    <a:moveTo>
                      <a:pt x="317893" y="158947"/>
                    </a:moveTo>
                    <a:cubicBezTo>
                      <a:pt x="317893" y="246730"/>
                      <a:pt x="246730" y="317893"/>
                      <a:pt x="158947" y="317893"/>
                    </a:cubicBezTo>
                    <a:cubicBezTo>
                      <a:pt x="71163" y="317893"/>
                      <a:pt x="0" y="246730"/>
                      <a:pt x="0" y="158947"/>
                    </a:cubicBezTo>
                    <a:cubicBezTo>
                      <a:pt x="0" y="71163"/>
                      <a:pt x="71163" y="0"/>
                      <a:pt x="158947" y="0"/>
                    </a:cubicBezTo>
                    <a:cubicBezTo>
                      <a:pt x="246730" y="0"/>
                      <a:pt x="317893" y="71163"/>
                      <a:pt x="317893" y="158947"/>
                    </a:cubicBezTo>
                    <a:close/>
                  </a:path>
                </a:pathLst>
              </a:custGeom>
              <a:solidFill>
                <a:srgbClr val="F2F2F2"/>
              </a:solidFill>
              <a:ln w="12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grpSp>
            <p:nvGrpSpPr>
              <p:cNvPr id="134" name="图形 4"/>
              <p:cNvGrpSpPr/>
              <p:nvPr/>
            </p:nvGrpSpPr>
            <p:grpSpPr>
              <a:xfrm>
                <a:off x="4475225" y="1916099"/>
                <a:ext cx="3251181" cy="3251181"/>
                <a:chOff x="4475225" y="1916099"/>
                <a:chExt cx="3251181" cy="3251181"/>
              </a:xfrm>
              <a:solidFill>
                <a:srgbClr val="FFFFFF"/>
              </a:solidFill>
            </p:grpSpPr>
            <p:sp>
              <p:nvSpPr>
                <p:cNvPr id="135" name="任意多边形: 形状 134"/>
                <p:cNvSpPr/>
                <p:nvPr/>
              </p:nvSpPr>
              <p:spPr>
                <a:xfrm>
                  <a:off x="6584880" y="1916099"/>
                  <a:ext cx="267319" cy="267319"/>
                </a:xfrm>
                <a:custGeom>
                  <a:avLst/>
                  <a:gdLst>
                    <a:gd name="connsiteX0" fmla="*/ 267319 w 267319"/>
                    <a:gd name="connsiteY0" fmla="*/ 133660 h 267319"/>
                    <a:gd name="connsiteX1" fmla="*/ 133659 w 267319"/>
                    <a:gd name="connsiteY1" fmla="*/ 267319 h 267319"/>
                    <a:gd name="connsiteX2" fmla="*/ 0 w 267319"/>
                    <a:gd name="connsiteY2" fmla="*/ 133660 h 267319"/>
                    <a:gd name="connsiteX3" fmla="*/ 133659 w 267319"/>
                    <a:gd name="connsiteY3" fmla="*/ 0 h 267319"/>
                    <a:gd name="connsiteX4" fmla="*/ 267319 w 267319"/>
                    <a:gd name="connsiteY4" fmla="*/ 133660 h 267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7319" h="267319">
                      <a:moveTo>
                        <a:pt x="267319" y="133660"/>
                      </a:moveTo>
                      <a:cubicBezTo>
                        <a:pt x="267319" y="207478"/>
                        <a:pt x="207478" y="267319"/>
                        <a:pt x="133659" y="267319"/>
                      </a:cubicBezTo>
                      <a:cubicBezTo>
                        <a:pt x="59841" y="267319"/>
                        <a:pt x="0" y="207478"/>
                        <a:pt x="0" y="133660"/>
                      </a:cubicBezTo>
                      <a:cubicBezTo>
                        <a:pt x="0" y="59841"/>
                        <a:pt x="59841" y="0"/>
                        <a:pt x="133659" y="0"/>
                      </a:cubicBezTo>
                      <a:cubicBezTo>
                        <a:pt x="207478" y="0"/>
                        <a:pt x="267319" y="59842"/>
                        <a:pt x="267319" y="1336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0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r>
                    <a:rPr lang="en-US" altLang="zh-CN" sz="1100" dirty="0">
                      <a:solidFill>
                        <a:schemeClr val="accent2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8</a:t>
                  </a:r>
                  <a:endParaRPr lang="zh-CN" altLang="en-US" sz="1100" dirty="0">
                    <a:solidFill>
                      <a:schemeClr val="accent2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36" name="任意多边形: 形状 135"/>
                <p:cNvSpPr/>
                <p:nvPr/>
              </p:nvSpPr>
              <p:spPr>
                <a:xfrm>
                  <a:off x="5349431" y="1916099"/>
                  <a:ext cx="267319" cy="267319"/>
                </a:xfrm>
                <a:custGeom>
                  <a:avLst/>
                  <a:gdLst>
                    <a:gd name="connsiteX0" fmla="*/ 267320 w 267319"/>
                    <a:gd name="connsiteY0" fmla="*/ 133660 h 267319"/>
                    <a:gd name="connsiteX1" fmla="*/ 133660 w 267319"/>
                    <a:gd name="connsiteY1" fmla="*/ 267319 h 267319"/>
                    <a:gd name="connsiteX2" fmla="*/ 0 w 267319"/>
                    <a:gd name="connsiteY2" fmla="*/ 133660 h 267319"/>
                    <a:gd name="connsiteX3" fmla="*/ 133660 w 267319"/>
                    <a:gd name="connsiteY3" fmla="*/ 0 h 267319"/>
                    <a:gd name="connsiteX4" fmla="*/ 267320 w 267319"/>
                    <a:gd name="connsiteY4" fmla="*/ 133660 h 267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7319" h="267319">
                      <a:moveTo>
                        <a:pt x="267320" y="133660"/>
                      </a:moveTo>
                      <a:cubicBezTo>
                        <a:pt x="267320" y="207478"/>
                        <a:pt x="207478" y="267319"/>
                        <a:pt x="133660" y="267319"/>
                      </a:cubicBezTo>
                      <a:cubicBezTo>
                        <a:pt x="59841" y="267319"/>
                        <a:pt x="0" y="207478"/>
                        <a:pt x="0" y="133660"/>
                      </a:cubicBezTo>
                      <a:cubicBezTo>
                        <a:pt x="0" y="59841"/>
                        <a:pt x="59841" y="0"/>
                        <a:pt x="133660" y="0"/>
                      </a:cubicBezTo>
                      <a:cubicBezTo>
                        <a:pt x="207478" y="0"/>
                        <a:pt x="267320" y="59842"/>
                        <a:pt x="267320" y="1336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0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r>
                    <a:rPr lang="en-US" altLang="zh-CN" sz="1100" dirty="0">
                      <a:solidFill>
                        <a:schemeClr val="accent2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1</a:t>
                  </a:r>
                  <a:endParaRPr lang="zh-CN" altLang="en-US" sz="1100" dirty="0">
                    <a:solidFill>
                      <a:schemeClr val="accent2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37" name="任意多边形: 形状 136"/>
                <p:cNvSpPr/>
                <p:nvPr/>
              </p:nvSpPr>
              <p:spPr>
                <a:xfrm>
                  <a:off x="4475398" y="2789257"/>
                  <a:ext cx="267324" cy="267324"/>
                </a:xfrm>
                <a:custGeom>
                  <a:avLst/>
                  <a:gdLst>
                    <a:gd name="connsiteX0" fmla="*/ 267324 w 267324"/>
                    <a:gd name="connsiteY0" fmla="*/ 133662 h 267324"/>
                    <a:gd name="connsiteX1" fmla="*/ 133662 w 267324"/>
                    <a:gd name="connsiteY1" fmla="*/ 267324 h 267324"/>
                    <a:gd name="connsiteX2" fmla="*/ 0 w 267324"/>
                    <a:gd name="connsiteY2" fmla="*/ 133662 h 267324"/>
                    <a:gd name="connsiteX3" fmla="*/ 133662 w 267324"/>
                    <a:gd name="connsiteY3" fmla="*/ 0 h 267324"/>
                    <a:gd name="connsiteX4" fmla="*/ 267324 w 267324"/>
                    <a:gd name="connsiteY4" fmla="*/ 133662 h 2673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7324" h="267324">
                      <a:moveTo>
                        <a:pt x="267324" y="133662"/>
                      </a:moveTo>
                      <a:cubicBezTo>
                        <a:pt x="267324" y="207481"/>
                        <a:pt x="207482" y="267324"/>
                        <a:pt x="133662" y="267324"/>
                      </a:cubicBezTo>
                      <a:cubicBezTo>
                        <a:pt x="59843" y="267324"/>
                        <a:pt x="0" y="207482"/>
                        <a:pt x="0" y="133662"/>
                      </a:cubicBezTo>
                      <a:cubicBezTo>
                        <a:pt x="0" y="59842"/>
                        <a:pt x="59842" y="0"/>
                        <a:pt x="133662" y="0"/>
                      </a:cubicBezTo>
                      <a:cubicBezTo>
                        <a:pt x="207482" y="0"/>
                        <a:pt x="267324" y="59842"/>
                        <a:pt x="267324" y="1336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0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r>
                    <a:rPr lang="en-US" altLang="zh-CN" sz="1100" dirty="0">
                      <a:solidFill>
                        <a:schemeClr val="accent2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2</a:t>
                  </a:r>
                  <a:endParaRPr lang="zh-CN" altLang="en-US" sz="1100" dirty="0">
                    <a:solidFill>
                      <a:schemeClr val="accent2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38" name="任意多边形: 形状 137"/>
                <p:cNvSpPr/>
                <p:nvPr/>
              </p:nvSpPr>
              <p:spPr>
                <a:xfrm>
                  <a:off x="4475225" y="4025754"/>
                  <a:ext cx="267319" cy="267319"/>
                </a:xfrm>
                <a:custGeom>
                  <a:avLst/>
                  <a:gdLst>
                    <a:gd name="connsiteX0" fmla="*/ 267319 w 267319"/>
                    <a:gd name="connsiteY0" fmla="*/ 133660 h 267319"/>
                    <a:gd name="connsiteX1" fmla="*/ 133660 w 267319"/>
                    <a:gd name="connsiteY1" fmla="*/ 267319 h 267319"/>
                    <a:gd name="connsiteX2" fmla="*/ 0 w 267319"/>
                    <a:gd name="connsiteY2" fmla="*/ 133660 h 267319"/>
                    <a:gd name="connsiteX3" fmla="*/ 133660 w 267319"/>
                    <a:gd name="connsiteY3" fmla="*/ 0 h 267319"/>
                    <a:gd name="connsiteX4" fmla="*/ 267319 w 267319"/>
                    <a:gd name="connsiteY4" fmla="*/ 133660 h 267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7319" h="267319">
                      <a:moveTo>
                        <a:pt x="267319" y="133660"/>
                      </a:moveTo>
                      <a:cubicBezTo>
                        <a:pt x="267319" y="207478"/>
                        <a:pt x="207478" y="267319"/>
                        <a:pt x="133660" y="267319"/>
                      </a:cubicBezTo>
                      <a:cubicBezTo>
                        <a:pt x="59842" y="267319"/>
                        <a:pt x="0" y="207478"/>
                        <a:pt x="0" y="133660"/>
                      </a:cubicBezTo>
                      <a:cubicBezTo>
                        <a:pt x="0" y="59841"/>
                        <a:pt x="59841" y="0"/>
                        <a:pt x="133660" y="0"/>
                      </a:cubicBezTo>
                      <a:cubicBezTo>
                        <a:pt x="207478" y="0"/>
                        <a:pt x="267319" y="59841"/>
                        <a:pt x="267319" y="1336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0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r>
                    <a:rPr lang="en-US" altLang="zh-CN" sz="1100" dirty="0">
                      <a:solidFill>
                        <a:schemeClr val="accent2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3</a:t>
                  </a:r>
                  <a:endParaRPr lang="zh-CN" altLang="en-US" sz="1100" dirty="0">
                    <a:solidFill>
                      <a:schemeClr val="accent2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39" name="任意多边形: 形状 138"/>
                <p:cNvSpPr/>
                <p:nvPr/>
              </p:nvSpPr>
              <p:spPr>
                <a:xfrm>
                  <a:off x="5348791" y="4899363"/>
                  <a:ext cx="267318" cy="267318"/>
                </a:xfrm>
                <a:custGeom>
                  <a:avLst/>
                  <a:gdLst>
                    <a:gd name="connsiteX0" fmla="*/ 267319 w 267318"/>
                    <a:gd name="connsiteY0" fmla="*/ 133659 h 267318"/>
                    <a:gd name="connsiteX1" fmla="*/ 133659 w 267318"/>
                    <a:gd name="connsiteY1" fmla="*/ 267318 h 267318"/>
                    <a:gd name="connsiteX2" fmla="*/ 0 w 267318"/>
                    <a:gd name="connsiteY2" fmla="*/ 133659 h 267318"/>
                    <a:gd name="connsiteX3" fmla="*/ 133659 w 267318"/>
                    <a:gd name="connsiteY3" fmla="*/ 0 h 267318"/>
                    <a:gd name="connsiteX4" fmla="*/ 267319 w 267318"/>
                    <a:gd name="connsiteY4" fmla="*/ 133659 h 267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7318" h="267318">
                      <a:moveTo>
                        <a:pt x="267319" y="133659"/>
                      </a:moveTo>
                      <a:cubicBezTo>
                        <a:pt x="267319" y="207477"/>
                        <a:pt x="207477" y="267318"/>
                        <a:pt x="133659" y="267318"/>
                      </a:cubicBezTo>
                      <a:cubicBezTo>
                        <a:pt x="59841" y="267318"/>
                        <a:pt x="0" y="207477"/>
                        <a:pt x="0" y="133659"/>
                      </a:cubicBezTo>
                      <a:cubicBezTo>
                        <a:pt x="0" y="59841"/>
                        <a:pt x="59841" y="0"/>
                        <a:pt x="133659" y="0"/>
                      </a:cubicBezTo>
                      <a:cubicBezTo>
                        <a:pt x="207477" y="0"/>
                        <a:pt x="267319" y="59841"/>
                        <a:pt x="267319" y="13365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0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r>
                    <a:rPr lang="en-US" altLang="zh-CN" sz="1100" dirty="0">
                      <a:solidFill>
                        <a:schemeClr val="accent2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4</a:t>
                  </a:r>
                  <a:endParaRPr lang="zh-CN" altLang="en-US" sz="1100" dirty="0">
                    <a:solidFill>
                      <a:schemeClr val="accent2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40" name="任意多边形: 形状 139"/>
                <p:cNvSpPr/>
                <p:nvPr/>
              </p:nvSpPr>
              <p:spPr>
                <a:xfrm>
                  <a:off x="6584880" y="4899961"/>
                  <a:ext cx="267319" cy="267319"/>
                </a:xfrm>
                <a:custGeom>
                  <a:avLst/>
                  <a:gdLst>
                    <a:gd name="connsiteX0" fmla="*/ 267319 w 267319"/>
                    <a:gd name="connsiteY0" fmla="*/ 133660 h 267319"/>
                    <a:gd name="connsiteX1" fmla="*/ 133659 w 267319"/>
                    <a:gd name="connsiteY1" fmla="*/ 267319 h 267319"/>
                    <a:gd name="connsiteX2" fmla="*/ 0 w 267319"/>
                    <a:gd name="connsiteY2" fmla="*/ 133660 h 267319"/>
                    <a:gd name="connsiteX3" fmla="*/ 133659 w 267319"/>
                    <a:gd name="connsiteY3" fmla="*/ 0 h 267319"/>
                    <a:gd name="connsiteX4" fmla="*/ 267319 w 267319"/>
                    <a:gd name="connsiteY4" fmla="*/ 133660 h 267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7319" h="267319">
                      <a:moveTo>
                        <a:pt x="267319" y="133660"/>
                      </a:moveTo>
                      <a:cubicBezTo>
                        <a:pt x="267319" y="207478"/>
                        <a:pt x="207478" y="267319"/>
                        <a:pt x="133659" y="267319"/>
                      </a:cubicBezTo>
                      <a:cubicBezTo>
                        <a:pt x="59841" y="267319"/>
                        <a:pt x="0" y="207478"/>
                        <a:pt x="0" y="133660"/>
                      </a:cubicBezTo>
                      <a:cubicBezTo>
                        <a:pt x="0" y="59841"/>
                        <a:pt x="59841" y="0"/>
                        <a:pt x="133659" y="0"/>
                      </a:cubicBezTo>
                      <a:cubicBezTo>
                        <a:pt x="207478" y="0"/>
                        <a:pt x="267319" y="59841"/>
                        <a:pt x="267319" y="1336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0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r>
                    <a:rPr lang="en-US" altLang="zh-CN" sz="1100" dirty="0">
                      <a:solidFill>
                        <a:schemeClr val="accent2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5</a:t>
                  </a:r>
                  <a:endParaRPr lang="zh-CN" altLang="en-US" sz="1100" dirty="0">
                    <a:solidFill>
                      <a:schemeClr val="accent2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41" name="任意多边形: 形状 140"/>
                <p:cNvSpPr/>
                <p:nvPr/>
              </p:nvSpPr>
              <p:spPr>
                <a:xfrm>
                  <a:off x="7458757" y="4025742"/>
                  <a:ext cx="267308" cy="267308"/>
                </a:xfrm>
                <a:custGeom>
                  <a:avLst/>
                  <a:gdLst>
                    <a:gd name="connsiteX0" fmla="*/ 267308 w 267308"/>
                    <a:gd name="connsiteY0" fmla="*/ 133654 h 267308"/>
                    <a:gd name="connsiteX1" fmla="*/ 133654 w 267308"/>
                    <a:gd name="connsiteY1" fmla="*/ 267308 h 267308"/>
                    <a:gd name="connsiteX2" fmla="*/ 0 w 267308"/>
                    <a:gd name="connsiteY2" fmla="*/ 133654 h 267308"/>
                    <a:gd name="connsiteX3" fmla="*/ 133654 w 267308"/>
                    <a:gd name="connsiteY3" fmla="*/ 0 h 267308"/>
                    <a:gd name="connsiteX4" fmla="*/ 267308 w 267308"/>
                    <a:gd name="connsiteY4" fmla="*/ 133654 h 267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7308" h="267308">
                      <a:moveTo>
                        <a:pt x="267308" y="133654"/>
                      </a:moveTo>
                      <a:cubicBezTo>
                        <a:pt x="267308" y="207469"/>
                        <a:pt x="207469" y="267308"/>
                        <a:pt x="133654" y="267308"/>
                      </a:cubicBezTo>
                      <a:cubicBezTo>
                        <a:pt x="59839" y="267308"/>
                        <a:pt x="0" y="207469"/>
                        <a:pt x="0" y="133654"/>
                      </a:cubicBezTo>
                      <a:cubicBezTo>
                        <a:pt x="0" y="59839"/>
                        <a:pt x="59839" y="0"/>
                        <a:pt x="133654" y="0"/>
                      </a:cubicBezTo>
                      <a:cubicBezTo>
                        <a:pt x="207469" y="0"/>
                        <a:pt x="267308" y="59839"/>
                        <a:pt x="267308" y="1336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03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r>
                    <a:rPr lang="en-US" altLang="zh-CN" sz="1100" dirty="0">
                      <a:solidFill>
                        <a:schemeClr val="accent2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6</a:t>
                  </a:r>
                  <a:endParaRPr lang="zh-CN" altLang="en-US" sz="1100" dirty="0">
                    <a:solidFill>
                      <a:schemeClr val="accent2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142" name="任意多边形: 形状 141"/>
                <p:cNvSpPr/>
                <p:nvPr/>
              </p:nvSpPr>
              <p:spPr>
                <a:xfrm>
                  <a:off x="7459087" y="2790305"/>
                  <a:ext cx="267319" cy="267319"/>
                </a:xfrm>
                <a:custGeom>
                  <a:avLst/>
                  <a:gdLst>
                    <a:gd name="connsiteX0" fmla="*/ 267319 w 267319"/>
                    <a:gd name="connsiteY0" fmla="*/ 133660 h 267319"/>
                    <a:gd name="connsiteX1" fmla="*/ 133660 w 267319"/>
                    <a:gd name="connsiteY1" fmla="*/ 267319 h 267319"/>
                    <a:gd name="connsiteX2" fmla="*/ 0 w 267319"/>
                    <a:gd name="connsiteY2" fmla="*/ 133660 h 267319"/>
                    <a:gd name="connsiteX3" fmla="*/ 133660 w 267319"/>
                    <a:gd name="connsiteY3" fmla="*/ 0 h 267319"/>
                    <a:gd name="connsiteX4" fmla="*/ 267319 w 267319"/>
                    <a:gd name="connsiteY4" fmla="*/ 133660 h 267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7319" h="267319">
                      <a:moveTo>
                        <a:pt x="267319" y="133660"/>
                      </a:moveTo>
                      <a:cubicBezTo>
                        <a:pt x="267319" y="207478"/>
                        <a:pt x="207478" y="267319"/>
                        <a:pt x="133660" y="267319"/>
                      </a:cubicBezTo>
                      <a:cubicBezTo>
                        <a:pt x="59841" y="267319"/>
                        <a:pt x="0" y="207478"/>
                        <a:pt x="0" y="133660"/>
                      </a:cubicBezTo>
                      <a:cubicBezTo>
                        <a:pt x="0" y="59842"/>
                        <a:pt x="59841" y="0"/>
                        <a:pt x="133660" y="0"/>
                      </a:cubicBezTo>
                      <a:cubicBezTo>
                        <a:pt x="207478" y="0"/>
                        <a:pt x="267319" y="59841"/>
                        <a:pt x="267319" y="1336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0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r>
                    <a:rPr lang="en-US" altLang="zh-CN" sz="1100" dirty="0">
                      <a:solidFill>
                        <a:schemeClr val="accent2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7</a:t>
                  </a:r>
                  <a:endParaRPr lang="zh-CN" altLang="en-US" sz="1100" dirty="0">
                    <a:solidFill>
                      <a:schemeClr val="accent2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sp>
            <p:nvSpPr>
              <p:cNvPr id="156" name="任意多边形: 形状 155"/>
              <p:cNvSpPr/>
              <p:nvPr/>
            </p:nvSpPr>
            <p:spPr>
              <a:xfrm rot="18900000">
                <a:off x="4339369" y="1471554"/>
                <a:ext cx="520184" cy="520184"/>
              </a:xfrm>
              <a:custGeom>
                <a:avLst/>
                <a:gdLst>
                  <a:gd name="connsiteX0" fmla="*/ 520184 w 520184"/>
                  <a:gd name="connsiteY0" fmla="*/ 260092 h 520184"/>
                  <a:gd name="connsiteX1" fmla="*/ 260092 w 520184"/>
                  <a:gd name="connsiteY1" fmla="*/ 520184 h 520184"/>
                  <a:gd name="connsiteX2" fmla="*/ 0 w 520184"/>
                  <a:gd name="connsiteY2" fmla="*/ 260092 h 520184"/>
                  <a:gd name="connsiteX3" fmla="*/ 260092 w 520184"/>
                  <a:gd name="connsiteY3" fmla="*/ 0 h 520184"/>
                  <a:gd name="connsiteX4" fmla="*/ 520184 w 520184"/>
                  <a:gd name="connsiteY4" fmla="*/ 260092 h 520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0184" h="520184">
                    <a:moveTo>
                      <a:pt x="520184" y="260092"/>
                    </a:moveTo>
                    <a:cubicBezTo>
                      <a:pt x="520184" y="403737"/>
                      <a:pt x="403737" y="520184"/>
                      <a:pt x="260092" y="520184"/>
                    </a:cubicBezTo>
                    <a:cubicBezTo>
                      <a:pt x="116447" y="520184"/>
                      <a:pt x="0" y="403737"/>
                      <a:pt x="0" y="260092"/>
                    </a:cubicBezTo>
                    <a:cubicBezTo>
                      <a:pt x="0" y="116447"/>
                      <a:pt x="116447" y="0"/>
                      <a:pt x="260092" y="0"/>
                    </a:cubicBezTo>
                    <a:cubicBezTo>
                      <a:pt x="403737" y="0"/>
                      <a:pt x="520184" y="116447"/>
                      <a:pt x="520184" y="260092"/>
                    </a:cubicBezTo>
                    <a:close/>
                  </a:path>
                </a:pathLst>
              </a:custGeom>
              <a:noFill/>
              <a:ln w="18746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157" name="任意多边形: 形状 156"/>
              <p:cNvSpPr/>
              <p:nvPr/>
            </p:nvSpPr>
            <p:spPr>
              <a:xfrm rot="18900000">
                <a:off x="3475558" y="2667665"/>
                <a:ext cx="520184" cy="520184"/>
              </a:xfrm>
              <a:custGeom>
                <a:avLst/>
                <a:gdLst>
                  <a:gd name="connsiteX0" fmla="*/ 520184 w 520184"/>
                  <a:gd name="connsiteY0" fmla="*/ 260092 h 520184"/>
                  <a:gd name="connsiteX1" fmla="*/ 260092 w 520184"/>
                  <a:gd name="connsiteY1" fmla="*/ 520184 h 520184"/>
                  <a:gd name="connsiteX2" fmla="*/ 0 w 520184"/>
                  <a:gd name="connsiteY2" fmla="*/ 260092 h 520184"/>
                  <a:gd name="connsiteX3" fmla="*/ 260092 w 520184"/>
                  <a:gd name="connsiteY3" fmla="*/ 0 h 520184"/>
                  <a:gd name="connsiteX4" fmla="*/ 520184 w 520184"/>
                  <a:gd name="connsiteY4" fmla="*/ 260092 h 520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0184" h="520184">
                    <a:moveTo>
                      <a:pt x="520184" y="260092"/>
                    </a:moveTo>
                    <a:cubicBezTo>
                      <a:pt x="520184" y="403737"/>
                      <a:pt x="403737" y="520184"/>
                      <a:pt x="260092" y="520184"/>
                    </a:cubicBezTo>
                    <a:cubicBezTo>
                      <a:pt x="116447" y="520184"/>
                      <a:pt x="0" y="403737"/>
                      <a:pt x="0" y="260092"/>
                    </a:cubicBezTo>
                    <a:cubicBezTo>
                      <a:pt x="0" y="116447"/>
                      <a:pt x="116447" y="0"/>
                      <a:pt x="260092" y="0"/>
                    </a:cubicBezTo>
                    <a:cubicBezTo>
                      <a:pt x="403737" y="0"/>
                      <a:pt x="520184" y="116447"/>
                      <a:pt x="520184" y="260092"/>
                    </a:cubicBezTo>
                    <a:close/>
                  </a:path>
                </a:pathLst>
              </a:custGeom>
              <a:noFill/>
              <a:ln w="18746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grpSp>
            <p:nvGrpSpPr>
              <p:cNvPr id="272" name="组合 271"/>
              <p:cNvGrpSpPr/>
              <p:nvPr/>
            </p:nvGrpSpPr>
            <p:grpSpPr>
              <a:xfrm>
                <a:off x="8195797" y="3899310"/>
                <a:ext cx="1890727" cy="520184"/>
                <a:chOff x="8195797" y="3899310"/>
                <a:chExt cx="1890727" cy="520184"/>
              </a:xfrm>
            </p:grpSpPr>
            <p:sp>
              <p:nvSpPr>
                <p:cNvPr id="153" name="任意多边形: 形状 152"/>
                <p:cNvSpPr/>
                <p:nvPr/>
              </p:nvSpPr>
              <p:spPr>
                <a:xfrm rot="18900000">
                  <a:off x="8195797" y="3899310"/>
                  <a:ext cx="520184" cy="520184"/>
                </a:xfrm>
                <a:custGeom>
                  <a:avLst/>
                  <a:gdLst>
                    <a:gd name="connsiteX0" fmla="*/ 520184 w 520184"/>
                    <a:gd name="connsiteY0" fmla="*/ 260092 h 520184"/>
                    <a:gd name="connsiteX1" fmla="*/ 260092 w 520184"/>
                    <a:gd name="connsiteY1" fmla="*/ 520184 h 520184"/>
                    <a:gd name="connsiteX2" fmla="*/ 0 w 520184"/>
                    <a:gd name="connsiteY2" fmla="*/ 260092 h 520184"/>
                    <a:gd name="connsiteX3" fmla="*/ 260092 w 520184"/>
                    <a:gd name="connsiteY3" fmla="*/ 0 h 520184"/>
                    <a:gd name="connsiteX4" fmla="*/ 520184 w 520184"/>
                    <a:gd name="connsiteY4" fmla="*/ 260092 h 520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184" h="520184">
                      <a:moveTo>
                        <a:pt x="520184" y="260092"/>
                      </a:moveTo>
                      <a:cubicBezTo>
                        <a:pt x="520184" y="403737"/>
                        <a:pt x="403737" y="520184"/>
                        <a:pt x="260092" y="520184"/>
                      </a:cubicBezTo>
                      <a:cubicBezTo>
                        <a:pt x="116448" y="520184"/>
                        <a:pt x="0" y="403737"/>
                        <a:pt x="0" y="260092"/>
                      </a:cubicBezTo>
                      <a:cubicBezTo>
                        <a:pt x="0" y="116447"/>
                        <a:pt x="116448" y="0"/>
                        <a:pt x="260092" y="0"/>
                      </a:cubicBezTo>
                      <a:cubicBezTo>
                        <a:pt x="403737" y="0"/>
                        <a:pt x="520184" y="116447"/>
                        <a:pt x="520184" y="260092"/>
                      </a:cubicBezTo>
                      <a:close/>
                    </a:path>
                  </a:pathLst>
                </a:custGeom>
                <a:noFill/>
                <a:ln w="18746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205" name="任意多边形: 形状 204"/>
                <p:cNvSpPr/>
                <p:nvPr/>
              </p:nvSpPr>
              <p:spPr>
                <a:xfrm>
                  <a:off x="8715007" y="4165435"/>
                  <a:ext cx="1371517" cy="12041"/>
                </a:xfrm>
                <a:custGeom>
                  <a:avLst/>
                  <a:gdLst>
                    <a:gd name="connsiteX0" fmla="*/ 0 w 1371517"/>
                    <a:gd name="connsiteY0" fmla="*/ 0 h 12041"/>
                    <a:gd name="connsiteX1" fmla="*/ 1371517 w 1371517"/>
                    <a:gd name="connsiteY1" fmla="*/ 0 h 12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1517" h="12041">
                      <a:moveTo>
                        <a:pt x="0" y="0"/>
                      </a:moveTo>
                      <a:lnTo>
                        <a:pt x="1371517" y="0"/>
                      </a:lnTo>
                    </a:path>
                  </a:pathLst>
                </a:custGeom>
                <a:ln w="18746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271" name="组合 270"/>
              <p:cNvGrpSpPr/>
              <p:nvPr/>
            </p:nvGrpSpPr>
            <p:grpSpPr>
              <a:xfrm>
                <a:off x="7332910" y="5096443"/>
                <a:ext cx="2168401" cy="520169"/>
                <a:chOff x="7332910" y="5096443"/>
                <a:chExt cx="2168401" cy="520169"/>
              </a:xfrm>
            </p:grpSpPr>
            <p:sp>
              <p:nvSpPr>
                <p:cNvPr id="152" name="任意多边形: 形状 151"/>
                <p:cNvSpPr/>
                <p:nvPr/>
              </p:nvSpPr>
              <p:spPr>
                <a:xfrm rot="17004569">
                  <a:off x="7332910" y="5096443"/>
                  <a:ext cx="520169" cy="520169"/>
                </a:xfrm>
                <a:custGeom>
                  <a:avLst/>
                  <a:gdLst>
                    <a:gd name="connsiteX0" fmla="*/ 520169 w 520169"/>
                    <a:gd name="connsiteY0" fmla="*/ 260085 h 520169"/>
                    <a:gd name="connsiteX1" fmla="*/ 260085 w 520169"/>
                    <a:gd name="connsiteY1" fmla="*/ 520169 h 520169"/>
                    <a:gd name="connsiteX2" fmla="*/ 0 w 520169"/>
                    <a:gd name="connsiteY2" fmla="*/ 260085 h 520169"/>
                    <a:gd name="connsiteX3" fmla="*/ 260085 w 520169"/>
                    <a:gd name="connsiteY3" fmla="*/ 0 h 520169"/>
                    <a:gd name="connsiteX4" fmla="*/ 520169 w 520169"/>
                    <a:gd name="connsiteY4" fmla="*/ 260085 h 520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169" h="520169">
                      <a:moveTo>
                        <a:pt x="520169" y="260085"/>
                      </a:moveTo>
                      <a:cubicBezTo>
                        <a:pt x="520169" y="403725"/>
                        <a:pt x="403726" y="520169"/>
                        <a:pt x="260085" y="520169"/>
                      </a:cubicBezTo>
                      <a:cubicBezTo>
                        <a:pt x="116444" y="520169"/>
                        <a:pt x="0" y="403725"/>
                        <a:pt x="0" y="260085"/>
                      </a:cubicBezTo>
                      <a:cubicBezTo>
                        <a:pt x="0" y="116444"/>
                        <a:pt x="116444" y="0"/>
                        <a:pt x="260085" y="0"/>
                      </a:cubicBezTo>
                      <a:cubicBezTo>
                        <a:pt x="403726" y="0"/>
                        <a:pt x="520169" y="116444"/>
                        <a:pt x="520169" y="260085"/>
                      </a:cubicBezTo>
                      <a:close/>
                    </a:path>
                  </a:pathLst>
                </a:custGeom>
                <a:noFill/>
                <a:ln w="18745" cap="flat">
                  <a:solidFill>
                    <a:schemeClr val="accent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212" name="任意多边形: 形状 211"/>
                <p:cNvSpPr/>
                <p:nvPr/>
              </p:nvSpPr>
              <p:spPr>
                <a:xfrm>
                  <a:off x="7855250" y="5353922"/>
                  <a:ext cx="1646061" cy="12041"/>
                </a:xfrm>
                <a:custGeom>
                  <a:avLst/>
                  <a:gdLst>
                    <a:gd name="connsiteX0" fmla="*/ 0 w 1646061"/>
                    <a:gd name="connsiteY0" fmla="*/ 0 h 12041"/>
                    <a:gd name="connsiteX1" fmla="*/ 1646061 w 1646061"/>
                    <a:gd name="connsiteY1" fmla="*/ 0 h 12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46061" h="12041">
                      <a:moveTo>
                        <a:pt x="0" y="0"/>
                      </a:moveTo>
                      <a:lnTo>
                        <a:pt x="1646061" y="0"/>
                      </a:lnTo>
                    </a:path>
                  </a:pathLst>
                </a:custGeom>
                <a:ln w="18746" cap="flat">
                  <a:solidFill>
                    <a:schemeClr val="accent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sp>
            <p:nvSpPr>
              <p:cNvPr id="219" name="任意多边形: 形状 218"/>
              <p:cNvSpPr/>
              <p:nvPr/>
            </p:nvSpPr>
            <p:spPr>
              <a:xfrm>
                <a:off x="2758119" y="1735477"/>
                <a:ext cx="1581037" cy="12041"/>
              </a:xfrm>
              <a:custGeom>
                <a:avLst/>
                <a:gdLst>
                  <a:gd name="connsiteX0" fmla="*/ 1581038 w 1581037"/>
                  <a:gd name="connsiteY0" fmla="*/ 0 h 12041"/>
                  <a:gd name="connsiteX1" fmla="*/ 0 w 1581037"/>
                  <a:gd name="connsiteY1" fmla="*/ 0 h 12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81037" h="12041">
                    <a:moveTo>
                      <a:pt x="1581038" y="0"/>
                    </a:moveTo>
                    <a:lnTo>
                      <a:pt x="0" y="0"/>
                    </a:lnTo>
                  </a:path>
                </a:pathLst>
              </a:custGeom>
              <a:ln w="18746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227" name="任意多边形: 形状 226"/>
              <p:cNvSpPr/>
              <p:nvPr/>
            </p:nvSpPr>
            <p:spPr>
              <a:xfrm>
                <a:off x="2105474" y="2926373"/>
                <a:ext cx="1371517" cy="12041"/>
              </a:xfrm>
              <a:custGeom>
                <a:avLst/>
                <a:gdLst>
                  <a:gd name="connsiteX0" fmla="*/ 1371517 w 1371517"/>
                  <a:gd name="connsiteY0" fmla="*/ 0 h 12041"/>
                  <a:gd name="connsiteX1" fmla="*/ 0 w 1371517"/>
                  <a:gd name="connsiteY1" fmla="*/ 0 h 12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71517" h="12041">
                    <a:moveTo>
                      <a:pt x="1371517" y="0"/>
                    </a:moveTo>
                    <a:lnTo>
                      <a:pt x="0" y="0"/>
                    </a:lnTo>
                  </a:path>
                </a:pathLst>
              </a:custGeom>
              <a:ln w="18746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grpSp>
            <p:nvGrpSpPr>
              <p:cNvPr id="269" name="组合 268"/>
              <p:cNvGrpSpPr/>
              <p:nvPr/>
            </p:nvGrpSpPr>
            <p:grpSpPr>
              <a:xfrm>
                <a:off x="2105474" y="4224565"/>
                <a:ext cx="1890860" cy="520169"/>
                <a:chOff x="2105474" y="4224565"/>
                <a:chExt cx="1890860" cy="520169"/>
              </a:xfrm>
            </p:grpSpPr>
            <p:sp>
              <p:nvSpPr>
                <p:cNvPr id="158" name="任意多边形: 形状 157"/>
                <p:cNvSpPr/>
                <p:nvPr/>
              </p:nvSpPr>
              <p:spPr>
                <a:xfrm rot="16997148">
                  <a:off x="3476165" y="4224565"/>
                  <a:ext cx="520169" cy="520169"/>
                </a:xfrm>
                <a:custGeom>
                  <a:avLst/>
                  <a:gdLst>
                    <a:gd name="connsiteX0" fmla="*/ 520170 w 520169"/>
                    <a:gd name="connsiteY0" fmla="*/ 260085 h 520169"/>
                    <a:gd name="connsiteX1" fmla="*/ 260085 w 520169"/>
                    <a:gd name="connsiteY1" fmla="*/ 520170 h 520169"/>
                    <a:gd name="connsiteX2" fmla="*/ 0 w 520169"/>
                    <a:gd name="connsiteY2" fmla="*/ 260085 h 520169"/>
                    <a:gd name="connsiteX3" fmla="*/ 260085 w 520169"/>
                    <a:gd name="connsiteY3" fmla="*/ 0 h 520169"/>
                    <a:gd name="connsiteX4" fmla="*/ 520170 w 520169"/>
                    <a:gd name="connsiteY4" fmla="*/ 260085 h 520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169" h="520169">
                      <a:moveTo>
                        <a:pt x="520170" y="260085"/>
                      </a:moveTo>
                      <a:cubicBezTo>
                        <a:pt x="520170" y="403726"/>
                        <a:pt x="403726" y="520170"/>
                        <a:pt x="260085" y="520170"/>
                      </a:cubicBezTo>
                      <a:cubicBezTo>
                        <a:pt x="116444" y="520170"/>
                        <a:pt x="0" y="403726"/>
                        <a:pt x="0" y="260085"/>
                      </a:cubicBezTo>
                      <a:cubicBezTo>
                        <a:pt x="0" y="116444"/>
                        <a:pt x="116444" y="0"/>
                        <a:pt x="260085" y="0"/>
                      </a:cubicBezTo>
                      <a:cubicBezTo>
                        <a:pt x="403726" y="0"/>
                        <a:pt x="520170" y="116444"/>
                        <a:pt x="520170" y="260085"/>
                      </a:cubicBezTo>
                      <a:close/>
                    </a:path>
                  </a:pathLst>
                </a:custGeom>
                <a:noFill/>
                <a:ln w="18745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235" name="任意多边形: 形状 234"/>
                <p:cNvSpPr/>
                <p:nvPr/>
              </p:nvSpPr>
              <p:spPr>
                <a:xfrm>
                  <a:off x="2105474" y="4484532"/>
                  <a:ext cx="1371517" cy="12041"/>
                </a:xfrm>
                <a:custGeom>
                  <a:avLst/>
                  <a:gdLst>
                    <a:gd name="connsiteX0" fmla="*/ 1371517 w 1371517"/>
                    <a:gd name="connsiteY0" fmla="*/ 0 h 12041"/>
                    <a:gd name="connsiteX1" fmla="*/ 0 w 1371517"/>
                    <a:gd name="connsiteY1" fmla="*/ 0 h 12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1517" h="12041">
                      <a:moveTo>
                        <a:pt x="1371517" y="0"/>
                      </a:moveTo>
                      <a:lnTo>
                        <a:pt x="0" y="0"/>
                      </a:lnTo>
                    </a:path>
                  </a:pathLst>
                </a:custGeom>
                <a:ln w="18746" cap="flat">
                  <a:solidFill>
                    <a:schemeClr val="accent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270" name="组合 269"/>
              <p:cNvGrpSpPr/>
              <p:nvPr/>
            </p:nvGrpSpPr>
            <p:grpSpPr>
              <a:xfrm>
                <a:off x="2690687" y="5124037"/>
                <a:ext cx="2168212" cy="520169"/>
                <a:chOff x="2690687" y="5124037"/>
                <a:chExt cx="2168212" cy="520169"/>
              </a:xfrm>
            </p:grpSpPr>
            <p:sp>
              <p:nvSpPr>
                <p:cNvPr id="155" name="任意多边形: 形状 154"/>
                <p:cNvSpPr/>
                <p:nvPr/>
              </p:nvSpPr>
              <p:spPr>
                <a:xfrm rot="17004569">
                  <a:off x="4338730" y="5124037"/>
                  <a:ext cx="520169" cy="520169"/>
                </a:xfrm>
                <a:custGeom>
                  <a:avLst/>
                  <a:gdLst>
                    <a:gd name="connsiteX0" fmla="*/ 520169 w 520169"/>
                    <a:gd name="connsiteY0" fmla="*/ 260085 h 520169"/>
                    <a:gd name="connsiteX1" fmla="*/ 260084 w 520169"/>
                    <a:gd name="connsiteY1" fmla="*/ 520169 h 520169"/>
                    <a:gd name="connsiteX2" fmla="*/ 0 w 520169"/>
                    <a:gd name="connsiteY2" fmla="*/ 260085 h 520169"/>
                    <a:gd name="connsiteX3" fmla="*/ 260084 w 520169"/>
                    <a:gd name="connsiteY3" fmla="*/ 0 h 520169"/>
                    <a:gd name="connsiteX4" fmla="*/ 520169 w 520169"/>
                    <a:gd name="connsiteY4" fmla="*/ 260085 h 520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169" h="520169">
                      <a:moveTo>
                        <a:pt x="520169" y="260085"/>
                      </a:moveTo>
                      <a:cubicBezTo>
                        <a:pt x="520169" y="403725"/>
                        <a:pt x="403725" y="520169"/>
                        <a:pt x="260084" y="520169"/>
                      </a:cubicBezTo>
                      <a:cubicBezTo>
                        <a:pt x="116444" y="520169"/>
                        <a:pt x="0" y="403725"/>
                        <a:pt x="0" y="260085"/>
                      </a:cubicBezTo>
                      <a:cubicBezTo>
                        <a:pt x="0" y="116444"/>
                        <a:pt x="116444" y="0"/>
                        <a:pt x="260084" y="0"/>
                      </a:cubicBezTo>
                      <a:cubicBezTo>
                        <a:pt x="403725" y="0"/>
                        <a:pt x="520169" y="116444"/>
                        <a:pt x="520169" y="260085"/>
                      </a:cubicBezTo>
                      <a:close/>
                    </a:path>
                  </a:pathLst>
                </a:custGeom>
                <a:noFill/>
                <a:ln w="18745" cap="flat">
                  <a:solidFill>
                    <a:schemeClr val="accent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242" name="任意多边形: 形状 241"/>
                <p:cNvSpPr/>
                <p:nvPr/>
              </p:nvSpPr>
              <p:spPr>
                <a:xfrm>
                  <a:off x="2690687" y="5390047"/>
                  <a:ext cx="1646061" cy="12041"/>
                </a:xfrm>
                <a:custGeom>
                  <a:avLst/>
                  <a:gdLst>
                    <a:gd name="connsiteX0" fmla="*/ 1646061 w 1646061"/>
                    <a:gd name="connsiteY0" fmla="*/ 0 h 12041"/>
                    <a:gd name="connsiteX1" fmla="*/ 0 w 1646061"/>
                    <a:gd name="connsiteY1" fmla="*/ 0 h 12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46061" h="12041">
                      <a:moveTo>
                        <a:pt x="1646061" y="0"/>
                      </a:moveTo>
                      <a:lnTo>
                        <a:pt x="0" y="0"/>
                      </a:lnTo>
                    </a:path>
                  </a:pathLst>
                </a:custGeom>
                <a:ln w="18746" cap="flat">
                  <a:solidFill>
                    <a:schemeClr val="accent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268" name="组合 267"/>
              <p:cNvGrpSpPr/>
              <p:nvPr/>
            </p:nvGrpSpPr>
            <p:grpSpPr>
              <a:xfrm>
                <a:off x="5024855" y="2465729"/>
                <a:ext cx="2151920" cy="2151920"/>
                <a:chOff x="5162789" y="2603663"/>
                <a:chExt cx="1876052" cy="1876052"/>
              </a:xfrm>
            </p:grpSpPr>
            <p:sp>
              <p:nvSpPr>
                <p:cNvPr id="34" name="任意多边形: 形状 33"/>
                <p:cNvSpPr/>
                <p:nvPr/>
              </p:nvSpPr>
              <p:spPr>
                <a:xfrm>
                  <a:off x="5162789" y="2603663"/>
                  <a:ext cx="1876052" cy="1876052"/>
                </a:xfrm>
                <a:custGeom>
                  <a:avLst/>
                  <a:gdLst>
                    <a:gd name="connsiteX0" fmla="*/ 1876052 w 1876052"/>
                    <a:gd name="connsiteY0" fmla="*/ 938026 h 1876052"/>
                    <a:gd name="connsiteX1" fmla="*/ 938026 w 1876052"/>
                    <a:gd name="connsiteY1" fmla="*/ 1876052 h 1876052"/>
                    <a:gd name="connsiteX2" fmla="*/ 0 w 1876052"/>
                    <a:gd name="connsiteY2" fmla="*/ 938026 h 1876052"/>
                    <a:gd name="connsiteX3" fmla="*/ 938026 w 1876052"/>
                    <a:gd name="connsiteY3" fmla="*/ 0 h 1876052"/>
                    <a:gd name="connsiteX4" fmla="*/ 1876052 w 1876052"/>
                    <a:gd name="connsiteY4" fmla="*/ 938026 h 1876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6052" h="1876052">
                      <a:moveTo>
                        <a:pt x="1876052" y="938026"/>
                      </a:moveTo>
                      <a:cubicBezTo>
                        <a:pt x="1876052" y="1456084"/>
                        <a:pt x="1456084" y="1876052"/>
                        <a:pt x="938026" y="1876052"/>
                      </a:cubicBezTo>
                      <a:cubicBezTo>
                        <a:pt x="419969" y="1876052"/>
                        <a:pt x="0" y="1456084"/>
                        <a:pt x="0" y="938026"/>
                      </a:cubicBezTo>
                      <a:cubicBezTo>
                        <a:pt x="0" y="419969"/>
                        <a:pt x="419969" y="0"/>
                        <a:pt x="938026" y="0"/>
                      </a:cubicBezTo>
                      <a:cubicBezTo>
                        <a:pt x="1456084" y="0"/>
                        <a:pt x="1876052" y="419969"/>
                        <a:pt x="1876052" y="9380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0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259" name="任意多边形: 形状 258"/>
                <p:cNvSpPr/>
                <p:nvPr/>
              </p:nvSpPr>
              <p:spPr>
                <a:xfrm>
                  <a:off x="5263937" y="2704811"/>
                  <a:ext cx="1673756" cy="1673756"/>
                </a:xfrm>
                <a:custGeom>
                  <a:avLst/>
                  <a:gdLst>
                    <a:gd name="connsiteX0" fmla="*/ 1673757 w 1673756"/>
                    <a:gd name="connsiteY0" fmla="*/ 836878 h 1673756"/>
                    <a:gd name="connsiteX1" fmla="*/ 836878 w 1673756"/>
                    <a:gd name="connsiteY1" fmla="*/ 1673757 h 1673756"/>
                    <a:gd name="connsiteX2" fmla="*/ 0 w 1673756"/>
                    <a:gd name="connsiteY2" fmla="*/ 836878 h 1673756"/>
                    <a:gd name="connsiteX3" fmla="*/ 836878 w 1673756"/>
                    <a:gd name="connsiteY3" fmla="*/ 0 h 1673756"/>
                    <a:gd name="connsiteX4" fmla="*/ 1673757 w 1673756"/>
                    <a:gd name="connsiteY4" fmla="*/ 836878 h 1673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3756" h="1673756">
                      <a:moveTo>
                        <a:pt x="1673757" y="836878"/>
                      </a:moveTo>
                      <a:cubicBezTo>
                        <a:pt x="1673757" y="1299073"/>
                        <a:pt x="1299073" y="1673757"/>
                        <a:pt x="836878" y="1673757"/>
                      </a:cubicBezTo>
                      <a:cubicBezTo>
                        <a:pt x="374683" y="1673757"/>
                        <a:pt x="0" y="1299073"/>
                        <a:pt x="0" y="836878"/>
                      </a:cubicBezTo>
                      <a:cubicBezTo>
                        <a:pt x="0" y="374683"/>
                        <a:pt x="374683" y="0"/>
                        <a:pt x="836878" y="0"/>
                      </a:cubicBezTo>
                      <a:cubicBezTo>
                        <a:pt x="1299073" y="0"/>
                        <a:pt x="1673757" y="374683"/>
                        <a:pt x="1673757" y="83687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0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284" name="组合 283"/>
              <p:cNvGrpSpPr/>
              <p:nvPr/>
            </p:nvGrpSpPr>
            <p:grpSpPr>
              <a:xfrm>
                <a:off x="5303041" y="2823308"/>
                <a:ext cx="1585918" cy="1360318"/>
                <a:chOff x="10152257" y="954600"/>
                <a:chExt cx="1911275" cy="1639392"/>
              </a:xfrm>
            </p:grpSpPr>
            <p:grpSp>
              <p:nvGrpSpPr>
                <p:cNvPr id="275" name="组合 274"/>
                <p:cNvGrpSpPr/>
                <p:nvPr/>
              </p:nvGrpSpPr>
              <p:grpSpPr>
                <a:xfrm>
                  <a:off x="10152257" y="1553726"/>
                  <a:ext cx="1911275" cy="1040266"/>
                  <a:chOff x="5485226" y="3495089"/>
                  <a:chExt cx="1227579" cy="977824"/>
                </a:xfrm>
              </p:grpSpPr>
              <p:sp>
                <p:nvSpPr>
                  <p:cNvPr id="276" name="文本框 23"/>
                  <p:cNvSpPr txBox="1"/>
                  <p:nvPr>
                    <p:custDataLst>
                      <p:tags r:id="rId1"/>
                    </p:custDataLst>
                  </p:nvPr>
                </p:nvSpPr>
                <p:spPr>
                  <a:xfrm>
                    <a:off x="5581213" y="3495089"/>
                    <a:ext cx="1045486" cy="3835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zh-CN"/>
                    </a:defPPr>
                    <a:lvl1pPr algn="ctr">
                      <a:defRPr>
                        <a:solidFill>
                          <a:schemeClr val="accent2"/>
                        </a:solidFill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</a:defRPr>
                    </a:lvl9pPr>
                  </a:lstStyle>
                  <a:p>
                    <a:r>
                      <a:rPr lang="zh-CN" altLang="en-US" sz="1600" dirty="0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rPr>
                      <a:t>添加小标题</a:t>
                    </a:r>
                    <a:endParaRPr lang="zh-CN" altLang="en-US" sz="16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277" name="文本框 24"/>
                  <p:cNvSpPr txBox="1"/>
                  <p:nvPr>
                    <p:custDataLst>
                      <p:tags r:id="rId2"/>
                    </p:custDataLst>
                  </p:nvPr>
                </p:nvSpPr>
                <p:spPr>
                  <a:xfrm>
                    <a:off x="5485226" y="3814249"/>
                    <a:ext cx="1227579" cy="6586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zh-CN"/>
                    </a:defPPr>
                    <a:lvl1pPr algn="ctr">
                      <a:lnSpc>
                        <a:spcPct val="120000"/>
                      </a:lnSpc>
                      <a:defRPr sz="10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defRPr>
                    </a:lvl1pPr>
                  </a:lstStyle>
                  <a:p>
                    <a:r>
                      <a:rPr lang="zh-CN" altLang="en-US" sz="900" dirty="0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rPr>
                      <a:t>单击此处输入正文是您思想的提炼为了最终演示发布的良好效果</a:t>
                    </a:r>
                    <a:endParaRPr lang="en-US" altLang="zh-CN" sz="9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</p:grpSp>
            <p:grpSp>
              <p:nvGrpSpPr>
                <p:cNvPr id="278" name="图形 4"/>
                <p:cNvGrpSpPr/>
                <p:nvPr/>
              </p:nvGrpSpPr>
              <p:grpSpPr>
                <a:xfrm>
                  <a:off x="10917906" y="954600"/>
                  <a:ext cx="395359" cy="442828"/>
                  <a:chOff x="7894849" y="5123329"/>
                  <a:chExt cx="371627" cy="416247"/>
                </a:xfrm>
                <a:solidFill>
                  <a:schemeClr val="accent3"/>
                </a:solidFill>
              </p:grpSpPr>
              <p:sp>
                <p:nvSpPr>
                  <p:cNvPr id="279" name="任意多边形: 形状 278"/>
                  <p:cNvSpPr/>
                  <p:nvPr/>
                </p:nvSpPr>
                <p:spPr>
                  <a:xfrm>
                    <a:off x="7918075" y="5280415"/>
                    <a:ext cx="99019" cy="226155"/>
                  </a:xfrm>
                  <a:custGeom>
                    <a:avLst/>
                    <a:gdLst>
                      <a:gd name="connsiteX0" fmla="*/ 0 w 99019"/>
                      <a:gd name="connsiteY0" fmla="*/ 0 h 226155"/>
                      <a:gd name="connsiteX1" fmla="*/ 99019 w 99019"/>
                      <a:gd name="connsiteY1" fmla="*/ 0 h 226155"/>
                      <a:gd name="connsiteX2" fmla="*/ 99019 w 99019"/>
                      <a:gd name="connsiteY2" fmla="*/ 226155 h 226155"/>
                      <a:gd name="connsiteX3" fmla="*/ 0 w 99019"/>
                      <a:gd name="connsiteY3" fmla="*/ 226155 h 226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019" h="226155">
                        <a:moveTo>
                          <a:pt x="0" y="0"/>
                        </a:moveTo>
                        <a:lnTo>
                          <a:pt x="99019" y="0"/>
                        </a:lnTo>
                        <a:lnTo>
                          <a:pt x="99019" y="226155"/>
                        </a:lnTo>
                        <a:lnTo>
                          <a:pt x="0" y="226155"/>
                        </a:lnTo>
                        <a:close/>
                      </a:path>
                    </a:pathLst>
                  </a:custGeom>
                  <a:grpFill/>
                  <a:ln w="61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280" name="任意多边形: 形状 279"/>
                  <p:cNvSpPr/>
                  <p:nvPr/>
                </p:nvSpPr>
                <p:spPr>
                  <a:xfrm>
                    <a:off x="8034209" y="5345205"/>
                    <a:ext cx="99019" cy="161364"/>
                  </a:xfrm>
                  <a:custGeom>
                    <a:avLst/>
                    <a:gdLst>
                      <a:gd name="connsiteX0" fmla="*/ 0 w 99019"/>
                      <a:gd name="connsiteY0" fmla="*/ 0 h 161364"/>
                      <a:gd name="connsiteX1" fmla="*/ 99019 w 99019"/>
                      <a:gd name="connsiteY1" fmla="*/ 0 h 161364"/>
                      <a:gd name="connsiteX2" fmla="*/ 99019 w 99019"/>
                      <a:gd name="connsiteY2" fmla="*/ 161365 h 161364"/>
                      <a:gd name="connsiteX3" fmla="*/ 0 w 99019"/>
                      <a:gd name="connsiteY3" fmla="*/ 161365 h 161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019" h="161364">
                        <a:moveTo>
                          <a:pt x="0" y="0"/>
                        </a:moveTo>
                        <a:lnTo>
                          <a:pt x="99019" y="0"/>
                        </a:lnTo>
                        <a:lnTo>
                          <a:pt x="99019" y="161365"/>
                        </a:lnTo>
                        <a:lnTo>
                          <a:pt x="0" y="161365"/>
                        </a:lnTo>
                        <a:close/>
                      </a:path>
                    </a:pathLst>
                  </a:custGeom>
                  <a:grpFill/>
                  <a:ln w="61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281" name="任意多边形: 形状 280"/>
                  <p:cNvSpPr/>
                  <p:nvPr/>
                </p:nvSpPr>
                <p:spPr>
                  <a:xfrm>
                    <a:off x="8149732" y="5398994"/>
                    <a:ext cx="99019" cy="107576"/>
                  </a:xfrm>
                  <a:custGeom>
                    <a:avLst/>
                    <a:gdLst>
                      <a:gd name="connsiteX0" fmla="*/ 0 w 99019"/>
                      <a:gd name="connsiteY0" fmla="*/ 0 h 107576"/>
                      <a:gd name="connsiteX1" fmla="*/ 99019 w 99019"/>
                      <a:gd name="connsiteY1" fmla="*/ 0 h 107576"/>
                      <a:gd name="connsiteX2" fmla="*/ 99019 w 99019"/>
                      <a:gd name="connsiteY2" fmla="*/ 107576 h 107576"/>
                      <a:gd name="connsiteX3" fmla="*/ 0 w 99019"/>
                      <a:gd name="connsiteY3" fmla="*/ 107576 h 107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019" h="107576">
                        <a:moveTo>
                          <a:pt x="0" y="0"/>
                        </a:moveTo>
                        <a:lnTo>
                          <a:pt x="99019" y="0"/>
                        </a:lnTo>
                        <a:lnTo>
                          <a:pt x="99019" y="107576"/>
                        </a:lnTo>
                        <a:lnTo>
                          <a:pt x="0" y="107576"/>
                        </a:lnTo>
                        <a:close/>
                      </a:path>
                    </a:pathLst>
                  </a:custGeom>
                  <a:grpFill/>
                  <a:ln w="61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282" name="任意多边形: 形状 281"/>
                  <p:cNvSpPr/>
                  <p:nvPr/>
                </p:nvSpPr>
                <p:spPr>
                  <a:xfrm>
                    <a:off x="7894849" y="5521851"/>
                    <a:ext cx="371627" cy="17725"/>
                  </a:xfrm>
                  <a:custGeom>
                    <a:avLst/>
                    <a:gdLst>
                      <a:gd name="connsiteX0" fmla="*/ 0 w 371627"/>
                      <a:gd name="connsiteY0" fmla="*/ 0 h 17725"/>
                      <a:gd name="connsiteX1" fmla="*/ 371628 w 371627"/>
                      <a:gd name="connsiteY1" fmla="*/ 0 h 17725"/>
                      <a:gd name="connsiteX2" fmla="*/ 371628 w 371627"/>
                      <a:gd name="connsiteY2" fmla="*/ 17726 h 17725"/>
                      <a:gd name="connsiteX3" fmla="*/ 0 w 371627"/>
                      <a:gd name="connsiteY3" fmla="*/ 17726 h 17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627" h="17725">
                        <a:moveTo>
                          <a:pt x="0" y="0"/>
                        </a:moveTo>
                        <a:lnTo>
                          <a:pt x="371628" y="0"/>
                        </a:lnTo>
                        <a:lnTo>
                          <a:pt x="371628" y="17726"/>
                        </a:lnTo>
                        <a:lnTo>
                          <a:pt x="0" y="17726"/>
                        </a:lnTo>
                        <a:close/>
                      </a:path>
                    </a:pathLst>
                  </a:custGeom>
                  <a:grpFill/>
                  <a:ln w="61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  <p:sp>
                <p:nvSpPr>
                  <p:cNvPr id="283" name="任意多边形: 形状 282"/>
                  <p:cNvSpPr/>
                  <p:nvPr/>
                </p:nvSpPr>
                <p:spPr>
                  <a:xfrm>
                    <a:off x="7929078" y="5123329"/>
                    <a:ext cx="322728" cy="212096"/>
                  </a:xfrm>
                  <a:custGeom>
                    <a:avLst/>
                    <a:gdLst>
                      <a:gd name="connsiteX0" fmla="*/ 253049 w 322728"/>
                      <a:gd name="connsiteY0" fmla="*/ 132637 h 212096"/>
                      <a:gd name="connsiteX1" fmla="*/ 0 w 322728"/>
                      <a:gd name="connsiteY1" fmla="*/ 0 h 212096"/>
                      <a:gd name="connsiteX2" fmla="*/ 251215 w 322728"/>
                      <a:gd name="connsiteY2" fmla="*/ 176034 h 212096"/>
                      <a:gd name="connsiteX3" fmla="*/ 251215 w 322728"/>
                      <a:gd name="connsiteY3" fmla="*/ 212097 h 212096"/>
                      <a:gd name="connsiteX4" fmla="*/ 322729 w 322728"/>
                      <a:gd name="connsiteY4" fmla="*/ 150362 h 212096"/>
                      <a:gd name="connsiteX5" fmla="*/ 249382 w 322728"/>
                      <a:gd name="connsiteY5" fmla="*/ 97185 h 212096"/>
                      <a:gd name="connsiteX6" fmla="*/ 253049 w 322728"/>
                      <a:gd name="connsiteY6" fmla="*/ 132637 h 2120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22728" h="212096">
                        <a:moveTo>
                          <a:pt x="253049" y="132637"/>
                        </a:moveTo>
                        <a:cubicBezTo>
                          <a:pt x="79460" y="157697"/>
                          <a:pt x="0" y="0"/>
                          <a:pt x="0" y="0"/>
                        </a:cubicBezTo>
                        <a:cubicBezTo>
                          <a:pt x="56844" y="165643"/>
                          <a:pt x="167477" y="177257"/>
                          <a:pt x="251215" y="176034"/>
                        </a:cubicBezTo>
                        <a:lnTo>
                          <a:pt x="251215" y="212097"/>
                        </a:lnTo>
                        <a:lnTo>
                          <a:pt x="322729" y="150362"/>
                        </a:lnTo>
                        <a:lnTo>
                          <a:pt x="249382" y="97185"/>
                        </a:lnTo>
                        <a:lnTo>
                          <a:pt x="253049" y="132637"/>
                        </a:lnTo>
                        <a:close/>
                      </a:path>
                    </a:pathLst>
                  </a:custGeom>
                  <a:grpFill/>
                  <a:ln w="610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latin typeface="汉仪雅酷黑 65W" panose="020B0604020202020204" pitchFamily="34" charset="-122"/>
                      <a:ea typeface="汉仪雅酷黑 65W" panose="020B0604020202020204" pitchFamily="34" charset="-122"/>
                    </a:endParaRPr>
                  </a:p>
                </p:txBody>
              </p:sp>
            </p:grpSp>
          </p:grpSp>
          <p:grpSp>
            <p:nvGrpSpPr>
              <p:cNvPr id="287" name="组合 286"/>
              <p:cNvGrpSpPr/>
              <p:nvPr/>
            </p:nvGrpSpPr>
            <p:grpSpPr>
              <a:xfrm>
                <a:off x="2105473" y="1404081"/>
                <a:ext cx="2156215" cy="864693"/>
                <a:chOff x="966500" y="1720926"/>
                <a:chExt cx="2156215" cy="864693"/>
              </a:xfrm>
            </p:grpSpPr>
            <p:sp>
              <p:nvSpPr>
                <p:cNvPr id="285" name="文本框 23"/>
                <p:cNvSpPr txBox="1"/>
                <p:nvPr>
                  <p:custDataLst>
                    <p:tags r:id="rId3"/>
                  </p:custDataLst>
                </p:nvPr>
              </p:nvSpPr>
              <p:spPr>
                <a:xfrm>
                  <a:off x="1374038" y="1720926"/>
                  <a:ext cx="172486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accent2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r"/>
                  <a:r>
                    <a:rPr lang="zh-CN" altLang="en-US" sz="1600" dirty="0">
                      <a:solidFill>
                        <a:schemeClr val="accent1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添加小标题</a:t>
                  </a:r>
                  <a:endParaRPr lang="zh-CN" altLang="en-US" sz="1600" dirty="0">
                    <a:solidFill>
                      <a:schemeClr val="accent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286" name="文本框 24"/>
                <p:cNvSpPr txBox="1"/>
                <p:nvPr>
                  <p:custDataLst>
                    <p:tags r:id="rId4"/>
                  </p:custDataLst>
                </p:nvPr>
              </p:nvSpPr>
              <p:spPr>
                <a:xfrm>
                  <a:off x="966500" y="2098626"/>
                  <a:ext cx="2156215" cy="4869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20000"/>
                    </a:lnSpc>
                    <a:defRPr sz="1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defRPr>
                  </a:lvl1pPr>
                </a:lstStyle>
                <a:p>
                  <a:pPr algn="r"/>
                  <a:r>
                    <a:rPr lang="zh-CN" altLang="en-US" sz="105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单击此处输入正文是您思想的提炼为了最终演示发布的效果</a:t>
                  </a:r>
                  <a:endParaRPr lang="en-US" altLang="zh-CN" sz="105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291" name="组合 290"/>
              <p:cNvGrpSpPr/>
              <p:nvPr/>
            </p:nvGrpSpPr>
            <p:grpSpPr>
              <a:xfrm>
                <a:off x="1302655" y="2572607"/>
                <a:ext cx="2156215" cy="864693"/>
                <a:chOff x="966500" y="1720926"/>
                <a:chExt cx="2156215" cy="864693"/>
              </a:xfrm>
            </p:grpSpPr>
            <p:sp>
              <p:nvSpPr>
                <p:cNvPr id="292" name="文本框 23"/>
                <p:cNvSpPr txBox="1"/>
                <p:nvPr>
                  <p:custDataLst>
                    <p:tags r:id="rId5"/>
                  </p:custDataLst>
                </p:nvPr>
              </p:nvSpPr>
              <p:spPr>
                <a:xfrm>
                  <a:off x="1374038" y="1720926"/>
                  <a:ext cx="172486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accent2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r"/>
                  <a:r>
                    <a:rPr lang="zh-CN" altLang="en-US" sz="16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添加小标题</a:t>
                  </a:r>
                  <a:endParaRPr lang="zh-CN" altLang="en-US" sz="16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293" name="文本框 24"/>
                <p:cNvSpPr txBox="1"/>
                <p:nvPr>
                  <p:custDataLst>
                    <p:tags r:id="rId6"/>
                  </p:custDataLst>
                </p:nvPr>
              </p:nvSpPr>
              <p:spPr>
                <a:xfrm>
                  <a:off x="966500" y="2098626"/>
                  <a:ext cx="2156215" cy="4869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20000"/>
                    </a:lnSpc>
                    <a:defRPr sz="1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defRPr>
                  </a:lvl1pPr>
                </a:lstStyle>
                <a:p>
                  <a:pPr algn="r"/>
                  <a:r>
                    <a:rPr lang="zh-CN" altLang="en-US" sz="105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单击此处输入正文是您思想的提炼为了最终演示发布的效果</a:t>
                  </a:r>
                  <a:endParaRPr lang="en-US" altLang="zh-CN" sz="105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294" name="组合 293"/>
              <p:cNvGrpSpPr/>
              <p:nvPr/>
            </p:nvGrpSpPr>
            <p:grpSpPr>
              <a:xfrm>
                <a:off x="1302655" y="4133996"/>
                <a:ext cx="2156215" cy="864693"/>
                <a:chOff x="966500" y="1720926"/>
                <a:chExt cx="2156215" cy="864693"/>
              </a:xfrm>
            </p:grpSpPr>
            <p:sp>
              <p:nvSpPr>
                <p:cNvPr id="295" name="文本框 23"/>
                <p:cNvSpPr txBox="1"/>
                <p:nvPr>
                  <p:custDataLst>
                    <p:tags r:id="rId7"/>
                  </p:custDataLst>
                </p:nvPr>
              </p:nvSpPr>
              <p:spPr>
                <a:xfrm>
                  <a:off x="1374038" y="1720926"/>
                  <a:ext cx="172486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accent2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r"/>
                  <a:r>
                    <a:rPr lang="zh-CN" altLang="en-US" sz="1600" dirty="0">
                      <a:solidFill>
                        <a:schemeClr val="accent3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添加小标题</a:t>
                  </a:r>
                  <a:endParaRPr lang="zh-CN" altLang="en-US" sz="1600" dirty="0">
                    <a:solidFill>
                      <a:schemeClr val="accent3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296" name="文本框 24"/>
                <p:cNvSpPr txBox="1"/>
                <p:nvPr>
                  <p:custDataLst>
                    <p:tags r:id="rId8"/>
                  </p:custDataLst>
                </p:nvPr>
              </p:nvSpPr>
              <p:spPr>
                <a:xfrm>
                  <a:off x="966500" y="2098626"/>
                  <a:ext cx="2156215" cy="4869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20000"/>
                    </a:lnSpc>
                    <a:defRPr sz="1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defRPr>
                  </a:lvl1pPr>
                </a:lstStyle>
                <a:p>
                  <a:pPr algn="r"/>
                  <a:r>
                    <a:rPr lang="zh-CN" altLang="en-US" sz="105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单击此处输入正文是您思想的提炼为了最终演示发布的效果</a:t>
                  </a:r>
                  <a:endParaRPr lang="en-US" altLang="zh-CN" sz="105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297" name="组合 296"/>
              <p:cNvGrpSpPr/>
              <p:nvPr/>
            </p:nvGrpSpPr>
            <p:grpSpPr>
              <a:xfrm>
                <a:off x="2105473" y="5036433"/>
                <a:ext cx="2156215" cy="864693"/>
                <a:chOff x="966500" y="1720926"/>
                <a:chExt cx="2156215" cy="864693"/>
              </a:xfrm>
            </p:grpSpPr>
            <p:sp>
              <p:nvSpPr>
                <p:cNvPr id="298" name="文本框 23"/>
                <p:cNvSpPr txBox="1"/>
                <p:nvPr>
                  <p:custDataLst>
                    <p:tags r:id="rId9"/>
                  </p:custDataLst>
                </p:nvPr>
              </p:nvSpPr>
              <p:spPr>
                <a:xfrm>
                  <a:off x="1374038" y="1720926"/>
                  <a:ext cx="172486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accent2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r"/>
                  <a:r>
                    <a:rPr lang="zh-CN" altLang="en-US" sz="1600" dirty="0">
                      <a:solidFill>
                        <a:schemeClr val="accent4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添加小标题</a:t>
                  </a:r>
                  <a:endParaRPr lang="zh-CN" altLang="en-US" sz="1600" dirty="0">
                    <a:solidFill>
                      <a:schemeClr val="accent4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299" name="文本框 24"/>
                <p:cNvSpPr txBox="1"/>
                <p:nvPr>
                  <p:custDataLst>
                    <p:tags r:id="rId10"/>
                  </p:custDataLst>
                </p:nvPr>
              </p:nvSpPr>
              <p:spPr>
                <a:xfrm>
                  <a:off x="966500" y="2098626"/>
                  <a:ext cx="2156215" cy="4869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20000"/>
                    </a:lnSpc>
                    <a:defRPr sz="1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defRPr>
                  </a:lvl1pPr>
                </a:lstStyle>
                <a:p>
                  <a:pPr algn="r"/>
                  <a:r>
                    <a:rPr lang="zh-CN" altLang="en-US" sz="105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单击此处输入正文是您思想的提炼为了最终演示发布的效果</a:t>
                  </a:r>
                  <a:endParaRPr lang="en-US" altLang="zh-CN" sz="105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303" name="组合 302"/>
              <p:cNvGrpSpPr/>
              <p:nvPr/>
            </p:nvGrpSpPr>
            <p:grpSpPr>
              <a:xfrm>
                <a:off x="7907962" y="5036433"/>
                <a:ext cx="2156215" cy="864693"/>
                <a:chOff x="7920662" y="5036433"/>
                <a:chExt cx="2156215" cy="864693"/>
              </a:xfrm>
            </p:grpSpPr>
            <p:sp>
              <p:nvSpPr>
                <p:cNvPr id="301" name="文本框 23"/>
                <p:cNvSpPr txBox="1"/>
                <p:nvPr>
                  <p:custDataLst>
                    <p:tags r:id="rId11"/>
                  </p:custDataLst>
                </p:nvPr>
              </p:nvSpPr>
              <p:spPr>
                <a:xfrm>
                  <a:off x="7920662" y="5036433"/>
                  <a:ext cx="172486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accent2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l"/>
                  <a:r>
                    <a:rPr lang="zh-CN" altLang="en-US" sz="1600" dirty="0">
                      <a:solidFill>
                        <a:schemeClr val="accent5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添加小标题</a:t>
                  </a:r>
                  <a:endParaRPr lang="zh-CN" altLang="en-US" sz="1600" dirty="0">
                    <a:solidFill>
                      <a:schemeClr val="accent5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302" name="文本框 24"/>
                <p:cNvSpPr txBox="1"/>
                <p:nvPr>
                  <p:custDataLst>
                    <p:tags r:id="rId12"/>
                  </p:custDataLst>
                </p:nvPr>
              </p:nvSpPr>
              <p:spPr>
                <a:xfrm>
                  <a:off x="7920662" y="5414133"/>
                  <a:ext cx="2156215" cy="4869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20000"/>
                    </a:lnSpc>
                    <a:defRPr sz="1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defRPr>
                  </a:lvl1pPr>
                </a:lstStyle>
                <a:p>
                  <a:pPr algn="l"/>
                  <a:r>
                    <a:rPr lang="zh-CN" altLang="en-US" sz="105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单击此处输入正文是您思想的提炼为了最终演示发布的效果</a:t>
                  </a:r>
                  <a:endParaRPr lang="en-US" altLang="zh-CN" sz="105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304" name="组合 303"/>
              <p:cNvGrpSpPr/>
              <p:nvPr/>
            </p:nvGrpSpPr>
            <p:grpSpPr>
              <a:xfrm>
                <a:off x="8733130" y="3814472"/>
                <a:ext cx="2156215" cy="864693"/>
                <a:chOff x="7920662" y="5036433"/>
                <a:chExt cx="2156215" cy="864693"/>
              </a:xfrm>
            </p:grpSpPr>
            <p:sp>
              <p:nvSpPr>
                <p:cNvPr id="305" name="文本框 23"/>
                <p:cNvSpPr txBox="1"/>
                <p:nvPr>
                  <p:custDataLst>
                    <p:tags r:id="rId13"/>
                  </p:custDataLst>
                </p:nvPr>
              </p:nvSpPr>
              <p:spPr>
                <a:xfrm>
                  <a:off x="7920662" y="5036433"/>
                  <a:ext cx="172486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accent2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l"/>
                  <a:r>
                    <a:rPr lang="zh-CN" altLang="en-US" sz="1600" dirty="0">
                      <a:solidFill>
                        <a:schemeClr val="accent6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添加小标题</a:t>
                  </a:r>
                  <a:endParaRPr lang="zh-CN" altLang="en-US" sz="1600" dirty="0">
                    <a:solidFill>
                      <a:schemeClr val="accent6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306" name="文本框 24"/>
                <p:cNvSpPr txBox="1"/>
                <p:nvPr>
                  <p:custDataLst>
                    <p:tags r:id="rId14"/>
                  </p:custDataLst>
                </p:nvPr>
              </p:nvSpPr>
              <p:spPr>
                <a:xfrm>
                  <a:off x="7920662" y="5414133"/>
                  <a:ext cx="2156215" cy="4869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20000"/>
                    </a:lnSpc>
                    <a:defRPr sz="1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defRPr>
                  </a:lvl1pPr>
                </a:lstStyle>
                <a:p>
                  <a:pPr algn="l"/>
                  <a:r>
                    <a:rPr lang="zh-CN" altLang="en-US" sz="105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单击此处输入正文是您思想的提炼为了最终演示发布的效果</a:t>
                  </a:r>
                  <a:endParaRPr lang="en-US" altLang="zh-CN" sz="105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307" name="组合 306"/>
              <p:cNvGrpSpPr/>
              <p:nvPr/>
            </p:nvGrpSpPr>
            <p:grpSpPr>
              <a:xfrm>
                <a:off x="8733130" y="2266603"/>
                <a:ext cx="2156215" cy="864693"/>
                <a:chOff x="7920662" y="5036433"/>
                <a:chExt cx="2156215" cy="864693"/>
              </a:xfrm>
            </p:grpSpPr>
            <p:sp>
              <p:nvSpPr>
                <p:cNvPr id="308" name="文本框 23"/>
                <p:cNvSpPr txBox="1"/>
                <p:nvPr>
                  <p:custDataLst>
                    <p:tags r:id="rId15"/>
                  </p:custDataLst>
                </p:nvPr>
              </p:nvSpPr>
              <p:spPr>
                <a:xfrm>
                  <a:off x="7920662" y="5036433"/>
                  <a:ext cx="172486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accent2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l"/>
                  <a:r>
                    <a:rPr lang="zh-CN" altLang="en-US" sz="1600" dirty="0">
                      <a:solidFill>
                        <a:schemeClr val="accent1"/>
                      </a:solidFill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添加小标题</a:t>
                  </a:r>
                  <a:endParaRPr lang="zh-CN" altLang="en-US" sz="1600" dirty="0">
                    <a:solidFill>
                      <a:schemeClr val="accent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309" name="文本框 24"/>
                <p:cNvSpPr txBox="1"/>
                <p:nvPr>
                  <p:custDataLst>
                    <p:tags r:id="rId16"/>
                  </p:custDataLst>
                </p:nvPr>
              </p:nvSpPr>
              <p:spPr>
                <a:xfrm>
                  <a:off x="7920662" y="5414133"/>
                  <a:ext cx="2156215" cy="4869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20000"/>
                    </a:lnSpc>
                    <a:defRPr sz="1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defRPr>
                  </a:lvl1pPr>
                </a:lstStyle>
                <a:p>
                  <a:pPr algn="l"/>
                  <a:r>
                    <a:rPr lang="zh-CN" altLang="en-US" sz="105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单击此处输入正文是您思想的提炼为了最终演示发布的效果</a:t>
                  </a:r>
                  <a:endParaRPr lang="en-US" altLang="zh-CN" sz="105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310" name="组合 309"/>
              <p:cNvGrpSpPr/>
              <p:nvPr/>
            </p:nvGrpSpPr>
            <p:grpSpPr>
              <a:xfrm>
                <a:off x="7907961" y="1328340"/>
                <a:ext cx="2156215" cy="864693"/>
                <a:chOff x="7920662" y="5036433"/>
                <a:chExt cx="2156215" cy="864693"/>
              </a:xfrm>
            </p:grpSpPr>
            <p:sp>
              <p:nvSpPr>
                <p:cNvPr id="311" name="文本框 23"/>
                <p:cNvSpPr txBox="1"/>
                <p:nvPr>
                  <p:custDataLst>
                    <p:tags r:id="rId17"/>
                  </p:custDataLst>
                </p:nvPr>
              </p:nvSpPr>
              <p:spPr>
                <a:xfrm>
                  <a:off x="7920662" y="5036433"/>
                  <a:ext cx="172486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accent2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l"/>
                  <a:r>
                    <a:rPr lang="zh-CN" altLang="en-US" sz="16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添加小标题</a:t>
                  </a:r>
                  <a:endParaRPr lang="zh-CN" altLang="en-US" sz="16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312" name="文本框 24"/>
                <p:cNvSpPr txBox="1"/>
                <p:nvPr>
                  <p:custDataLst>
                    <p:tags r:id="rId18"/>
                  </p:custDataLst>
                </p:nvPr>
              </p:nvSpPr>
              <p:spPr>
                <a:xfrm>
                  <a:off x="7920662" y="5414133"/>
                  <a:ext cx="2156215" cy="4869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20000"/>
                    </a:lnSpc>
                    <a:defRPr sz="1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defRPr>
                  </a:lvl1pPr>
                </a:lstStyle>
                <a:p>
                  <a:pPr algn="l"/>
                  <a:r>
                    <a:rPr lang="zh-CN" altLang="en-US" sz="105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单击此处输入正文是您思想的提炼为了最终演示发布的效果</a:t>
                  </a:r>
                  <a:endParaRPr lang="en-US" altLang="zh-CN" sz="105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</p:grpSp>
        <p:grpSp>
          <p:nvGrpSpPr>
            <p:cNvPr id="314" name="知鱼25"/>
            <p:cNvGrpSpPr/>
            <p:nvPr/>
          </p:nvGrpSpPr>
          <p:grpSpPr>
            <a:xfrm>
              <a:off x="4486567" y="5273052"/>
              <a:ext cx="210775" cy="249794"/>
              <a:chOff x="5442104" y="1861916"/>
              <a:chExt cx="444240" cy="526478"/>
            </a:xfrm>
            <a:solidFill>
              <a:schemeClr val="accent4"/>
            </a:solidFill>
          </p:grpSpPr>
          <p:sp>
            <p:nvSpPr>
              <p:cNvPr id="315" name="知鱼25-1"/>
              <p:cNvSpPr/>
              <p:nvPr/>
            </p:nvSpPr>
            <p:spPr>
              <a:xfrm>
                <a:off x="5442104" y="1861916"/>
                <a:ext cx="440081" cy="526478"/>
              </a:xfrm>
              <a:custGeom>
                <a:avLst/>
                <a:gdLst>
                  <a:gd name="connsiteX0" fmla="*/ 294288 w 440081"/>
                  <a:gd name="connsiteY0" fmla="*/ 220041 h 526478"/>
                  <a:gd name="connsiteX1" fmla="*/ 218691 w 440081"/>
                  <a:gd name="connsiteY1" fmla="*/ 298338 h 526478"/>
                  <a:gd name="connsiteX2" fmla="*/ 143094 w 440081"/>
                  <a:gd name="connsiteY2" fmla="*/ 220041 h 526478"/>
                  <a:gd name="connsiteX3" fmla="*/ 218691 w 440081"/>
                  <a:gd name="connsiteY3" fmla="*/ 141744 h 526478"/>
                  <a:gd name="connsiteX4" fmla="*/ 228140 w 440081"/>
                  <a:gd name="connsiteY4" fmla="*/ 143094 h 526478"/>
                  <a:gd name="connsiteX5" fmla="*/ 271339 w 440081"/>
                  <a:gd name="connsiteY5" fmla="*/ 99896 h 526478"/>
                  <a:gd name="connsiteX6" fmla="*/ 218691 w 440081"/>
                  <a:gd name="connsiteY6" fmla="*/ 87746 h 526478"/>
                  <a:gd name="connsiteX7" fmla="*/ 89096 w 440081"/>
                  <a:gd name="connsiteY7" fmla="*/ 220041 h 526478"/>
                  <a:gd name="connsiteX8" fmla="*/ 218691 w 440081"/>
                  <a:gd name="connsiteY8" fmla="*/ 352335 h 526478"/>
                  <a:gd name="connsiteX9" fmla="*/ 348285 w 440081"/>
                  <a:gd name="connsiteY9" fmla="*/ 220041 h 526478"/>
                  <a:gd name="connsiteX10" fmla="*/ 337486 w 440081"/>
                  <a:gd name="connsiteY10" fmla="*/ 168743 h 526478"/>
                  <a:gd name="connsiteX11" fmla="*/ 292938 w 440081"/>
                  <a:gd name="connsiteY11" fmla="*/ 213291 h 526478"/>
                  <a:gd name="connsiteX12" fmla="*/ 294288 w 440081"/>
                  <a:gd name="connsiteY12" fmla="*/ 220041 h 526478"/>
                  <a:gd name="connsiteX13" fmla="*/ 355035 w 440081"/>
                  <a:gd name="connsiteY13" fmla="*/ 394184 h 526478"/>
                  <a:gd name="connsiteX14" fmla="*/ 440082 w 440081"/>
                  <a:gd name="connsiteY14" fmla="*/ 220041 h 526478"/>
                  <a:gd name="connsiteX15" fmla="*/ 429282 w 440081"/>
                  <a:gd name="connsiteY15" fmla="*/ 151194 h 526478"/>
                  <a:gd name="connsiteX16" fmla="*/ 417133 w 440081"/>
                  <a:gd name="connsiteY16" fmla="*/ 163343 h 526478"/>
                  <a:gd name="connsiteX17" fmla="*/ 384734 w 440081"/>
                  <a:gd name="connsiteY17" fmla="*/ 176843 h 526478"/>
                  <a:gd name="connsiteX18" fmla="*/ 380684 w 440081"/>
                  <a:gd name="connsiteY18" fmla="*/ 176843 h 526478"/>
                  <a:gd name="connsiteX19" fmla="*/ 386084 w 440081"/>
                  <a:gd name="connsiteY19" fmla="*/ 220041 h 526478"/>
                  <a:gd name="connsiteX20" fmla="*/ 220041 w 440081"/>
                  <a:gd name="connsiteY20" fmla="*/ 386084 h 526478"/>
                  <a:gd name="connsiteX21" fmla="*/ 53998 w 440081"/>
                  <a:gd name="connsiteY21" fmla="*/ 220041 h 526478"/>
                  <a:gd name="connsiteX22" fmla="*/ 220041 w 440081"/>
                  <a:gd name="connsiteY22" fmla="*/ 53998 h 526478"/>
                  <a:gd name="connsiteX23" fmla="*/ 269989 w 440081"/>
                  <a:gd name="connsiteY23" fmla="*/ 62097 h 526478"/>
                  <a:gd name="connsiteX24" fmla="*/ 283488 w 440081"/>
                  <a:gd name="connsiteY24" fmla="*/ 29699 h 526478"/>
                  <a:gd name="connsiteX25" fmla="*/ 298338 w 440081"/>
                  <a:gd name="connsiteY25" fmla="*/ 14849 h 526478"/>
                  <a:gd name="connsiteX26" fmla="*/ 220041 w 440081"/>
                  <a:gd name="connsiteY26" fmla="*/ 0 h 526478"/>
                  <a:gd name="connsiteX27" fmla="*/ 0 w 440081"/>
                  <a:gd name="connsiteY27" fmla="*/ 220041 h 526478"/>
                  <a:gd name="connsiteX28" fmla="*/ 95846 w 440081"/>
                  <a:gd name="connsiteY28" fmla="*/ 402283 h 526478"/>
                  <a:gd name="connsiteX29" fmla="*/ 59397 w 440081"/>
                  <a:gd name="connsiteY29" fmla="*/ 499479 h 526478"/>
                  <a:gd name="connsiteX30" fmla="*/ 71547 w 440081"/>
                  <a:gd name="connsiteY30" fmla="*/ 525128 h 526478"/>
                  <a:gd name="connsiteX31" fmla="*/ 78297 w 440081"/>
                  <a:gd name="connsiteY31" fmla="*/ 526478 h 526478"/>
                  <a:gd name="connsiteX32" fmla="*/ 97196 w 440081"/>
                  <a:gd name="connsiteY32" fmla="*/ 512979 h 526478"/>
                  <a:gd name="connsiteX33" fmla="*/ 130944 w 440081"/>
                  <a:gd name="connsiteY33" fmla="*/ 422532 h 526478"/>
                  <a:gd name="connsiteX34" fmla="*/ 206541 w 440081"/>
                  <a:gd name="connsiteY34" fmla="*/ 440082 h 526478"/>
                  <a:gd name="connsiteX35" fmla="*/ 206541 w 440081"/>
                  <a:gd name="connsiteY35" fmla="*/ 506229 h 526478"/>
                  <a:gd name="connsiteX36" fmla="*/ 226790 w 440081"/>
                  <a:gd name="connsiteY36" fmla="*/ 526478 h 526478"/>
                  <a:gd name="connsiteX37" fmla="*/ 247040 w 440081"/>
                  <a:gd name="connsiteY37" fmla="*/ 506229 h 526478"/>
                  <a:gd name="connsiteX38" fmla="*/ 247040 w 440081"/>
                  <a:gd name="connsiteY38" fmla="*/ 438732 h 526478"/>
                  <a:gd name="connsiteX39" fmla="*/ 319936 w 440081"/>
                  <a:gd name="connsiteY39" fmla="*/ 415783 h 526478"/>
                  <a:gd name="connsiteX40" fmla="*/ 356385 w 440081"/>
                  <a:gd name="connsiteY40" fmla="*/ 512979 h 526478"/>
                  <a:gd name="connsiteX41" fmla="*/ 375284 w 440081"/>
                  <a:gd name="connsiteY41" fmla="*/ 526478 h 526478"/>
                  <a:gd name="connsiteX42" fmla="*/ 382034 w 440081"/>
                  <a:gd name="connsiteY42" fmla="*/ 525128 h 526478"/>
                  <a:gd name="connsiteX43" fmla="*/ 394183 w 440081"/>
                  <a:gd name="connsiteY43" fmla="*/ 499479 h 526478"/>
                  <a:gd name="connsiteX44" fmla="*/ 355035 w 440081"/>
                  <a:gd name="connsiteY44" fmla="*/ 394184 h 526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440081" h="526478">
                    <a:moveTo>
                      <a:pt x="294288" y="220041"/>
                    </a:moveTo>
                    <a:cubicBezTo>
                      <a:pt x="294288" y="263239"/>
                      <a:pt x="260539" y="298338"/>
                      <a:pt x="218691" y="298338"/>
                    </a:cubicBezTo>
                    <a:cubicBezTo>
                      <a:pt x="176843" y="298338"/>
                      <a:pt x="143094" y="263239"/>
                      <a:pt x="143094" y="220041"/>
                    </a:cubicBezTo>
                    <a:cubicBezTo>
                      <a:pt x="143094" y="176843"/>
                      <a:pt x="176843" y="141744"/>
                      <a:pt x="218691" y="141744"/>
                    </a:cubicBezTo>
                    <a:cubicBezTo>
                      <a:pt x="222741" y="141744"/>
                      <a:pt x="225440" y="141744"/>
                      <a:pt x="228140" y="143094"/>
                    </a:cubicBezTo>
                    <a:lnTo>
                      <a:pt x="271339" y="99896"/>
                    </a:lnTo>
                    <a:cubicBezTo>
                      <a:pt x="255139" y="91796"/>
                      <a:pt x="237590" y="87746"/>
                      <a:pt x="218691" y="87746"/>
                    </a:cubicBezTo>
                    <a:cubicBezTo>
                      <a:pt x="147144" y="87746"/>
                      <a:pt x="89096" y="147144"/>
                      <a:pt x="89096" y="220041"/>
                    </a:cubicBezTo>
                    <a:cubicBezTo>
                      <a:pt x="89096" y="292938"/>
                      <a:pt x="147144" y="352335"/>
                      <a:pt x="218691" y="352335"/>
                    </a:cubicBezTo>
                    <a:cubicBezTo>
                      <a:pt x="290238" y="352335"/>
                      <a:pt x="348285" y="292938"/>
                      <a:pt x="348285" y="220041"/>
                    </a:cubicBezTo>
                    <a:cubicBezTo>
                      <a:pt x="348285" y="201142"/>
                      <a:pt x="344236" y="183592"/>
                      <a:pt x="337486" y="168743"/>
                    </a:cubicBezTo>
                    <a:lnTo>
                      <a:pt x="292938" y="213291"/>
                    </a:lnTo>
                    <a:cubicBezTo>
                      <a:pt x="294288" y="214641"/>
                      <a:pt x="294288" y="217341"/>
                      <a:pt x="294288" y="220041"/>
                    </a:cubicBezTo>
                    <a:close/>
                    <a:moveTo>
                      <a:pt x="355035" y="394184"/>
                    </a:moveTo>
                    <a:cubicBezTo>
                      <a:pt x="406333" y="353685"/>
                      <a:pt x="440082" y="291588"/>
                      <a:pt x="440082" y="220041"/>
                    </a:cubicBezTo>
                    <a:cubicBezTo>
                      <a:pt x="440082" y="195742"/>
                      <a:pt x="436032" y="172793"/>
                      <a:pt x="429282" y="151194"/>
                    </a:cubicBezTo>
                    <a:lnTo>
                      <a:pt x="417133" y="163343"/>
                    </a:lnTo>
                    <a:cubicBezTo>
                      <a:pt x="407683" y="172793"/>
                      <a:pt x="396883" y="176843"/>
                      <a:pt x="384734" y="176843"/>
                    </a:cubicBezTo>
                    <a:cubicBezTo>
                      <a:pt x="383384" y="176843"/>
                      <a:pt x="382034" y="176843"/>
                      <a:pt x="380684" y="176843"/>
                    </a:cubicBezTo>
                    <a:cubicBezTo>
                      <a:pt x="384734" y="190342"/>
                      <a:pt x="386084" y="205191"/>
                      <a:pt x="386084" y="220041"/>
                    </a:cubicBezTo>
                    <a:cubicBezTo>
                      <a:pt x="386084" y="311837"/>
                      <a:pt x="311837" y="386084"/>
                      <a:pt x="220041" y="386084"/>
                    </a:cubicBezTo>
                    <a:cubicBezTo>
                      <a:pt x="128245" y="386084"/>
                      <a:pt x="53998" y="311837"/>
                      <a:pt x="53998" y="220041"/>
                    </a:cubicBezTo>
                    <a:cubicBezTo>
                      <a:pt x="53998" y="128245"/>
                      <a:pt x="128245" y="53998"/>
                      <a:pt x="220041" y="53998"/>
                    </a:cubicBezTo>
                    <a:cubicBezTo>
                      <a:pt x="237590" y="53998"/>
                      <a:pt x="253789" y="56698"/>
                      <a:pt x="269989" y="62097"/>
                    </a:cubicBezTo>
                    <a:cubicBezTo>
                      <a:pt x="269989" y="49948"/>
                      <a:pt x="275388" y="39148"/>
                      <a:pt x="283488" y="29699"/>
                    </a:cubicBezTo>
                    <a:lnTo>
                      <a:pt x="298338" y="14849"/>
                    </a:lnTo>
                    <a:cubicBezTo>
                      <a:pt x="274038" y="5400"/>
                      <a:pt x="247040" y="0"/>
                      <a:pt x="220041" y="0"/>
                    </a:cubicBezTo>
                    <a:cubicBezTo>
                      <a:pt x="98546" y="0"/>
                      <a:pt x="0" y="98546"/>
                      <a:pt x="0" y="220041"/>
                    </a:cubicBezTo>
                    <a:cubicBezTo>
                      <a:pt x="0" y="295638"/>
                      <a:pt x="37798" y="361785"/>
                      <a:pt x="95846" y="402283"/>
                    </a:cubicBezTo>
                    <a:lnTo>
                      <a:pt x="59397" y="499479"/>
                    </a:lnTo>
                    <a:cubicBezTo>
                      <a:pt x="55348" y="510279"/>
                      <a:pt x="60747" y="521078"/>
                      <a:pt x="71547" y="525128"/>
                    </a:cubicBezTo>
                    <a:cubicBezTo>
                      <a:pt x="74247" y="526478"/>
                      <a:pt x="76947" y="526478"/>
                      <a:pt x="78297" y="526478"/>
                    </a:cubicBezTo>
                    <a:cubicBezTo>
                      <a:pt x="86396" y="526478"/>
                      <a:pt x="94496" y="521078"/>
                      <a:pt x="97196" y="512979"/>
                    </a:cubicBezTo>
                    <a:lnTo>
                      <a:pt x="130944" y="422532"/>
                    </a:lnTo>
                    <a:cubicBezTo>
                      <a:pt x="153894" y="433332"/>
                      <a:pt x="179542" y="438732"/>
                      <a:pt x="206541" y="440082"/>
                    </a:cubicBezTo>
                    <a:lnTo>
                      <a:pt x="206541" y="506229"/>
                    </a:lnTo>
                    <a:cubicBezTo>
                      <a:pt x="206541" y="517028"/>
                      <a:pt x="215991" y="526478"/>
                      <a:pt x="226790" y="526478"/>
                    </a:cubicBezTo>
                    <a:cubicBezTo>
                      <a:pt x="237590" y="526478"/>
                      <a:pt x="247040" y="517028"/>
                      <a:pt x="247040" y="506229"/>
                    </a:cubicBezTo>
                    <a:lnTo>
                      <a:pt x="247040" y="438732"/>
                    </a:lnTo>
                    <a:cubicBezTo>
                      <a:pt x="272688" y="436032"/>
                      <a:pt x="298338" y="427932"/>
                      <a:pt x="319936" y="415783"/>
                    </a:cubicBezTo>
                    <a:lnTo>
                      <a:pt x="356385" y="512979"/>
                    </a:lnTo>
                    <a:cubicBezTo>
                      <a:pt x="359085" y="521078"/>
                      <a:pt x="367184" y="526478"/>
                      <a:pt x="375284" y="526478"/>
                    </a:cubicBezTo>
                    <a:cubicBezTo>
                      <a:pt x="377984" y="526478"/>
                      <a:pt x="380684" y="526478"/>
                      <a:pt x="382034" y="525128"/>
                    </a:cubicBezTo>
                    <a:cubicBezTo>
                      <a:pt x="392834" y="521078"/>
                      <a:pt x="398233" y="508929"/>
                      <a:pt x="394183" y="499479"/>
                    </a:cubicBezTo>
                    <a:lnTo>
                      <a:pt x="355035" y="394184"/>
                    </a:ln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316" name="知鱼25-2"/>
              <p:cNvSpPr/>
              <p:nvPr/>
            </p:nvSpPr>
            <p:spPr>
              <a:xfrm>
                <a:off x="5618947" y="1865966"/>
                <a:ext cx="267398" cy="261889"/>
              </a:xfrm>
              <a:custGeom>
                <a:avLst/>
                <a:gdLst>
                  <a:gd name="connsiteX0" fmla="*/ 259189 w 267398"/>
                  <a:gd name="connsiteY0" fmla="*/ 67497 h 261889"/>
                  <a:gd name="connsiteX1" fmla="*/ 221391 w 267398"/>
                  <a:gd name="connsiteY1" fmla="*/ 52648 h 261889"/>
                  <a:gd name="connsiteX2" fmla="*/ 214641 w 267398"/>
                  <a:gd name="connsiteY2" fmla="*/ 45898 h 261889"/>
                  <a:gd name="connsiteX3" fmla="*/ 199792 w 267398"/>
                  <a:gd name="connsiteY3" fmla="*/ 8100 h 261889"/>
                  <a:gd name="connsiteX4" fmla="*/ 187642 w 267398"/>
                  <a:gd name="connsiteY4" fmla="*/ 0 h 261889"/>
                  <a:gd name="connsiteX5" fmla="*/ 178192 w 267398"/>
                  <a:gd name="connsiteY5" fmla="*/ 4050 h 261889"/>
                  <a:gd name="connsiteX6" fmla="*/ 130944 w 267398"/>
                  <a:gd name="connsiteY6" fmla="*/ 51298 h 261889"/>
                  <a:gd name="connsiteX7" fmla="*/ 128245 w 267398"/>
                  <a:gd name="connsiteY7" fmla="*/ 64797 h 261889"/>
                  <a:gd name="connsiteX8" fmla="*/ 140394 w 267398"/>
                  <a:gd name="connsiteY8" fmla="*/ 97196 h 261889"/>
                  <a:gd name="connsiteX9" fmla="*/ 59397 w 267398"/>
                  <a:gd name="connsiteY9" fmla="*/ 178193 h 261889"/>
                  <a:gd name="connsiteX10" fmla="*/ 43198 w 267398"/>
                  <a:gd name="connsiteY10" fmla="*/ 175493 h 261889"/>
                  <a:gd name="connsiteX11" fmla="*/ 0 w 267398"/>
                  <a:gd name="connsiteY11" fmla="*/ 218691 h 261889"/>
                  <a:gd name="connsiteX12" fmla="*/ 43198 w 267398"/>
                  <a:gd name="connsiteY12" fmla="*/ 261889 h 261889"/>
                  <a:gd name="connsiteX13" fmla="*/ 86396 w 267398"/>
                  <a:gd name="connsiteY13" fmla="*/ 218691 h 261889"/>
                  <a:gd name="connsiteX14" fmla="*/ 83696 w 267398"/>
                  <a:gd name="connsiteY14" fmla="*/ 202492 h 261889"/>
                  <a:gd name="connsiteX15" fmla="*/ 161993 w 267398"/>
                  <a:gd name="connsiteY15" fmla="*/ 124195 h 261889"/>
                  <a:gd name="connsiteX16" fmla="*/ 203841 w 267398"/>
                  <a:gd name="connsiteY16" fmla="*/ 140394 h 261889"/>
                  <a:gd name="connsiteX17" fmla="*/ 207891 w 267398"/>
                  <a:gd name="connsiteY17" fmla="*/ 141744 h 261889"/>
                  <a:gd name="connsiteX18" fmla="*/ 217341 w 267398"/>
                  <a:gd name="connsiteY18" fmla="*/ 137694 h 261889"/>
                  <a:gd name="connsiteX19" fmla="*/ 264589 w 267398"/>
                  <a:gd name="connsiteY19" fmla="*/ 90446 h 261889"/>
                  <a:gd name="connsiteX20" fmla="*/ 259189 w 267398"/>
                  <a:gd name="connsiteY20" fmla="*/ 67497 h 26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7398" h="261889">
                    <a:moveTo>
                      <a:pt x="259189" y="67497"/>
                    </a:moveTo>
                    <a:lnTo>
                      <a:pt x="221391" y="52648"/>
                    </a:lnTo>
                    <a:cubicBezTo>
                      <a:pt x="217341" y="51298"/>
                      <a:pt x="215991" y="48598"/>
                      <a:pt x="214641" y="45898"/>
                    </a:cubicBezTo>
                    <a:lnTo>
                      <a:pt x="199792" y="8100"/>
                    </a:lnTo>
                    <a:cubicBezTo>
                      <a:pt x="198442" y="2700"/>
                      <a:pt x="193042" y="0"/>
                      <a:pt x="187642" y="0"/>
                    </a:cubicBezTo>
                    <a:cubicBezTo>
                      <a:pt x="184942" y="0"/>
                      <a:pt x="180892" y="1350"/>
                      <a:pt x="178192" y="4050"/>
                    </a:cubicBezTo>
                    <a:lnTo>
                      <a:pt x="130944" y="51298"/>
                    </a:lnTo>
                    <a:cubicBezTo>
                      <a:pt x="126895" y="55348"/>
                      <a:pt x="126895" y="60747"/>
                      <a:pt x="128245" y="64797"/>
                    </a:cubicBezTo>
                    <a:lnTo>
                      <a:pt x="140394" y="97196"/>
                    </a:lnTo>
                    <a:lnTo>
                      <a:pt x="59397" y="178193"/>
                    </a:lnTo>
                    <a:cubicBezTo>
                      <a:pt x="53998" y="175493"/>
                      <a:pt x="48598" y="175493"/>
                      <a:pt x="43198" y="175493"/>
                    </a:cubicBezTo>
                    <a:cubicBezTo>
                      <a:pt x="18899" y="175493"/>
                      <a:pt x="0" y="194392"/>
                      <a:pt x="0" y="218691"/>
                    </a:cubicBezTo>
                    <a:cubicBezTo>
                      <a:pt x="0" y="242990"/>
                      <a:pt x="18899" y="261889"/>
                      <a:pt x="43198" y="261889"/>
                    </a:cubicBezTo>
                    <a:cubicBezTo>
                      <a:pt x="67497" y="261889"/>
                      <a:pt x="86396" y="242990"/>
                      <a:pt x="86396" y="218691"/>
                    </a:cubicBezTo>
                    <a:cubicBezTo>
                      <a:pt x="86396" y="213291"/>
                      <a:pt x="85046" y="207891"/>
                      <a:pt x="83696" y="202492"/>
                    </a:cubicBezTo>
                    <a:lnTo>
                      <a:pt x="161993" y="124195"/>
                    </a:lnTo>
                    <a:lnTo>
                      <a:pt x="203841" y="140394"/>
                    </a:lnTo>
                    <a:cubicBezTo>
                      <a:pt x="205191" y="140394"/>
                      <a:pt x="206541" y="141744"/>
                      <a:pt x="207891" y="141744"/>
                    </a:cubicBezTo>
                    <a:cubicBezTo>
                      <a:pt x="210591" y="141744"/>
                      <a:pt x="214641" y="140394"/>
                      <a:pt x="217341" y="137694"/>
                    </a:cubicBezTo>
                    <a:lnTo>
                      <a:pt x="264589" y="90446"/>
                    </a:lnTo>
                    <a:cubicBezTo>
                      <a:pt x="269989" y="82347"/>
                      <a:pt x="267289" y="71547"/>
                      <a:pt x="259189" y="67497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317" name="知鱼34"/>
            <p:cNvGrpSpPr/>
            <p:nvPr/>
          </p:nvGrpSpPr>
          <p:grpSpPr>
            <a:xfrm>
              <a:off x="8344109" y="2505243"/>
              <a:ext cx="220873" cy="196995"/>
              <a:chOff x="8297703" y="5572912"/>
              <a:chExt cx="499479" cy="445481"/>
            </a:xfrm>
            <a:solidFill>
              <a:schemeClr val="accent1"/>
            </a:solidFill>
          </p:grpSpPr>
          <p:sp>
            <p:nvSpPr>
              <p:cNvPr id="318" name="知鱼34-1"/>
              <p:cNvSpPr/>
              <p:nvPr/>
            </p:nvSpPr>
            <p:spPr>
              <a:xfrm>
                <a:off x="8297703" y="5572912"/>
                <a:ext cx="485979" cy="445481"/>
              </a:xfrm>
              <a:custGeom>
                <a:avLst/>
                <a:gdLst>
                  <a:gd name="connsiteX0" fmla="*/ 431982 w 485979"/>
                  <a:gd name="connsiteY0" fmla="*/ 0 h 445481"/>
                  <a:gd name="connsiteX1" fmla="*/ 53998 w 485979"/>
                  <a:gd name="connsiteY1" fmla="*/ 0 h 445481"/>
                  <a:gd name="connsiteX2" fmla="*/ 0 w 485979"/>
                  <a:gd name="connsiteY2" fmla="*/ 53998 h 445481"/>
                  <a:gd name="connsiteX3" fmla="*/ 0 w 485979"/>
                  <a:gd name="connsiteY3" fmla="*/ 391484 h 445481"/>
                  <a:gd name="connsiteX4" fmla="*/ 53998 w 485979"/>
                  <a:gd name="connsiteY4" fmla="*/ 445481 h 445481"/>
                  <a:gd name="connsiteX5" fmla="*/ 318587 w 485979"/>
                  <a:gd name="connsiteY5" fmla="*/ 445481 h 445481"/>
                  <a:gd name="connsiteX6" fmla="*/ 283488 w 485979"/>
                  <a:gd name="connsiteY6" fmla="*/ 391484 h 445481"/>
                  <a:gd name="connsiteX7" fmla="*/ 67497 w 485979"/>
                  <a:gd name="connsiteY7" fmla="*/ 391484 h 445481"/>
                  <a:gd name="connsiteX8" fmla="*/ 53998 w 485979"/>
                  <a:gd name="connsiteY8" fmla="*/ 377984 h 445481"/>
                  <a:gd name="connsiteX9" fmla="*/ 53998 w 485979"/>
                  <a:gd name="connsiteY9" fmla="*/ 148494 h 445481"/>
                  <a:gd name="connsiteX10" fmla="*/ 67497 w 485979"/>
                  <a:gd name="connsiteY10" fmla="*/ 134994 h 445481"/>
                  <a:gd name="connsiteX11" fmla="*/ 418483 w 485979"/>
                  <a:gd name="connsiteY11" fmla="*/ 134994 h 445481"/>
                  <a:gd name="connsiteX12" fmla="*/ 431982 w 485979"/>
                  <a:gd name="connsiteY12" fmla="*/ 148494 h 445481"/>
                  <a:gd name="connsiteX13" fmla="*/ 431982 w 485979"/>
                  <a:gd name="connsiteY13" fmla="*/ 225441 h 445481"/>
                  <a:gd name="connsiteX14" fmla="*/ 485980 w 485979"/>
                  <a:gd name="connsiteY14" fmla="*/ 251090 h 445481"/>
                  <a:gd name="connsiteX15" fmla="*/ 485980 w 485979"/>
                  <a:gd name="connsiteY15" fmla="*/ 52648 h 445481"/>
                  <a:gd name="connsiteX16" fmla="*/ 431982 w 485979"/>
                  <a:gd name="connsiteY16" fmla="*/ 0 h 445481"/>
                  <a:gd name="connsiteX17" fmla="*/ 80997 w 485979"/>
                  <a:gd name="connsiteY17" fmla="*/ 94496 h 445481"/>
                  <a:gd name="connsiteX18" fmla="*/ 53998 w 485979"/>
                  <a:gd name="connsiteY18" fmla="*/ 67497 h 445481"/>
                  <a:gd name="connsiteX19" fmla="*/ 80997 w 485979"/>
                  <a:gd name="connsiteY19" fmla="*/ 40498 h 445481"/>
                  <a:gd name="connsiteX20" fmla="*/ 107996 w 485979"/>
                  <a:gd name="connsiteY20" fmla="*/ 67497 h 445481"/>
                  <a:gd name="connsiteX21" fmla="*/ 80997 w 485979"/>
                  <a:gd name="connsiteY21" fmla="*/ 94496 h 445481"/>
                  <a:gd name="connsiteX22" fmla="*/ 215991 w 485979"/>
                  <a:gd name="connsiteY22" fmla="*/ 87746 h 445481"/>
                  <a:gd name="connsiteX23" fmla="*/ 161993 w 485979"/>
                  <a:gd name="connsiteY23" fmla="*/ 87746 h 445481"/>
                  <a:gd name="connsiteX24" fmla="*/ 141744 w 485979"/>
                  <a:gd name="connsiteY24" fmla="*/ 67497 h 445481"/>
                  <a:gd name="connsiteX25" fmla="*/ 161993 w 485979"/>
                  <a:gd name="connsiteY25" fmla="*/ 47248 h 445481"/>
                  <a:gd name="connsiteX26" fmla="*/ 215991 w 485979"/>
                  <a:gd name="connsiteY26" fmla="*/ 47248 h 445481"/>
                  <a:gd name="connsiteX27" fmla="*/ 236240 w 485979"/>
                  <a:gd name="connsiteY27" fmla="*/ 67497 h 445481"/>
                  <a:gd name="connsiteX28" fmla="*/ 215991 w 485979"/>
                  <a:gd name="connsiteY28" fmla="*/ 87746 h 445481"/>
                  <a:gd name="connsiteX29" fmla="*/ 209241 w 485979"/>
                  <a:gd name="connsiteY29" fmla="*/ 306437 h 445481"/>
                  <a:gd name="connsiteX30" fmla="*/ 191692 w 485979"/>
                  <a:gd name="connsiteY30" fmla="*/ 323987 h 445481"/>
                  <a:gd name="connsiteX31" fmla="*/ 209241 w 485979"/>
                  <a:gd name="connsiteY31" fmla="*/ 341536 h 445481"/>
                  <a:gd name="connsiteX32" fmla="*/ 263239 w 485979"/>
                  <a:gd name="connsiteY32" fmla="*/ 341536 h 445481"/>
                  <a:gd name="connsiteX33" fmla="*/ 280788 w 485979"/>
                  <a:gd name="connsiteY33" fmla="*/ 323987 h 445481"/>
                  <a:gd name="connsiteX34" fmla="*/ 263239 w 485979"/>
                  <a:gd name="connsiteY34" fmla="*/ 306437 h 445481"/>
                  <a:gd name="connsiteX35" fmla="*/ 209241 w 485979"/>
                  <a:gd name="connsiteY35" fmla="*/ 306437 h 445481"/>
                  <a:gd name="connsiteX36" fmla="*/ 321287 w 485979"/>
                  <a:gd name="connsiteY36" fmla="*/ 256489 h 445481"/>
                  <a:gd name="connsiteX37" fmla="*/ 303737 w 485979"/>
                  <a:gd name="connsiteY37" fmla="*/ 238940 h 445481"/>
                  <a:gd name="connsiteX38" fmla="*/ 209241 w 485979"/>
                  <a:gd name="connsiteY38" fmla="*/ 238940 h 445481"/>
                  <a:gd name="connsiteX39" fmla="*/ 191692 w 485979"/>
                  <a:gd name="connsiteY39" fmla="*/ 256489 h 445481"/>
                  <a:gd name="connsiteX40" fmla="*/ 209241 w 485979"/>
                  <a:gd name="connsiteY40" fmla="*/ 274039 h 445481"/>
                  <a:gd name="connsiteX41" fmla="*/ 303737 w 485979"/>
                  <a:gd name="connsiteY41" fmla="*/ 274039 h 445481"/>
                  <a:gd name="connsiteX42" fmla="*/ 321287 w 485979"/>
                  <a:gd name="connsiteY42" fmla="*/ 256489 h 445481"/>
                  <a:gd name="connsiteX43" fmla="*/ 371235 w 485979"/>
                  <a:gd name="connsiteY43" fmla="*/ 171443 h 445481"/>
                  <a:gd name="connsiteX44" fmla="*/ 114745 w 485979"/>
                  <a:gd name="connsiteY44" fmla="*/ 171443 h 445481"/>
                  <a:gd name="connsiteX45" fmla="*/ 97196 w 485979"/>
                  <a:gd name="connsiteY45" fmla="*/ 188992 h 445481"/>
                  <a:gd name="connsiteX46" fmla="*/ 114745 w 485979"/>
                  <a:gd name="connsiteY46" fmla="*/ 206542 h 445481"/>
                  <a:gd name="connsiteX47" fmla="*/ 371235 w 485979"/>
                  <a:gd name="connsiteY47" fmla="*/ 206542 h 445481"/>
                  <a:gd name="connsiteX48" fmla="*/ 388784 w 485979"/>
                  <a:gd name="connsiteY48" fmla="*/ 188992 h 445481"/>
                  <a:gd name="connsiteX49" fmla="*/ 371235 w 485979"/>
                  <a:gd name="connsiteY49" fmla="*/ 171443 h 445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485979" h="445481">
                    <a:moveTo>
                      <a:pt x="431982" y="0"/>
                    </a:moveTo>
                    <a:lnTo>
                      <a:pt x="53998" y="0"/>
                    </a:lnTo>
                    <a:cubicBezTo>
                      <a:pt x="24299" y="0"/>
                      <a:pt x="0" y="24299"/>
                      <a:pt x="0" y="53998"/>
                    </a:cubicBezTo>
                    <a:lnTo>
                      <a:pt x="0" y="391484"/>
                    </a:lnTo>
                    <a:cubicBezTo>
                      <a:pt x="0" y="421183"/>
                      <a:pt x="24299" y="445481"/>
                      <a:pt x="53998" y="445481"/>
                    </a:cubicBezTo>
                    <a:lnTo>
                      <a:pt x="318587" y="445481"/>
                    </a:lnTo>
                    <a:cubicBezTo>
                      <a:pt x="302387" y="430632"/>
                      <a:pt x="290238" y="411733"/>
                      <a:pt x="283488" y="391484"/>
                    </a:cubicBezTo>
                    <a:lnTo>
                      <a:pt x="67497" y="391484"/>
                    </a:lnTo>
                    <a:cubicBezTo>
                      <a:pt x="59397" y="391484"/>
                      <a:pt x="53998" y="386084"/>
                      <a:pt x="53998" y="377984"/>
                    </a:cubicBezTo>
                    <a:lnTo>
                      <a:pt x="53998" y="148494"/>
                    </a:lnTo>
                    <a:cubicBezTo>
                      <a:pt x="53998" y="140394"/>
                      <a:pt x="59397" y="134994"/>
                      <a:pt x="67497" y="134994"/>
                    </a:cubicBezTo>
                    <a:lnTo>
                      <a:pt x="418483" y="134994"/>
                    </a:lnTo>
                    <a:cubicBezTo>
                      <a:pt x="426582" y="134994"/>
                      <a:pt x="431982" y="140394"/>
                      <a:pt x="431982" y="148494"/>
                    </a:cubicBezTo>
                    <a:lnTo>
                      <a:pt x="431982" y="225441"/>
                    </a:lnTo>
                    <a:cubicBezTo>
                      <a:pt x="452231" y="229490"/>
                      <a:pt x="471130" y="238940"/>
                      <a:pt x="485980" y="251090"/>
                    </a:cubicBezTo>
                    <a:lnTo>
                      <a:pt x="485980" y="52648"/>
                    </a:lnTo>
                    <a:cubicBezTo>
                      <a:pt x="485980" y="22949"/>
                      <a:pt x="461681" y="0"/>
                      <a:pt x="431982" y="0"/>
                    </a:cubicBezTo>
                    <a:close/>
                    <a:moveTo>
                      <a:pt x="80997" y="94496"/>
                    </a:moveTo>
                    <a:cubicBezTo>
                      <a:pt x="66147" y="94496"/>
                      <a:pt x="53998" y="82347"/>
                      <a:pt x="53998" y="67497"/>
                    </a:cubicBezTo>
                    <a:cubicBezTo>
                      <a:pt x="53998" y="52648"/>
                      <a:pt x="66147" y="40498"/>
                      <a:pt x="80997" y="40498"/>
                    </a:cubicBezTo>
                    <a:cubicBezTo>
                      <a:pt x="95846" y="40498"/>
                      <a:pt x="107996" y="52648"/>
                      <a:pt x="107996" y="67497"/>
                    </a:cubicBezTo>
                    <a:cubicBezTo>
                      <a:pt x="107996" y="82347"/>
                      <a:pt x="95846" y="94496"/>
                      <a:pt x="80997" y="94496"/>
                    </a:cubicBezTo>
                    <a:close/>
                    <a:moveTo>
                      <a:pt x="215991" y="87746"/>
                    </a:moveTo>
                    <a:lnTo>
                      <a:pt x="161993" y="87746"/>
                    </a:lnTo>
                    <a:cubicBezTo>
                      <a:pt x="151194" y="87746"/>
                      <a:pt x="141744" y="78297"/>
                      <a:pt x="141744" y="67497"/>
                    </a:cubicBezTo>
                    <a:cubicBezTo>
                      <a:pt x="141744" y="56698"/>
                      <a:pt x="151194" y="47248"/>
                      <a:pt x="161993" y="47248"/>
                    </a:cubicBezTo>
                    <a:lnTo>
                      <a:pt x="215991" y="47248"/>
                    </a:lnTo>
                    <a:cubicBezTo>
                      <a:pt x="226791" y="47248"/>
                      <a:pt x="236240" y="56698"/>
                      <a:pt x="236240" y="67497"/>
                    </a:cubicBezTo>
                    <a:cubicBezTo>
                      <a:pt x="236240" y="78297"/>
                      <a:pt x="226791" y="87746"/>
                      <a:pt x="215991" y="87746"/>
                    </a:cubicBezTo>
                    <a:close/>
                    <a:moveTo>
                      <a:pt x="209241" y="306437"/>
                    </a:moveTo>
                    <a:cubicBezTo>
                      <a:pt x="199792" y="306437"/>
                      <a:pt x="191692" y="314537"/>
                      <a:pt x="191692" y="323987"/>
                    </a:cubicBezTo>
                    <a:cubicBezTo>
                      <a:pt x="191692" y="333436"/>
                      <a:pt x="199792" y="341536"/>
                      <a:pt x="209241" y="341536"/>
                    </a:cubicBezTo>
                    <a:lnTo>
                      <a:pt x="263239" y="341536"/>
                    </a:lnTo>
                    <a:cubicBezTo>
                      <a:pt x="272689" y="341536"/>
                      <a:pt x="280788" y="333436"/>
                      <a:pt x="280788" y="323987"/>
                    </a:cubicBezTo>
                    <a:cubicBezTo>
                      <a:pt x="280788" y="314537"/>
                      <a:pt x="272689" y="306437"/>
                      <a:pt x="263239" y="306437"/>
                    </a:cubicBezTo>
                    <a:lnTo>
                      <a:pt x="209241" y="306437"/>
                    </a:lnTo>
                    <a:close/>
                    <a:moveTo>
                      <a:pt x="321287" y="256489"/>
                    </a:moveTo>
                    <a:cubicBezTo>
                      <a:pt x="321287" y="247040"/>
                      <a:pt x="313187" y="238940"/>
                      <a:pt x="303737" y="238940"/>
                    </a:cubicBezTo>
                    <a:lnTo>
                      <a:pt x="209241" y="238940"/>
                    </a:lnTo>
                    <a:cubicBezTo>
                      <a:pt x="199792" y="238940"/>
                      <a:pt x="191692" y="247040"/>
                      <a:pt x="191692" y="256489"/>
                    </a:cubicBezTo>
                    <a:cubicBezTo>
                      <a:pt x="191692" y="265939"/>
                      <a:pt x="199792" y="274039"/>
                      <a:pt x="209241" y="274039"/>
                    </a:cubicBezTo>
                    <a:lnTo>
                      <a:pt x="303737" y="274039"/>
                    </a:lnTo>
                    <a:cubicBezTo>
                      <a:pt x="313187" y="272689"/>
                      <a:pt x="321287" y="264589"/>
                      <a:pt x="321287" y="256489"/>
                    </a:cubicBezTo>
                    <a:close/>
                    <a:moveTo>
                      <a:pt x="371235" y="171443"/>
                    </a:moveTo>
                    <a:lnTo>
                      <a:pt x="114745" y="171443"/>
                    </a:lnTo>
                    <a:cubicBezTo>
                      <a:pt x="105296" y="171443"/>
                      <a:pt x="97196" y="179543"/>
                      <a:pt x="97196" y="188992"/>
                    </a:cubicBezTo>
                    <a:cubicBezTo>
                      <a:pt x="97196" y="198442"/>
                      <a:pt x="105296" y="206542"/>
                      <a:pt x="114745" y="206542"/>
                    </a:cubicBezTo>
                    <a:lnTo>
                      <a:pt x="371235" y="206542"/>
                    </a:lnTo>
                    <a:cubicBezTo>
                      <a:pt x="380684" y="206542"/>
                      <a:pt x="388784" y="198442"/>
                      <a:pt x="388784" y="188992"/>
                    </a:cubicBezTo>
                    <a:cubicBezTo>
                      <a:pt x="388784" y="179543"/>
                      <a:pt x="380684" y="171443"/>
                      <a:pt x="371235" y="171443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319" name="知鱼34-2"/>
              <p:cNvSpPr/>
              <p:nvPr/>
            </p:nvSpPr>
            <p:spPr>
              <a:xfrm>
                <a:off x="8398949" y="5822652"/>
                <a:ext cx="398233" cy="195741"/>
              </a:xfrm>
              <a:custGeom>
                <a:avLst/>
                <a:gdLst>
                  <a:gd name="connsiteX0" fmla="*/ 47248 w 398233"/>
                  <a:gd name="connsiteY0" fmla="*/ 0 h 195741"/>
                  <a:gd name="connsiteX1" fmla="*/ 13499 w 398233"/>
                  <a:gd name="connsiteY1" fmla="*/ 0 h 195741"/>
                  <a:gd name="connsiteX2" fmla="*/ 0 w 398233"/>
                  <a:gd name="connsiteY2" fmla="*/ 13499 h 195741"/>
                  <a:gd name="connsiteX3" fmla="*/ 0 w 398233"/>
                  <a:gd name="connsiteY3" fmla="*/ 67497 h 195741"/>
                  <a:gd name="connsiteX4" fmla="*/ 13499 w 398233"/>
                  <a:gd name="connsiteY4" fmla="*/ 80997 h 195741"/>
                  <a:gd name="connsiteX5" fmla="*/ 47248 w 398233"/>
                  <a:gd name="connsiteY5" fmla="*/ 80997 h 195741"/>
                  <a:gd name="connsiteX6" fmla="*/ 60747 w 398233"/>
                  <a:gd name="connsiteY6" fmla="*/ 67497 h 195741"/>
                  <a:gd name="connsiteX7" fmla="*/ 60747 w 398233"/>
                  <a:gd name="connsiteY7" fmla="*/ 13499 h 195741"/>
                  <a:gd name="connsiteX8" fmla="*/ 47248 w 398233"/>
                  <a:gd name="connsiteY8" fmla="*/ 0 h 195741"/>
                  <a:gd name="connsiteX9" fmla="*/ 303737 w 398233"/>
                  <a:gd name="connsiteY9" fmla="*/ 6750 h 195741"/>
                  <a:gd name="connsiteX10" fmla="*/ 209241 w 398233"/>
                  <a:gd name="connsiteY10" fmla="*/ 101246 h 195741"/>
                  <a:gd name="connsiteX11" fmla="*/ 303737 w 398233"/>
                  <a:gd name="connsiteY11" fmla="*/ 195742 h 195741"/>
                  <a:gd name="connsiteX12" fmla="*/ 398234 w 398233"/>
                  <a:gd name="connsiteY12" fmla="*/ 101246 h 195741"/>
                  <a:gd name="connsiteX13" fmla="*/ 303737 w 398233"/>
                  <a:gd name="connsiteY13" fmla="*/ 6750 h 195741"/>
                  <a:gd name="connsiteX14" fmla="*/ 290238 w 398233"/>
                  <a:gd name="connsiteY14" fmla="*/ 144444 h 195741"/>
                  <a:gd name="connsiteX15" fmla="*/ 247040 w 398233"/>
                  <a:gd name="connsiteY15" fmla="*/ 101246 h 195741"/>
                  <a:gd name="connsiteX16" fmla="*/ 267289 w 398233"/>
                  <a:gd name="connsiteY16" fmla="*/ 80997 h 195741"/>
                  <a:gd name="connsiteX17" fmla="*/ 290238 w 398233"/>
                  <a:gd name="connsiteY17" fmla="*/ 103946 h 195741"/>
                  <a:gd name="connsiteX18" fmla="*/ 338836 w 398233"/>
                  <a:gd name="connsiteY18" fmla="*/ 55348 h 195741"/>
                  <a:gd name="connsiteX19" fmla="*/ 357735 w 398233"/>
                  <a:gd name="connsiteY19" fmla="*/ 74247 h 195741"/>
                  <a:gd name="connsiteX20" fmla="*/ 290238 w 398233"/>
                  <a:gd name="connsiteY20" fmla="*/ 144444 h 195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8233" h="195741">
                    <a:moveTo>
                      <a:pt x="47248" y="0"/>
                    </a:moveTo>
                    <a:lnTo>
                      <a:pt x="13499" y="0"/>
                    </a:lnTo>
                    <a:cubicBezTo>
                      <a:pt x="5400" y="0"/>
                      <a:pt x="0" y="5400"/>
                      <a:pt x="0" y="13499"/>
                    </a:cubicBezTo>
                    <a:lnTo>
                      <a:pt x="0" y="67497"/>
                    </a:lnTo>
                    <a:cubicBezTo>
                      <a:pt x="0" y="75597"/>
                      <a:pt x="5400" y="80997"/>
                      <a:pt x="13499" y="80997"/>
                    </a:cubicBezTo>
                    <a:lnTo>
                      <a:pt x="47248" y="80997"/>
                    </a:lnTo>
                    <a:cubicBezTo>
                      <a:pt x="55348" y="80997"/>
                      <a:pt x="60747" y="75597"/>
                      <a:pt x="60747" y="67497"/>
                    </a:cubicBezTo>
                    <a:lnTo>
                      <a:pt x="60747" y="13499"/>
                    </a:lnTo>
                    <a:cubicBezTo>
                      <a:pt x="60747" y="5400"/>
                      <a:pt x="55348" y="0"/>
                      <a:pt x="47248" y="0"/>
                    </a:cubicBezTo>
                    <a:close/>
                    <a:moveTo>
                      <a:pt x="303737" y="6750"/>
                    </a:moveTo>
                    <a:cubicBezTo>
                      <a:pt x="251090" y="6750"/>
                      <a:pt x="209241" y="48598"/>
                      <a:pt x="209241" y="101246"/>
                    </a:cubicBezTo>
                    <a:cubicBezTo>
                      <a:pt x="209241" y="153894"/>
                      <a:pt x="251090" y="195742"/>
                      <a:pt x="303737" y="195742"/>
                    </a:cubicBezTo>
                    <a:cubicBezTo>
                      <a:pt x="356385" y="195742"/>
                      <a:pt x="398234" y="153894"/>
                      <a:pt x="398234" y="101246"/>
                    </a:cubicBezTo>
                    <a:cubicBezTo>
                      <a:pt x="398234" y="48598"/>
                      <a:pt x="356385" y="6750"/>
                      <a:pt x="303737" y="6750"/>
                    </a:cubicBezTo>
                    <a:close/>
                    <a:moveTo>
                      <a:pt x="290238" y="144444"/>
                    </a:moveTo>
                    <a:lnTo>
                      <a:pt x="247040" y="101246"/>
                    </a:lnTo>
                    <a:lnTo>
                      <a:pt x="267289" y="80997"/>
                    </a:lnTo>
                    <a:lnTo>
                      <a:pt x="290238" y="103946"/>
                    </a:lnTo>
                    <a:lnTo>
                      <a:pt x="338836" y="55348"/>
                    </a:lnTo>
                    <a:lnTo>
                      <a:pt x="357735" y="74247"/>
                    </a:lnTo>
                    <a:lnTo>
                      <a:pt x="290238" y="144444"/>
                    </a:ln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323" name="知鱼60"/>
            <p:cNvGrpSpPr/>
            <p:nvPr/>
          </p:nvGrpSpPr>
          <p:grpSpPr>
            <a:xfrm>
              <a:off x="7458757" y="1609747"/>
              <a:ext cx="250721" cy="217889"/>
              <a:chOff x="6428031" y="1876766"/>
              <a:chExt cx="566976" cy="492729"/>
            </a:xfrm>
            <a:solidFill>
              <a:schemeClr val="accent2"/>
            </a:solidFill>
          </p:grpSpPr>
          <p:sp>
            <p:nvSpPr>
              <p:cNvPr id="324" name="知鱼60-1"/>
              <p:cNvSpPr/>
              <p:nvPr/>
            </p:nvSpPr>
            <p:spPr>
              <a:xfrm>
                <a:off x="6428031" y="1876766"/>
                <a:ext cx="566976" cy="492729"/>
              </a:xfrm>
              <a:custGeom>
                <a:avLst/>
                <a:gdLst>
                  <a:gd name="connsiteX0" fmla="*/ 539978 w 566976"/>
                  <a:gd name="connsiteY0" fmla="*/ 0 h 492729"/>
                  <a:gd name="connsiteX1" fmla="*/ 26999 w 566976"/>
                  <a:gd name="connsiteY1" fmla="*/ 0 h 492729"/>
                  <a:gd name="connsiteX2" fmla="*/ 0 w 566976"/>
                  <a:gd name="connsiteY2" fmla="*/ 26999 h 492729"/>
                  <a:gd name="connsiteX3" fmla="*/ 0 w 566976"/>
                  <a:gd name="connsiteY3" fmla="*/ 364485 h 492729"/>
                  <a:gd name="connsiteX4" fmla="*/ 26999 w 566976"/>
                  <a:gd name="connsiteY4" fmla="*/ 391484 h 492729"/>
                  <a:gd name="connsiteX5" fmla="*/ 228141 w 566976"/>
                  <a:gd name="connsiteY5" fmla="*/ 391484 h 492729"/>
                  <a:gd name="connsiteX6" fmla="*/ 217341 w 566976"/>
                  <a:gd name="connsiteY6" fmla="*/ 452231 h 492729"/>
                  <a:gd name="connsiteX7" fmla="*/ 168743 w 566976"/>
                  <a:gd name="connsiteY7" fmla="*/ 452231 h 492729"/>
                  <a:gd name="connsiteX8" fmla="*/ 148494 w 566976"/>
                  <a:gd name="connsiteY8" fmla="*/ 472480 h 492729"/>
                  <a:gd name="connsiteX9" fmla="*/ 168743 w 566976"/>
                  <a:gd name="connsiteY9" fmla="*/ 492730 h 492729"/>
                  <a:gd name="connsiteX10" fmla="*/ 398234 w 566976"/>
                  <a:gd name="connsiteY10" fmla="*/ 492730 h 492729"/>
                  <a:gd name="connsiteX11" fmla="*/ 418483 w 566976"/>
                  <a:gd name="connsiteY11" fmla="*/ 472480 h 492729"/>
                  <a:gd name="connsiteX12" fmla="*/ 398234 w 566976"/>
                  <a:gd name="connsiteY12" fmla="*/ 452231 h 492729"/>
                  <a:gd name="connsiteX13" fmla="*/ 348286 w 566976"/>
                  <a:gd name="connsiteY13" fmla="*/ 452231 h 492729"/>
                  <a:gd name="connsiteX14" fmla="*/ 338836 w 566976"/>
                  <a:gd name="connsiteY14" fmla="*/ 391484 h 492729"/>
                  <a:gd name="connsiteX15" fmla="*/ 539978 w 566976"/>
                  <a:gd name="connsiteY15" fmla="*/ 391484 h 492729"/>
                  <a:gd name="connsiteX16" fmla="*/ 566977 w 566976"/>
                  <a:gd name="connsiteY16" fmla="*/ 364485 h 492729"/>
                  <a:gd name="connsiteX17" fmla="*/ 566977 w 566976"/>
                  <a:gd name="connsiteY17" fmla="*/ 26999 h 492729"/>
                  <a:gd name="connsiteX18" fmla="*/ 539978 w 566976"/>
                  <a:gd name="connsiteY18" fmla="*/ 0 h 492729"/>
                  <a:gd name="connsiteX19" fmla="*/ 283488 w 566976"/>
                  <a:gd name="connsiteY19" fmla="*/ 371235 h 492729"/>
                  <a:gd name="connsiteX20" fmla="*/ 263239 w 566976"/>
                  <a:gd name="connsiteY20" fmla="*/ 350985 h 492729"/>
                  <a:gd name="connsiteX21" fmla="*/ 283488 w 566976"/>
                  <a:gd name="connsiteY21" fmla="*/ 330736 h 492729"/>
                  <a:gd name="connsiteX22" fmla="*/ 303737 w 566976"/>
                  <a:gd name="connsiteY22" fmla="*/ 350985 h 492729"/>
                  <a:gd name="connsiteX23" fmla="*/ 283488 w 566976"/>
                  <a:gd name="connsiteY23" fmla="*/ 371235 h 492729"/>
                  <a:gd name="connsiteX24" fmla="*/ 512979 w 566976"/>
                  <a:gd name="connsiteY24" fmla="*/ 296988 h 492729"/>
                  <a:gd name="connsiteX25" fmla="*/ 53998 w 566976"/>
                  <a:gd name="connsiteY25" fmla="*/ 296988 h 492729"/>
                  <a:gd name="connsiteX26" fmla="*/ 53998 w 566976"/>
                  <a:gd name="connsiteY26" fmla="*/ 53998 h 492729"/>
                  <a:gd name="connsiteX27" fmla="*/ 512979 w 566976"/>
                  <a:gd name="connsiteY27" fmla="*/ 53998 h 492729"/>
                  <a:gd name="connsiteX28" fmla="*/ 512979 w 566976"/>
                  <a:gd name="connsiteY28" fmla="*/ 296988 h 492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66976" h="492729">
                    <a:moveTo>
                      <a:pt x="539978" y="0"/>
                    </a:moveTo>
                    <a:lnTo>
                      <a:pt x="26999" y="0"/>
                    </a:lnTo>
                    <a:cubicBezTo>
                      <a:pt x="12149" y="0"/>
                      <a:pt x="0" y="12150"/>
                      <a:pt x="0" y="26999"/>
                    </a:cubicBezTo>
                    <a:lnTo>
                      <a:pt x="0" y="364485"/>
                    </a:lnTo>
                    <a:cubicBezTo>
                      <a:pt x="0" y="379334"/>
                      <a:pt x="12149" y="391484"/>
                      <a:pt x="26999" y="391484"/>
                    </a:cubicBezTo>
                    <a:lnTo>
                      <a:pt x="228141" y="391484"/>
                    </a:lnTo>
                    <a:lnTo>
                      <a:pt x="217341" y="452231"/>
                    </a:lnTo>
                    <a:lnTo>
                      <a:pt x="168743" y="452231"/>
                    </a:lnTo>
                    <a:cubicBezTo>
                      <a:pt x="157943" y="452231"/>
                      <a:pt x="148494" y="461681"/>
                      <a:pt x="148494" y="472480"/>
                    </a:cubicBezTo>
                    <a:cubicBezTo>
                      <a:pt x="148494" y="483280"/>
                      <a:pt x="157943" y="492730"/>
                      <a:pt x="168743" y="492730"/>
                    </a:cubicBezTo>
                    <a:lnTo>
                      <a:pt x="398234" y="492730"/>
                    </a:lnTo>
                    <a:cubicBezTo>
                      <a:pt x="409033" y="492730"/>
                      <a:pt x="418483" y="483280"/>
                      <a:pt x="418483" y="472480"/>
                    </a:cubicBezTo>
                    <a:cubicBezTo>
                      <a:pt x="418483" y="461681"/>
                      <a:pt x="409033" y="452231"/>
                      <a:pt x="398234" y="452231"/>
                    </a:cubicBezTo>
                    <a:lnTo>
                      <a:pt x="348286" y="452231"/>
                    </a:lnTo>
                    <a:lnTo>
                      <a:pt x="338836" y="391484"/>
                    </a:lnTo>
                    <a:lnTo>
                      <a:pt x="539978" y="391484"/>
                    </a:lnTo>
                    <a:cubicBezTo>
                      <a:pt x="554827" y="391484"/>
                      <a:pt x="566977" y="379334"/>
                      <a:pt x="566977" y="364485"/>
                    </a:cubicBezTo>
                    <a:lnTo>
                      <a:pt x="566977" y="26999"/>
                    </a:lnTo>
                    <a:cubicBezTo>
                      <a:pt x="566977" y="12150"/>
                      <a:pt x="554827" y="0"/>
                      <a:pt x="539978" y="0"/>
                    </a:cubicBezTo>
                    <a:close/>
                    <a:moveTo>
                      <a:pt x="283488" y="371235"/>
                    </a:moveTo>
                    <a:cubicBezTo>
                      <a:pt x="272689" y="371235"/>
                      <a:pt x="263239" y="361785"/>
                      <a:pt x="263239" y="350985"/>
                    </a:cubicBezTo>
                    <a:cubicBezTo>
                      <a:pt x="263239" y="340186"/>
                      <a:pt x="272689" y="330736"/>
                      <a:pt x="283488" y="330736"/>
                    </a:cubicBezTo>
                    <a:cubicBezTo>
                      <a:pt x="294288" y="330736"/>
                      <a:pt x="303737" y="340186"/>
                      <a:pt x="303737" y="350985"/>
                    </a:cubicBezTo>
                    <a:cubicBezTo>
                      <a:pt x="303737" y="361785"/>
                      <a:pt x="294288" y="371235"/>
                      <a:pt x="283488" y="371235"/>
                    </a:cubicBezTo>
                    <a:close/>
                    <a:moveTo>
                      <a:pt x="512979" y="296988"/>
                    </a:moveTo>
                    <a:lnTo>
                      <a:pt x="53998" y="296988"/>
                    </a:lnTo>
                    <a:lnTo>
                      <a:pt x="53998" y="53998"/>
                    </a:lnTo>
                    <a:lnTo>
                      <a:pt x="512979" y="53998"/>
                    </a:lnTo>
                    <a:lnTo>
                      <a:pt x="512979" y="296988"/>
                    </a:ln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325" name="知鱼60-2"/>
              <p:cNvSpPr/>
              <p:nvPr/>
            </p:nvSpPr>
            <p:spPr>
              <a:xfrm>
                <a:off x="6561675" y="1964512"/>
                <a:ext cx="299687" cy="175492"/>
              </a:xfrm>
              <a:custGeom>
                <a:avLst/>
                <a:gdLst>
                  <a:gd name="connsiteX0" fmla="*/ 287538 w 299687"/>
                  <a:gd name="connsiteY0" fmla="*/ 125545 h 175492"/>
                  <a:gd name="connsiteX1" fmla="*/ 268639 w 299687"/>
                  <a:gd name="connsiteY1" fmla="*/ 125545 h 175492"/>
                  <a:gd name="connsiteX2" fmla="*/ 256489 w 299687"/>
                  <a:gd name="connsiteY2" fmla="*/ 116095 h 175492"/>
                  <a:gd name="connsiteX3" fmla="*/ 249740 w 299687"/>
                  <a:gd name="connsiteY3" fmla="*/ 98546 h 175492"/>
                  <a:gd name="connsiteX4" fmla="*/ 251090 w 299687"/>
                  <a:gd name="connsiteY4" fmla="*/ 83696 h 175492"/>
                  <a:gd name="connsiteX5" fmla="*/ 264589 w 299687"/>
                  <a:gd name="connsiteY5" fmla="*/ 70197 h 175492"/>
                  <a:gd name="connsiteX6" fmla="*/ 264589 w 299687"/>
                  <a:gd name="connsiteY6" fmla="*/ 52648 h 175492"/>
                  <a:gd name="connsiteX7" fmla="*/ 247040 w 299687"/>
                  <a:gd name="connsiteY7" fmla="*/ 35099 h 175492"/>
                  <a:gd name="connsiteX8" fmla="*/ 229491 w 299687"/>
                  <a:gd name="connsiteY8" fmla="*/ 35099 h 175492"/>
                  <a:gd name="connsiteX9" fmla="*/ 215991 w 299687"/>
                  <a:gd name="connsiteY9" fmla="*/ 48598 h 175492"/>
                  <a:gd name="connsiteX10" fmla="*/ 201142 w 299687"/>
                  <a:gd name="connsiteY10" fmla="*/ 49948 h 175492"/>
                  <a:gd name="connsiteX11" fmla="*/ 183592 w 299687"/>
                  <a:gd name="connsiteY11" fmla="*/ 43198 h 175492"/>
                  <a:gd name="connsiteX12" fmla="*/ 174143 w 299687"/>
                  <a:gd name="connsiteY12" fmla="*/ 31049 h 175492"/>
                  <a:gd name="connsiteX13" fmla="*/ 174143 w 299687"/>
                  <a:gd name="connsiteY13" fmla="*/ 12150 h 175492"/>
                  <a:gd name="connsiteX14" fmla="*/ 161993 w 299687"/>
                  <a:gd name="connsiteY14" fmla="*/ 0 h 175492"/>
                  <a:gd name="connsiteX15" fmla="*/ 136344 w 299687"/>
                  <a:gd name="connsiteY15" fmla="*/ 0 h 175492"/>
                  <a:gd name="connsiteX16" fmla="*/ 124195 w 299687"/>
                  <a:gd name="connsiteY16" fmla="*/ 12150 h 175492"/>
                  <a:gd name="connsiteX17" fmla="*/ 124195 w 299687"/>
                  <a:gd name="connsiteY17" fmla="*/ 31049 h 175492"/>
                  <a:gd name="connsiteX18" fmla="*/ 114745 w 299687"/>
                  <a:gd name="connsiteY18" fmla="*/ 43198 h 175492"/>
                  <a:gd name="connsiteX19" fmla="*/ 97196 w 299687"/>
                  <a:gd name="connsiteY19" fmla="*/ 49948 h 175492"/>
                  <a:gd name="connsiteX20" fmla="*/ 82347 w 299687"/>
                  <a:gd name="connsiteY20" fmla="*/ 48598 h 175492"/>
                  <a:gd name="connsiteX21" fmla="*/ 68847 w 299687"/>
                  <a:gd name="connsiteY21" fmla="*/ 35099 h 175492"/>
                  <a:gd name="connsiteX22" fmla="*/ 51298 w 299687"/>
                  <a:gd name="connsiteY22" fmla="*/ 35099 h 175492"/>
                  <a:gd name="connsiteX23" fmla="*/ 35099 w 299687"/>
                  <a:gd name="connsiteY23" fmla="*/ 52648 h 175492"/>
                  <a:gd name="connsiteX24" fmla="*/ 35099 w 299687"/>
                  <a:gd name="connsiteY24" fmla="*/ 70197 h 175492"/>
                  <a:gd name="connsiteX25" fmla="*/ 48598 w 299687"/>
                  <a:gd name="connsiteY25" fmla="*/ 83696 h 175492"/>
                  <a:gd name="connsiteX26" fmla="*/ 49948 w 299687"/>
                  <a:gd name="connsiteY26" fmla="*/ 98546 h 175492"/>
                  <a:gd name="connsiteX27" fmla="*/ 43198 w 299687"/>
                  <a:gd name="connsiteY27" fmla="*/ 116095 h 175492"/>
                  <a:gd name="connsiteX28" fmla="*/ 31049 w 299687"/>
                  <a:gd name="connsiteY28" fmla="*/ 125545 h 175492"/>
                  <a:gd name="connsiteX29" fmla="*/ 12150 w 299687"/>
                  <a:gd name="connsiteY29" fmla="*/ 125545 h 175492"/>
                  <a:gd name="connsiteX30" fmla="*/ 0 w 299687"/>
                  <a:gd name="connsiteY30" fmla="*/ 137694 h 175492"/>
                  <a:gd name="connsiteX31" fmla="*/ 0 w 299687"/>
                  <a:gd name="connsiteY31" fmla="*/ 163343 h 175492"/>
                  <a:gd name="connsiteX32" fmla="*/ 12150 w 299687"/>
                  <a:gd name="connsiteY32" fmla="*/ 175493 h 175492"/>
                  <a:gd name="connsiteX33" fmla="*/ 93146 w 299687"/>
                  <a:gd name="connsiteY33" fmla="*/ 175493 h 175492"/>
                  <a:gd name="connsiteX34" fmla="*/ 87746 w 299687"/>
                  <a:gd name="connsiteY34" fmla="*/ 149844 h 175492"/>
                  <a:gd name="connsiteX35" fmla="*/ 149844 w 299687"/>
                  <a:gd name="connsiteY35" fmla="*/ 87746 h 175492"/>
                  <a:gd name="connsiteX36" fmla="*/ 211941 w 299687"/>
                  <a:gd name="connsiteY36" fmla="*/ 149844 h 175492"/>
                  <a:gd name="connsiteX37" fmla="*/ 206541 w 299687"/>
                  <a:gd name="connsiteY37" fmla="*/ 175493 h 175492"/>
                  <a:gd name="connsiteX38" fmla="*/ 287538 w 299687"/>
                  <a:gd name="connsiteY38" fmla="*/ 175493 h 175492"/>
                  <a:gd name="connsiteX39" fmla="*/ 299688 w 299687"/>
                  <a:gd name="connsiteY39" fmla="*/ 163343 h 175492"/>
                  <a:gd name="connsiteX40" fmla="*/ 299688 w 299687"/>
                  <a:gd name="connsiteY40" fmla="*/ 137694 h 175492"/>
                  <a:gd name="connsiteX41" fmla="*/ 287538 w 299687"/>
                  <a:gd name="connsiteY41" fmla="*/ 125545 h 175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99687" h="175492">
                    <a:moveTo>
                      <a:pt x="287538" y="125545"/>
                    </a:moveTo>
                    <a:lnTo>
                      <a:pt x="268639" y="125545"/>
                    </a:lnTo>
                    <a:cubicBezTo>
                      <a:pt x="263239" y="125545"/>
                      <a:pt x="257839" y="121495"/>
                      <a:pt x="256489" y="116095"/>
                    </a:cubicBezTo>
                    <a:cubicBezTo>
                      <a:pt x="255139" y="109345"/>
                      <a:pt x="252440" y="103946"/>
                      <a:pt x="249740" y="98546"/>
                    </a:cubicBezTo>
                    <a:cubicBezTo>
                      <a:pt x="247040" y="93146"/>
                      <a:pt x="248390" y="87746"/>
                      <a:pt x="251090" y="83696"/>
                    </a:cubicBezTo>
                    <a:lnTo>
                      <a:pt x="264589" y="70197"/>
                    </a:lnTo>
                    <a:cubicBezTo>
                      <a:pt x="269989" y="64797"/>
                      <a:pt x="269989" y="56698"/>
                      <a:pt x="264589" y="52648"/>
                    </a:cubicBezTo>
                    <a:lnTo>
                      <a:pt x="247040" y="35099"/>
                    </a:lnTo>
                    <a:cubicBezTo>
                      <a:pt x="241640" y="29699"/>
                      <a:pt x="233540" y="29699"/>
                      <a:pt x="229491" y="35099"/>
                    </a:cubicBezTo>
                    <a:lnTo>
                      <a:pt x="215991" y="48598"/>
                    </a:lnTo>
                    <a:cubicBezTo>
                      <a:pt x="211941" y="52648"/>
                      <a:pt x="206541" y="52648"/>
                      <a:pt x="201142" y="49948"/>
                    </a:cubicBezTo>
                    <a:cubicBezTo>
                      <a:pt x="195742" y="47248"/>
                      <a:pt x="190342" y="44548"/>
                      <a:pt x="183592" y="43198"/>
                    </a:cubicBezTo>
                    <a:cubicBezTo>
                      <a:pt x="178193" y="41848"/>
                      <a:pt x="174143" y="36448"/>
                      <a:pt x="174143" y="31049"/>
                    </a:cubicBezTo>
                    <a:lnTo>
                      <a:pt x="174143" y="12150"/>
                    </a:lnTo>
                    <a:cubicBezTo>
                      <a:pt x="174143" y="5400"/>
                      <a:pt x="168743" y="0"/>
                      <a:pt x="161993" y="0"/>
                    </a:cubicBezTo>
                    <a:lnTo>
                      <a:pt x="136344" y="0"/>
                    </a:lnTo>
                    <a:cubicBezTo>
                      <a:pt x="129595" y="0"/>
                      <a:pt x="124195" y="5400"/>
                      <a:pt x="124195" y="12150"/>
                    </a:cubicBezTo>
                    <a:lnTo>
                      <a:pt x="124195" y="31049"/>
                    </a:lnTo>
                    <a:cubicBezTo>
                      <a:pt x="124195" y="36448"/>
                      <a:pt x="120145" y="41848"/>
                      <a:pt x="114745" y="43198"/>
                    </a:cubicBezTo>
                    <a:cubicBezTo>
                      <a:pt x="107996" y="44548"/>
                      <a:pt x="102596" y="47248"/>
                      <a:pt x="97196" y="49948"/>
                    </a:cubicBezTo>
                    <a:cubicBezTo>
                      <a:pt x="91796" y="52648"/>
                      <a:pt x="86396" y="51298"/>
                      <a:pt x="82347" y="48598"/>
                    </a:cubicBezTo>
                    <a:lnTo>
                      <a:pt x="68847" y="35099"/>
                    </a:lnTo>
                    <a:cubicBezTo>
                      <a:pt x="63447" y="29699"/>
                      <a:pt x="55348" y="29699"/>
                      <a:pt x="51298" y="35099"/>
                    </a:cubicBezTo>
                    <a:lnTo>
                      <a:pt x="35099" y="52648"/>
                    </a:lnTo>
                    <a:cubicBezTo>
                      <a:pt x="29699" y="58048"/>
                      <a:pt x="29699" y="66147"/>
                      <a:pt x="35099" y="70197"/>
                    </a:cubicBezTo>
                    <a:lnTo>
                      <a:pt x="48598" y="83696"/>
                    </a:lnTo>
                    <a:cubicBezTo>
                      <a:pt x="52648" y="87746"/>
                      <a:pt x="52648" y="93146"/>
                      <a:pt x="49948" y="98546"/>
                    </a:cubicBezTo>
                    <a:cubicBezTo>
                      <a:pt x="47248" y="103946"/>
                      <a:pt x="44548" y="109345"/>
                      <a:pt x="43198" y="116095"/>
                    </a:cubicBezTo>
                    <a:cubicBezTo>
                      <a:pt x="41848" y="121495"/>
                      <a:pt x="36449" y="125545"/>
                      <a:pt x="31049" y="125545"/>
                    </a:cubicBezTo>
                    <a:lnTo>
                      <a:pt x="12150" y="125545"/>
                    </a:lnTo>
                    <a:cubicBezTo>
                      <a:pt x="5400" y="125545"/>
                      <a:pt x="0" y="130945"/>
                      <a:pt x="0" y="137694"/>
                    </a:cubicBezTo>
                    <a:lnTo>
                      <a:pt x="0" y="163343"/>
                    </a:lnTo>
                    <a:cubicBezTo>
                      <a:pt x="0" y="170093"/>
                      <a:pt x="5400" y="175493"/>
                      <a:pt x="12150" y="175493"/>
                    </a:cubicBezTo>
                    <a:lnTo>
                      <a:pt x="93146" y="175493"/>
                    </a:lnTo>
                    <a:cubicBezTo>
                      <a:pt x="90446" y="167393"/>
                      <a:pt x="87746" y="159293"/>
                      <a:pt x="87746" y="149844"/>
                    </a:cubicBezTo>
                    <a:cubicBezTo>
                      <a:pt x="87746" y="114745"/>
                      <a:pt x="116095" y="87746"/>
                      <a:pt x="149844" y="87746"/>
                    </a:cubicBezTo>
                    <a:cubicBezTo>
                      <a:pt x="183592" y="87746"/>
                      <a:pt x="211941" y="116095"/>
                      <a:pt x="211941" y="149844"/>
                    </a:cubicBezTo>
                    <a:cubicBezTo>
                      <a:pt x="211941" y="159293"/>
                      <a:pt x="210591" y="167393"/>
                      <a:pt x="206541" y="175493"/>
                    </a:cubicBezTo>
                    <a:lnTo>
                      <a:pt x="287538" y="175493"/>
                    </a:lnTo>
                    <a:cubicBezTo>
                      <a:pt x="294288" y="175493"/>
                      <a:pt x="299688" y="170093"/>
                      <a:pt x="299688" y="163343"/>
                    </a:cubicBezTo>
                    <a:lnTo>
                      <a:pt x="299688" y="137694"/>
                    </a:lnTo>
                    <a:cubicBezTo>
                      <a:pt x="299688" y="130945"/>
                      <a:pt x="294288" y="125545"/>
                      <a:pt x="287538" y="125545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326" name="知鱼1"/>
            <p:cNvGrpSpPr/>
            <p:nvPr/>
          </p:nvGrpSpPr>
          <p:grpSpPr>
            <a:xfrm>
              <a:off x="8315230" y="4047169"/>
              <a:ext cx="251318" cy="224454"/>
              <a:chOff x="5378656" y="5544563"/>
              <a:chExt cx="568326" cy="507578"/>
            </a:xfrm>
            <a:solidFill>
              <a:schemeClr val="accent6"/>
            </a:solidFill>
          </p:grpSpPr>
          <p:sp>
            <p:nvSpPr>
              <p:cNvPr id="327" name="知鱼1-1"/>
              <p:cNvSpPr/>
              <p:nvPr/>
            </p:nvSpPr>
            <p:spPr>
              <a:xfrm>
                <a:off x="5751241" y="5567512"/>
                <a:ext cx="80996" cy="214640"/>
              </a:xfrm>
              <a:custGeom>
                <a:avLst/>
                <a:gdLst>
                  <a:gd name="connsiteX0" fmla="*/ 67497 w 80996"/>
                  <a:gd name="connsiteY0" fmla="*/ 0 h 214640"/>
                  <a:gd name="connsiteX1" fmla="*/ 13499 w 80996"/>
                  <a:gd name="connsiteY1" fmla="*/ 0 h 214640"/>
                  <a:gd name="connsiteX2" fmla="*/ 0 w 80996"/>
                  <a:gd name="connsiteY2" fmla="*/ 13499 h 214640"/>
                  <a:gd name="connsiteX3" fmla="*/ 0 w 80996"/>
                  <a:gd name="connsiteY3" fmla="*/ 214641 h 214640"/>
                  <a:gd name="connsiteX4" fmla="*/ 80997 w 80996"/>
                  <a:gd name="connsiteY4" fmla="*/ 214641 h 214640"/>
                  <a:gd name="connsiteX5" fmla="*/ 80997 w 80996"/>
                  <a:gd name="connsiteY5" fmla="*/ 13499 h 214640"/>
                  <a:gd name="connsiteX6" fmla="*/ 67497 w 80996"/>
                  <a:gd name="connsiteY6" fmla="*/ 0 h 214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996" h="214640">
                    <a:moveTo>
                      <a:pt x="67497" y="0"/>
                    </a:moveTo>
                    <a:lnTo>
                      <a:pt x="13499" y="0"/>
                    </a:lnTo>
                    <a:cubicBezTo>
                      <a:pt x="5400" y="0"/>
                      <a:pt x="0" y="5400"/>
                      <a:pt x="0" y="13499"/>
                    </a:cubicBezTo>
                    <a:lnTo>
                      <a:pt x="0" y="214641"/>
                    </a:lnTo>
                    <a:lnTo>
                      <a:pt x="80997" y="214641"/>
                    </a:lnTo>
                    <a:lnTo>
                      <a:pt x="80997" y="13499"/>
                    </a:lnTo>
                    <a:cubicBezTo>
                      <a:pt x="80997" y="6750"/>
                      <a:pt x="75597" y="0"/>
                      <a:pt x="67497" y="0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328" name="知鱼1-2"/>
              <p:cNvSpPr/>
              <p:nvPr/>
            </p:nvSpPr>
            <p:spPr>
              <a:xfrm>
                <a:off x="5378656" y="5544563"/>
                <a:ext cx="568326" cy="507578"/>
              </a:xfrm>
              <a:custGeom>
                <a:avLst/>
                <a:gdLst>
                  <a:gd name="connsiteX0" fmla="*/ 422533 w 568326"/>
                  <a:gd name="connsiteY0" fmla="*/ 283488 h 507578"/>
                  <a:gd name="connsiteX1" fmla="*/ 326687 w 568326"/>
                  <a:gd name="connsiteY1" fmla="*/ 322637 h 507578"/>
                  <a:gd name="connsiteX2" fmla="*/ 230840 w 568326"/>
                  <a:gd name="connsiteY2" fmla="*/ 283488 h 507578"/>
                  <a:gd name="connsiteX3" fmla="*/ 230840 w 568326"/>
                  <a:gd name="connsiteY3" fmla="*/ 93146 h 507578"/>
                  <a:gd name="connsiteX4" fmla="*/ 326687 w 568326"/>
                  <a:gd name="connsiteY4" fmla="*/ 53998 h 507578"/>
                  <a:gd name="connsiteX5" fmla="*/ 338836 w 568326"/>
                  <a:gd name="connsiteY5" fmla="*/ 53998 h 507578"/>
                  <a:gd name="connsiteX6" fmla="*/ 338836 w 568326"/>
                  <a:gd name="connsiteY6" fmla="*/ 0 h 507578"/>
                  <a:gd name="connsiteX7" fmla="*/ 326687 w 568326"/>
                  <a:gd name="connsiteY7" fmla="*/ 0 h 507578"/>
                  <a:gd name="connsiteX8" fmla="*/ 193042 w 568326"/>
                  <a:gd name="connsiteY8" fmla="*/ 55347 h 507578"/>
                  <a:gd name="connsiteX9" fmla="*/ 168743 w 568326"/>
                  <a:gd name="connsiteY9" fmla="*/ 294288 h 507578"/>
                  <a:gd name="connsiteX10" fmla="*/ 130945 w 568326"/>
                  <a:gd name="connsiteY10" fmla="*/ 332086 h 507578"/>
                  <a:gd name="connsiteX11" fmla="*/ 122845 w 568326"/>
                  <a:gd name="connsiteY11" fmla="*/ 323987 h 507578"/>
                  <a:gd name="connsiteX12" fmla="*/ 113395 w 568326"/>
                  <a:gd name="connsiteY12" fmla="*/ 323987 h 507578"/>
                  <a:gd name="connsiteX13" fmla="*/ 4050 w 568326"/>
                  <a:gd name="connsiteY13" fmla="*/ 433332 h 507578"/>
                  <a:gd name="connsiteX14" fmla="*/ 4050 w 568326"/>
                  <a:gd name="connsiteY14" fmla="*/ 452231 h 507578"/>
                  <a:gd name="connsiteX15" fmla="*/ 55348 w 568326"/>
                  <a:gd name="connsiteY15" fmla="*/ 503529 h 507578"/>
                  <a:gd name="connsiteX16" fmla="*/ 74247 w 568326"/>
                  <a:gd name="connsiteY16" fmla="*/ 503529 h 507578"/>
                  <a:gd name="connsiteX17" fmla="*/ 183592 w 568326"/>
                  <a:gd name="connsiteY17" fmla="*/ 394183 h 507578"/>
                  <a:gd name="connsiteX18" fmla="*/ 183592 w 568326"/>
                  <a:gd name="connsiteY18" fmla="*/ 384734 h 507578"/>
                  <a:gd name="connsiteX19" fmla="*/ 175493 w 568326"/>
                  <a:gd name="connsiteY19" fmla="*/ 376634 h 507578"/>
                  <a:gd name="connsiteX20" fmla="*/ 210591 w 568326"/>
                  <a:gd name="connsiteY20" fmla="*/ 341536 h 507578"/>
                  <a:gd name="connsiteX21" fmla="*/ 326687 w 568326"/>
                  <a:gd name="connsiteY21" fmla="*/ 380684 h 507578"/>
                  <a:gd name="connsiteX22" fmla="*/ 460331 w 568326"/>
                  <a:gd name="connsiteY22" fmla="*/ 325336 h 507578"/>
                  <a:gd name="connsiteX23" fmla="*/ 495430 w 568326"/>
                  <a:gd name="connsiteY23" fmla="*/ 275388 h 507578"/>
                  <a:gd name="connsiteX24" fmla="*/ 431982 w 568326"/>
                  <a:gd name="connsiteY24" fmla="*/ 275388 h 507578"/>
                  <a:gd name="connsiteX25" fmla="*/ 422533 w 568326"/>
                  <a:gd name="connsiteY25" fmla="*/ 283488 h 507578"/>
                  <a:gd name="connsiteX26" fmla="*/ 271339 w 568326"/>
                  <a:gd name="connsiteY26" fmla="*/ 130944 h 507578"/>
                  <a:gd name="connsiteX27" fmla="*/ 257839 w 568326"/>
                  <a:gd name="connsiteY27" fmla="*/ 144444 h 507578"/>
                  <a:gd name="connsiteX28" fmla="*/ 257839 w 568326"/>
                  <a:gd name="connsiteY28" fmla="*/ 237590 h 507578"/>
                  <a:gd name="connsiteX29" fmla="*/ 338836 w 568326"/>
                  <a:gd name="connsiteY29" fmla="*/ 237590 h 507578"/>
                  <a:gd name="connsiteX30" fmla="*/ 338836 w 568326"/>
                  <a:gd name="connsiteY30" fmla="*/ 144444 h 507578"/>
                  <a:gd name="connsiteX31" fmla="*/ 325337 w 568326"/>
                  <a:gd name="connsiteY31" fmla="*/ 130944 h 507578"/>
                  <a:gd name="connsiteX32" fmla="*/ 271339 w 568326"/>
                  <a:gd name="connsiteY32" fmla="*/ 130944 h 507578"/>
                  <a:gd name="connsiteX33" fmla="*/ 554827 w 568326"/>
                  <a:gd name="connsiteY33" fmla="*/ 90446 h 507578"/>
                  <a:gd name="connsiteX34" fmla="*/ 500829 w 568326"/>
                  <a:gd name="connsiteY34" fmla="*/ 90446 h 507578"/>
                  <a:gd name="connsiteX35" fmla="*/ 487330 w 568326"/>
                  <a:gd name="connsiteY35" fmla="*/ 103945 h 507578"/>
                  <a:gd name="connsiteX36" fmla="*/ 487330 w 568326"/>
                  <a:gd name="connsiteY36" fmla="*/ 237590 h 507578"/>
                  <a:gd name="connsiteX37" fmla="*/ 568326 w 568326"/>
                  <a:gd name="connsiteY37" fmla="*/ 237590 h 507578"/>
                  <a:gd name="connsiteX38" fmla="*/ 568326 w 568326"/>
                  <a:gd name="connsiteY38" fmla="*/ 103945 h 507578"/>
                  <a:gd name="connsiteX39" fmla="*/ 554827 w 568326"/>
                  <a:gd name="connsiteY39" fmla="*/ 90446 h 507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568326" h="507578">
                    <a:moveTo>
                      <a:pt x="422533" y="283488"/>
                    </a:moveTo>
                    <a:cubicBezTo>
                      <a:pt x="396883" y="309137"/>
                      <a:pt x="363135" y="322637"/>
                      <a:pt x="326687" y="322637"/>
                    </a:cubicBezTo>
                    <a:cubicBezTo>
                      <a:pt x="290238" y="322637"/>
                      <a:pt x="256489" y="309137"/>
                      <a:pt x="230840" y="283488"/>
                    </a:cubicBezTo>
                    <a:cubicBezTo>
                      <a:pt x="178193" y="230840"/>
                      <a:pt x="178193" y="145794"/>
                      <a:pt x="230840" y="93146"/>
                    </a:cubicBezTo>
                    <a:cubicBezTo>
                      <a:pt x="256489" y="67497"/>
                      <a:pt x="290238" y="53998"/>
                      <a:pt x="326687" y="53998"/>
                    </a:cubicBezTo>
                    <a:cubicBezTo>
                      <a:pt x="330736" y="53998"/>
                      <a:pt x="334786" y="53998"/>
                      <a:pt x="338836" y="53998"/>
                    </a:cubicBezTo>
                    <a:lnTo>
                      <a:pt x="338836" y="0"/>
                    </a:lnTo>
                    <a:cubicBezTo>
                      <a:pt x="334786" y="0"/>
                      <a:pt x="330736" y="0"/>
                      <a:pt x="326687" y="0"/>
                    </a:cubicBezTo>
                    <a:cubicBezTo>
                      <a:pt x="278089" y="0"/>
                      <a:pt x="229490" y="18899"/>
                      <a:pt x="193042" y="55347"/>
                    </a:cubicBezTo>
                    <a:cubicBezTo>
                      <a:pt x="128245" y="120145"/>
                      <a:pt x="120145" y="220041"/>
                      <a:pt x="168743" y="294288"/>
                    </a:cubicBezTo>
                    <a:lnTo>
                      <a:pt x="130945" y="332086"/>
                    </a:lnTo>
                    <a:lnTo>
                      <a:pt x="122845" y="323987"/>
                    </a:lnTo>
                    <a:cubicBezTo>
                      <a:pt x="120145" y="321286"/>
                      <a:pt x="116095" y="321286"/>
                      <a:pt x="113395" y="323987"/>
                    </a:cubicBezTo>
                    <a:lnTo>
                      <a:pt x="4050" y="433332"/>
                    </a:lnTo>
                    <a:cubicBezTo>
                      <a:pt x="-1350" y="438732"/>
                      <a:pt x="-1350" y="446831"/>
                      <a:pt x="4050" y="452231"/>
                    </a:cubicBezTo>
                    <a:lnTo>
                      <a:pt x="55348" y="503529"/>
                    </a:lnTo>
                    <a:cubicBezTo>
                      <a:pt x="60747" y="508929"/>
                      <a:pt x="68847" y="508929"/>
                      <a:pt x="74247" y="503529"/>
                    </a:cubicBezTo>
                    <a:lnTo>
                      <a:pt x="183592" y="394183"/>
                    </a:lnTo>
                    <a:cubicBezTo>
                      <a:pt x="186293" y="391484"/>
                      <a:pt x="186293" y="387434"/>
                      <a:pt x="183592" y="384734"/>
                    </a:cubicBezTo>
                    <a:lnTo>
                      <a:pt x="175493" y="376634"/>
                    </a:lnTo>
                    <a:lnTo>
                      <a:pt x="210591" y="341536"/>
                    </a:lnTo>
                    <a:cubicBezTo>
                      <a:pt x="244340" y="368535"/>
                      <a:pt x="284838" y="380684"/>
                      <a:pt x="326687" y="380684"/>
                    </a:cubicBezTo>
                    <a:cubicBezTo>
                      <a:pt x="375285" y="380684"/>
                      <a:pt x="423882" y="361785"/>
                      <a:pt x="460331" y="325336"/>
                    </a:cubicBezTo>
                    <a:cubicBezTo>
                      <a:pt x="475180" y="310487"/>
                      <a:pt x="487330" y="292938"/>
                      <a:pt x="495430" y="275388"/>
                    </a:cubicBezTo>
                    <a:lnTo>
                      <a:pt x="431982" y="275388"/>
                    </a:lnTo>
                    <a:cubicBezTo>
                      <a:pt x="429282" y="276739"/>
                      <a:pt x="426582" y="280788"/>
                      <a:pt x="422533" y="283488"/>
                    </a:cubicBezTo>
                    <a:close/>
                    <a:moveTo>
                      <a:pt x="271339" y="130944"/>
                    </a:moveTo>
                    <a:cubicBezTo>
                      <a:pt x="263239" y="130944"/>
                      <a:pt x="257839" y="136344"/>
                      <a:pt x="257839" y="144444"/>
                    </a:cubicBezTo>
                    <a:lnTo>
                      <a:pt x="257839" y="237590"/>
                    </a:lnTo>
                    <a:lnTo>
                      <a:pt x="338836" y="237590"/>
                    </a:lnTo>
                    <a:lnTo>
                      <a:pt x="338836" y="144444"/>
                    </a:lnTo>
                    <a:cubicBezTo>
                      <a:pt x="338836" y="136344"/>
                      <a:pt x="333436" y="130944"/>
                      <a:pt x="325337" y="130944"/>
                    </a:cubicBezTo>
                    <a:lnTo>
                      <a:pt x="271339" y="130944"/>
                    </a:lnTo>
                    <a:close/>
                    <a:moveTo>
                      <a:pt x="554827" y="90446"/>
                    </a:moveTo>
                    <a:lnTo>
                      <a:pt x="500829" y="90446"/>
                    </a:lnTo>
                    <a:cubicBezTo>
                      <a:pt x="492730" y="90446"/>
                      <a:pt x="487330" y="95846"/>
                      <a:pt x="487330" y="103945"/>
                    </a:cubicBezTo>
                    <a:lnTo>
                      <a:pt x="487330" y="237590"/>
                    </a:lnTo>
                    <a:lnTo>
                      <a:pt x="568326" y="237590"/>
                    </a:lnTo>
                    <a:lnTo>
                      <a:pt x="568326" y="103945"/>
                    </a:lnTo>
                    <a:cubicBezTo>
                      <a:pt x="568326" y="97196"/>
                      <a:pt x="562927" y="90446"/>
                      <a:pt x="554827" y="90446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sp>
          <p:nvSpPr>
            <p:cNvPr id="329" name="任意多边形: 形状 328"/>
            <p:cNvSpPr/>
            <p:nvPr/>
          </p:nvSpPr>
          <p:spPr>
            <a:xfrm>
              <a:off x="3585195" y="2813782"/>
              <a:ext cx="233577" cy="219113"/>
            </a:xfrm>
            <a:custGeom>
              <a:avLst/>
              <a:gdLst>
                <a:gd name="connsiteX0" fmla="*/ 492623 w 538233"/>
                <a:gd name="connsiteY0" fmla="*/ 2806 h 504903"/>
                <a:gd name="connsiteX1" fmla="*/ 17787 w 538233"/>
                <a:gd name="connsiteY1" fmla="*/ 209980 h 504903"/>
                <a:gd name="connsiteX2" fmla="*/ 16275 w 538233"/>
                <a:gd name="connsiteY2" fmla="*/ 264420 h 504903"/>
                <a:gd name="connsiteX3" fmla="*/ 113057 w 538233"/>
                <a:gd name="connsiteY3" fmla="*/ 314323 h 504903"/>
                <a:gd name="connsiteX4" fmla="*/ 400378 w 538233"/>
                <a:gd name="connsiteY4" fmla="*/ 114710 h 504903"/>
                <a:gd name="connsiteX5" fmla="*/ 406427 w 538233"/>
                <a:gd name="connsiteY5" fmla="*/ 117735 h 504903"/>
                <a:gd name="connsiteX6" fmla="*/ 165985 w 538233"/>
                <a:gd name="connsiteY6" fmla="*/ 347592 h 504903"/>
                <a:gd name="connsiteX7" fmla="*/ 156911 w 538233"/>
                <a:gd name="connsiteY7" fmla="*/ 368763 h 504903"/>
                <a:gd name="connsiteX8" fmla="*/ 156911 w 538233"/>
                <a:gd name="connsiteY8" fmla="*/ 474618 h 504903"/>
                <a:gd name="connsiteX9" fmla="*/ 212863 w 538233"/>
                <a:gd name="connsiteY9" fmla="*/ 489740 h 504903"/>
                <a:gd name="connsiteX10" fmla="*/ 271840 w 538233"/>
                <a:gd name="connsiteY10" fmla="*/ 394470 h 504903"/>
                <a:gd name="connsiteX11" fmla="*/ 395842 w 538233"/>
                <a:gd name="connsiteY11" fmla="*/ 457983 h 504903"/>
                <a:gd name="connsiteX12" fmla="*/ 439696 w 538233"/>
                <a:gd name="connsiteY12" fmla="*/ 438325 h 504903"/>
                <a:gd name="connsiteX13" fmla="*/ 537990 w 538233"/>
                <a:gd name="connsiteY13" fmla="*/ 36075 h 504903"/>
                <a:gd name="connsiteX14" fmla="*/ 492623 w 538233"/>
                <a:gd name="connsiteY14" fmla="*/ 2806 h 50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8233" h="504903">
                  <a:moveTo>
                    <a:pt x="492623" y="2806"/>
                  </a:moveTo>
                  <a:lnTo>
                    <a:pt x="17787" y="209980"/>
                  </a:lnTo>
                  <a:cubicBezTo>
                    <a:pt x="-4896" y="220566"/>
                    <a:pt x="-6408" y="252322"/>
                    <a:pt x="16275" y="264420"/>
                  </a:cubicBezTo>
                  <a:lnTo>
                    <a:pt x="113057" y="314323"/>
                  </a:lnTo>
                  <a:lnTo>
                    <a:pt x="400378" y="114710"/>
                  </a:lnTo>
                  <a:cubicBezTo>
                    <a:pt x="403403" y="113198"/>
                    <a:pt x="406427" y="114710"/>
                    <a:pt x="406427" y="117735"/>
                  </a:cubicBezTo>
                  <a:lnTo>
                    <a:pt x="165985" y="347592"/>
                  </a:lnTo>
                  <a:cubicBezTo>
                    <a:pt x="159936" y="353640"/>
                    <a:pt x="156911" y="361201"/>
                    <a:pt x="156911" y="368763"/>
                  </a:cubicBezTo>
                  <a:lnTo>
                    <a:pt x="156911" y="474618"/>
                  </a:lnTo>
                  <a:cubicBezTo>
                    <a:pt x="156911" y="504862"/>
                    <a:pt x="197741" y="516960"/>
                    <a:pt x="212863" y="489740"/>
                  </a:cubicBezTo>
                  <a:lnTo>
                    <a:pt x="271840" y="394470"/>
                  </a:lnTo>
                  <a:lnTo>
                    <a:pt x="395842" y="457983"/>
                  </a:lnTo>
                  <a:cubicBezTo>
                    <a:pt x="413988" y="467057"/>
                    <a:pt x="435159" y="457983"/>
                    <a:pt x="439696" y="438325"/>
                  </a:cubicBezTo>
                  <a:lnTo>
                    <a:pt x="537990" y="36075"/>
                  </a:lnTo>
                  <a:cubicBezTo>
                    <a:pt x="541014" y="13392"/>
                    <a:pt x="515307" y="-7779"/>
                    <a:pt x="492623" y="2806"/>
                  </a:cubicBezTo>
                  <a:close/>
                </a:path>
              </a:pathLst>
            </a:custGeom>
            <a:solidFill>
              <a:schemeClr val="accent2"/>
            </a:solidFill>
            <a:ln w="151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汉仪雅酷黑 65W" panose="020B0604020202020204" pitchFamily="34" charset="-122"/>
                <a:ea typeface="汉仪雅酷黑 65W" panose="020B0604020202020204" pitchFamily="34" charset="-122"/>
              </a:endParaRPr>
            </a:p>
          </p:txBody>
        </p:sp>
        <p:grpSp>
          <p:nvGrpSpPr>
            <p:cNvPr id="330" name="图形 2"/>
            <p:cNvGrpSpPr/>
            <p:nvPr/>
          </p:nvGrpSpPr>
          <p:grpSpPr>
            <a:xfrm>
              <a:off x="4489226" y="1634127"/>
              <a:ext cx="242815" cy="221159"/>
              <a:chOff x="7366261" y="4614577"/>
              <a:chExt cx="559520" cy="509617"/>
            </a:xfrm>
            <a:solidFill>
              <a:schemeClr val="accent1"/>
            </a:solidFill>
          </p:grpSpPr>
          <p:sp>
            <p:nvSpPr>
              <p:cNvPr id="331" name="任意多边形: 形状 330"/>
              <p:cNvSpPr/>
              <p:nvPr/>
            </p:nvSpPr>
            <p:spPr>
              <a:xfrm>
                <a:off x="7366261" y="4614577"/>
                <a:ext cx="500543" cy="438542"/>
              </a:xfrm>
              <a:custGeom>
                <a:avLst/>
                <a:gdLst>
                  <a:gd name="connsiteX0" fmla="*/ 468787 w 500543"/>
                  <a:gd name="connsiteY0" fmla="*/ 0 h 438542"/>
                  <a:gd name="connsiteX1" fmla="*/ 408298 w 500543"/>
                  <a:gd name="connsiteY1" fmla="*/ 0 h 438542"/>
                  <a:gd name="connsiteX2" fmla="*/ 378054 w 500543"/>
                  <a:gd name="connsiteY2" fmla="*/ 30244 h 438542"/>
                  <a:gd name="connsiteX3" fmla="*/ 347810 w 500543"/>
                  <a:gd name="connsiteY3" fmla="*/ 60489 h 438542"/>
                  <a:gd name="connsiteX4" fmla="*/ 317565 w 500543"/>
                  <a:gd name="connsiteY4" fmla="*/ 30244 h 438542"/>
                  <a:gd name="connsiteX5" fmla="*/ 287321 w 500543"/>
                  <a:gd name="connsiteY5" fmla="*/ 0 h 438542"/>
                  <a:gd name="connsiteX6" fmla="*/ 211710 w 500543"/>
                  <a:gd name="connsiteY6" fmla="*/ 0 h 438542"/>
                  <a:gd name="connsiteX7" fmla="*/ 181466 w 500543"/>
                  <a:gd name="connsiteY7" fmla="*/ 30244 h 438542"/>
                  <a:gd name="connsiteX8" fmla="*/ 151222 w 500543"/>
                  <a:gd name="connsiteY8" fmla="*/ 60489 h 438542"/>
                  <a:gd name="connsiteX9" fmla="*/ 120977 w 500543"/>
                  <a:gd name="connsiteY9" fmla="*/ 30244 h 438542"/>
                  <a:gd name="connsiteX10" fmla="*/ 90733 w 500543"/>
                  <a:gd name="connsiteY10" fmla="*/ 0 h 438542"/>
                  <a:gd name="connsiteX11" fmla="*/ 30244 w 500543"/>
                  <a:gd name="connsiteY11" fmla="*/ 0 h 438542"/>
                  <a:gd name="connsiteX12" fmla="*/ 0 w 500543"/>
                  <a:gd name="connsiteY12" fmla="*/ 30244 h 438542"/>
                  <a:gd name="connsiteX13" fmla="*/ 0 w 500543"/>
                  <a:gd name="connsiteY13" fmla="*/ 408298 h 438542"/>
                  <a:gd name="connsiteX14" fmla="*/ 30244 w 500543"/>
                  <a:gd name="connsiteY14" fmla="*/ 438543 h 438542"/>
                  <a:gd name="connsiteX15" fmla="*/ 260101 w 500543"/>
                  <a:gd name="connsiteY15" fmla="*/ 438543 h 438542"/>
                  <a:gd name="connsiteX16" fmla="*/ 248003 w 500543"/>
                  <a:gd name="connsiteY16" fmla="*/ 373518 h 438542"/>
                  <a:gd name="connsiteX17" fmla="*/ 424933 w 500543"/>
                  <a:gd name="connsiteY17" fmla="*/ 196588 h 438542"/>
                  <a:gd name="connsiteX18" fmla="*/ 500544 w 500543"/>
                  <a:gd name="connsiteY18" fmla="*/ 213223 h 438542"/>
                  <a:gd name="connsiteX19" fmla="*/ 500544 w 500543"/>
                  <a:gd name="connsiteY19" fmla="*/ 30244 h 438542"/>
                  <a:gd name="connsiteX20" fmla="*/ 468787 w 500543"/>
                  <a:gd name="connsiteY20" fmla="*/ 0 h 438542"/>
                  <a:gd name="connsiteX21" fmla="*/ 90733 w 500543"/>
                  <a:gd name="connsiteY21" fmla="*/ 365957 h 438542"/>
                  <a:gd name="connsiteX22" fmla="*/ 60489 w 500543"/>
                  <a:gd name="connsiteY22" fmla="*/ 335712 h 438542"/>
                  <a:gd name="connsiteX23" fmla="*/ 90733 w 500543"/>
                  <a:gd name="connsiteY23" fmla="*/ 305468 h 438542"/>
                  <a:gd name="connsiteX24" fmla="*/ 120977 w 500543"/>
                  <a:gd name="connsiteY24" fmla="*/ 335712 h 438542"/>
                  <a:gd name="connsiteX25" fmla="*/ 90733 w 500543"/>
                  <a:gd name="connsiteY25" fmla="*/ 365957 h 438542"/>
                  <a:gd name="connsiteX26" fmla="*/ 90733 w 500543"/>
                  <a:gd name="connsiteY26" fmla="*/ 275224 h 438542"/>
                  <a:gd name="connsiteX27" fmla="*/ 60489 w 500543"/>
                  <a:gd name="connsiteY27" fmla="*/ 244979 h 438542"/>
                  <a:gd name="connsiteX28" fmla="*/ 90733 w 500543"/>
                  <a:gd name="connsiteY28" fmla="*/ 214735 h 438542"/>
                  <a:gd name="connsiteX29" fmla="*/ 120977 w 500543"/>
                  <a:gd name="connsiteY29" fmla="*/ 244979 h 438542"/>
                  <a:gd name="connsiteX30" fmla="*/ 90733 w 500543"/>
                  <a:gd name="connsiteY30" fmla="*/ 275224 h 438542"/>
                  <a:gd name="connsiteX31" fmla="*/ 181466 w 500543"/>
                  <a:gd name="connsiteY31" fmla="*/ 365957 h 438542"/>
                  <a:gd name="connsiteX32" fmla="*/ 151222 w 500543"/>
                  <a:gd name="connsiteY32" fmla="*/ 335712 h 438542"/>
                  <a:gd name="connsiteX33" fmla="*/ 181466 w 500543"/>
                  <a:gd name="connsiteY33" fmla="*/ 305468 h 438542"/>
                  <a:gd name="connsiteX34" fmla="*/ 211710 w 500543"/>
                  <a:gd name="connsiteY34" fmla="*/ 335712 h 438542"/>
                  <a:gd name="connsiteX35" fmla="*/ 181466 w 500543"/>
                  <a:gd name="connsiteY35" fmla="*/ 365957 h 438542"/>
                  <a:gd name="connsiteX36" fmla="*/ 181466 w 500543"/>
                  <a:gd name="connsiteY36" fmla="*/ 275224 h 438542"/>
                  <a:gd name="connsiteX37" fmla="*/ 151222 w 500543"/>
                  <a:gd name="connsiteY37" fmla="*/ 244979 h 438542"/>
                  <a:gd name="connsiteX38" fmla="*/ 181466 w 500543"/>
                  <a:gd name="connsiteY38" fmla="*/ 214735 h 438542"/>
                  <a:gd name="connsiteX39" fmla="*/ 211710 w 500543"/>
                  <a:gd name="connsiteY39" fmla="*/ 244979 h 438542"/>
                  <a:gd name="connsiteX40" fmla="*/ 181466 w 500543"/>
                  <a:gd name="connsiteY40" fmla="*/ 275224 h 438542"/>
                  <a:gd name="connsiteX41" fmla="*/ 181466 w 500543"/>
                  <a:gd name="connsiteY41" fmla="*/ 184491 h 438542"/>
                  <a:gd name="connsiteX42" fmla="*/ 151222 w 500543"/>
                  <a:gd name="connsiteY42" fmla="*/ 154246 h 438542"/>
                  <a:gd name="connsiteX43" fmla="*/ 181466 w 500543"/>
                  <a:gd name="connsiteY43" fmla="*/ 124002 h 438542"/>
                  <a:gd name="connsiteX44" fmla="*/ 211710 w 500543"/>
                  <a:gd name="connsiteY44" fmla="*/ 154246 h 438542"/>
                  <a:gd name="connsiteX45" fmla="*/ 181466 w 500543"/>
                  <a:gd name="connsiteY45" fmla="*/ 184491 h 438542"/>
                  <a:gd name="connsiteX46" fmla="*/ 272199 w 500543"/>
                  <a:gd name="connsiteY46" fmla="*/ 184491 h 438542"/>
                  <a:gd name="connsiteX47" fmla="*/ 241955 w 500543"/>
                  <a:gd name="connsiteY47" fmla="*/ 154246 h 438542"/>
                  <a:gd name="connsiteX48" fmla="*/ 272199 w 500543"/>
                  <a:gd name="connsiteY48" fmla="*/ 124002 h 438542"/>
                  <a:gd name="connsiteX49" fmla="*/ 302443 w 500543"/>
                  <a:gd name="connsiteY49" fmla="*/ 154246 h 438542"/>
                  <a:gd name="connsiteX50" fmla="*/ 272199 w 500543"/>
                  <a:gd name="connsiteY50" fmla="*/ 184491 h 438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500543" h="438542">
                    <a:moveTo>
                      <a:pt x="468787" y="0"/>
                    </a:moveTo>
                    <a:lnTo>
                      <a:pt x="408298" y="0"/>
                    </a:lnTo>
                    <a:cubicBezTo>
                      <a:pt x="391664" y="0"/>
                      <a:pt x="378054" y="13610"/>
                      <a:pt x="378054" y="30244"/>
                    </a:cubicBezTo>
                    <a:cubicBezTo>
                      <a:pt x="378054" y="46879"/>
                      <a:pt x="364444" y="60489"/>
                      <a:pt x="347810" y="60489"/>
                    </a:cubicBezTo>
                    <a:cubicBezTo>
                      <a:pt x="331175" y="60489"/>
                      <a:pt x="317565" y="46879"/>
                      <a:pt x="317565" y="30244"/>
                    </a:cubicBezTo>
                    <a:cubicBezTo>
                      <a:pt x="317565" y="13610"/>
                      <a:pt x="303956" y="0"/>
                      <a:pt x="287321" y="0"/>
                    </a:cubicBezTo>
                    <a:lnTo>
                      <a:pt x="211710" y="0"/>
                    </a:lnTo>
                    <a:cubicBezTo>
                      <a:pt x="195076" y="0"/>
                      <a:pt x="181466" y="13610"/>
                      <a:pt x="181466" y="30244"/>
                    </a:cubicBezTo>
                    <a:cubicBezTo>
                      <a:pt x="181466" y="46879"/>
                      <a:pt x="167856" y="60489"/>
                      <a:pt x="151222" y="60489"/>
                    </a:cubicBezTo>
                    <a:cubicBezTo>
                      <a:pt x="134587" y="60489"/>
                      <a:pt x="120977" y="46879"/>
                      <a:pt x="120977" y="30244"/>
                    </a:cubicBezTo>
                    <a:cubicBezTo>
                      <a:pt x="120977" y="13610"/>
                      <a:pt x="107367" y="0"/>
                      <a:pt x="90733" y="0"/>
                    </a:cubicBezTo>
                    <a:lnTo>
                      <a:pt x="30244" y="0"/>
                    </a:lnTo>
                    <a:cubicBezTo>
                      <a:pt x="13610" y="0"/>
                      <a:pt x="0" y="13610"/>
                      <a:pt x="0" y="30244"/>
                    </a:cubicBezTo>
                    <a:lnTo>
                      <a:pt x="0" y="408298"/>
                    </a:lnTo>
                    <a:cubicBezTo>
                      <a:pt x="0" y="424933"/>
                      <a:pt x="13610" y="438543"/>
                      <a:pt x="30244" y="438543"/>
                    </a:cubicBezTo>
                    <a:lnTo>
                      <a:pt x="260101" y="438543"/>
                    </a:lnTo>
                    <a:cubicBezTo>
                      <a:pt x="252540" y="418884"/>
                      <a:pt x="248003" y="396201"/>
                      <a:pt x="248003" y="373518"/>
                    </a:cubicBezTo>
                    <a:cubicBezTo>
                      <a:pt x="248003" y="276736"/>
                      <a:pt x="326639" y="196588"/>
                      <a:pt x="424933" y="196588"/>
                    </a:cubicBezTo>
                    <a:cubicBezTo>
                      <a:pt x="452153" y="196588"/>
                      <a:pt x="477861" y="202637"/>
                      <a:pt x="500544" y="213223"/>
                    </a:cubicBezTo>
                    <a:lnTo>
                      <a:pt x="500544" y="30244"/>
                    </a:lnTo>
                    <a:cubicBezTo>
                      <a:pt x="499031" y="13610"/>
                      <a:pt x="485422" y="0"/>
                      <a:pt x="468787" y="0"/>
                    </a:cubicBezTo>
                    <a:close/>
                    <a:moveTo>
                      <a:pt x="90733" y="365957"/>
                    </a:moveTo>
                    <a:cubicBezTo>
                      <a:pt x="74099" y="365957"/>
                      <a:pt x="60489" y="352347"/>
                      <a:pt x="60489" y="335712"/>
                    </a:cubicBezTo>
                    <a:cubicBezTo>
                      <a:pt x="60489" y="319078"/>
                      <a:pt x="74099" y="305468"/>
                      <a:pt x="90733" y="305468"/>
                    </a:cubicBezTo>
                    <a:cubicBezTo>
                      <a:pt x="107367" y="305468"/>
                      <a:pt x="120977" y="319078"/>
                      <a:pt x="120977" y="335712"/>
                    </a:cubicBezTo>
                    <a:cubicBezTo>
                      <a:pt x="120977" y="352347"/>
                      <a:pt x="107367" y="365957"/>
                      <a:pt x="90733" y="365957"/>
                    </a:cubicBezTo>
                    <a:close/>
                    <a:moveTo>
                      <a:pt x="90733" y="275224"/>
                    </a:moveTo>
                    <a:cubicBezTo>
                      <a:pt x="74099" y="275224"/>
                      <a:pt x="60489" y="261614"/>
                      <a:pt x="60489" y="244979"/>
                    </a:cubicBezTo>
                    <a:cubicBezTo>
                      <a:pt x="60489" y="228345"/>
                      <a:pt x="74099" y="214735"/>
                      <a:pt x="90733" y="214735"/>
                    </a:cubicBezTo>
                    <a:cubicBezTo>
                      <a:pt x="107367" y="214735"/>
                      <a:pt x="120977" y="228345"/>
                      <a:pt x="120977" y="244979"/>
                    </a:cubicBezTo>
                    <a:cubicBezTo>
                      <a:pt x="120977" y="261614"/>
                      <a:pt x="107367" y="275224"/>
                      <a:pt x="90733" y="275224"/>
                    </a:cubicBezTo>
                    <a:close/>
                    <a:moveTo>
                      <a:pt x="181466" y="365957"/>
                    </a:moveTo>
                    <a:cubicBezTo>
                      <a:pt x="164832" y="365957"/>
                      <a:pt x="151222" y="352347"/>
                      <a:pt x="151222" y="335712"/>
                    </a:cubicBezTo>
                    <a:cubicBezTo>
                      <a:pt x="151222" y="319078"/>
                      <a:pt x="164832" y="305468"/>
                      <a:pt x="181466" y="305468"/>
                    </a:cubicBezTo>
                    <a:cubicBezTo>
                      <a:pt x="198100" y="305468"/>
                      <a:pt x="211710" y="319078"/>
                      <a:pt x="211710" y="335712"/>
                    </a:cubicBezTo>
                    <a:cubicBezTo>
                      <a:pt x="211710" y="352347"/>
                      <a:pt x="198100" y="365957"/>
                      <a:pt x="181466" y="365957"/>
                    </a:cubicBezTo>
                    <a:close/>
                    <a:moveTo>
                      <a:pt x="181466" y="275224"/>
                    </a:moveTo>
                    <a:cubicBezTo>
                      <a:pt x="164832" y="275224"/>
                      <a:pt x="151222" y="261614"/>
                      <a:pt x="151222" y="244979"/>
                    </a:cubicBezTo>
                    <a:cubicBezTo>
                      <a:pt x="151222" y="228345"/>
                      <a:pt x="164832" y="214735"/>
                      <a:pt x="181466" y="214735"/>
                    </a:cubicBezTo>
                    <a:cubicBezTo>
                      <a:pt x="198100" y="214735"/>
                      <a:pt x="211710" y="228345"/>
                      <a:pt x="211710" y="244979"/>
                    </a:cubicBezTo>
                    <a:cubicBezTo>
                      <a:pt x="211710" y="261614"/>
                      <a:pt x="198100" y="275224"/>
                      <a:pt x="181466" y="275224"/>
                    </a:cubicBezTo>
                    <a:close/>
                    <a:moveTo>
                      <a:pt x="181466" y="184491"/>
                    </a:moveTo>
                    <a:cubicBezTo>
                      <a:pt x="164832" y="184491"/>
                      <a:pt x="151222" y="170881"/>
                      <a:pt x="151222" y="154246"/>
                    </a:cubicBezTo>
                    <a:cubicBezTo>
                      <a:pt x="151222" y="137612"/>
                      <a:pt x="164832" y="124002"/>
                      <a:pt x="181466" y="124002"/>
                    </a:cubicBezTo>
                    <a:cubicBezTo>
                      <a:pt x="198100" y="124002"/>
                      <a:pt x="211710" y="137612"/>
                      <a:pt x="211710" y="154246"/>
                    </a:cubicBezTo>
                    <a:cubicBezTo>
                      <a:pt x="211710" y="170881"/>
                      <a:pt x="198100" y="184491"/>
                      <a:pt x="181466" y="184491"/>
                    </a:cubicBezTo>
                    <a:close/>
                    <a:moveTo>
                      <a:pt x="272199" y="184491"/>
                    </a:moveTo>
                    <a:cubicBezTo>
                      <a:pt x="255565" y="184491"/>
                      <a:pt x="241955" y="170881"/>
                      <a:pt x="241955" y="154246"/>
                    </a:cubicBezTo>
                    <a:cubicBezTo>
                      <a:pt x="241955" y="137612"/>
                      <a:pt x="255565" y="124002"/>
                      <a:pt x="272199" y="124002"/>
                    </a:cubicBezTo>
                    <a:cubicBezTo>
                      <a:pt x="288833" y="124002"/>
                      <a:pt x="302443" y="137612"/>
                      <a:pt x="302443" y="154246"/>
                    </a:cubicBezTo>
                    <a:cubicBezTo>
                      <a:pt x="302443" y="170881"/>
                      <a:pt x="288833" y="184491"/>
                      <a:pt x="272199" y="184491"/>
                    </a:cubicBezTo>
                    <a:close/>
                  </a:path>
                </a:pathLst>
              </a:custGeom>
              <a:grpFill/>
              <a:ln w="151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332" name="任意多边形: 形状 331"/>
              <p:cNvSpPr/>
              <p:nvPr/>
            </p:nvSpPr>
            <p:spPr>
              <a:xfrm>
                <a:off x="7653582" y="4851995"/>
                <a:ext cx="272198" cy="272198"/>
              </a:xfrm>
              <a:custGeom>
                <a:avLst/>
                <a:gdLst>
                  <a:gd name="connsiteX0" fmla="*/ 136099 w 272198"/>
                  <a:gd name="connsiteY0" fmla="*/ 0 h 272198"/>
                  <a:gd name="connsiteX1" fmla="*/ 0 w 272198"/>
                  <a:gd name="connsiteY1" fmla="*/ 136099 h 272198"/>
                  <a:gd name="connsiteX2" fmla="*/ 136099 w 272198"/>
                  <a:gd name="connsiteY2" fmla="*/ 272199 h 272198"/>
                  <a:gd name="connsiteX3" fmla="*/ 272199 w 272198"/>
                  <a:gd name="connsiteY3" fmla="*/ 136099 h 272198"/>
                  <a:gd name="connsiteX4" fmla="*/ 136099 w 272198"/>
                  <a:gd name="connsiteY4" fmla="*/ 0 h 272198"/>
                  <a:gd name="connsiteX5" fmla="*/ 155758 w 272198"/>
                  <a:gd name="connsiteY5" fmla="*/ 143661 h 272198"/>
                  <a:gd name="connsiteX6" fmla="*/ 136099 w 272198"/>
                  <a:gd name="connsiteY6" fmla="*/ 163319 h 272198"/>
                  <a:gd name="connsiteX7" fmla="*/ 60489 w 272198"/>
                  <a:gd name="connsiteY7" fmla="*/ 163319 h 272198"/>
                  <a:gd name="connsiteX8" fmla="*/ 40830 w 272198"/>
                  <a:gd name="connsiteY8" fmla="*/ 143661 h 272198"/>
                  <a:gd name="connsiteX9" fmla="*/ 60489 w 272198"/>
                  <a:gd name="connsiteY9" fmla="*/ 124001 h 272198"/>
                  <a:gd name="connsiteX10" fmla="*/ 117953 w 272198"/>
                  <a:gd name="connsiteY10" fmla="*/ 124001 h 272198"/>
                  <a:gd name="connsiteX11" fmla="*/ 117953 w 272198"/>
                  <a:gd name="connsiteY11" fmla="*/ 51415 h 272198"/>
                  <a:gd name="connsiteX12" fmla="*/ 137612 w 272198"/>
                  <a:gd name="connsiteY12" fmla="*/ 31757 h 272198"/>
                  <a:gd name="connsiteX13" fmla="*/ 157270 w 272198"/>
                  <a:gd name="connsiteY13" fmla="*/ 51415 h 272198"/>
                  <a:gd name="connsiteX14" fmla="*/ 157270 w 272198"/>
                  <a:gd name="connsiteY14" fmla="*/ 143661 h 272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72198" h="272198">
                    <a:moveTo>
                      <a:pt x="136099" y="0"/>
                    </a:moveTo>
                    <a:cubicBezTo>
                      <a:pt x="60489" y="0"/>
                      <a:pt x="0" y="60489"/>
                      <a:pt x="0" y="136099"/>
                    </a:cubicBezTo>
                    <a:cubicBezTo>
                      <a:pt x="0" y="211710"/>
                      <a:pt x="60489" y="272199"/>
                      <a:pt x="136099" y="272199"/>
                    </a:cubicBezTo>
                    <a:cubicBezTo>
                      <a:pt x="211710" y="272199"/>
                      <a:pt x="272199" y="211710"/>
                      <a:pt x="272199" y="136099"/>
                    </a:cubicBezTo>
                    <a:cubicBezTo>
                      <a:pt x="272199" y="60489"/>
                      <a:pt x="211710" y="0"/>
                      <a:pt x="136099" y="0"/>
                    </a:cubicBezTo>
                    <a:close/>
                    <a:moveTo>
                      <a:pt x="155758" y="143661"/>
                    </a:moveTo>
                    <a:cubicBezTo>
                      <a:pt x="155758" y="154246"/>
                      <a:pt x="146685" y="163319"/>
                      <a:pt x="136099" y="163319"/>
                    </a:cubicBezTo>
                    <a:lnTo>
                      <a:pt x="60489" y="163319"/>
                    </a:lnTo>
                    <a:cubicBezTo>
                      <a:pt x="49903" y="163319"/>
                      <a:pt x="40830" y="154246"/>
                      <a:pt x="40830" y="143661"/>
                    </a:cubicBezTo>
                    <a:cubicBezTo>
                      <a:pt x="40830" y="133075"/>
                      <a:pt x="49903" y="124001"/>
                      <a:pt x="60489" y="124001"/>
                    </a:cubicBezTo>
                    <a:lnTo>
                      <a:pt x="117953" y="124001"/>
                    </a:lnTo>
                    <a:lnTo>
                      <a:pt x="117953" y="51415"/>
                    </a:lnTo>
                    <a:cubicBezTo>
                      <a:pt x="117953" y="40830"/>
                      <a:pt x="127026" y="31757"/>
                      <a:pt x="137612" y="31757"/>
                    </a:cubicBezTo>
                    <a:cubicBezTo>
                      <a:pt x="148197" y="31757"/>
                      <a:pt x="157270" y="40830"/>
                      <a:pt x="157270" y="51415"/>
                    </a:cubicBezTo>
                    <a:lnTo>
                      <a:pt x="157270" y="143661"/>
                    </a:lnTo>
                    <a:close/>
                  </a:path>
                </a:pathLst>
              </a:custGeom>
              <a:grpFill/>
              <a:ln w="151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333" name="图形 2"/>
            <p:cNvGrpSpPr/>
            <p:nvPr/>
          </p:nvGrpSpPr>
          <p:grpSpPr>
            <a:xfrm>
              <a:off x="7456819" y="5266141"/>
              <a:ext cx="252659" cy="196877"/>
              <a:chOff x="4270754" y="4643309"/>
              <a:chExt cx="582203" cy="453664"/>
            </a:xfrm>
            <a:solidFill>
              <a:schemeClr val="accent5"/>
            </a:solidFill>
          </p:grpSpPr>
          <p:sp>
            <p:nvSpPr>
              <p:cNvPr id="334" name="任意多边形: 形状 333"/>
              <p:cNvSpPr/>
              <p:nvPr/>
            </p:nvSpPr>
            <p:spPr>
              <a:xfrm>
                <a:off x="4270754" y="4779409"/>
                <a:ext cx="60488" cy="317565"/>
              </a:xfrm>
              <a:custGeom>
                <a:avLst/>
                <a:gdLst>
                  <a:gd name="connsiteX0" fmla="*/ 30244 w 60488"/>
                  <a:gd name="connsiteY0" fmla="*/ 0 h 317565"/>
                  <a:gd name="connsiteX1" fmla="*/ 0 w 60488"/>
                  <a:gd name="connsiteY1" fmla="*/ 30244 h 317565"/>
                  <a:gd name="connsiteX2" fmla="*/ 0 w 60488"/>
                  <a:gd name="connsiteY2" fmla="*/ 287321 h 317565"/>
                  <a:gd name="connsiteX3" fmla="*/ 30244 w 60488"/>
                  <a:gd name="connsiteY3" fmla="*/ 317565 h 317565"/>
                  <a:gd name="connsiteX4" fmla="*/ 60489 w 60488"/>
                  <a:gd name="connsiteY4" fmla="*/ 287321 h 317565"/>
                  <a:gd name="connsiteX5" fmla="*/ 60489 w 60488"/>
                  <a:gd name="connsiteY5" fmla="*/ 30244 h 317565"/>
                  <a:gd name="connsiteX6" fmla="*/ 30244 w 60488"/>
                  <a:gd name="connsiteY6" fmla="*/ 0 h 31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488" h="317565">
                    <a:moveTo>
                      <a:pt x="30244" y="0"/>
                    </a:moveTo>
                    <a:cubicBezTo>
                      <a:pt x="13610" y="0"/>
                      <a:pt x="0" y="13610"/>
                      <a:pt x="0" y="30244"/>
                    </a:cubicBezTo>
                    <a:lnTo>
                      <a:pt x="0" y="287321"/>
                    </a:lnTo>
                    <a:cubicBezTo>
                      <a:pt x="0" y="303956"/>
                      <a:pt x="13610" y="317565"/>
                      <a:pt x="30244" y="317565"/>
                    </a:cubicBezTo>
                    <a:cubicBezTo>
                      <a:pt x="46879" y="317565"/>
                      <a:pt x="60489" y="303956"/>
                      <a:pt x="60489" y="287321"/>
                    </a:cubicBezTo>
                    <a:lnTo>
                      <a:pt x="60489" y="30244"/>
                    </a:lnTo>
                    <a:cubicBezTo>
                      <a:pt x="60489" y="12098"/>
                      <a:pt x="46879" y="0"/>
                      <a:pt x="30244" y="0"/>
                    </a:cubicBezTo>
                    <a:close/>
                  </a:path>
                </a:pathLst>
              </a:custGeom>
              <a:grpFill/>
              <a:ln w="151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335" name="任意多边形: 形状 334"/>
              <p:cNvSpPr/>
              <p:nvPr/>
            </p:nvSpPr>
            <p:spPr>
              <a:xfrm>
                <a:off x="4369048" y="4643309"/>
                <a:ext cx="483909" cy="453664"/>
              </a:xfrm>
              <a:custGeom>
                <a:avLst/>
                <a:gdLst>
                  <a:gd name="connsiteX0" fmla="*/ 453665 w 483909"/>
                  <a:gd name="connsiteY0" fmla="*/ 0 h 453664"/>
                  <a:gd name="connsiteX1" fmla="*/ 30244 w 483909"/>
                  <a:gd name="connsiteY1" fmla="*/ 0 h 453664"/>
                  <a:gd name="connsiteX2" fmla="*/ 0 w 483909"/>
                  <a:gd name="connsiteY2" fmla="*/ 31757 h 453664"/>
                  <a:gd name="connsiteX3" fmla="*/ 0 w 483909"/>
                  <a:gd name="connsiteY3" fmla="*/ 453665 h 453664"/>
                  <a:gd name="connsiteX4" fmla="*/ 423421 w 483909"/>
                  <a:gd name="connsiteY4" fmla="*/ 453665 h 453664"/>
                  <a:gd name="connsiteX5" fmla="*/ 483909 w 483909"/>
                  <a:gd name="connsiteY5" fmla="*/ 391664 h 453664"/>
                  <a:gd name="connsiteX6" fmla="*/ 483909 w 483909"/>
                  <a:gd name="connsiteY6" fmla="*/ 31757 h 453664"/>
                  <a:gd name="connsiteX7" fmla="*/ 453665 w 483909"/>
                  <a:gd name="connsiteY7" fmla="*/ 0 h 453664"/>
                  <a:gd name="connsiteX8" fmla="*/ 272199 w 483909"/>
                  <a:gd name="connsiteY8" fmla="*/ 90733 h 453664"/>
                  <a:gd name="connsiteX9" fmla="*/ 287321 w 483909"/>
                  <a:gd name="connsiteY9" fmla="*/ 75611 h 453664"/>
                  <a:gd name="connsiteX10" fmla="*/ 378054 w 483909"/>
                  <a:gd name="connsiteY10" fmla="*/ 75611 h 453664"/>
                  <a:gd name="connsiteX11" fmla="*/ 393176 w 483909"/>
                  <a:gd name="connsiteY11" fmla="*/ 90733 h 453664"/>
                  <a:gd name="connsiteX12" fmla="*/ 393176 w 483909"/>
                  <a:gd name="connsiteY12" fmla="*/ 181466 h 453664"/>
                  <a:gd name="connsiteX13" fmla="*/ 378054 w 483909"/>
                  <a:gd name="connsiteY13" fmla="*/ 196588 h 453664"/>
                  <a:gd name="connsiteX14" fmla="*/ 287321 w 483909"/>
                  <a:gd name="connsiteY14" fmla="*/ 196588 h 453664"/>
                  <a:gd name="connsiteX15" fmla="*/ 272199 w 483909"/>
                  <a:gd name="connsiteY15" fmla="*/ 181466 h 453664"/>
                  <a:gd name="connsiteX16" fmla="*/ 272199 w 483909"/>
                  <a:gd name="connsiteY16" fmla="*/ 90733 h 453664"/>
                  <a:gd name="connsiteX17" fmla="*/ 98294 w 483909"/>
                  <a:gd name="connsiteY17" fmla="*/ 93758 h 453664"/>
                  <a:gd name="connsiteX18" fmla="*/ 189027 w 483909"/>
                  <a:gd name="connsiteY18" fmla="*/ 93758 h 453664"/>
                  <a:gd name="connsiteX19" fmla="*/ 208686 w 483909"/>
                  <a:gd name="connsiteY19" fmla="*/ 113416 h 453664"/>
                  <a:gd name="connsiteX20" fmla="*/ 189027 w 483909"/>
                  <a:gd name="connsiteY20" fmla="*/ 133075 h 453664"/>
                  <a:gd name="connsiteX21" fmla="*/ 98294 w 483909"/>
                  <a:gd name="connsiteY21" fmla="*/ 133075 h 453664"/>
                  <a:gd name="connsiteX22" fmla="*/ 78635 w 483909"/>
                  <a:gd name="connsiteY22" fmla="*/ 113416 h 453664"/>
                  <a:gd name="connsiteX23" fmla="*/ 98294 w 483909"/>
                  <a:gd name="connsiteY23" fmla="*/ 93758 h 453664"/>
                  <a:gd name="connsiteX24" fmla="*/ 98294 w 483909"/>
                  <a:gd name="connsiteY24" fmla="*/ 169368 h 453664"/>
                  <a:gd name="connsiteX25" fmla="*/ 189027 w 483909"/>
                  <a:gd name="connsiteY25" fmla="*/ 169368 h 453664"/>
                  <a:gd name="connsiteX26" fmla="*/ 208686 w 483909"/>
                  <a:gd name="connsiteY26" fmla="*/ 189027 h 453664"/>
                  <a:gd name="connsiteX27" fmla="*/ 189027 w 483909"/>
                  <a:gd name="connsiteY27" fmla="*/ 208686 h 453664"/>
                  <a:gd name="connsiteX28" fmla="*/ 98294 w 483909"/>
                  <a:gd name="connsiteY28" fmla="*/ 208686 h 453664"/>
                  <a:gd name="connsiteX29" fmla="*/ 78635 w 483909"/>
                  <a:gd name="connsiteY29" fmla="*/ 189027 h 453664"/>
                  <a:gd name="connsiteX30" fmla="*/ 98294 w 483909"/>
                  <a:gd name="connsiteY30" fmla="*/ 169368 h 453664"/>
                  <a:gd name="connsiteX31" fmla="*/ 385615 w 483909"/>
                  <a:gd name="connsiteY31" fmla="*/ 358396 h 453664"/>
                  <a:gd name="connsiteX32" fmla="*/ 98294 w 483909"/>
                  <a:gd name="connsiteY32" fmla="*/ 358396 h 453664"/>
                  <a:gd name="connsiteX33" fmla="*/ 78635 w 483909"/>
                  <a:gd name="connsiteY33" fmla="*/ 338737 h 453664"/>
                  <a:gd name="connsiteX34" fmla="*/ 98294 w 483909"/>
                  <a:gd name="connsiteY34" fmla="*/ 319078 h 453664"/>
                  <a:gd name="connsiteX35" fmla="*/ 385615 w 483909"/>
                  <a:gd name="connsiteY35" fmla="*/ 319078 h 453664"/>
                  <a:gd name="connsiteX36" fmla="*/ 405274 w 483909"/>
                  <a:gd name="connsiteY36" fmla="*/ 338737 h 453664"/>
                  <a:gd name="connsiteX37" fmla="*/ 385615 w 483909"/>
                  <a:gd name="connsiteY37" fmla="*/ 358396 h 453664"/>
                  <a:gd name="connsiteX38" fmla="*/ 385615 w 483909"/>
                  <a:gd name="connsiteY38" fmla="*/ 282785 h 453664"/>
                  <a:gd name="connsiteX39" fmla="*/ 98294 w 483909"/>
                  <a:gd name="connsiteY39" fmla="*/ 282785 h 453664"/>
                  <a:gd name="connsiteX40" fmla="*/ 78635 w 483909"/>
                  <a:gd name="connsiteY40" fmla="*/ 263126 h 453664"/>
                  <a:gd name="connsiteX41" fmla="*/ 98294 w 483909"/>
                  <a:gd name="connsiteY41" fmla="*/ 243467 h 453664"/>
                  <a:gd name="connsiteX42" fmla="*/ 385615 w 483909"/>
                  <a:gd name="connsiteY42" fmla="*/ 243467 h 453664"/>
                  <a:gd name="connsiteX43" fmla="*/ 405274 w 483909"/>
                  <a:gd name="connsiteY43" fmla="*/ 263126 h 453664"/>
                  <a:gd name="connsiteX44" fmla="*/ 385615 w 483909"/>
                  <a:gd name="connsiteY44" fmla="*/ 282785 h 453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483909" h="453664">
                    <a:moveTo>
                      <a:pt x="453665" y="0"/>
                    </a:moveTo>
                    <a:lnTo>
                      <a:pt x="30244" y="0"/>
                    </a:lnTo>
                    <a:cubicBezTo>
                      <a:pt x="13610" y="0"/>
                      <a:pt x="0" y="13610"/>
                      <a:pt x="0" y="31757"/>
                    </a:cubicBezTo>
                    <a:lnTo>
                      <a:pt x="0" y="453665"/>
                    </a:lnTo>
                    <a:lnTo>
                      <a:pt x="423421" y="453665"/>
                    </a:lnTo>
                    <a:cubicBezTo>
                      <a:pt x="456689" y="453665"/>
                      <a:pt x="483909" y="424933"/>
                      <a:pt x="483909" y="391664"/>
                    </a:cubicBezTo>
                    <a:lnTo>
                      <a:pt x="483909" y="31757"/>
                    </a:lnTo>
                    <a:cubicBezTo>
                      <a:pt x="483909" y="13610"/>
                      <a:pt x="470299" y="0"/>
                      <a:pt x="453665" y="0"/>
                    </a:cubicBezTo>
                    <a:close/>
                    <a:moveTo>
                      <a:pt x="272199" y="90733"/>
                    </a:moveTo>
                    <a:cubicBezTo>
                      <a:pt x="272199" y="81660"/>
                      <a:pt x="278248" y="75611"/>
                      <a:pt x="287321" y="75611"/>
                    </a:cubicBezTo>
                    <a:lnTo>
                      <a:pt x="378054" y="75611"/>
                    </a:lnTo>
                    <a:cubicBezTo>
                      <a:pt x="387127" y="75611"/>
                      <a:pt x="393176" y="81660"/>
                      <a:pt x="393176" y="90733"/>
                    </a:cubicBezTo>
                    <a:lnTo>
                      <a:pt x="393176" y="181466"/>
                    </a:lnTo>
                    <a:cubicBezTo>
                      <a:pt x="393176" y="190539"/>
                      <a:pt x="387127" y="196588"/>
                      <a:pt x="378054" y="196588"/>
                    </a:cubicBezTo>
                    <a:lnTo>
                      <a:pt x="287321" y="196588"/>
                    </a:lnTo>
                    <a:cubicBezTo>
                      <a:pt x="278248" y="196588"/>
                      <a:pt x="272199" y="190539"/>
                      <a:pt x="272199" y="181466"/>
                    </a:cubicBezTo>
                    <a:lnTo>
                      <a:pt x="272199" y="90733"/>
                    </a:lnTo>
                    <a:close/>
                    <a:moveTo>
                      <a:pt x="98294" y="93758"/>
                    </a:moveTo>
                    <a:lnTo>
                      <a:pt x="189027" y="93758"/>
                    </a:lnTo>
                    <a:cubicBezTo>
                      <a:pt x="199613" y="93758"/>
                      <a:pt x="208686" y="102831"/>
                      <a:pt x="208686" y="113416"/>
                    </a:cubicBezTo>
                    <a:cubicBezTo>
                      <a:pt x="208686" y="124002"/>
                      <a:pt x="199613" y="133075"/>
                      <a:pt x="189027" y="133075"/>
                    </a:cubicBezTo>
                    <a:lnTo>
                      <a:pt x="98294" y="133075"/>
                    </a:lnTo>
                    <a:cubicBezTo>
                      <a:pt x="87708" y="133075"/>
                      <a:pt x="78635" y="124002"/>
                      <a:pt x="78635" y="113416"/>
                    </a:cubicBezTo>
                    <a:cubicBezTo>
                      <a:pt x="78635" y="102831"/>
                      <a:pt x="87708" y="93758"/>
                      <a:pt x="98294" y="93758"/>
                    </a:cubicBezTo>
                    <a:close/>
                    <a:moveTo>
                      <a:pt x="98294" y="169368"/>
                    </a:moveTo>
                    <a:lnTo>
                      <a:pt x="189027" y="169368"/>
                    </a:lnTo>
                    <a:cubicBezTo>
                      <a:pt x="199613" y="169368"/>
                      <a:pt x="208686" y="178442"/>
                      <a:pt x="208686" y="189027"/>
                    </a:cubicBezTo>
                    <a:cubicBezTo>
                      <a:pt x="208686" y="199613"/>
                      <a:pt x="199613" y="208686"/>
                      <a:pt x="189027" y="208686"/>
                    </a:cubicBezTo>
                    <a:lnTo>
                      <a:pt x="98294" y="208686"/>
                    </a:lnTo>
                    <a:cubicBezTo>
                      <a:pt x="87708" y="208686"/>
                      <a:pt x="78635" y="199613"/>
                      <a:pt x="78635" y="189027"/>
                    </a:cubicBezTo>
                    <a:cubicBezTo>
                      <a:pt x="78635" y="178442"/>
                      <a:pt x="87708" y="169368"/>
                      <a:pt x="98294" y="169368"/>
                    </a:cubicBezTo>
                    <a:close/>
                    <a:moveTo>
                      <a:pt x="385615" y="358396"/>
                    </a:moveTo>
                    <a:lnTo>
                      <a:pt x="98294" y="358396"/>
                    </a:lnTo>
                    <a:cubicBezTo>
                      <a:pt x="87708" y="358396"/>
                      <a:pt x="78635" y="349322"/>
                      <a:pt x="78635" y="338737"/>
                    </a:cubicBezTo>
                    <a:cubicBezTo>
                      <a:pt x="78635" y="328151"/>
                      <a:pt x="87708" y="319078"/>
                      <a:pt x="98294" y="319078"/>
                    </a:cubicBezTo>
                    <a:lnTo>
                      <a:pt x="385615" y="319078"/>
                    </a:lnTo>
                    <a:cubicBezTo>
                      <a:pt x="396201" y="319078"/>
                      <a:pt x="405274" y="328151"/>
                      <a:pt x="405274" y="338737"/>
                    </a:cubicBezTo>
                    <a:cubicBezTo>
                      <a:pt x="405274" y="349322"/>
                      <a:pt x="394688" y="358396"/>
                      <a:pt x="385615" y="358396"/>
                    </a:cubicBezTo>
                    <a:close/>
                    <a:moveTo>
                      <a:pt x="385615" y="282785"/>
                    </a:moveTo>
                    <a:lnTo>
                      <a:pt x="98294" y="282785"/>
                    </a:lnTo>
                    <a:cubicBezTo>
                      <a:pt x="87708" y="282785"/>
                      <a:pt x="78635" y="273711"/>
                      <a:pt x="78635" y="263126"/>
                    </a:cubicBezTo>
                    <a:cubicBezTo>
                      <a:pt x="78635" y="252540"/>
                      <a:pt x="87708" y="243467"/>
                      <a:pt x="98294" y="243467"/>
                    </a:cubicBezTo>
                    <a:lnTo>
                      <a:pt x="385615" y="243467"/>
                    </a:lnTo>
                    <a:cubicBezTo>
                      <a:pt x="396201" y="243467"/>
                      <a:pt x="405274" y="252540"/>
                      <a:pt x="405274" y="263126"/>
                    </a:cubicBezTo>
                    <a:cubicBezTo>
                      <a:pt x="405274" y="273711"/>
                      <a:pt x="394688" y="282785"/>
                      <a:pt x="385615" y="282785"/>
                    </a:cubicBezTo>
                    <a:close/>
                  </a:path>
                </a:pathLst>
              </a:custGeom>
              <a:grpFill/>
              <a:ln w="151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336" name="图形 2"/>
            <p:cNvGrpSpPr/>
            <p:nvPr/>
          </p:nvGrpSpPr>
          <p:grpSpPr>
            <a:xfrm>
              <a:off x="3613159" y="4378029"/>
              <a:ext cx="226409" cy="196247"/>
              <a:chOff x="3272691" y="4644761"/>
              <a:chExt cx="521714" cy="452212"/>
            </a:xfrm>
            <a:solidFill>
              <a:schemeClr val="accent3"/>
            </a:solidFill>
          </p:grpSpPr>
          <p:sp>
            <p:nvSpPr>
              <p:cNvPr id="337" name="任意多边形: 形状 336"/>
              <p:cNvSpPr/>
              <p:nvPr/>
            </p:nvSpPr>
            <p:spPr>
              <a:xfrm>
                <a:off x="3431474" y="4644761"/>
                <a:ext cx="362931" cy="452212"/>
              </a:xfrm>
              <a:custGeom>
                <a:avLst/>
                <a:gdLst>
                  <a:gd name="connsiteX0" fmla="*/ 332688 w 362931"/>
                  <a:gd name="connsiteY0" fmla="*/ 263186 h 452212"/>
                  <a:gd name="connsiteX1" fmla="*/ 332688 w 362931"/>
                  <a:gd name="connsiteY1" fmla="*/ 264698 h 452212"/>
                  <a:gd name="connsiteX2" fmla="*/ 332688 w 362931"/>
                  <a:gd name="connsiteY2" fmla="*/ 266210 h 452212"/>
                  <a:gd name="connsiteX3" fmla="*/ 332688 w 362931"/>
                  <a:gd name="connsiteY3" fmla="*/ 263186 h 452212"/>
                  <a:gd name="connsiteX4" fmla="*/ 319078 w 362931"/>
                  <a:gd name="connsiteY4" fmla="*/ 148258 h 452212"/>
                  <a:gd name="connsiteX5" fmla="*/ 181466 w 362931"/>
                  <a:gd name="connsiteY5" fmla="*/ 148258 h 452212"/>
                  <a:gd name="connsiteX6" fmla="*/ 151222 w 362931"/>
                  <a:gd name="connsiteY6" fmla="*/ 118013 h 452212"/>
                  <a:gd name="connsiteX7" fmla="*/ 151222 w 362931"/>
                  <a:gd name="connsiteY7" fmla="*/ 60549 h 452212"/>
                  <a:gd name="connsiteX8" fmla="*/ 89221 w 362931"/>
                  <a:gd name="connsiteY8" fmla="*/ 60 h 452212"/>
                  <a:gd name="connsiteX9" fmla="*/ 60489 w 362931"/>
                  <a:gd name="connsiteY9" fmla="*/ 30304 h 452212"/>
                  <a:gd name="connsiteX10" fmla="*/ 60489 w 362931"/>
                  <a:gd name="connsiteY10" fmla="*/ 90793 h 452212"/>
                  <a:gd name="connsiteX11" fmla="*/ 0 w 362931"/>
                  <a:gd name="connsiteY11" fmla="*/ 193624 h 452212"/>
                  <a:gd name="connsiteX12" fmla="*/ 0 w 362931"/>
                  <a:gd name="connsiteY12" fmla="*/ 387188 h 452212"/>
                  <a:gd name="connsiteX13" fmla="*/ 16634 w 362931"/>
                  <a:gd name="connsiteY13" fmla="*/ 414407 h 452212"/>
                  <a:gd name="connsiteX14" fmla="*/ 34781 w 362931"/>
                  <a:gd name="connsiteY14" fmla="*/ 424993 h 452212"/>
                  <a:gd name="connsiteX15" fmla="*/ 142148 w 362931"/>
                  <a:gd name="connsiteY15" fmla="*/ 452213 h 452212"/>
                  <a:gd name="connsiteX16" fmla="*/ 258589 w 362931"/>
                  <a:gd name="connsiteY16" fmla="*/ 452213 h 452212"/>
                  <a:gd name="connsiteX17" fmla="*/ 302443 w 362931"/>
                  <a:gd name="connsiteY17" fmla="*/ 408359 h 452212"/>
                  <a:gd name="connsiteX18" fmla="*/ 302443 w 362931"/>
                  <a:gd name="connsiteY18" fmla="*/ 402310 h 452212"/>
                  <a:gd name="connsiteX19" fmla="*/ 297907 w 362931"/>
                  <a:gd name="connsiteY19" fmla="*/ 382651 h 452212"/>
                  <a:gd name="connsiteX20" fmla="*/ 317565 w 362931"/>
                  <a:gd name="connsiteY20" fmla="*/ 346358 h 452212"/>
                  <a:gd name="connsiteX21" fmla="*/ 317565 w 362931"/>
                  <a:gd name="connsiteY21" fmla="*/ 334260 h 452212"/>
                  <a:gd name="connsiteX22" fmla="*/ 303956 w 362931"/>
                  <a:gd name="connsiteY22" fmla="*/ 302503 h 452212"/>
                  <a:gd name="connsiteX23" fmla="*/ 332688 w 362931"/>
                  <a:gd name="connsiteY23" fmla="*/ 263186 h 452212"/>
                  <a:gd name="connsiteX24" fmla="*/ 322102 w 362931"/>
                  <a:gd name="connsiteY24" fmla="*/ 235966 h 452212"/>
                  <a:gd name="connsiteX25" fmla="*/ 362932 w 362931"/>
                  <a:gd name="connsiteY25" fmla="*/ 192112 h 452212"/>
                  <a:gd name="connsiteX26" fmla="*/ 362932 w 362931"/>
                  <a:gd name="connsiteY26" fmla="*/ 190599 h 452212"/>
                  <a:gd name="connsiteX27" fmla="*/ 319078 w 362931"/>
                  <a:gd name="connsiteY27" fmla="*/ 148258 h 45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2931" h="452212">
                    <a:moveTo>
                      <a:pt x="332688" y="263186"/>
                    </a:moveTo>
                    <a:cubicBezTo>
                      <a:pt x="332688" y="263186"/>
                      <a:pt x="332688" y="264698"/>
                      <a:pt x="332688" y="264698"/>
                    </a:cubicBezTo>
                    <a:cubicBezTo>
                      <a:pt x="332688" y="264698"/>
                      <a:pt x="332688" y="266210"/>
                      <a:pt x="332688" y="266210"/>
                    </a:cubicBezTo>
                    <a:lnTo>
                      <a:pt x="332688" y="263186"/>
                    </a:lnTo>
                    <a:close/>
                    <a:moveTo>
                      <a:pt x="319078" y="148258"/>
                    </a:moveTo>
                    <a:lnTo>
                      <a:pt x="181466" y="148258"/>
                    </a:lnTo>
                    <a:cubicBezTo>
                      <a:pt x="164832" y="148258"/>
                      <a:pt x="151222" y="134647"/>
                      <a:pt x="151222" y="118013"/>
                    </a:cubicBezTo>
                    <a:lnTo>
                      <a:pt x="151222" y="60549"/>
                    </a:lnTo>
                    <a:cubicBezTo>
                      <a:pt x="151222" y="25768"/>
                      <a:pt x="122490" y="-1452"/>
                      <a:pt x="89221" y="60"/>
                    </a:cubicBezTo>
                    <a:cubicBezTo>
                      <a:pt x="72586" y="60"/>
                      <a:pt x="60489" y="13670"/>
                      <a:pt x="60489" y="30304"/>
                    </a:cubicBezTo>
                    <a:lnTo>
                      <a:pt x="60489" y="90793"/>
                    </a:lnTo>
                    <a:cubicBezTo>
                      <a:pt x="60489" y="133135"/>
                      <a:pt x="0" y="163380"/>
                      <a:pt x="0" y="193624"/>
                    </a:cubicBezTo>
                    <a:lnTo>
                      <a:pt x="0" y="387188"/>
                    </a:lnTo>
                    <a:cubicBezTo>
                      <a:pt x="0" y="397773"/>
                      <a:pt x="6049" y="408359"/>
                      <a:pt x="16634" y="414407"/>
                    </a:cubicBezTo>
                    <a:cubicBezTo>
                      <a:pt x="22683" y="417432"/>
                      <a:pt x="28732" y="420457"/>
                      <a:pt x="34781" y="424993"/>
                    </a:cubicBezTo>
                    <a:cubicBezTo>
                      <a:pt x="68050" y="443140"/>
                      <a:pt x="104343" y="452213"/>
                      <a:pt x="142148" y="452213"/>
                    </a:cubicBezTo>
                    <a:lnTo>
                      <a:pt x="258589" y="452213"/>
                    </a:lnTo>
                    <a:cubicBezTo>
                      <a:pt x="282785" y="452213"/>
                      <a:pt x="302443" y="432554"/>
                      <a:pt x="302443" y="408359"/>
                    </a:cubicBezTo>
                    <a:lnTo>
                      <a:pt x="302443" y="402310"/>
                    </a:lnTo>
                    <a:cubicBezTo>
                      <a:pt x="302443" y="394749"/>
                      <a:pt x="300931" y="388700"/>
                      <a:pt x="297907" y="382651"/>
                    </a:cubicBezTo>
                    <a:cubicBezTo>
                      <a:pt x="310004" y="375090"/>
                      <a:pt x="317565" y="361480"/>
                      <a:pt x="317565" y="346358"/>
                    </a:cubicBezTo>
                    <a:lnTo>
                      <a:pt x="317565" y="334260"/>
                    </a:lnTo>
                    <a:cubicBezTo>
                      <a:pt x="317565" y="322163"/>
                      <a:pt x="313029" y="311577"/>
                      <a:pt x="303956" y="302503"/>
                    </a:cubicBezTo>
                    <a:cubicBezTo>
                      <a:pt x="320590" y="296455"/>
                      <a:pt x="331175" y="281332"/>
                      <a:pt x="332688" y="263186"/>
                    </a:cubicBezTo>
                    <a:cubicBezTo>
                      <a:pt x="332688" y="252600"/>
                      <a:pt x="328151" y="243527"/>
                      <a:pt x="322102" y="235966"/>
                    </a:cubicBezTo>
                    <a:cubicBezTo>
                      <a:pt x="344785" y="234454"/>
                      <a:pt x="362932" y="216307"/>
                      <a:pt x="362932" y="192112"/>
                    </a:cubicBezTo>
                    <a:lnTo>
                      <a:pt x="362932" y="190599"/>
                    </a:lnTo>
                    <a:cubicBezTo>
                      <a:pt x="362932" y="167916"/>
                      <a:pt x="343273" y="148258"/>
                      <a:pt x="319078" y="148258"/>
                    </a:cubicBezTo>
                    <a:close/>
                  </a:path>
                </a:pathLst>
              </a:custGeom>
              <a:grpFill/>
              <a:ln w="151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338" name="任意多边形: 形状 337"/>
              <p:cNvSpPr/>
              <p:nvPr/>
            </p:nvSpPr>
            <p:spPr>
              <a:xfrm>
                <a:off x="3272691" y="4808141"/>
                <a:ext cx="120977" cy="257076"/>
              </a:xfrm>
              <a:custGeom>
                <a:avLst/>
                <a:gdLst>
                  <a:gd name="connsiteX0" fmla="*/ 113416 w 120977"/>
                  <a:gd name="connsiteY0" fmla="*/ 0 h 257076"/>
                  <a:gd name="connsiteX1" fmla="*/ 7561 w 120977"/>
                  <a:gd name="connsiteY1" fmla="*/ 0 h 257076"/>
                  <a:gd name="connsiteX2" fmla="*/ 0 w 120977"/>
                  <a:gd name="connsiteY2" fmla="*/ 7561 h 257076"/>
                  <a:gd name="connsiteX3" fmla="*/ 0 w 120977"/>
                  <a:gd name="connsiteY3" fmla="*/ 249516 h 257076"/>
                  <a:gd name="connsiteX4" fmla="*/ 7561 w 120977"/>
                  <a:gd name="connsiteY4" fmla="*/ 257077 h 257076"/>
                  <a:gd name="connsiteX5" fmla="*/ 113416 w 120977"/>
                  <a:gd name="connsiteY5" fmla="*/ 257077 h 257076"/>
                  <a:gd name="connsiteX6" fmla="*/ 120977 w 120977"/>
                  <a:gd name="connsiteY6" fmla="*/ 249516 h 257076"/>
                  <a:gd name="connsiteX7" fmla="*/ 120977 w 120977"/>
                  <a:gd name="connsiteY7" fmla="*/ 7561 h 257076"/>
                  <a:gd name="connsiteX8" fmla="*/ 113416 w 120977"/>
                  <a:gd name="connsiteY8" fmla="*/ 0 h 257076"/>
                  <a:gd name="connsiteX9" fmla="*/ 60489 w 120977"/>
                  <a:gd name="connsiteY9" fmla="*/ 211710 h 257076"/>
                  <a:gd name="connsiteX10" fmla="*/ 37805 w 120977"/>
                  <a:gd name="connsiteY10" fmla="*/ 189027 h 257076"/>
                  <a:gd name="connsiteX11" fmla="*/ 60489 w 120977"/>
                  <a:gd name="connsiteY11" fmla="*/ 166344 h 257076"/>
                  <a:gd name="connsiteX12" fmla="*/ 83172 w 120977"/>
                  <a:gd name="connsiteY12" fmla="*/ 189027 h 257076"/>
                  <a:gd name="connsiteX13" fmla="*/ 60489 w 120977"/>
                  <a:gd name="connsiteY13" fmla="*/ 211710 h 257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0977" h="257076">
                    <a:moveTo>
                      <a:pt x="113416" y="0"/>
                    </a:moveTo>
                    <a:lnTo>
                      <a:pt x="7561" y="0"/>
                    </a:lnTo>
                    <a:cubicBezTo>
                      <a:pt x="3024" y="0"/>
                      <a:pt x="0" y="3024"/>
                      <a:pt x="0" y="7561"/>
                    </a:cubicBezTo>
                    <a:lnTo>
                      <a:pt x="0" y="249516"/>
                    </a:lnTo>
                    <a:cubicBezTo>
                      <a:pt x="0" y="254052"/>
                      <a:pt x="3024" y="257077"/>
                      <a:pt x="7561" y="257077"/>
                    </a:cubicBezTo>
                    <a:lnTo>
                      <a:pt x="113416" y="257077"/>
                    </a:lnTo>
                    <a:cubicBezTo>
                      <a:pt x="117953" y="257077"/>
                      <a:pt x="120977" y="254052"/>
                      <a:pt x="120977" y="249516"/>
                    </a:cubicBezTo>
                    <a:lnTo>
                      <a:pt x="120977" y="7561"/>
                    </a:lnTo>
                    <a:cubicBezTo>
                      <a:pt x="120977" y="3024"/>
                      <a:pt x="116441" y="0"/>
                      <a:pt x="113416" y="0"/>
                    </a:cubicBezTo>
                    <a:close/>
                    <a:moveTo>
                      <a:pt x="60489" y="211710"/>
                    </a:moveTo>
                    <a:cubicBezTo>
                      <a:pt x="48391" y="211710"/>
                      <a:pt x="37805" y="201125"/>
                      <a:pt x="37805" y="189027"/>
                    </a:cubicBezTo>
                    <a:cubicBezTo>
                      <a:pt x="37805" y="176929"/>
                      <a:pt x="48391" y="166344"/>
                      <a:pt x="60489" y="166344"/>
                    </a:cubicBezTo>
                    <a:cubicBezTo>
                      <a:pt x="72586" y="166344"/>
                      <a:pt x="83172" y="176929"/>
                      <a:pt x="83172" y="189027"/>
                    </a:cubicBezTo>
                    <a:cubicBezTo>
                      <a:pt x="83172" y="201125"/>
                      <a:pt x="72586" y="211710"/>
                      <a:pt x="60489" y="211710"/>
                    </a:cubicBezTo>
                    <a:close/>
                  </a:path>
                </a:pathLst>
              </a:custGeom>
              <a:grpFill/>
              <a:ln w="151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组合 53"/>
          <p:cNvGrpSpPr/>
          <p:nvPr/>
        </p:nvGrpSpPr>
        <p:grpSpPr>
          <a:xfrm>
            <a:off x="1149970" y="496263"/>
            <a:ext cx="9896772" cy="5848226"/>
            <a:chOff x="1135456" y="467235"/>
            <a:chExt cx="9896772" cy="5848226"/>
          </a:xfrm>
        </p:grpSpPr>
        <p:sp>
          <p:nvSpPr>
            <p:cNvPr id="736" name="任意多边形: 形状 735"/>
            <p:cNvSpPr/>
            <p:nvPr/>
          </p:nvSpPr>
          <p:spPr>
            <a:xfrm>
              <a:off x="6542349" y="859594"/>
              <a:ext cx="2462679" cy="2912417"/>
            </a:xfrm>
            <a:custGeom>
              <a:avLst/>
              <a:gdLst>
                <a:gd name="connsiteX0" fmla="*/ 41678 w 2462679"/>
                <a:gd name="connsiteY0" fmla="*/ 385542 h 2912417"/>
                <a:gd name="connsiteX1" fmla="*/ 597793 w 2462679"/>
                <a:gd name="connsiteY1" fmla="*/ 1198772 h 2912417"/>
                <a:gd name="connsiteX2" fmla="*/ 981210 w 2462679"/>
                <a:gd name="connsiteY2" fmla="*/ 1205216 h 2912417"/>
                <a:gd name="connsiteX3" fmla="*/ 996676 w 2462679"/>
                <a:gd name="connsiteY3" fmla="*/ 1707201 h 2912417"/>
                <a:gd name="connsiteX4" fmla="*/ 560418 w 2462679"/>
                <a:gd name="connsiteY4" fmla="*/ 1707846 h 2912417"/>
                <a:gd name="connsiteX5" fmla="*/ 585550 w 2462679"/>
                <a:gd name="connsiteY5" fmla="*/ 1827704 h 2912417"/>
                <a:gd name="connsiteX6" fmla="*/ 560418 w 2462679"/>
                <a:gd name="connsiteY6" fmla="*/ 1946917 h 2912417"/>
                <a:gd name="connsiteX7" fmla="*/ 1005052 w 2462679"/>
                <a:gd name="connsiteY7" fmla="*/ 1945628 h 2912417"/>
                <a:gd name="connsiteX8" fmla="*/ 1023096 w 2462679"/>
                <a:gd name="connsiteY8" fmla="*/ 2332267 h 2912417"/>
                <a:gd name="connsiteX9" fmla="*/ 1853079 w 2462679"/>
                <a:gd name="connsiteY9" fmla="*/ 2863895 h 2912417"/>
                <a:gd name="connsiteX10" fmla="*/ 2175278 w 2462679"/>
                <a:gd name="connsiteY10" fmla="*/ 2528164 h 2912417"/>
                <a:gd name="connsiteX11" fmla="*/ 1618519 w 2462679"/>
                <a:gd name="connsiteY11" fmla="*/ 1714934 h 2912417"/>
                <a:gd name="connsiteX12" fmla="*/ 1235103 w 2462679"/>
                <a:gd name="connsiteY12" fmla="*/ 1708490 h 2912417"/>
                <a:gd name="connsiteX13" fmla="*/ 1220281 w 2462679"/>
                <a:gd name="connsiteY13" fmla="*/ 1206505 h 2912417"/>
                <a:gd name="connsiteX14" fmla="*/ 2171412 w 2462679"/>
                <a:gd name="connsiteY14" fmla="*/ 1205216 h 2912417"/>
                <a:gd name="connsiteX15" fmla="*/ 2171412 w 2462679"/>
                <a:gd name="connsiteY15" fmla="*/ 1376626 h 2912417"/>
                <a:gd name="connsiteX16" fmla="*/ 2462680 w 2462679"/>
                <a:gd name="connsiteY16" fmla="*/ 1085358 h 2912417"/>
                <a:gd name="connsiteX17" fmla="*/ 2171412 w 2462679"/>
                <a:gd name="connsiteY17" fmla="*/ 794090 h 2912417"/>
                <a:gd name="connsiteX18" fmla="*/ 2171412 w 2462679"/>
                <a:gd name="connsiteY18" fmla="*/ 965500 h 2912417"/>
                <a:gd name="connsiteX19" fmla="*/ 1211904 w 2462679"/>
                <a:gd name="connsiteY19" fmla="*/ 966789 h 2912417"/>
                <a:gd name="connsiteX20" fmla="*/ 1193861 w 2462679"/>
                <a:gd name="connsiteY20" fmla="*/ 580150 h 2912417"/>
                <a:gd name="connsiteX21" fmla="*/ 363877 w 2462679"/>
                <a:gd name="connsiteY21" fmla="*/ 48522 h 2912417"/>
                <a:gd name="connsiteX22" fmla="*/ 41678 w 2462679"/>
                <a:gd name="connsiteY22" fmla="*/ 385542 h 2912417"/>
                <a:gd name="connsiteX23" fmla="*/ 41678 w 2462679"/>
                <a:gd name="connsiteY23" fmla="*/ 385542 h 2912417"/>
                <a:gd name="connsiteX24" fmla="*/ 1244769 w 2462679"/>
                <a:gd name="connsiteY24" fmla="*/ 1948206 h 2912417"/>
                <a:gd name="connsiteX25" fmla="*/ 1603054 w 2462679"/>
                <a:gd name="connsiteY25" fmla="*/ 1954650 h 2912417"/>
                <a:gd name="connsiteX26" fmla="*/ 1951672 w 2462679"/>
                <a:gd name="connsiteY26" fmla="*/ 2446970 h 2912417"/>
                <a:gd name="connsiteX27" fmla="*/ 1764797 w 2462679"/>
                <a:gd name="connsiteY27" fmla="*/ 2642867 h 2912417"/>
                <a:gd name="connsiteX28" fmla="*/ 1262167 w 2462679"/>
                <a:gd name="connsiteY28" fmla="*/ 2309713 h 2912417"/>
                <a:gd name="connsiteX29" fmla="*/ 1244769 w 2462679"/>
                <a:gd name="connsiteY29" fmla="*/ 1948206 h 2912417"/>
                <a:gd name="connsiteX30" fmla="*/ 1244769 w 2462679"/>
                <a:gd name="connsiteY30" fmla="*/ 1948206 h 2912417"/>
                <a:gd name="connsiteX31" fmla="*/ 973477 w 2462679"/>
                <a:gd name="connsiteY31" fmla="*/ 966789 h 2912417"/>
                <a:gd name="connsiteX32" fmla="*/ 615192 w 2462679"/>
                <a:gd name="connsiteY32" fmla="*/ 960345 h 2912417"/>
                <a:gd name="connsiteX33" fmla="*/ 266573 w 2462679"/>
                <a:gd name="connsiteY33" fmla="*/ 468025 h 2912417"/>
                <a:gd name="connsiteX34" fmla="*/ 453448 w 2462679"/>
                <a:gd name="connsiteY34" fmla="*/ 272128 h 2912417"/>
                <a:gd name="connsiteX35" fmla="*/ 956078 w 2462679"/>
                <a:gd name="connsiteY35" fmla="*/ 605282 h 2912417"/>
                <a:gd name="connsiteX36" fmla="*/ 973477 w 2462679"/>
                <a:gd name="connsiteY36" fmla="*/ 966789 h 2912417"/>
                <a:gd name="connsiteX37" fmla="*/ 973477 w 2462679"/>
                <a:gd name="connsiteY37" fmla="*/ 966789 h 29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462679" h="2912417">
                  <a:moveTo>
                    <a:pt x="41678" y="385542"/>
                  </a:moveTo>
                  <a:cubicBezTo>
                    <a:pt x="-114266" y="808267"/>
                    <a:pt x="188601" y="1169774"/>
                    <a:pt x="597793" y="1198772"/>
                  </a:cubicBezTo>
                  <a:cubicBezTo>
                    <a:pt x="635813" y="1201349"/>
                    <a:pt x="782091" y="1203927"/>
                    <a:pt x="981210" y="1205216"/>
                  </a:cubicBezTo>
                  <a:cubicBezTo>
                    <a:pt x="985720" y="1372759"/>
                    <a:pt x="990876" y="1540303"/>
                    <a:pt x="996676" y="1707201"/>
                  </a:cubicBezTo>
                  <a:cubicBezTo>
                    <a:pt x="759537" y="1706557"/>
                    <a:pt x="789179" y="1706557"/>
                    <a:pt x="560418" y="1707846"/>
                  </a:cubicBezTo>
                  <a:cubicBezTo>
                    <a:pt x="560418" y="1747799"/>
                    <a:pt x="585550" y="1787751"/>
                    <a:pt x="585550" y="1827704"/>
                  </a:cubicBezTo>
                  <a:cubicBezTo>
                    <a:pt x="585550" y="1867657"/>
                    <a:pt x="560418" y="1906965"/>
                    <a:pt x="560418" y="1946917"/>
                  </a:cubicBezTo>
                  <a:cubicBezTo>
                    <a:pt x="791757" y="1945628"/>
                    <a:pt x="765337" y="1944984"/>
                    <a:pt x="1005052" y="1945628"/>
                  </a:cubicBezTo>
                  <a:cubicBezTo>
                    <a:pt x="1012786" y="2146036"/>
                    <a:pt x="1019230" y="2293603"/>
                    <a:pt x="1023096" y="2332267"/>
                  </a:cubicBezTo>
                  <a:cubicBezTo>
                    <a:pt x="1064982" y="2740815"/>
                    <a:pt x="1435510" y="3032083"/>
                    <a:pt x="1853079" y="2863895"/>
                  </a:cubicBezTo>
                  <a:cubicBezTo>
                    <a:pt x="2010957" y="2800100"/>
                    <a:pt x="2116638" y="2686686"/>
                    <a:pt x="2175278" y="2528164"/>
                  </a:cubicBezTo>
                  <a:cubicBezTo>
                    <a:pt x="2331223" y="2105439"/>
                    <a:pt x="2028356" y="1743932"/>
                    <a:pt x="1618519" y="1714934"/>
                  </a:cubicBezTo>
                  <a:cubicBezTo>
                    <a:pt x="1580500" y="1712357"/>
                    <a:pt x="1434221" y="1709779"/>
                    <a:pt x="1235103" y="1708490"/>
                  </a:cubicBezTo>
                  <a:cubicBezTo>
                    <a:pt x="1229947" y="1549968"/>
                    <a:pt x="1224792" y="1376626"/>
                    <a:pt x="1220281" y="1206505"/>
                  </a:cubicBezTo>
                  <a:cubicBezTo>
                    <a:pt x="1220281" y="1206505"/>
                    <a:pt x="2001291" y="1205860"/>
                    <a:pt x="2171412" y="1205216"/>
                  </a:cubicBezTo>
                  <a:lnTo>
                    <a:pt x="2171412" y="1376626"/>
                  </a:lnTo>
                  <a:lnTo>
                    <a:pt x="2462680" y="1085358"/>
                  </a:lnTo>
                  <a:lnTo>
                    <a:pt x="2171412" y="794090"/>
                  </a:lnTo>
                  <a:lnTo>
                    <a:pt x="2171412" y="965500"/>
                  </a:lnTo>
                  <a:cubicBezTo>
                    <a:pt x="1920097" y="966789"/>
                    <a:pt x="1447109" y="967433"/>
                    <a:pt x="1211904" y="966789"/>
                  </a:cubicBezTo>
                  <a:cubicBezTo>
                    <a:pt x="1204171" y="766381"/>
                    <a:pt x="1197727" y="618814"/>
                    <a:pt x="1193861" y="580150"/>
                  </a:cubicBezTo>
                  <a:cubicBezTo>
                    <a:pt x="1151975" y="171602"/>
                    <a:pt x="781447" y="-119665"/>
                    <a:pt x="363877" y="48522"/>
                  </a:cubicBezTo>
                  <a:cubicBezTo>
                    <a:pt x="205999" y="113607"/>
                    <a:pt x="100318" y="227021"/>
                    <a:pt x="41678" y="385542"/>
                  </a:cubicBezTo>
                  <a:lnTo>
                    <a:pt x="41678" y="385542"/>
                  </a:lnTo>
                  <a:close/>
                  <a:moveTo>
                    <a:pt x="1244769" y="1948206"/>
                  </a:moveTo>
                  <a:cubicBezTo>
                    <a:pt x="1427777" y="1949495"/>
                    <a:pt x="1563100" y="1951428"/>
                    <a:pt x="1603054" y="1954650"/>
                  </a:cubicBezTo>
                  <a:cubicBezTo>
                    <a:pt x="1865967" y="1973338"/>
                    <a:pt x="2047044" y="2187278"/>
                    <a:pt x="1951672" y="2446970"/>
                  </a:cubicBezTo>
                  <a:cubicBezTo>
                    <a:pt x="1916231" y="2542985"/>
                    <a:pt x="1859523" y="2604847"/>
                    <a:pt x="1764797" y="2642867"/>
                  </a:cubicBezTo>
                  <a:cubicBezTo>
                    <a:pt x="1508327" y="2746615"/>
                    <a:pt x="1289232" y="2571983"/>
                    <a:pt x="1262167" y="2309713"/>
                  </a:cubicBezTo>
                  <a:cubicBezTo>
                    <a:pt x="1257657" y="2269760"/>
                    <a:pt x="1251213" y="2132504"/>
                    <a:pt x="1244769" y="1948206"/>
                  </a:cubicBezTo>
                  <a:lnTo>
                    <a:pt x="1244769" y="1948206"/>
                  </a:lnTo>
                  <a:close/>
                  <a:moveTo>
                    <a:pt x="973477" y="966789"/>
                  </a:moveTo>
                  <a:cubicBezTo>
                    <a:pt x="790468" y="965500"/>
                    <a:pt x="655145" y="963567"/>
                    <a:pt x="615192" y="960345"/>
                  </a:cubicBezTo>
                  <a:cubicBezTo>
                    <a:pt x="352278" y="941657"/>
                    <a:pt x="171202" y="727717"/>
                    <a:pt x="266573" y="468025"/>
                  </a:cubicBezTo>
                  <a:cubicBezTo>
                    <a:pt x="302015" y="372010"/>
                    <a:pt x="358722" y="310148"/>
                    <a:pt x="453448" y="272128"/>
                  </a:cubicBezTo>
                  <a:cubicBezTo>
                    <a:pt x="709919" y="168380"/>
                    <a:pt x="929014" y="343012"/>
                    <a:pt x="956078" y="605282"/>
                  </a:cubicBezTo>
                  <a:cubicBezTo>
                    <a:pt x="959945" y="645234"/>
                    <a:pt x="966389" y="781847"/>
                    <a:pt x="973477" y="966789"/>
                  </a:cubicBezTo>
                  <a:lnTo>
                    <a:pt x="973477" y="966789"/>
                  </a:lnTo>
                  <a:close/>
                </a:path>
              </a:pathLst>
            </a:custGeom>
            <a:solidFill>
              <a:schemeClr val="accent4"/>
            </a:solidFill>
            <a:ln w="64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汉仪雅酷黑 65W" panose="020B0604020202020204" pitchFamily="34" charset="-122"/>
                <a:ea typeface="汉仪雅酷黑 65W" panose="020B0604020202020204" pitchFamily="34" charset="-122"/>
              </a:endParaRPr>
            </a:p>
          </p:txBody>
        </p:sp>
        <p:sp>
          <p:nvSpPr>
            <p:cNvPr id="737" name="任意多边形: 形状 736"/>
            <p:cNvSpPr/>
            <p:nvPr/>
          </p:nvSpPr>
          <p:spPr>
            <a:xfrm>
              <a:off x="5410147" y="1601940"/>
              <a:ext cx="2216952" cy="2912417"/>
            </a:xfrm>
            <a:custGeom>
              <a:avLst/>
              <a:gdLst>
                <a:gd name="connsiteX0" fmla="*/ 41675 w 2216952"/>
                <a:gd name="connsiteY0" fmla="*/ 384898 h 2912417"/>
                <a:gd name="connsiteX1" fmla="*/ 598434 w 2216952"/>
                <a:gd name="connsiteY1" fmla="*/ 1198127 h 2912417"/>
                <a:gd name="connsiteX2" fmla="*/ 981206 w 2216952"/>
                <a:gd name="connsiteY2" fmla="*/ 1204571 h 2912417"/>
                <a:gd name="connsiteX3" fmla="*/ 996671 w 2216952"/>
                <a:gd name="connsiteY3" fmla="*/ 1706557 h 2912417"/>
                <a:gd name="connsiteX4" fmla="*/ 555903 w 2216952"/>
                <a:gd name="connsiteY4" fmla="*/ 1707201 h 2912417"/>
                <a:gd name="connsiteX5" fmla="*/ 581035 w 2216952"/>
                <a:gd name="connsiteY5" fmla="*/ 1824482 h 2912417"/>
                <a:gd name="connsiteX6" fmla="*/ 555903 w 2216952"/>
                <a:gd name="connsiteY6" fmla="*/ 1946917 h 2912417"/>
                <a:gd name="connsiteX7" fmla="*/ 1005049 w 2216952"/>
                <a:gd name="connsiteY7" fmla="*/ 1945629 h 2912417"/>
                <a:gd name="connsiteX8" fmla="*/ 1023091 w 2216952"/>
                <a:gd name="connsiteY8" fmla="*/ 2332267 h 2912417"/>
                <a:gd name="connsiteX9" fmla="*/ 1853076 w 2216952"/>
                <a:gd name="connsiteY9" fmla="*/ 2863895 h 2912417"/>
                <a:gd name="connsiteX10" fmla="*/ 2175274 w 2216952"/>
                <a:gd name="connsiteY10" fmla="*/ 2528164 h 2912417"/>
                <a:gd name="connsiteX11" fmla="*/ 1619159 w 2216952"/>
                <a:gd name="connsiteY11" fmla="*/ 1714934 h 2912417"/>
                <a:gd name="connsiteX12" fmla="*/ 1235743 w 2216952"/>
                <a:gd name="connsiteY12" fmla="*/ 1708490 h 2912417"/>
                <a:gd name="connsiteX13" fmla="*/ 1220922 w 2216952"/>
                <a:gd name="connsiteY13" fmla="*/ 1206505 h 2912417"/>
                <a:gd name="connsiteX14" fmla="*/ 1692621 w 2216952"/>
                <a:gd name="connsiteY14" fmla="*/ 1205216 h 2912417"/>
                <a:gd name="connsiteX15" fmla="*/ 1717752 w 2216952"/>
                <a:gd name="connsiteY15" fmla="*/ 1086002 h 2912417"/>
                <a:gd name="connsiteX16" fmla="*/ 1692621 w 2216952"/>
                <a:gd name="connsiteY16" fmla="*/ 965500 h 2912417"/>
                <a:gd name="connsiteX17" fmla="*/ 1211900 w 2216952"/>
                <a:gd name="connsiteY17" fmla="*/ 966789 h 2912417"/>
                <a:gd name="connsiteX18" fmla="*/ 1193857 w 2216952"/>
                <a:gd name="connsiteY18" fmla="*/ 580150 h 2912417"/>
                <a:gd name="connsiteX19" fmla="*/ 363873 w 2216952"/>
                <a:gd name="connsiteY19" fmla="*/ 48522 h 2912417"/>
                <a:gd name="connsiteX20" fmla="*/ 41675 w 2216952"/>
                <a:gd name="connsiteY20" fmla="*/ 384898 h 2912417"/>
                <a:gd name="connsiteX21" fmla="*/ 41675 w 2216952"/>
                <a:gd name="connsiteY21" fmla="*/ 384898 h 2912417"/>
                <a:gd name="connsiteX22" fmla="*/ 1244120 w 2216952"/>
                <a:gd name="connsiteY22" fmla="*/ 1947562 h 2912417"/>
                <a:gd name="connsiteX23" fmla="*/ 1602405 w 2216952"/>
                <a:gd name="connsiteY23" fmla="*/ 1954006 h 2912417"/>
                <a:gd name="connsiteX24" fmla="*/ 1951024 w 2216952"/>
                <a:gd name="connsiteY24" fmla="*/ 2446326 h 2912417"/>
                <a:gd name="connsiteX25" fmla="*/ 1764149 w 2216952"/>
                <a:gd name="connsiteY25" fmla="*/ 2642222 h 2912417"/>
                <a:gd name="connsiteX26" fmla="*/ 1261519 w 2216952"/>
                <a:gd name="connsiteY26" fmla="*/ 2309069 h 2912417"/>
                <a:gd name="connsiteX27" fmla="*/ 1244120 w 2216952"/>
                <a:gd name="connsiteY27" fmla="*/ 1947562 h 2912417"/>
                <a:gd name="connsiteX28" fmla="*/ 1244120 w 2216952"/>
                <a:gd name="connsiteY28" fmla="*/ 1947562 h 2912417"/>
                <a:gd name="connsiteX29" fmla="*/ 972829 w 2216952"/>
                <a:gd name="connsiteY29" fmla="*/ 966144 h 2912417"/>
                <a:gd name="connsiteX30" fmla="*/ 614544 w 2216952"/>
                <a:gd name="connsiteY30" fmla="*/ 959700 h 2912417"/>
                <a:gd name="connsiteX31" fmla="*/ 265924 w 2216952"/>
                <a:gd name="connsiteY31" fmla="*/ 467381 h 2912417"/>
                <a:gd name="connsiteX32" fmla="*/ 452800 w 2216952"/>
                <a:gd name="connsiteY32" fmla="*/ 271484 h 2912417"/>
                <a:gd name="connsiteX33" fmla="*/ 955430 w 2216952"/>
                <a:gd name="connsiteY33" fmla="*/ 604637 h 2912417"/>
                <a:gd name="connsiteX34" fmla="*/ 972829 w 2216952"/>
                <a:gd name="connsiteY34" fmla="*/ 966144 h 2912417"/>
                <a:gd name="connsiteX35" fmla="*/ 972829 w 2216952"/>
                <a:gd name="connsiteY35" fmla="*/ 966144 h 29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216952" h="2912417">
                  <a:moveTo>
                    <a:pt x="41675" y="384898"/>
                  </a:moveTo>
                  <a:cubicBezTo>
                    <a:pt x="-114270" y="807623"/>
                    <a:pt x="188597" y="1169130"/>
                    <a:pt x="598434" y="1198127"/>
                  </a:cubicBezTo>
                  <a:cubicBezTo>
                    <a:pt x="636453" y="1200705"/>
                    <a:pt x="782732" y="1203283"/>
                    <a:pt x="981206" y="1204571"/>
                  </a:cubicBezTo>
                  <a:cubicBezTo>
                    <a:pt x="985717" y="1372115"/>
                    <a:pt x="990872" y="1539658"/>
                    <a:pt x="996671" y="1706557"/>
                  </a:cubicBezTo>
                  <a:cubicBezTo>
                    <a:pt x="756312" y="1705913"/>
                    <a:pt x="796264" y="1705913"/>
                    <a:pt x="555903" y="1707201"/>
                  </a:cubicBezTo>
                  <a:cubicBezTo>
                    <a:pt x="555903" y="1747154"/>
                    <a:pt x="581035" y="1784529"/>
                    <a:pt x="581035" y="1824482"/>
                  </a:cubicBezTo>
                  <a:cubicBezTo>
                    <a:pt x="581035" y="1865079"/>
                    <a:pt x="555903" y="1906320"/>
                    <a:pt x="555903" y="1946917"/>
                  </a:cubicBezTo>
                  <a:cubicBezTo>
                    <a:pt x="799486" y="1945629"/>
                    <a:pt x="761466" y="1944984"/>
                    <a:pt x="1005049" y="1945629"/>
                  </a:cubicBezTo>
                  <a:cubicBezTo>
                    <a:pt x="1012781" y="2146036"/>
                    <a:pt x="1019225" y="2293603"/>
                    <a:pt x="1023091" y="2332267"/>
                  </a:cubicBezTo>
                  <a:cubicBezTo>
                    <a:pt x="1064977" y="2740815"/>
                    <a:pt x="1435506" y="3032083"/>
                    <a:pt x="1853076" y="2863895"/>
                  </a:cubicBezTo>
                  <a:cubicBezTo>
                    <a:pt x="2010953" y="2800099"/>
                    <a:pt x="2116634" y="2686686"/>
                    <a:pt x="2175274" y="2528164"/>
                  </a:cubicBezTo>
                  <a:cubicBezTo>
                    <a:pt x="2331218" y="2105439"/>
                    <a:pt x="2028352" y="1743932"/>
                    <a:pt x="1619159" y="1714934"/>
                  </a:cubicBezTo>
                  <a:cubicBezTo>
                    <a:pt x="1581140" y="1712357"/>
                    <a:pt x="1434862" y="1709779"/>
                    <a:pt x="1235743" y="1708490"/>
                  </a:cubicBezTo>
                  <a:cubicBezTo>
                    <a:pt x="1230588" y="1549968"/>
                    <a:pt x="1225432" y="1376626"/>
                    <a:pt x="1220922" y="1206505"/>
                  </a:cubicBezTo>
                  <a:cubicBezTo>
                    <a:pt x="1220922" y="1206505"/>
                    <a:pt x="1632692" y="1205860"/>
                    <a:pt x="1692621" y="1205216"/>
                  </a:cubicBezTo>
                  <a:cubicBezTo>
                    <a:pt x="1692621" y="1165263"/>
                    <a:pt x="1717752" y="1125955"/>
                    <a:pt x="1717752" y="1086002"/>
                  </a:cubicBezTo>
                  <a:cubicBezTo>
                    <a:pt x="1717752" y="1046050"/>
                    <a:pt x="1692621" y="1006097"/>
                    <a:pt x="1692621" y="965500"/>
                  </a:cubicBezTo>
                  <a:cubicBezTo>
                    <a:pt x="1449039" y="966789"/>
                    <a:pt x="1455483" y="967433"/>
                    <a:pt x="1211900" y="966789"/>
                  </a:cubicBezTo>
                  <a:cubicBezTo>
                    <a:pt x="1204168" y="766381"/>
                    <a:pt x="1197724" y="618814"/>
                    <a:pt x="1193857" y="580150"/>
                  </a:cubicBezTo>
                  <a:cubicBezTo>
                    <a:pt x="1151971" y="171602"/>
                    <a:pt x="781442" y="-119665"/>
                    <a:pt x="363873" y="48522"/>
                  </a:cubicBezTo>
                  <a:cubicBezTo>
                    <a:pt x="205996" y="112962"/>
                    <a:pt x="100315" y="226376"/>
                    <a:pt x="41675" y="384898"/>
                  </a:cubicBezTo>
                  <a:lnTo>
                    <a:pt x="41675" y="384898"/>
                  </a:lnTo>
                  <a:close/>
                  <a:moveTo>
                    <a:pt x="1244120" y="1947562"/>
                  </a:moveTo>
                  <a:cubicBezTo>
                    <a:pt x="1427129" y="1948851"/>
                    <a:pt x="1562453" y="1950784"/>
                    <a:pt x="1602405" y="1954006"/>
                  </a:cubicBezTo>
                  <a:cubicBezTo>
                    <a:pt x="1865319" y="1972693"/>
                    <a:pt x="2046395" y="2186633"/>
                    <a:pt x="1951024" y="2446326"/>
                  </a:cubicBezTo>
                  <a:cubicBezTo>
                    <a:pt x="1915582" y="2542340"/>
                    <a:pt x="1858875" y="2604203"/>
                    <a:pt x="1764149" y="2642222"/>
                  </a:cubicBezTo>
                  <a:cubicBezTo>
                    <a:pt x="1507679" y="2745970"/>
                    <a:pt x="1288584" y="2571338"/>
                    <a:pt x="1261519" y="2309069"/>
                  </a:cubicBezTo>
                  <a:cubicBezTo>
                    <a:pt x="1257652" y="2269116"/>
                    <a:pt x="1251208" y="2131860"/>
                    <a:pt x="1244120" y="1947562"/>
                  </a:cubicBezTo>
                  <a:lnTo>
                    <a:pt x="1244120" y="1947562"/>
                  </a:lnTo>
                  <a:close/>
                  <a:moveTo>
                    <a:pt x="972829" y="966144"/>
                  </a:moveTo>
                  <a:cubicBezTo>
                    <a:pt x="789820" y="964855"/>
                    <a:pt x="654496" y="962922"/>
                    <a:pt x="614544" y="959700"/>
                  </a:cubicBezTo>
                  <a:cubicBezTo>
                    <a:pt x="351630" y="941013"/>
                    <a:pt x="170554" y="727073"/>
                    <a:pt x="265924" y="467381"/>
                  </a:cubicBezTo>
                  <a:cubicBezTo>
                    <a:pt x="301366" y="371366"/>
                    <a:pt x="358074" y="309503"/>
                    <a:pt x="452800" y="271484"/>
                  </a:cubicBezTo>
                  <a:cubicBezTo>
                    <a:pt x="709270" y="167736"/>
                    <a:pt x="928365" y="342368"/>
                    <a:pt x="955430" y="604637"/>
                  </a:cubicBezTo>
                  <a:cubicBezTo>
                    <a:pt x="959941" y="644590"/>
                    <a:pt x="966385" y="781202"/>
                    <a:pt x="972829" y="966144"/>
                  </a:cubicBezTo>
                  <a:lnTo>
                    <a:pt x="972829" y="966144"/>
                  </a:lnTo>
                  <a:close/>
                </a:path>
              </a:pathLst>
            </a:custGeom>
            <a:solidFill>
              <a:schemeClr val="accent3"/>
            </a:solidFill>
            <a:ln w="64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汉仪雅酷黑 65W" panose="020B0604020202020204" pitchFamily="34" charset="-122"/>
                <a:ea typeface="汉仪雅酷黑 65W" panose="020B0604020202020204" pitchFamily="34" charset="-122"/>
              </a:endParaRPr>
            </a:p>
          </p:txBody>
        </p:sp>
        <p:sp>
          <p:nvSpPr>
            <p:cNvPr id="738" name="任意多边形: 形状 737"/>
            <p:cNvSpPr/>
            <p:nvPr/>
          </p:nvSpPr>
          <p:spPr>
            <a:xfrm>
              <a:off x="4308223" y="2344930"/>
              <a:ext cx="2216952" cy="2911772"/>
            </a:xfrm>
            <a:custGeom>
              <a:avLst/>
              <a:gdLst>
                <a:gd name="connsiteX0" fmla="*/ 41678 w 2216952"/>
                <a:gd name="connsiteY0" fmla="*/ 384254 h 2911772"/>
                <a:gd name="connsiteX1" fmla="*/ 597793 w 2216952"/>
                <a:gd name="connsiteY1" fmla="*/ 1197483 h 2911772"/>
                <a:gd name="connsiteX2" fmla="*/ 981209 w 2216952"/>
                <a:gd name="connsiteY2" fmla="*/ 1203927 h 2911772"/>
                <a:gd name="connsiteX3" fmla="*/ 996675 w 2216952"/>
                <a:gd name="connsiteY3" fmla="*/ 1705913 h 2911772"/>
                <a:gd name="connsiteX4" fmla="*/ 555907 w 2216952"/>
                <a:gd name="connsiteY4" fmla="*/ 1706557 h 2911772"/>
                <a:gd name="connsiteX5" fmla="*/ 581039 w 2216952"/>
                <a:gd name="connsiteY5" fmla="*/ 1826415 h 2911772"/>
                <a:gd name="connsiteX6" fmla="*/ 555907 w 2216952"/>
                <a:gd name="connsiteY6" fmla="*/ 1946273 h 2911772"/>
                <a:gd name="connsiteX7" fmla="*/ 1005053 w 2216952"/>
                <a:gd name="connsiteY7" fmla="*/ 1944984 h 2911772"/>
                <a:gd name="connsiteX8" fmla="*/ 1023095 w 2216952"/>
                <a:gd name="connsiteY8" fmla="*/ 2331623 h 2911772"/>
                <a:gd name="connsiteX9" fmla="*/ 1853079 w 2216952"/>
                <a:gd name="connsiteY9" fmla="*/ 2863251 h 2911772"/>
                <a:gd name="connsiteX10" fmla="*/ 2175278 w 2216952"/>
                <a:gd name="connsiteY10" fmla="*/ 2527519 h 2911772"/>
                <a:gd name="connsiteX11" fmla="*/ 1618519 w 2216952"/>
                <a:gd name="connsiteY11" fmla="*/ 1714290 h 2911772"/>
                <a:gd name="connsiteX12" fmla="*/ 1235102 w 2216952"/>
                <a:gd name="connsiteY12" fmla="*/ 1707846 h 2911772"/>
                <a:gd name="connsiteX13" fmla="*/ 1220281 w 2216952"/>
                <a:gd name="connsiteY13" fmla="*/ 1205860 h 2911772"/>
                <a:gd name="connsiteX14" fmla="*/ 1657182 w 2216952"/>
                <a:gd name="connsiteY14" fmla="*/ 1204571 h 2911772"/>
                <a:gd name="connsiteX15" fmla="*/ 1682314 w 2216952"/>
                <a:gd name="connsiteY15" fmla="*/ 1082136 h 2911772"/>
                <a:gd name="connsiteX16" fmla="*/ 1657182 w 2216952"/>
                <a:gd name="connsiteY16" fmla="*/ 965500 h 2911772"/>
                <a:gd name="connsiteX17" fmla="*/ 1211904 w 2216952"/>
                <a:gd name="connsiteY17" fmla="*/ 966789 h 2911772"/>
                <a:gd name="connsiteX18" fmla="*/ 1193861 w 2216952"/>
                <a:gd name="connsiteY18" fmla="*/ 580150 h 2911772"/>
                <a:gd name="connsiteX19" fmla="*/ 363877 w 2216952"/>
                <a:gd name="connsiteY19" fmla="*/ 48522 h 2911772"/>
                <a:gd name="connsiteX20" fmla="*/ 41678 w 2216952"/>
                <a:gd name="connsiteY20" fmla="*/ 384254 h 2911772"/>
                <a:gd name="connsiteX21" fmla="*/ 41678 w 2216952"/>
                <a:gd name="connsiteY21" fmla="*/ 384254 h 2911772"/>
                <a:gd name="connsiteX22" fmla="*/ 1244124 w 2216952"/>
                <a:gd name="connsiteY22" fmla="*/ 1946273 h 2911772"/>
                <a:gd name="connsiteX23" fmla="*/ 1602409 w 2216952"/>
                <a:gd name="connsiteY23" fmla="*/ 1952717 h 2911772"/>
                <a:gd name="connsiteX24" fmla="*/ 1951028 w 2216952"/>
                <a:gd name="connsiteY24" fmla="*/ 2445037 h 2911772"/>
                <a:gd name="connsiteX25" fmla="*/ 1764152 w 2216952"/>
                <a:gd name="connsiteY25" fmla="*/ 2640934 h 2911772"/>
                <a:gd name="connsiteX26" fmla="*/ 1261522 w 2216952"/>
                <a:gd name="connsiteY26" fmla="*/ 2307780 h 2911772"/>
                <a:gd name="connsiteX27" fmla="*/ 1244124 w 2216952"/>
                <a:gd name="connsiteY27" fmla="*/ 1946273 h 2911772"/>
                <a:gd name="connsiteX28" fmla="*/ 1244124 w 2216952"/>
                <a:gd name="connsiteY28" fmla="*/ 1946273 h 2911772"/>
                <a:gd name="connsiteX29" fmla="*/ 972833 w 2216952"/>
                <a:gd name="connsiteY29" fmla="*/ 964855 h 2911772"/>
                <a:gd name="connsiteX30" fmla="*/ 614547 w 2216952"/>
                <a:gd name="connsiteY30" fmla="*/ 958412 h 2911772"/>
                <a:gd name="connsiteX31" fmla="*/ 265929 w 2216952"/>
                <a:gd name="connsiteY31" fmla="*/ 466092 h 2911772"/>
                <a:gd name="connsiteX32" fmla="*/ 452804 w 2216952"/>
                <a:gd name="connsiteY32" fmla="*/ 270195 h 2911772"/>
                <a:gd name="connsiteX33" fmla="*/ 955433 w 2216952"/>
                <a:gd name="connsiteY33" fmla="*/ 603349 h 2911772"/>
                <a:gd name="connsiteX34" fmla="*/ 972833 w 2216952"/>
                <a:gd name="connsiteY34" fmla="*/ 964855 h 2911772"/>
                <a:gd name="connsiteX35" fmla="*/ 972833 w 2216952"/>
                <a:gd name="connsiteY35" fmla="*/ 964855 h 2911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216952" h="2911772">
                  <a:moveTo>
                    <a:pt x="41678" y="384254"/>
                  </a:moveTo>
                  <a:cubicBezTo>
                    <a:pt x="-114266" y="806978"/>
                    <a:pt x="188601" y="1168485"/>
                    <a:pt x="597793" y="1197483"/>
                  </a:cubicBezTo>
                  <a:cubicBezTo>
                    <a:pt x="635812" y="1200061"/>
                    <a:pt x="782091" y="1202638"/>
                    <a:pt x="981209" y="1203927"/>
                  </a:cubicBezTo>
                  <a:cubicBezTo>
                    <a:pt x="985721" y="1371471"/>
                    <a:pt x="990875" y="1539014"/>
                    <a:pt x="996675" y="1705913"/>
                  </a:cubicBezTo>
                  <a:cubicBezTo>
                    <a:pt x="756315" y="1705268"/>
                    <a:pt x="796268" y="1705268"/>
                    <a:pt x="555907" y="1706557"/>
                  </a:cubicBezTo>
                  <a:cubicBezTo>
                    <a:pt x="555907" y="1747154"/>
                    <a:pt x="581039" y="1785174"/>
                    <a:pt x="581039" y="1826415"/>
                  </a:cubicBezTo>
                  <a:cubicBezTo>
                    <a:pt x="581039" y="1866368"/>
                    <a:pt x="555907" y="1906320"/>
                    <a:pt x="555907" y="1946273"/>
                  </a:cubicBezTo>
                  <a:cubicBezTo>
                    <a:pt x="799490" y="1944984"/>
                    <a:pt x="761470" y="1944340"/>
                    <a:pt x="1005053" y="1944984"/>
                  </a:cubicBezTo>
                  <a:cubicBezTo>
                    <a:pt x="1012785" y="2145392"/>
                    <a:pt x="1019229" y="2292959"/>
                    <a:pt x="1023095" y="2331623"/>
                  </a:cubicBezTo>
                  <a:cubicBezTo>
                    <a:pt x="1064981" y="2740171"/>
                    <a:pt x="1435510" y="3031438"/>
                    <a:pt x="1853079" y="2863251"/>
                  </a:cubicBezTo>
                  <a:cubicBezTo>
                    <a:pt x="2010957" y="2799455"/>
                    <a:pt x="2116638" y="2686041"/>
                    <a:pt x="2175278" y="2527519"/>
                  </a:cubicBezTo>
                  <a:cubicBezTo>
                    <a:pt x="2331222" y="2104795"/>
                    <a:pt x="2028355" y="1743288"/>
                    <a:pt x="1618519" y="1714290"/>
                  </a:cubicBezTo>
                  <a:cubicBezTo>
                    <a:pt x="1580499" y="1711712"/>
                    <a:pt x="1434221" y="1709135"/>
                    <a:pt x="1235102" y="1707846"/>
                  </a:cubicBezTo>
                  <a:cubicBezTo>
                    <a:pt x="1229947" y="1549324"/>
                    <a:pt x="1224792" y="1375981"/>
                    <a:pt x="1220281" y="1205860"/>
                  </a:cubicBezTo>
                  <a:cubicBezTo>
                    <a:pt x="1220281" y="1205860"/>
                    <a:pt x="1627540" y="1205216"/>
                    <a:pt x="1657182" y="1204571"/>
                  </a:cubicBezTo>
                  <a:cubicBezTo>
                    <a:pt x="1657182" y="1163974"/>
                    <a:pt x="1682314" y="1122733"/>
                    <a:pt x="1682314" y="1082136"/>
                  </a:cubicBezTo>
                  <a:cubicBezTo>
                    <a:pt x="1682314" y="1043472"/>
                    <a:pt x="1657182" y="1004164"/>
                    <a:pt x="1657182" y="965500"/>
                  </a:cubicBezTo>
                  <a:cubicBezTo>
                    <a:pt x="1413601" y="966789"/>
                    <a:pt x="1454842" y="967433"/>
                    <a:pt x="1211904" y="966789"/>
                  </a:cubicBezTo>
                  <a:cubicBezTo>
                    <a:pt x="1204172" y="766381"/>
                    <a:pt x="1197728" y="618814"/>
                    <a:pt x="1193861" y="580150"/>
                  </a:cubicBezTo>
                  <a:cubicBezTo>
                    <a:pt x="1151975" y="171602"/>
                    <a:pt x="781447" y="-119665"/>
                    <a:pt x="363877" y="48522"/>
                  </a:cubicBezTo>
                  <a:cubicBezTo>
                    <a:pt x="206000" y="111673"/>
                    <a:pt x="100318" y="225732"/>
                    <a:pt x="41678" y="384254"/>
                  </a:cubicBezTo>
                  <a:lnTo>
                    <a:pt x="41678" y="384254"/>
                  </a:lnTo>
                  <a:close/>
                  <a:moveTo>
                    <a:pt x="1244124" y="1946273"/>
                  </a:moveTo>
                  <a:cubicBezTo>
                    <a:pt x="1427133" y="1947562"/>
                    <a:pt x="1562456" y="1949495"/>
                    <a:pt x="1602409" y="1952717"/>
                  </a:cubicBezTo>
                  <a:cubicBezTo>
                    <a:pt x="1865323" y="1971404"/>
                    <a:pt x="2046399" y="2185345"/>
                    <a:pt x="1951028" y="2445037"/>
                  </a:cubicBezTo>
                  <a:cubicBezTo>
                    <a:pt x="1915586" y="2541052"/>
                    <a:pt x="1858879" y="2602914"/>
                    <a:pt x="1764152" y="2640934"/>
                  </a:cubicBezTo>
                  <a:cubicBezTo>
                    <a:pt x="1507683" y="2744681"/>
                    <a:pt x="1288587" y="2570050"/>
                    <a:pt x="1261522" y="2307780"/>
                  </a:cubicBezTo>
                  <a:cubicBezTo>
                    <a:pt x="1257656" y="2267827"/>
                    <a:pt x="1251212" y="2131215"/>
                    <a:pt x="1244124" y="1946273"/>
                  </a:cubicBezTo>
                  <a:lnTo>
                    <a:pt x="1244124" y="1946273"/>
                  </a:lnTo>
                  <a:close/>
                  <a:moveTo>
                    <a:pt x="972833" y="964855"/>
                  </a:moveTo>
                  <a:cubicBezTo>
                    <a:pt x="789824" y="963567"/>
                    <a:pt x="654500" y="961633"/>
                    <a:pt x="614547" y="958412"/>
                  </a:cubicBezTo>
                  <a:cubicBezTo>
                    <a:pt x="351633" y="939724"/>
                    <a:pt x="170558" y="725784"/>
                    <a:pt x="265929" y="466092"/>
                  </a:cubicBezTo>
                  <a:cubicBezTo>
                    <a:pt x="301370" y="370077"/>
                    <a:pt x="358077" y="308215"/>
                    <a:pt x="452804" y="270195"/>
                  </a:cubicBezTo>
                  <a:cubicBezTo>
                    <a:pt x="709274" y="166447"/>
                    <a:pt x="928369" y="341079"/>
                    <a:pt x="955433" y="603349"/>
                  </a:cubicBezTo>
                  <a:cubicBezTo>
                    <a:pt x="959945" y="643301"/>
                    <a:pt x="966389" y="780558"/>
                    <a:pt x="972833" y="964855"/>
                  </a:cubicBezTo>
                  <a:lnTo>
                    <a:pt x="972833" y="964855"/>
                  </a:lnTo>
                  <a:close/>
                </a:path>
              </a:pathLst>
            </a:custGeom>
            <a:solidFill>
              <a:schemeClr val="accent2"/>
            </a:solidFill>
            <a:ln w="64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汉仪雅酷黑 65W" panose="020B0604020202020204" pitchFamily="34" charset="-122"/>
                <a:ea typeface="汉仪雅酷黑 65W" panose="020B0604020202020204" pitchFamily="34" charset="-122"/>
              </a:endParaRPr>
            </a:p>
          </p:txBody>
        </p:sp>
        <p:sp>
          <p:nvSpPr>
            <p:cNvPr id="739" name="任意多边形: 形状 738"/>
            <p:cNvSpPr/>
            <p:nvPr/>
          </p:nvSpPr>
          <p:spPr>
            <a:xfrm>
              <a:off x="3186972" y="3085988"/>
              <a:ext cx="2216312" cy="2912417"/>
            </a:xfrm>
            <a:custGeom>
              <a:avLst/>
              <a:gdLst>
                <a:gd name="connsiteX0" fmla="*/ 41678 w 2216312"/>
                <a:gd name="connsiteY0" fmla="*/ 384898 h 2912417"/>
                <a:gd name="connsiteX1" fmla="*/ 597793 w 2216312"/>
                <a:gd name="connsiteY1" fmla="*/ 1198127 h 2912417"/>
                <a:gd name="connsiteX2" fmla="*/ 980565 w 2216312"/>
                <a:gd name="connsiteY2" fmla="*/ 1204571 h 2912417"/>
                <a:gd name="connsiteX3" fmla="*/ 996031 w 2216312"/>
                <a:gd name="connsiteY3" fmla="*/ 1706557 h 2912417"/>
                <a:gd name="connsiteX4" fmla="*/ 5592 w 2216312"/>
                <a:gd name="connsiteY4" fmla="*/ 1707201 h 2912417"/>
                <a:gd name="connsiteX5" fmla="*/ 5592 w 2216312"/>
                <a:gd name="connsiteY5" fmla="*/ 1946917 h 2912417"/>
                <a:gd name="connsiteX6" fmla="*/ 1004408 w 2216312"/>
                <a:gd name="connsiteY6" fmla="*/ 1945628 h 2912417"/>
                <a:gd name="connsiteX7" fmla="*/ 1022451 w 2216312"/>
                <a:gd name="connsiteY7" fmla="*/ 2332267 h 2912417"/>
                <a:gd name="connsiteX8" fmla="*/ 1852435 w 2216312"/>
                <a:gd name="connsiteY8" fmla="*/ 2863895 h 2912417"/>
                <a:gd name="connsiteX9" fmla="*/ 2174634 w 2216312"/>
                <a:gd name="connsiteY9" fmla="*/ 2528164 h 2912417"/>
                <a:gd name="connsiteX10" fmla="*/ 1618519 w 2216312"/>
                <a:gd name="connsiteY10" fmla="*/ 1714934 h 2912417"/>
                <a:gd name="connsiteX11" fmla="*/ 1235102 w 2216312"/>
                <a:gd name="connsiteY11" fmla="*/ 1708490 h 2912417"/>
                <a:gd name="connsiteX12" fmla="*/ 1220281 w 2216312"/>
                <a:gd name="connsiteY12" fmla="*/ 1206504 h 2912417"/>
                <a:gd name="connsiteX13" fmla="*/ 1677159 w 2216312"/>
                <a:gd name="connsiteY13" fmla="*/ 1205216 h 2912417"/>
                <a:gd name="connsiteX14" fmla="*/ 1702290 w 2216312"/>
                <a:gd name="connsiteY14" fmla="*/ 1085358 h 2912417"/>
                <a:gd name="connsiteX15" fmla="*/ 1677159 w 2216312"/>
                <a:gd name="connsiteY15" fmla="*/ 965500 h 2912417"/>
                <a:gd name="connsiteX16" fmla="*/ 1211904 w 2216312"/>
                <a:gd name="connsiteY16" fmla="*/ 966789 h 2912417"/>
                <a:gd name="connsiteX17" fmla="*/ 1193861 w 2216312"/>
                <a:gd name="connsiteY17" fmla="*/ 580150 h 2912417"/>
                <a:gd name="connsiteX18" fmla="*/ 363877 w 2216312"/>
                <a:gd name="connsiteY18" fmla="*/ 48522 h 2912417"/>
                <a:gd name="connsiteX19" fmla="*/ 41678 w 2216312"/>
                <a:gd name="connsiteY19" fmla="*/ 384898 h 2912417"/>
                <a:gd name="connsiteX20" fmla="*/ 41678 w 2216312"/>
                <a:gd name="connsiteY20" fmla="*/ 384898 h 2912417"/>
                <a:gd name="connsiteX21" fmla="*/ 1244124 w 2216312"/>
                <a:gd name="connsiteY21" fmla="*/ 1946917 h 2912417"/>
                <a:gd name="connsiteX22" fmla="*/ 1602409 w 2216312"/>
                <a:gd name="connsiteY22" fmla="*/ 1953361 h 2912417"/>
                <a:gd name="connsiteX23" fmla="*/ 1951028 w 2216312"/>
                <a:gd name="connsiteY23" fmla="*/ 2445681 h 2912417"/>
                <a:gd name="connsiteX24" fmla="*/ 1764153 w 2216312"/>
                <a:gd name="connsiteY24" fmla="*/ 2641578 h 2912417"/>
                <a:gd name="connsiteX25" fmla="*/ 1261523 w 2216312"/>
                <a:gd name="connsiteY25" fmla="*/ 2308424 h 2912417"/>
                <a:gd name="connsiteX26" fmla="*/ 1244124 w 2216312"/>
                <a:gd name="connsiteY26" fmla="*/ 1946917 h 2912417"/>
                <a:gd name="connsiteX27" fmla="*/ 1244124 w 2216312"/>
                <a:gd name="connsiteY27" fmla="*/ 1946917 h 2912417"/>
                <a:gd name="connsiteX28" fmla="*/ 972833 w 2216312"/>
                <a:gd name="connsiteY28" fmla="*/ 965500 h 2912417"/>
                <a:gd name="connsiteX29" fmla="*/ 614547 w 2216312"/>
                <a:gd name="connsiteY29" fmla="*/ 959056 h 2912417"/>
                <a:gd name="connsiteX30" fmla="*/ 265929 w 2216312"/>
                <a:gd name="connsiteY30" fmla="*/ 466736 h 2912417"/>
                <a:gd name="connsiteX31" fmla="*/ 452804 w 2216312"/>
                <a:gd name="connsiteY31" fmla="*/ 270840 h 2912417"/>
                <a:gd name="connsiteX32" fmla="*/ 955434 w 2216312"/>
                <a:gd name="connsiteY32" fmla="*/ 603993 h 2912417"/>
                <a:gd name="connsiteX33" fmla="*/ 972833 w 2216312"/>
                <a:gd name="connsiteY33" fmla="*/ 965500 h 2912417"/>
                <a:gd name="connsiteX34" fmla="*/ 972833 w 2216312"/>
                <a:gd name="connsiteY34" fmla="*/ 965500 h 29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16312" h="2912417">
                  <a:moveTo>
                    <a:pt x="41678" y="384898"/>
                  </a:moveTo>
                  <a:cubicBezTo>
                    <a:pt x="-114266" y="807623"/>
                    <a:pt x="188601" y="1169129"/>
                    <a:pt x="597793" y="1198127"/>
                  </a:cubicBezTo>
                  <a:cubicBezTo>
                    <a:pt x="635812" y="1200705"/>
                    <a:pt x="782091" y="1203282"/>
                    <a:pt x="980565" y="1204571"/>
                  </a:cubicBezTo>
                  <a:cubicBezTo>
                    <a:pt x="985076" y="1372115"/>
                    <a:pt x="990231" y="1539658"/>
                    <a:pt x="996031" y="1706557"/>
                  </a:cubicBezTo>
                  <a:cubicBezTo>
                    <a:pt x="755671" y="1705912"/>
                    <a:pt x="246597" y="1705912"/>
                    <a:pt x="5592" y="1707201"/>
                  </a:cubicBezTo>
                  <a:cubicBezTo>
                    <a:pt x="5592" y="1787107"/>
                    <a:pt x="5592" y="1867012"/>
                    <a:pt x="5592" y="1946917"/>
                  </a:cubicBezTo>
                  <a:cubicBezTo>
                    <a:pt x="249174" y="1945628"/>
                    <a:pt x="760826" y="1944984"/>
                    <a:pt x="1004408" y="1945628"/>
                  </a:cubicBezTo>
                  <a:cubicBezTo>
                    <a:pt x="1012141" y="2146036"/>
                    <a:pt x="1018585" y="2293603"/>
                    <a:pt x="1022451" y="2332267"/>
                  </a:cubicBezTo>
                  <a:cubicBezTo>
                    <a:pt x="1064337" y="2740815"/>
                    <a:pt x="1434865" y="3032083"/>
                    <a:pt x="1852435" y="2863895"/>
                  </a:cubicBezTo>
                  <a:cubicBezTo>
                    <a:pt x="2010313" y="2800100"/>
                    <a:pt x="2115994" y="2686686"/>
                    <a:pt x="2174634" y="2528164"/>
                  </a:cubicBezTo>
                  <a:cubicBezTo>
                    <a:pt x="2330578" y="2105439"/>
                    <a:pt x="2027711" y="1743932"/>
                    <a:pt x="1618519" y="1714934"/>
                  </a:cubicBezTo>
                  <a:cubicBezTo>
                    <a:pt x="1580499" y="1712356"/>
                    <a:pt x="1434221" y="1709779"/>
                    <a:pt x="1235102" y="1708490"/>
                  </a:cubicBezTo>
                  <a:cubicBezTo>
                    <a:pt x="1229947" y="1549969"/>
                    <a:pt x="1224792" y="1376626"/>
                    <a:pt x="1220281" y="1206504"/>
                  </a:cubicBezTo>
                  <a:cubicBezTo>
                    <a:pt x="1220281" y="1206504"/>
                    <a:pt x="1644939" y="1205860"/>
                    <a:pt x="1677159" y="1205216"/>
                  </a:cubicBezTo>
                  <a:cubicBezTo>
                    <a:pt x="1677159" y="1165263"/>
                    <a:pt x="1702290" y="1125311"/>
                    <a:pt x="1702290" y="1085358"/>
                  </a:cubicBezTo>
                  <a:cubicBezTo>
                    <a:pt x="1702290" y="1045405"/>
                    <a:pt x="1677159" y="1005453"/>
                    <a:pt x="1677159" y="965500"/>
                  </a:cubicBezTo>
                  <a:cubicBezTo>
                    <a:pt x="1433577" y="966789"/>
                    <a:pt x="1455486" y="967433"/>
                    <a:pt x="1211904" y="966789"/>
                  </a:cubicBezTo>
                  <a:cubicBezTo>
                    <a:pt x="1204171" y="766381"/>
                    <a:pt x="1197727" y="618814"/>
                    <a:pt x="1193861" y="580150"/>
                  </a:cubicBezTo>
                  <a:cubicBezTo>
                    <a:pt x="1151975" y="171602"/>
                    <a:pt x="781447" y="-119666"/>
                    <a:pt x="363877" y="48522"/>
                  </a:cubicBezTo>
                  <a:cubicBezTo>
                    <a:pt x="206000" y="112962"/>
                    <a:pt x="99674" y="226376"/>
                    <a:pt x="41678" y="384898"/>
                  </a:cubicBezTo>
                  <a:lnTo>
                    <a:pt x="41678" y="384898"/>
                  </a:lnTo>
                  <a:close/>
                  <a:moveTo>
                    <a:pt x="1244124" y="1946917"/>
                  </a:moveTo>
                  <a:cubicBezTo>
                    <a:pt x="1427133" y="1948206"/>
                    <a:pt x="1562456" y="1950139"/>
                    <a:pt x="1602409" y="1953361"/>
                  </a:cubicBezTo>
                  <a:cubicBezTo>
                    <a:pt x="1865323" y="1972049"/>
                    <a:pt x="2046399" y="2185989"/>
                    <a:pt x="1951028" y="2445681"/>
                  </a:cubicBezTo>
                  <a:cubicBezTo>
                    <a:pt x="1915586" y="2541696"/>
                    <a:pt x="1858879" y="2603559"/>
                    <a:pt x="1764153" y="2641578"/>
                  </a:cubicBezTo>
                  <a:cubicBezTo>
                    <a:pt x="1507683" y="2745326"/>
                    <a:pt x="1288587" y="2570694"/>
                    <a:pt x="1261523" y="2308424"/>
                  </a:cubicBezTo>
                  <a:cubicBezTo>
                    <a:pt x="1257656" y="2268472"/>
                    <a:pt x="1251212" y="2131860"/>
                    <a:pt x="1244124" y="1946917"/>
                  </a:cubicBezTo>
                  <a:lnTo>
                    <a:pt x="1244124" y="1946917"/>
                  </a:lnTo>
                  <a:close/>
                  <a:moveTo>
                    <a:pt x="972833" y="965500"/>
                  </a:moveTo>
                  <a:cubicBezTo>
                    <a:pt x="789824" y="964211"/>
                    <a:pt x="654500" y="962278"/>
                    <a:pt x="614547" y="959056"/>
                  </a:cubicBezTo>
                  <a:cubicBezTo>
                    <a:pt x="351633" y="940368"/>
                    <a:pt x="170558" y="726428"/>
                    <a:pt x="265929" y="466736"/>
                  </a:cubicBezTo>
                  <a:cubicBezTo>
                    <a:pt x="301370" y="370721"/>
                    <a:pt x="358077" y="308859"/>
                    <a:pt x="452804" y="270840"/>
                  </a:cubicBezTo>
                  <a:cubicBezTo>
                    <a:pt x="709274" y="167091"/>
                    <a:pt x="928369" y="341723"/>
                    <a:pt x="955434" y="603993"/>
                  </a:cubicBezTo>
                  <a:cubicBezTo>
                    <a:pt x="959300" y="643946"/>
                    <a:pt x="965744" y="781202"/>
                    <a:pt x="972833" y="965500"/>
                  </a:cubicBezTo>
                  <a:lnTo>
                    <a:pt x="972833" y="965500"/>
                  </a:lnTo>
                  <a:close/>
                </a:path>
              </a:pathLst>
            </a:custGeom>
            <a:solidFill>
              <a:schemeClr val="accent1"/>
            </a:solidFill>
            <a:ln w="64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汉仪雅酷黑 65W" panose="020B0604020202020204" pitchFamily="34" charset="-122"/>
                <a:ea typeface="汉仪雅酷黑 65W" panose="020B0604020202020204" pitchFamily="34" charset="-122"/>
              </a:endParaRPr>
            </a:p>
          </p:txBody>
        </p:sp>
        <p:sp>
          <p:nvSpPr>
            <p:cNvPr id="6" name="文本框 24"/>
            <p:cNvSpPr txBox="1"/>
            <p:nvPr>
              <p:custDataLst>
                <p:tags r:id="rId1"/>
              </p:custDataLst>
            </p:nvPr>
          </p:nvSpPr>
          <p:spPr>
            <a:xfrm>
              <a:off x="3625568" y="3408625"/>
              <a:ext cx="319731" cy="510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200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r>
                <a:rPr lang="en-US" altLang="zh-CN" sz="2400" dirty="0">
                  <a:solidFill>
                    <a:schemeClr val="accent1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rPr>
                <a:t>A</a:t>
              </a:r>
              <a:endParaRPr lang="en-US" altLang="zh-CN" sz="2400" dirty="0">
                <a:solidFill>
                  <a:schemeClr val="accent1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</a:endParaRPr>
            </a:p>
          </p:txBody>
        </p:sp>
        <p:sp>
          <p:nvSpPr>
            <p:cNvPr id="7" name="文本框 24"/>
            <p:cNvSpPr txBox="1"/>
            <p:nvPr>
              <p:custDataLst>
                <p:tags r:id="rId2"/>
              </p:custDataLst>
            </p:nvPr>
          </p:nvSpPr>
          <p:spPr>
            <a:xfrm>
              <a:off x="4743341" y="2646625"/>
              <a:ext cx="319731" cy="510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200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r>
                <a:rPr lang="en-US" altLang="zh-CN" sz="2400" dirty="0">
                  <a:solidFill>
                    <a:schemeClr val="accent2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rPr>
                <a:t>B</a:t>
              </a:r>
              <a:endParaRPr lang="en-US" altLang="zh-CN" sz="2400" dirty="0">
                <a:solidFill>
                  <a:schemeClr val="accent2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</a:endParaRPr>
            </a:p>
          </p:txBody>
        </p:sp>
        <p:sp>
          <p:nvSpPr>
            <p:cNvPr id="8" name="文本框 24"/>
            <p:cNvSpPr txBox="1"/>
            <p:nvPr>
              <p:custDataLst>
                <p:tags r:id="rId3"/>
              </p:custDataLst>
            </p:nvPr>
          </p:nvSpPr>
          <p:spPr>
            <a:xfrm>
              <a:off x="5831522" y="1909233"/>
              <a:ext cx="319731" cy="510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200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r>
                <a:rPr lang="en-US" altLang="zh-CN" sz="2400" dirty="0">
                  <a:solidFill>
                    <a:schemeClr val="accent3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rPr>
                <a:t>C</a:t>
              </a:r>
              <a:endParaRPr lang="en-US" altLang="zh-CN" sz="2400" dirty="0">
                <a:solidFill>
                  <a:schemeClr val="accent3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</a:endParaRPr>
            </a:p>
          </p:txBody>
        </p:sp>
        <p:sp>
          <p:nvSpPr>
            <p:cNvPr id="9" name="文本框 24"/>
            <p:cNvSpPr txBox="1"/>
            <p:nvPr>
              <p:custDataLst>
                <p:tags r:id="rId4"/>
              </p:custDataLst>
            </p:nvPr>
          </p:nvSpPr>
          <p:spPr>
            <a:xfrm>
              <a:off x="6993572" y="1194858"/>
              <a:ext cx="319731" cy="510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200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r>
                <a:rPr lang="en-US" altLang="zh-CN" sz="2400" dirty="0">
                  <a:solidFill>
                    <a:schemeClr val="accent4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rPr>
                <a:t>D</a:t>
              </a:r>
              <a:endParaRPr lang="en-US" altLang="zh-CN" sz="2400" dirty="0">
                <a:solidFill>
                  <a:schemeClr val="accent4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5416699" y="5629552"/>
              <a:ext cx="1816559" cy="685909"/>
              <a:chOff x="9529191" y="4519103"/>
              <a:chExt cx="1816559" cy="685909"/>
            </a:xfrm>
          </p:grpSpPr>
          <p:sp>
            <p:nvSpPr>
              <p:cNvPr id="10" name="文本框 23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9529191" y="4519103"/>
                <a:ext cx="13720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accent2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l"/>
                <a:r>
                  <a:rPr lang="zh-CN" altLang="en-US" sz="1400" dirty="0">
                    <a:solidFill>
                      <a:schemeClr val="accent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添加小标题</a:t>
                </a:r>
                <a:endParaRPr lang="zh-CN" altLang="en-US" sz="1400" dirty="0">
                  <a:solidFill>
                    <a:schemeClr val="accent1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11" name="文本框 24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9529191" y="4753926"/>
                <a:ext cx="1816559" cy="451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defRPr sz="10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1pPr>
              </a:lstStyle>
              <a:p>
                <a:pPr algn="l"/>
                <a:r>
                  <a:rPr lang="zh-CN" altLang="en-US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单击此处输入正文是您思想的提炼为了最终演示发布</a:t>
                </a:r>
                <a:endParaRPr lang="en-US" altLang="zh-CN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13" name="知鱼25"/>
            <p:cNvGrpSpPr/>
            <p:nvPr/>
          </p:nvGrpSpPr>
          <p:grpSpPr>
            <a:xfrm>
              <a:off x="4666737" y="5230082"/>
              <a:ext cx="277031" cy="328315"/>
              <a:chOff x="5442104" y="1861916"/>
              <a:chExt cx="444240" cy="526478"/>
            </a:xfrm>
            <a:solidFill>
              <a:schemeClr val="accent1"/>
            </a:solidFill>
          </p:grpSpPr>
          <p:sp>
            <p:nvSpPr>
              <p:cNvPr id="14" name="知鱼25-1"/>
              <p:cNvSpPr/>
              <p:nvPr/>
            </p:nvSpPr>
            <p:spPr>
              <a:xfrm>
                <a:off x="5442104" y="1861916"/>
                <a:ext cx="440081" cy="526478"/>
              </a:xfrm>
              <a:custGeom>
                <a:avLst/>
                <a:gdLst>
                  <a:gd name="connsiteX0" fmla="*/ 294288 w 440081"/>
                  <a:gd name="connsiteY0" fmla="*/ 220041 h 526478"/>
                  <a:gd name="connsiteX1" fmla="*/ 218691 w 440081"/>
                  <a:gd name="connsiteY1" fmla="*/ 298338 h 526478"/>
                  <a:gd name="connsiteX2" fmla="*/ 143094 w 440081"/>
                  <a:gd name="connsiteY2" fmla="*/ 220041 h 526478"/>
                  <a:gd name="connsiteX3" fmla="*/ 218691 w 440081"/>
                  <a:gd name="connsiteY3" fmla="*/ 141744 h 526478"/>
                  <a:gd name="connsiteX4" fmla="*/ 228140 w 440081"/>
                  <a:gd name="connsiteY4" fmla="*/ 143094 h 526478"/>
                  <a:gd name="connsiteX5" fmla="*/ 271339 w 440081"/>
                  <a:gd name="connsiteY5" fmla="*/ 99896 h 526478"/>
                  <a:gd name="connsiteX6" fmla="*/ 218691 w 440081"/>
                  <a:gd name="connsiteY6" fmla="*/ 87746 h 526478"/>
                  <a:gd name="connsiteX7" fmla="*/ 89096 w 440081"/>
                  <a:gd name="connsiteY7" fmla="*/ 220041 h 526478"/>
                  <a:gd name="connsiteX8" fmla="*/ 218691 w 440081"/>
                  <a:gd name="connsiteY8" fmla="*/ 352335 h 526478"/>
                  <a:gd name="connsiteX9" fmla="*/ 348285 w 440081"/>
                  <a:gd name="connsiteY9" fmla="*/ 220041 h 526478"/>
                  <a:gd name="connsiteX10" fmla="*/ 337486 w 440081"/>
                  <a:gd name="connsiteY10" fmla="*/ 168743 h 526478"/>
                  <a:gd name="connsiteX11" fmla="*/ 292938 w 440081"/>
                  <a:gd name="connsiteY11" fmla="*/ 213291 h 526478"/>
                  <a:gd name="connsiteX12" fmla="*/ 294288 w 440081"/>
                  <a:gd name="connsiteY12" fmla="*/ 220041 h 526478"/>
                  <a:gd name="connsiteX13" fmla="*/ 355035 w 440081"/>
                  <a:gd name="connsiteY13" fmla="*/ 394184 h 526478"/>
                  <a:gd name="connsiteX14" fmla="*/ 440082 w 440081"/>
                  <a:gd name="connsiteY14" fmla="*/ 220041 h 526478"/>
                  <a:gd name="connsiteX15" fmla="*/ 429282 w 440081"/>
                  <a:gd name="connsiteY15" fmla="*/ 151194 h 526478"/>
                  <a:gd name="connsiteX16" fmla="*/ 417133 w 440081"/>
                  <a:gd name="connsiteY16" fmla="*/ 163343 h 526478"/>
                  <a:gd name="connsiteX17" fmla="*/ 384734 w 440081"/>
                  <a:gd name="connsiteY17" fmla="*/ 176843 h 526478"/>
                  <a:gd name="connsiteX18" fmla="*/ 380684 w 440081"/>
                  <a:gd name="connsiteY18" fmla="*/ 176843 h 526478"/>
                  <a:gd name="connsiteX19" fmla="*/ 386084 w 440081"/>
                  <a:gd name="connsiteY19" fmla="*/ 220041 h 526478"/>
                  <a:gd name="connsiteX20" fmla="*/ 220041 w 440081"/>
                  <a:gd name="connsiteY20" fmla="*/ 386084 h 526478"/>
                  <a:gd name="connsiteX21" fmla="*/ 53998 w 440081"/>
                  <a:gd name="connsiteY21" fmla="*/ 220041 h 526478"/>
                  <a:gd name="connsiteX22" fmla="*/ 220041 w 440081"/>
                  <a:gd name="connsiteY22" fmla="*/ 53998 h 526478"/>
                  <a:gd name="connsiteX23" fmla="*/ 269989 w 440081"/>
                  <a:gd name="connsiteY23" fmla="*/ 62097 h 526478"/>
                  <a:gd name="connsiteX24" fmla="*/ 283488 w 440081"/>
                  <a:gd name="connsiteY24" fmla="*/ 29699 h 526478"/>
                  <a:gd name="connsiteX25" fmla="*/ 298338 w 440081"/>
                  <a:gd name="connsiteY25" fmla="*/ 14849 h 526478"/>
                  <a:gd name="connsiteX26" fmla="*/ 220041 w 440081"/>
                  <a:gd name="connsiteY26" fmla="*/ 0 h 526478"/>
                  <a:gd name="connsiteX27" fmla="*/ 0 w 440081"/>
                  <a:gd name="connsiteY27" fmla="*/ 220041 h 526478"/>
                  <a:gd name="connsiteX28" fmla="*/ 95846 w 440081"/>
                  <a:gd name="connsiteY28" fmla="*/ 402283 h 526478"/>
                  <a:gd name="connsiteX29" fmla="*/ 59397 w 440081"/>
                  <a:gd name="connsiteY29" fmla="*/ 499479 h 526478"/>
                  <a:gd name="connsiteX30" fmla="*/ 71547 w 440081"/>
                  <a:gd name="connsiteY30" fmla="*/ 525128 h 526478"/>
                  <a:gd name="connsiteX31" fmla="*/ 78297 w 440081"/>
                  <a:gd name="connsiteY31" fmla="*/ 526478 h 526478"/>
                  <a:gd name="connsiteX32" fmla="*/ 97196 w 440081"/>
                  <a:gd name="connsiteY32" fmla="*/ 512979 h 526478"/>
                  <a:gd name="connsiteX33" fmla="*/ 130944 w 440081"/>
                  <a:gd name="connsiteY33" fmla="*/ 422532 h 526478"/>
                  <a:gd name="connsiteX34" fmla="*/ 206541 w 440081"/>
                  <a:gd name="connsiteY34" fmla="*/ 440082 h 526478"/>
                  <a:gd name="connsiteX35" fmla="*/ 206541 w 440081"/>
                  <a:gd name="connsiteY35" fmla="*/ 506229 h 526478"/>
                  <a:gd name="connsiteX36" fmla="*/ 226790 w 440081"/>
                  <a:gd name="connsiteY36" fmla="*/ 526478 h 526478"/>
                  <a:gd name="connsiteX37" fmla="*/ 247040 w 440081"/>
                  <a:gd name="connsiteY37" fmla="*/ 506229 h 526478"/>
                  <a:gd name="connsiteX38" fmla="*/ 247040 w 440081"/>
                  <a:gd name="connsiteY38" fmla="*/ 438732 h 526478"/>
                  <a:gd name="connsiteX39" fmla="*/ 319936 w 440081"/>
                  <a:gd name="connsiteY39" fmla="*/ 415783 h 526478"/>
                  <a:gd name="connsiteX40" fmla="*/ 356385 w 440081"/>
                  <a:gd name="connsiteY40" fmla="*/ 512979 h 526478"/>
                  <a:gd name="connsiteX41" fmla="*/ 375284 w 440081"/>
                  <a:gd name="connsiteY41" fmla="*/ 526478 h 526478"/>
                  <a:gd name="connsiteX42" fmla="*/ 382034 w 440081"/>
                  <a:gd name="connsiteY42" fmla="*/ 525128 h 526478"/>
                  <a:gd name="connsiteX43" fmla="*/ 394183 w 440081"/>
                  <a:gd name="connsiteY43" fmla="*/ 499479 h 526478"/>
                  <a:gd name="connsiteX44" fmla="*/ 355035 w 440081"/>
                  <a:gd name="connsiteY44" fmla="*/ 394184 h 526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440081" h="526478">
                    <a:moveTo>
                      <a:pt x="294288" y="220041"/>
                    </a:moveTo>
                    <a:cubicBezTo>
                      <a:pt x="294288" y="263239"/>
                      <a:pt x="260539" y="298338"/>
                      <a:pt x="218691" y="298338"/>
                    </a:cubicBezTo>
                    <a:cubicBezTo>
                      <a:pt x="176843" y="298338"/>
                      <a:pt x="143094" y="263239"/>
                      <a:pt x="143094" y="220041"/>
                    </a:cubicBezTo>
                    <a:cubicBezTo>
                      <a:pt x="143094" y="176843"/>
                      <a:pt x="176843" y="141744"/>
                      <a:pt x="218691" y="141744"/>
                    </a:cubicBezTo>
                    <a:cubicBezTo>
                      <a:pt x="222741" y="141744"/>
                      <a:pt x="225440" y="141744"/>
                      <a:pt x="228140" y="143094"/>
                    </a:cubicBezTo>
                    <a:lnTo>
                      <a:pt x="271339" y="99896"/>
                    </a:lnTo>
                    <a:cubicBezTo>
                      <a:pt x="255139" y="91796"/>
                      <a:pt x="237590" y="87746"/>
                      <a:pt x="218691" y="87746"/>
                    </a:cubicBezTo>
                    <a:cubicBezTo>
                      <a:pt x="147144" y="87746"/>
                      <a:pt x="89096" y="147144"/>
                      <a:pt x="89096" y="220041"/>
                    </a:cubicBezTo>
                    <a:cubicBezTo>
                      <a:pt x="89096" y="292938"/>
                      <a:pt x="147144" y="352335"/>
                      <a:pt x="218691" y="352335"/>
                    </a:cubicBezTo>
                    <a:cubicBezTo>
                      <a:pt x="290238" y="352335"/>
                      <a:pt x="348285" y="292938"/>
                      <a:pt x="348285" y="220041"/>
                    </a:cubicBezTo>
                    <a:cubicBezTo>
                      <a:pt x="348285" y="201142"/>
                      <a:pt x="344236" y="183592"/>
                      <a:pt x="337486" y="168743"/>
                    </a:cubicBezTo>
                    <a:lnTo>
                      <a:pt x="292938" y="213291"/>
                    </a:lnTo>
                    <a:cubicBezTo>
                      <a:pt x="294288" y="214641"/>
                      <a:pt x="294288" y="217341"/>
                      <a:pt x="294288" y="220041"/>
                    </a:cubicBezTo>
                    <a:close/>
                    <a:moveTo>
                      <a:pt x="355035" y="394184"/>
                    </a:moveTo>
                    <a:cubicBezTo>
                      <a:pt x="406333" y="353685"/>
                      <a:pt x="440082" y="291588"/>
                      <a:pt x="440082" y="220041"/>
                    </a:cubicBezTo>
                    <a:cubicBezTo>
                      <a:pt x="440082" y="195742"/>
                      <a:pt x="436032" y="172793"/>
                      <a:pt x="429282" y="151194"/>
                    </a:cubicBezTo>
                    <a:lnTo>
                      <a:pt x="417133" y="163343"/>
                    </a:lnTo>
                    <a:cubicBezTo>
                      <a:pt x="407683" y="172793"/>
                      <a:pt x="396883" y="176843"/>
                      <a:pt x="384734" y="176843"/>
                    </a:cubicBezTo>
                    <a:cubicBezTo>
                      <a:pt x="383384" y="176843"/>
                      <a:pt x="382034" y="176843"/>
                      <a:pt x="380684" y="176843"/>
                    </a:cubicBezTo>
                    <a:cubicBezTo>
                      <a:pt x="384734" y="190342"/>
                      <a:pt x="386084" y="205191"/>
                      <a:pt x="386084" y="220041"/>
                    </a:cubicBezTo>
                    <a:cubicBezTo>
                      <a:pt x="386084" y="311837"/>
                      <a:pt x="311837" y="386084"/>
                      <a:pt x="220041" y="386084"/>
                    </a:cubicBezTo>
                    <a:cubicBezTo>
                      <a:pt x="128245" y="386084"/>
                      <a:pt x="53998" y="311837"/>
                      <a:pt x="53998" y="220041"/>
                    </a:cubicBezTo>
                    <a:cubicBezTo>
                      <a:pt x="53998" y="128245"/>
                      <a:pt x="128245" y="53998"/>
                      <a:pt x="220041" y="53998"/>
                    </a:cubicBezTo>
                    <a:cubicBezTo>
                      <a:pt x="237590" y="53998"/>
                      <a:pt x="253789" y="56698"/>
                      <a:pt x="269989" y="62097"/>
                    </a:cubicBezTo>
                    <a:cubicBezTo>
                      <a:pt x="269989" y="49948"/>
                      <a:pt x="275388" y="39148"/>
                      <a:pt x="283488" y="29699"/>
                    </a:cubicBezTo>
                    <a:lnTo>
                      <a:pt x="298338" y="14849"/>
                    </a:lnTo>
                    <a:cubicBezTo>
                      <a:pt x="274038" y="5400"/>
                      <a:pt x="247040" y="0"/>
                      <a:pt x="220041" y="0"/>
                    </a:cubicBezTo>
                    <a:cubicBezTo>
                      <a:pt x="98546" y="0"/>
                      <a:pt x="0" y="98546"/>
                      <a:pt x="0" y="220041"/>
                    </a:cubicBezTo>
                    <a:cubicBezTo>
                      <a:pt x="0" y="295638"/>
                      <a:pt x="37798" y="361785"/>
                      <a:pt x="95846" y="402283"/>
                    </a:cubicBezTo>
                    <a:lnTo>
                      <a:pt x="59397" y="499479"/>
                    </a:lnTo>
                    <a:cubicBezTo>
                      <a:pt x="55348" y="510279"/>
                      <a:pt x="60747" y="521078"/>
                      <a:pt x="71547" y="525128"/>
                    </a:cubicBezTo>
                    <a:cubicBezTo>
                      <a:pt x="74247" y="526478"/>
                      <a:pt x="76947" y="526478"/>
                      <a:pt x="78297" y="526478"/>
                    </a:cubicBezTo>
                    <a:cubicBezTo>
                      <a:pt x="86396" y="526478"/>
                      <a:pt x="94496" y="521078"/>
                      <a:pt x="97196" y="512979"/>
                    </a:cubicBezTo>
                    <a:lnTo>
                      <a:pt x="130944" y="422532"/>
                    </a:lnTo>
                    <a:cubicBezTo>
                      <a:pt x="153894" y="433332"/>
                      <a:pt x="179542" y="438732"/>
                      <a:pt x="206541" y="440082"/>
                    </a:cubicBezTo>
                    <a:lnTo>
                      <a:pt x="206541" y="506229"/>
                    </a:lnTo>
                    <a:cubicBezTo>
                      <a:pt x="206541" y="517028"/>
                      <a:pt x="215991" y="526478"/>
                      <a:pt x="226790" y="526478"/>
                    </a:cubicBezTo>
                    <a:cubicBezTo>
                      <a:pt x="237590" y="526478"/>
                      <a:pt x="247040" y="517028"/>
                      <a:pt x="247040" y="506229"/>
                    </a:cubicBezTo>
                    <a:lnTo>
                      <a:pt x="247040" y="438732"/>
                    </a:lnTo>
                    <a:cubicBezTo>
                      <a:pt x="272688" y="436032"/>
                      <a:pt x="298338" y="427932"/>
                      <a:pt x="319936" y="415783"/>
                    </a:cubicBezTo>
                    <a:lnTo>
                      <a:pt x="356385" y="512979"/>
                    </a:lnTo>
                    <a:cubicBezTo>
                      <a:pt x="359085" y="521078"/>
                      <a:pt x="367184" y="526478"/>
                      <a:pt x="375284" y="526478"/>
                    </a:cubicBezTo>
                    <a:cubicBezTo>
                      <a:pt x="377984" y="526478"/>
                      <a:pt x="380684" y="526478"/>
                      <a:pt x="382034" y="525128"/>
                    </a:cubicBezTo>
                    <a:cubicBezTo>
                      <a:pt x="392834" y="521078"/>
                      <a:pt x="398233" y="508929"/>
                      <a:pt x="394183" y="499479"/>
                    </a:cubicBezTo>
                    <a:lnTo>
                      <a:pt x="355035" y="394184"/>
                    </a:ln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15" name="知鱼25-2"/>
              <p:cNvSpPr/>
              <p:nvPr/>
            </p:nvSpPr>
            <p:spPr>
              <a:xfrm>
                <a:off x="5618947" y="1865966"/>
                <a:ext cx="267398" cy="261889"/>
              </a:xfrm>
              <a:custGeom>
                <a:avLst/>
                <a:gdLst>
                  <a:gd name="connsiteX0" fmla="*/ 259189 w 267398"/>
                  <a:gd name="connsiteY0" fmla="*/ 67497 h 261889"/>
                  <a:gd name="connsiteX1" fmla="*/ 221391 w 267398"/>
                  <a:gd name="connsiteY1" fmla="*/ 52648 h 261889"/>
                  <a:gd name="connsiteX2" fmla="*/ 214641 w 267398"/>
                  <a:gd name="connsiteY2" fmla="*/ 45898 h 261889"/>
                  <a:gd name="connsiteX3" fmla="*/ 199792 w 267398"/>
                  <a:gd name="connsiteY3" fmla="*/ 8100 h 261889"/>
                  <a:gd name="connsiteX4" fmla="*/ 187642 w 267398"/>
                  <a:gd name="connsiteY4" fmla="*/ 0 h 261889"/>
                  <a:gd name="connsiteX5" fmla="*/ 178192 w 267398"/>
                  <a:gd name="connsiteY5" fmla="*/ 4050 h 261889"/>
                  <a:gd name="connsiteX6" fmla="*/ 130944 w 267398"/>
                  <a:gd name="connsiteY6" fmla="*/ 51298 h 261889"/>
                  <a:gd name="connsiteX7" fmla="*/ 128245 w 267398"/>
                  <a:gd name="connsiteY7" fmla="*/ 64797 h 261889"/>
                  <a:gd name="connsiteX8" fmla="*/ 140394 w 267398"/>
                  <a:gd name="connsiteY8" fmla="*/ 97196 h 261889"/>
                  <a:gd name="connsiteX9" fmla="*/ 59397 w 267398"/>
                  <a:gd name="connsiteY9" fmla="*/ 178193 h 261889"/>
                  <a:gd name="connsiteX10" fmla="*/ 43198 w 267398"/>
                  <a:gd name="connsiteY10" fmla="*/ 175493 h 261889"/>
                  <a:gd name="connsiteX11" fmla="*/ 0 w 267398"/>
                  <a:gd name="connsiteY11" fmla="*/ 218691 h 261889"/>
                  <a:gd name="connsiteX12" fmla="*/ 43198 w 267398"/>
                  <a:gd name="connsiteY12" fmla="*/ 261889 h 261889"/>
                  <a:gd name="connsiteX13" fmla="*/ 86396 w 267398"/>
                  <a:gd name="connsiteY13" fmla="*/ 218691 h 261889"/>
                  <a:gd name="connsiteX14" fmla="*/ 83696 w 267398"/>
                  <a:gd name="connsiteY14" fmla="*/ 202492 h 261889"/>
                  <a:gd name="connsiteX15" fmla="*/ 161993 w 267398"/>
                  <a:gd name="connsiteY15" fmla="*/ 124195 h 261889"/>
                  <a:gd name="connsiteX16" fmla="*/ 203841 w 267398"/>
                  <a:gd name="connsiteY16" fmla="*/ 140394 h 261889"/>
                  <a:gd name="connsiteX17" fmla="*/ 207891 w 267398"/>
                  <a:gd name="connsiteY17" fmla="*/ 141744 h 261889"/>
                  <a:gd name="connsiteX18" fmla="*/ 217341 w 267398"/>
                  <a:gd name="connsiteY18" fmla="*/ 137694 h 261889"/>
                  <a:gd name="connsiteX19" fmla="*/ 264589 w 267398"/>
                  <a:gd name="connsiteY19" fmla="*/ 90446 h 261889"/>
                  <a:gd name="connsiteX20" fmla="*/ 259189 w 267398"/>
                  <a:gd name="connsiteY20" fmla="*/ 67497 h 26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7398" h="261889">
                    <a:moveTo>
                      <a:pt x="259189" y="67497"/>
                    </a:moveTo>
                    <a:lnTo>
                      <a:pt x="221391" y="52648"/>
                    </a:lnTo>
                    <a:cubicBezTo>
                      <a:pt x="217341" y="51298"/>
                      <a:pt x="215991" y="48598"/>
                      <a:pt x="214641" y="45898"/>
                    </a:cubicBezTo>
                    <a:lnTo>
                      <a:pt x="199792" y="8100"/>
                    </a:lnTo>
                    <a:cubicBezTo>
                      <a:pt x="198442" y="2700"/>
                      <a:pt x="193042" y="0"/>
                      <a:pt x="187642" y="0"/>
                    </a:cubicBezTo>
                    <a:cubicBezTo>
                      <a:pt x="184942" y="0"/>
                      <a:pt x="180892" y="1350"/>
                      <a:pt x="178192" y="4050"/>
                    </a:cubicBezTo>
                    <a:lnTo>
                      <a:pt x="130944" y="51298"/>
                    </a:lnTo>
                    <a:cubicBezTo>
                      <a:pt x="126895" y="55348"/>
                      <a:pt x="126895" y="60747"/>
                      <a:pt x="128245" y="64797"/>
                    </a:cubicBezTo>
                    <a:lnTo>
                      <a:pt x="140394" y="97196"/>
                    </a:lnTo>
                    <a:lnTo>
                      <a:pt x="59397" y="178193"/>
                    </a:lnTo>
                    <a:cubicBezTo>
                      <a:pt x="53998" y="175493"/>
                      <a:pt x="48598" y="175493"/>
                      <a:pt x="43198" y="175493"/>
                    </a:cubicBezTo>
                    <a:cubicBezTo>
                      <a:pt x="18899" y="175493"/>
                      <a:pt x="0" y="194392"/>
                      <a:pt x="0" y="218691"/>
                    </a:cubicBezTo>
                    <a:cubicBezTo>
                      <a:pt x="0" y="242990"/>
                      <a:pt x="18899" y="261889"/>
                      <a:pt x="43198" y="261889"/>
                    </a:cubicBezTo>
                    <a:cubicBezTo>
                      <a:pt x="67497" y="261889"/>
                      <a:pt x="86396" y="242990"/>
                      <a:pt x="86396" y="218691"/>
                    </a:cubicBezTo>
                    <a:cubicBezTo>
                      <a:pt x="86396" y="213291"/>
                      <a:pt x="85046" y="207891"/>
                      <a:pt x="83696" y="202492"/>
                    </a:cubicBezTo>
                    <a:lnTo>
                      <a:pt x="161993" y="124195"/>
                    </a:lnTo>
                    <a:lnTo>
                      <a:pt x="203841" y="140394"/>
                    </a:lnTo>
                    <a:cubicBezTo>
                      <a:pt x="205191" y="140394"/>
                      <a:pt x="206541" y="141744"/>
                      <a:pt x="207891" y="141744"/>
                    </a:cubicBezTo>
                    <a:cubicBezTo>
                      <a:pt x="210591" y="141744"/>
                      <a:pt x="214641" y="140394"/>
                      <a:pt x="217341" y="137694"/>
                    </a:cubicBezTo>
                    <a:lnTo>
                      <a:pt x="264589" y="90446"/>
                    </a:lnTo>
                    <a:cubicBezTo>
                      <a:pt x="269989" y="82347"/>
                      <a:pt x="267289" y="71547"/>
                      <a:pt x="259189" y="67497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16" name="知鱼34"/>
            <p:cNvGrpSpPr/>
            <p:nvPr/>
          </p:nvGrpSpPr>
          <p:grpSpPr>
            <a:xfrm>
              <a:off x="8018195" y="3058036"/>
              <a:ext cx="290303" cy="258919"/>
              <a:chOff x="8297703" y="5572912"/>
              <a:chExt cx="499479" cy="445481"/>
            </a:xfrm>
            <a:solidFill>
              <a:schemeClr val="accent4"/>
            </a:solidFill>
          </p:grpSpPr>
          <p:sp>
            <p:nvSpPr>
              <p:cNvPr id="17" name="知鱼34-1"/>
              <p:cNvSpPr/>
              <p:nvPr/>
            </p:nvSpPr>
            <p:spPr>
              <a:xfrm>
                <a:off x="8297703" y="5572912"/>
                <a:ext cx="485979" cy="445481"/>
              </a:xfrm>
              <a:custGeom>
                <a:avLst/>
                <a:gdLst>
                  <a:gd name="connsiteX0" fmla="*/ 431982 w 485979"/>
                  <a:gd name="connsiteY0" fmla="*/ 0 h 445481"/>
                  <a:gd name="connsiteX1" fmla="*/ 53998 w 485979"/>
                  <a:gd name="connsiteY1" fmla="*/ 0 h 445481"/>
                  <a:gd name="connsiteX2" fmla="*/ 0 w 485979"/>
                  <a:gd name="connsiteY2" fmla="*/ 53998 h 445481"/>
                  <a:gd name="connsiteX3" fmla="*/ 0 w 485979"/>
                  <a:gd name="connsiteY3" fmla="*/ 391484 h 445481"/>
                  <a:gd name="connsiteX4" fmla="*/ 53998 w 485979"/>
                  <a:gd name="connsiteY4" fmla="*/ 445481 h 445481"/>
                  <a:gd name="connsiteX5" fmla="*/ 318587 w 485979"/>
                  <a:gd name="connsiteY5" fmla="*/ 445481 h 445481"/>
                  <a:gd name="connsiteX6" fmla="*/ 283488 w 485979"/>
                  <a:gd name="connsiteY6" fmla="*/ 391484 h 445481"/>
                  <a:gd name="connsiteX7" fmla="*/ 67497 w 485979"/>
                  <a:gd name="connsiteY7" fmla="*/ 391484 h 445481"/>
                  <a:gd name="connsiteX8" fmla="*/ 53998 w 485979"/>
                  <a:gd name="connsiteY8" fmla="*/ 377984 h 445481"/>
                  <a:gd name="connsiteX9" fmla="*/ 53998 w 485979"/>
                  <a:gd name="connsiteY9" fmla="*/ 148494 h 445481"/>
                  <a:gd name="connsiteX10" fmla="*/ 67497 w 485979"/>
                  <a:gd name="connsiteY10" fmla="*/ 134994 h 445481"/>
                  <a:gd name="connsiteX11" fmla="*/ 418483 w 485979"/>
                  <a:gd name="connsiteY11" fmla="*/ 134994 h 445481"/>
                  <a:gd name="connsiteX12" fmla="*/ 431982 w 485979"/>
                  <a:gd name="connsiteY12" fmla="*/ 148494 h 445481"/>
                  <a:gd name="connsiteX13" fmla="*/ 431982 w 485979"/>
                  <a:gd name="connsiteY13" fmla="*/ 225441 h 445481"/>
                  <a:gd name="connsiteX14" fmla="*/ 485980 w 485979"/>
                  <a:gd name="connsiteY14" fmla="*/ 251090 h 445481"/>
                  <a:gd name="connsiteX15" fmla="*/ 485980 w 485979"/>
                  <a:gd name="connsiteY15" fmla="*/ 52648 h 445481"/>
                  <a:gd name="connsiteX16" fmla="*/ 431982 w 485979"/>
                  <a:gd name="connsiteY16" fmla="*/ 0 h 445481"/>
                  <a:gd name="connsiteX17" fmla="*/ 80997 w 485979"/>
                  <a:gd name="connsiteY17" fmla="*/ 94496 h 445481"/>
                  <a:gd name="connsiteX18" fmla="*/ 53998 w 485979"/>
                  <a:gd name="connsiteY18" fmla="*/ 67497 h 445481"/>
                  <a:gd name="connsiteX19" fmla="*/ 80997 w 485979"/>
                  <a:gd name="connsiteY19" fmla="*/ 40498 h 445481"/>
                  <a:gd name="connsiteX20" fmla="*/ 107996 w 485979"/>
                  <a:gd name="connsiteY20" fmla="*/ 67497 h 445481"/>
                  <a:gd name="connsiteX21" fmla="*/ 80997 w 485979"/>
                  <a:gd name="connsiteY21" fmla="*/ 94496 h 445481"/>
                  <a:gd name="connsiteX22" fmla="*/ 215991 w 485979"/>
                  <a:gd name="connsiteY22" fmla="*/ 87746 h 445481"/>
                  <a:gd name="connsiteX23" fmla="*/ 161993 w 485979"/>
                  <a:gd name="connsiteY23" fmla="*/ 87746 h 445481"/>
                  <a:gd name="connsiteX24" fmla="*/ 141744 w 485979"/>
                  <a:gd name="connsiteY24" fmla="*/ 67497 h 445481"/>
                  <a:gd name="connsiteX25" fmla="*/ 161993 w 485979"/>
                  <a:gd name="connsiteY25" fmla="*/ 47248 h 445481"/>
                  <a:gd name="connsiteX26" fmla="*/ 215991 w 485979"/>
                  <a:gd name="connsiteY26" fmla="*/ 47248 h 445481"/>
                  <a:gd name="connsiteX27" fmla="*/ 236240 w 485979"/>
                  <a:gd name="connsiteY27" fmla="*/ 67497 h 445481"/>
                  <a:gd name="connsiteX28" fmla="*/ 215991 w 485979"/>
                  <a:gd name="connsiteY28" fmla="*/ 87746 h 445481"/>
                  <a:gd name="connsiteX29" fmla="*/ 209241 w 485979"/>
                  <a:gd name="connsiteY29" fmla="*/ 306437 h 445481"/>
                  <a:gd name="connsiteX30" fmla="*/ 191692 w 485979"/>
                  <a:gd name="connsiteY30" fmla="*/ 323987 h 445481"/>
                  <a:gd name="connsiteX31" fmla="*/ 209241 w 485979"/>
                  <a:gd name="connsiteY31" fmla="*/ 341536 h 445481"/>
                  <a:gd name="connsiteX32" fmla="*/ 263239 w 485979"/>
                  <a:gd name="connsiteY32" fmla="*/ 341536 h 445481"/>
                  <a:gd name="connsiteX33" fmla="*/ 280788 w 485979"/>
                  <a:gd name="connsiteY33" fmla="*/ 323987 h 445481"/>
                  <a:gd name="connsiteX34" fmla="*/ 263239 w 485979"/>
                  <a:gd name="connsiteY34" fmla="*/ 306437 h 445481"/>
                  <a:gd name="connsiteX35" fmla="*/ 209241 w 485979"/>
                  <a:gd name="connsiteY35" fmla="*/ 306437 h 445481"/>
                  <a:gd name="connsiteX36" fmla="*/ 321287 w 485979"/>
                  <a:gd name="connsiteY36" fmla="*/ 256489 h 445481"/>
                  <a:gd name="connsiteX37" fmla="*/ 303737 w 485979"/>
                  <a:gd name="connsiteY37" fmla="*/ 238940 h 445481"/>
                  <a:gd name="connsiteX38" fmla="*/ 209241 w 485979"/>
                  <a:gd name="connsiteY38" fmla="*/ 238940 h 445481"/>
                  <a:gd name="connsiteX39" fmla="*/ 191692 w 485979"/>
                  <a:gd name="connsiteY39" fmla="*/ 256489 h 445481"/>
                  <a:gd name="connsiteX40" fmla="*/ 209241 w 485979"/>
                  <a:gd name="connsiteY40" fmla="*/ 274039 h 445481"/>
                  <a:gd name="connsiteX41" fmla="*/ 303737 w 485979"/>
                  <a:gd name="connsiteY41" fmla="*/ 274039 h 445481"/>
                  <a:gd name="connsiteX42" fmla="*/ 321287 w 485979"/>
                  <a:gd name="connsiteY42" fmla="*/ 256489 h 445481"/>
                  <a:gd name="connsiteX43" fmla="*/ 371235 w 485979"/>
                  <a:gd name="connsiteY43" fmla="*/ 171443 h 445481"/>
                  <a:gd name="connsiteX44" fmla="*/ 114745 w 485979"/>
                  <a:gd name="connsiteY44" fmla="*/ 171443 h 445481"/>
                  <a:gd name="connsiteX45" fmla="*/ 97196 w 485979"/>
                  <a:gd name="connsiteY45" fmla="*/ 188992 h 445481"/>
                  <a:gd name="connsiteX46" fmla="*/ 114745 w 485979"/>
                  <a:gd name="connsiteY46" fmla="*/ 206542 h 445481"/>
                  <a:gd name="connsiteX47" fmla="*/ 371235 w 485979"/>
                  <a:gd name="connsiteY47" fmla="*/ 206542 h 445481"/>
                  <a:gd name="connsiteX48" fmla="*/ 388784 w 485979"/>
                  <a:gd name="connsiteY48" fmla="*/ 188992 h 445481"/>
                  <a:gd name="connsiteX49" fmla="*/ 371235 w 485979"/>
                  <a:gd name="connsiteY49" fmla="*/ 171443 h 445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485979" h="445481">
                    <a:moveTo>
                      <a:pt x="431982" y="0"/>
                    </a:moveTo>
                    <a:lnTo>
                      <a:pt x="53998" y="0"/>
                    </a:lnTo>
                    <a:cubicBezTo>
                      <a:pt x="24299" y="0"/>
                      <a:pt x="0" y="24299"/>
                      <a:pt x="0" y="53998"/>
                    </a:cubicBezTo>
                    <a:lnTo>
                      <a:pt x="0" y="391484"/>
                    </a:lnTo>
                    <a:cubicBezTo>
                      <a:pt x="0" y="421183"/>
                      <a:pt x="24299" y="445481"/>
                      <a:pt x="53998" y="445481"/>
                    </a:cubicBezTo>
                    <a:lnTo>
                      <a:pt x="318587" y="445481"/>
                    </a:lnTo>
                    <a:cubicBezTo>
                      <a:pt x="302387" y="430632"/>
                      <a:pt x="290238" y="411733"/>
                      <a:pt x="283488" y="391484"/>
                    </a:cubicBezTo>
                    <a:lnTo>
                      <a:pt x="67497" y="391484"/>
                    </a:lnTo>
                    <a:cubicBezTo>
                      <a:pt x="59397" y="391484"/>
                      <a:pt x="53998" y="386084"/>
                      <a:pt x="53998" y="377984"/>
                    </a:cubicBezTo>
                    <a:lnTo>
                      <a:pt x="53998" y="148494"/>
                    </a:lnTo>
                    <a:cubicBezTo>
                      <a:pt x="53998" y="140394"/>
                      <a:pt x="59397" y="134994"/>
                      <a:pt x="67497" y="134994"/>
                    </a:cubicBezTo>
                    <a:lnTo>
                      <a:pt x="418483" y="134994"/>
                    </a:lnTo>
                    <a:cubicBezTo>
                      <a:pt x="426582" y="134994"/>
                      <a:pt x="431982" y="140394"/>
                      <a:pt x="431982" y="148494"/>
                    </a:cubicBezTo>
                    <a:lnTo>
                      <a:pt x="431982" y="225441"/>
                    </a:lnTo>
                    <a:cubicBezTo>
                      <a:pt x="452231" y="229490"/>
                      <a:pt x="471130" y="238940"/>
                      <a:pt x="485980" y="251090"/>
                    </a:cubicBezTo>
                    <a:lnTo>
                      <a:pt x="485980" y="52648"/>
                    </a:lnTo>
                    <a:cubicBezTo>
                      <a:pt x="485980" y="22949"/>
                      <a:pt x="461681" y="0"/>
                      <a:pt x="431982" y="0"/>
                    </a:cubicBezTo>
                    <a:close/>
                    <a:moveTo>
                      <a:pt x="80997" y="94496"/>
                    </a:moveTo>
                    <a:cubicBezTo>
                      <a:pt x="66147" y="94496"/>
                      <a:pt x="53998" y="82347"/>
                      <a:pt x="53998" y="67497"/>
                    </a:cubicBezTo>
                    <a:cubicBezTo>
                      <a:pt x="53998" y="52648"/>
                      <a:pt x="66147" y="40498"/>
                      <a:pt x="80997" y="40498"/>
                    </a:cubicBezTo>
                    <a:cubicBezTo>
                      <a:pt x="95846" y="40498"/>
                      <a:pt x="107996" y="52648"/>
                      <a:pt x="107996" y="67497"/>
                    </a:cubicBezTo>
                    <a:cubicBezTo>
                      <a:pt x="107996" y="82347"/>
                      <a:pt x="95846" y="94496"/>
                      <a:pt x="80997" y="94496"/>
                    </a:cubicBezTo>
                    <a:close/>
                    <a:moveTo>
                      <a:pt x="215991" y="87746"/>
                    </a:moveTo>
                    <a:lnTo>
                      <a:pt x="161993" y="87746"/>
                    </a:lnTo>
                    <a:cubicBezTo>
                      <a:pt x="151194" y="87746"/>
                      <a:pt x="141744" y="78297"/>
                      <a:pt x="141744" y="67497"/>
                    </a:cubicBezTo>
                    <a:cubicBezTo>
                      <a:pt x="141744" y="56698"/>
                      <a:pt x="151194" y="47248"/>
                      <a:pt x="161993" y="47248"/>
                    </a:cubicBezTo>
                    <a:lnTo>
                      <a:pt x="215991" y="47248"/>
                    </a:lnTo>
                    <a:cubicBezTo>
                      <a:pt x="226791" y="47248"/>
                      <a:pt x="236240" y="56698"/>
                      <a:pt x="236240" y="67497"/>
                    </a:cubicBezTo>
                    <a:cubicBezTo>
                      <a:pt x="236240" y="78297"/>
                      <a:pt x="226791" y="87746"/>
                      <a:pt x="215991" y="87746"/>
                    </a:cubicBezTo>
                    <a:close/>
                    <a:moveTo>
                      <a:pt x="209241" y="306437"/>
                    </a:moveTo>
                    <a:cubicBezTo>
                      <a:pt x="199792" y="306437"/>
                      <a:pt x="191692" y="314537"/>
                      <a:pt x="191692" y="323987"/>
                    </a:cubicBezTo>
                    <a:cubicBezTo>
                      <a:pt x="191692" y="333436"/>
                      <a:pt x="199792" y="341536"/>
                      <a:pt x="209241" y="341536"/>
                    </a:cubicBezTo>
                    <a:lnTo>
                      <a:pt x="263239" y="341536"/>
                    </a:lnTo>
                    <a:cubicBezTo>
                      <a:pt x="272689" y="341536"/>
                      <a:pt x="280788" y="333436"/>
                      <a:pt x="280788" y="323987"/>
                    </a:cubicBezTo>
                    <a:cubicBezTo>
                      <a:pt x="280788" y="314537"/>
                      <a:pt x="272689" y="306437"/>
                      <a:pt x="263239" y="306437"/>
                    </a:cubicBezTo>
                    <a:lnTo>
                      <a:pt x="209241" y="306437"/>
                    </a:lnTo>
                    <a:close/>
                    <a:moveTo>
                      <a:pt x="321287" y="256489"/>
                    </a:moveTo>
                    <a:cubicBezTo>
                      <a:pt x="321287" y="247040"/>
                      <a:pt x="313187" y="238940"/>
                      <a:pt x="303737" y="238940"/>
                    </a:cubicBezTo>
                    <a:lnTo>
                      <a:pt x="209241" y="238940"/>
                    </a:lnTo>
                    <a:cubicBezTo>
                      <a:pt x="199792" y="238940"/>
                      <a:pt x="191692" y="247040"/>
                      <a:pt x="191692" y="256489"/>
                    </a:cubicBezTo>
                    <a:cubicBezTo>
                      <a:pt x="191692" y="265939"/>
                      <a:pt x="199792" y="274039"/>
                      <a:pt x="209241" y="274039"/>
                    </a:cubicBezTo>
                    <a:lnTo>
                      <a:pt x="303737" y="274039"/>
                    </a:lnTo>
                    <a:cubicBezTo>
                      <a:pt x="313187" y="272689"/>
                      <a:pt x="321287" y="264589"/>
                      <a:pt x="321287" y="256489"/>
                    </a:cubicBezTo>
                    <a:close/>
                    <a:moveTo>
                      <a:pt x="371235" y="171443"/>
                    </a:moveTo>
                    <a:lnTo>
                      <a:pt x="114745" y="171443"/>
                    </a:lnTo>
                    <a:cubicBezTo>
                      <a:pt x="105296" y="171443"/>
                      <a:pt x="97196" y="179543"/>
                      <a:pt x="97196" y="188992"/>
                    </a:cubicBezTo>
                    <a:cubicBezTo>
                      <a:pt x="97196" y="198442"/>
                      <a:pt x="105296" y="206542"/>
                      <a:pt x="114745" y="206542"/>
                    </a:cubicBezTo>
                    <a:lnTo>
                      <a:pt x="371235" y="206542"/>
                    </a:lnTo>
                    <a:cubicBezTo>
                      <a:pt x="380684" y="206542"/>
                      <a:pt x="388784" y="198442"/>
                      <a:pt x="388784" y="188992"/>
                    </a:cubicBezTo>
                    <a:cubicBezTo>
                      <a:pt x="388784" y="179543"/>
                      <a:pt x="380684" y="171443"/>
                      <a:pt x="371235" y="171443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18" name="知鱼34-2"/>
              <p:cNvSpPr/>
              <p:nvPr/>
            </p:nvSpPr>
            <p:spPr>
              <a:xfrm>
                <a:off x="8398949" y="5822652"/>
                <a:ext cx="398233" cy="195741"/>
              </a:xfrm>
              <a:custGeom>
                <a:avLst/>
                <a:gdLst>
                  <a:gd name="connsiteX0" fmla="*/ 47248 w 398233"/>
                  <a:gd name="connsiteY0" fmla="*/ 0 h 195741"/>
                  <a:gd name="connsiteX1" fmla="*/ 13499 w 398233"/>
                  <a:gd name="connsiteY1" fmla="*/ 0 h 195741"/>
                  <a:gd name="connsiteX2" fmla="*/ 0 w 398233"/>
                  <a:gd name="connsiteY2" fmla="*/ 13499 h 195741"/>
                  <a:gd name="connsiteX3" fmla="*/ 0 w 398233"/>
                  <a:gd name="connsiteY3" fmla="*/ 67497 h 195741"/>
                  <a:gd name="connsiteX4" fmla="*/ 13499 w 398233"/>
                  <a:gd name="connsiteY4" fmla="*/ 80997 h 195741"/>
                  <a:gd name="connsiteX5" fmla="*/ 47248 w 398233"/>
                  <a:gd name="connsiteY5" fmla="*/ 80997 h 195741"/>
                  <a:gd name="connsiteX6" fmla="*/ 60747 w 398233"/>
                  <a:gd name="connsiteY6" fmla="*/ 67497 h 195741"/>
                  <a:gd name="connsiteX7" fmla="*/ 60747 w 398233"/>
                  <a:gd name="connsiteY7" fmla="*/ 13499 h 195741"/>
                  <a:gd name="connsiteX8" fmla="*/ 47248 w 398233"/>
                  <a:gd name="connsiteY8" fmla="*/ 0 h 195741"/>
                  <a:gd name="connsiteX9" fmla="*/ 303737 w 398233"/>
                  <a:gd name="connsiteY9" fmla="*/ 6750 h 195741"/>
                  <a:gd name="connsiteX10" fmla="*/ 209241 w 398233"/>
                  <a:gd name="connsiteY10" fmla="*/ 101246 h 195741"/>
                  <a:gd name="connsiteX11" fmla="*/ 303737 w 398233"/>
                  <a:gd name="connsiteY11" fmla="*/ 195742 h 195741"/>
                  <a:gd name="connsiteX12" fmla="*/ 398234 w 398233"/>
                  <a:gd name="connsiteY12" fmla="*/ 101246 h 195741"/>
                  <a:gd name="connsiteX13" fmla="*/ 303737 w 398233"/>
                  <a:gd name="connsiteY13" fmla="*/ 6750 h 195741"/>
                  <a:gd name="connsiteX14" fmla="*/ 290238 w 398233"/>
                  <a:gd name="connsiteY14" fmla="*/ 144444 h 195741"/>
                  <a:gd name="connsiteX15" fmla="*/ 247040 w 398233"/>
                  <a:gd name="connsiteY15" fmla="*/ 101246 h 195741"/>
                  <a:gd name="connsiteX16" fmla="*/ 267289 w 398233"/>
                  <a:gd name="connsiteY16" fmla="*/ 80997 h 195741"/>
                  <a:gd name="connsiteX17" fmla="*/ 290238 w 398233"/>
                  <a:gd name="connsiteY17" fmla="*/ 103946 h 195741"/>
                  <a:gd name="connsiteX18" fmla="*/ 338836 w 398233"/>
                  <a:gd name="connsiteY18" fmla="*/ 55348 h 195741"/>
                  <a:gd name="connsiteX19" fmla="*/ 357735 w 398233"/>
                  <a:gd name="connsiteY19" fmla="*/ 74247 h 195741"/>
                  <a:gd name="connsiteX20" fmla="*/ 290238 w 398233"/>
                  <a:gd name="connsiteY20" fmla="*/ 144444 h 195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8233" h="195741">
                    <a:moveTo>
                      <a:pt x="47248" y="0"/>
                    </a:moveTo>
                    <a:lnTo>
                      <a:pt x="13499" y="0"/>
                    </a:lnTo>
                    <a:cubicBezTo>
                      <a:pt x="5400" y="0"/>
                      <a:pt x="0" y="5400"/>
                      <a:pt x="0" y="13499"/>
                    </a:cubicBezTo>
                    <a:lnTo>
                      <a:pt x="0" y="67497"/>
                    </a:lnTo>
                    <a:cubicBezTo>
                      <a:pt x="0" y="75597"/>
                      <a:pt x="5400" y="80997"/>
                      <a:pt x="13499" y="80997"/>
                    </a:cubicBezTo>
                    <a:lnTo>
                      <a:pt x="47248" y="80997"/>
                    </a:lnTo>
                    <a:cubicBezTo>
                      <a:pt x="55348" y="80997"/>
                      <a:pt x="60747" y="75597"/>
                      <a:pt x="60747" y="67497"/>
                    </a:cubicBezTo>
                    <a:lnTo>
                      <a:pt x="60747" y="13499"/>
                    </a:lnTo>
                    <a:cubicBezTo>
                      <a:pt x="60747" y="5400"/>
                      <a:pt x="55348" y="0"/>
                      <a:pt x="47248" y="0"/>
                    </a:cubicBezTo>
                    <a:close/>
                    <a:moveTo>
                      <a:pt x="303737" y="6750"/>
                    </a:moveTo>
                    <a:cubicBezTo>
                      <a:pt x="251090" y="6750"/>
                      <a:pt x="209241" y="48598"/>
                      <a:pt x="209241" y="101246"/>
                    </a:cubicBezTo>
                    <a:cubicBezTo>
                      <a:pt x="209241" y="153894"/>
                      <a:pt x="251090" y="195742"/>
                      <a:pt x="303737" y="195742"/>
                    </a:cubicBezTo>
                    <a:cubicBezTo>
                      <a:pt x="356385" y="195742"/>
                      <a:pt x="398234" y="153894"/>
                      <a:pt x="398234" y="101246"/>
                    </a:cubicBezTo>
                    <a:cubicBezTo>
                      <a:pt x="398234" y="48598"/>
                      <a:pt x="356385" y="6750"/>
                      <a:pt x="303737" y="6750"/>
                    </a:cubicBezTo>
                    <a:close/>
                    <a:moveTo>
                      <a:pt x="290238" y="144444"/>
                    </a:moveTo>
                    <a:lnTo>
                      <a:pt x="247040" y="101246"/>
                    </a:lnTo>
                    <a:lnTo>
                      <a:pt x="267289" y="80997"/>
                    </a:lnTo>
                    <a:lnTo>
                      <a:pt x="290238" y="103946"/>
                    </a:lnTo>
                    <a:lnTo>
                      <a:pt x="338836" y="55348"/>
                    </a:lnTo>
                    <a:lnTo>
                      <a:pt x="357735" y="74247"/>
                    </a:lnTo>
                    <a:lnTo>
                      <a:pt x="290238" y="144444"/>
                    </a:ln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22" name="知鱼60"/>
            <p:cNvGrpSpPr/>
            <p:nvPr/>
          </p:nvGrpSpPr>
          <p:grpSpPr>
            <a:xfrm>
              <a:off x="6858168" y="3782781"/>
              <a:ext cx="329534" cy="286381"/>
              <a:chOff x="6428031" y="1876766"/>
              <a:chExt cx="566976" cy="492729"/>
            </a:xfrm>
            <a:solidFill>
              <a:schemeClr val="accent3"/>
            </a:solidFill>
          </p:grpSpPr>
          <p:sp>
            <p:nvSpPr>
              <p:cNvPr id="23" name="知鱼60-1"/>
              <p:cNvSpPr/>
              <p:nvPr/>
            </p:nvSpPr>
            <p:spPr>
              <a:xfrm>
                <a:off x="6428031" y="1876766"/>
                <a:ext cx="566976" cy="492729"/>
              </a:xfrm>
              <a:custGeom>
                <a:avLst/>
                <a:gdLst>
                  <a:gd name="connsiteX0" fmla="*/ 539978 w 566976"/>
                  <a:gd name="connsiteY0" fmla="*/ 0 h 492729"/>
                  <a:gd name="connsiteX1" fmla="*/ 26999 w 566976"/>
                  <a:gd name="connsiteY1" fmla="*/ 0 h 492729"/>
                  <a:gd name="connsiteX2" fmla="*/ 0 w 566976"/>
                  <a:gd name="connsiteY2" fmla="*/ 26999 h 492729"/>
                  <a:gd name="connsiteX3" fmla="*/ 0 w 566976"/>
                  <a:gd name="connsiteY3" fmla="*/ 364485 h 492729"/>
                  <a:gd name="connsiteX4" fmla="*/ 26999 w 566976"/>
                  <a:gd name="connsiteY4" fmla="*/ 391484 h 492729"/>
                  <a:gd name="connsiteX5" fmla="*/ 228141 w 566976"/>
                  <a:gd name="connsiteY5" fmla="*/ 391484 h 492729"/>
                  <a:gd name="connsiteX6" fmla="*/ 217341 w 566976"/>
                  <a:gd name="connsiteY6" fmla="*/ 452231 h 492729"/>
                  <a:gd name="connsiteX7" fmla="*/ 168743 w 566976"/>
                  <a:gd name="connsiteY7" fmla="*/ 452231 h 492729"/>
                  <a:gd name="connsiteX8" fmla="*/ 148494 w 566976"/>
                  <a:gd name="connsiteY8" fmla="*/ 472480 h 492729"/>
                  <a:gd name="connsiteX9" fmla="*/ 168743 w 566976"/>
                  <a:gd name="connsiteY9" fmla="*/ 492730 h 492729"/>
                  <a:gd name="connsiteX10" fmla="*/ 398234 w 566976"/>
                  <a:gd name="connsiteY10" fmla="*/ 492730 h 492729"/>
                  <a:gd name="connsiteX11" fmla="*/ 418483 w 566976"/>
                  <a:gd name="connsiteY11" fmla="*/ 472480 h 492729"/>
                  <a:gd name="connsiteX12" fmla="*/ 398234 w 566976"/>
                  <a:gd name="connsiteY12" fmla="*/ 452231 h 492729"/>
                  <a:gd name="connsiteX13" fmla="*/ 348286 w 566976"/>
                  <a:gd name="connsiteY13" fmla="*/ 452231 h 492729"/>
                  <a:gd name="connsiteX14" fmla="*/ 338836 w 566976"/>
                  <a:gd name="connsiteY14" fmla="*/ 391484 h 492729"/>
                  <a:gd name="connsiteX15" fmla="*/ 539978 w 566976"/>
                  <a:gd name="connsiteY15" fmla="*/ 391484 h 492729"/>
                  <a:gd name="connsiteX16" fmla="*/ 566977 w 566976"/>
                  <a:gd name="connsiteY16" fmla="*/ 364485 h 492729"/>
                  <a:gd name="connsiteX17" fmla="*/ 566977 w 566976"/>
                  <a:gd name="connsiteY17" fmla="*/ 26999 h 492729"/>
                  <a:gd name="connsiteX18" fmla="*/ 539978 w 566976"/>
                  <a:gd name="connsiteY18" fmla="*/ 0 h 492729"/>
                  <a:gd name="connsiteX19" fmla="*/ 283488 w 566976"/>
                  <a:gd name="connsiteY19" fmla="*/ 371235 h 492729"/>
                  <a:gd name="connsiteX20" fmla="*/ 263239 w 566976"/>
                  <a:gd name="connsiteY20" fmla="*/ 350985 h 492729"/>
                  <a:gd name="connsiteX21" fmla="*/ 283488 w 566976"/>
                  <a:gd name="connsiteY21" fmla="*/ 330736 h 492729"/>
                  <a:gd name="connsiteX22" fmla="*/ 303737 w 566976"/>
                  <a:gd name="connsiteY22" fmla="*/ 350985 h 492729"/>
                  <a:gd name="connsiteX23" fmla="*/ 283488 w 566976"/>
                  <a:gd name="connsiteY23" fmla="*/ 371235 h 492729"/>
                  <a:gd name="connsiteX24" fmla="*/ 512979 w 566976"/>
                  <a:gd name="connsiteY24" fmla="*/ 296988 h 492729"/>
                  <a:gd name="connsiteX25" fmla="*/ 53998 w 566976"/>
                  <a:gd name="connsiteY25" fmla="*/ 296988 h 492729"/>
                  <a:gd name="connsiteX26" fmla="*/ 53998 w 566976"/>
                  <a:gd name="connsiteY26" fmla="*/ 53998 h 492729"/>
                  <a:gd name="connsiteX27" fmla="*/ 512979 w 566976"/>
                  <a:gd name="connsiteY27" fmla="*/ 53998 h 492729"/>
                  <a:gd name="connsiteX28" fmla="*/ 512979 w 566976"/>
                  <a:gd name="connsiteY28" fmla="*/ 296988 h 492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66976" h="492729">
                    <a:moveTo>
                      <a:pt x="539978" y="0"/>
                    </a:moveTo>
                    <a:lnTo>
                      <a:pt x="26999" y="0"/>
                    </a:lnTo>
                    <a:cubicBezTo>
                      <a:pt x="12149" y="0"/>
                      <a:pt x="0" y="12150"/>
                      <a:pt x="0" y="26999"/>
                    </a:cubicBezTo>
                    <a:lnTo>
                      <a:pt x="0" y="364485"/>
                    </a:lnTo>
                    <a:cubicBezTo>
                      <a:pt x="0" y="379334"/>
                      <a:pt x="12149" y="391484"/>
                      <a:pt x="26999" y="391484"/>
                    </a:cubicBezTo>
                    <a:lnTo>
                      <a:pt x="228141" y="391484"/>
                    </a:lnTo>
                    <a:lnTo>
                      <a:pt x="217341" y="452231"/>
                    </a:lnTo>
                    <a:lnTo>
                      <a:pt x="168743" y="452231"/>
                    </a:lnTo>
                    <a:cubicBezTo>
                      <a:pt x="157943" y="452231"/>
                      <a:pt x="148494" y="461681"/>
                      <a:pt x="148494" y="472480"/>
                    </a:cubicBezTo>
                    <a:cubicBezTo>
                      <a:pt x="148494" y="483280"/>
                      <a:pt x="157943" y="492730"/>
                      <a:pt x="168743" y="492730"/>
                    </a:cubicBezTo>
                    <a:lnTo>
                      <a:pt x="398234" y="492730"/>
                    </a:lnTo>
                    <a:cubicBezTo>
                      <a:pt x="409033" y="492730"/>
                      <a:pt x="418483" y="483280"/>
                      <a:pt x="418483" y="472480"/>
                    </a:cubicBezTo>
                    <a:cubicBezTo>
                      <a:pt x="418483" y="461681"/>
                      <a:pt x="409033" y="452231"/>
                      <a:pt x="398234" y="452231"/>
                    </a:cubicBezTo>
                    <a:lnTo>
                      <a:pt x="348286" y="452231"/>
                    </a:lnTo>
                    <a:lnTo>
                      <a:pt x="338836" y="391484"/>
                    </a:lnTo>
                    <a:lnTo>
                      <a:pt x="539978" y="391484"/>
                    </a:lnTo>
                    <a:cubicBezTo>
                      <a:pt x="554827" y="391484"/>
                      <a:pt x="566977" y="379334"/>
                      <a:pt x="566977" y="364485"/>
                    </a:cubicBezTo>
                    <a:lnTo>
                      <a:pt x="566977" y="26999"/>
                    </a:lnTo>
                    <a:cubicBezTo>
                      <a:pt x="566977" y="12150"/>
                      <a:pt x="554827" y="0"/>
                      <a:pt x="539978" y="0"/>
                    </a:cubicBezTo>
                    <a:close/>
                    <a:moveTo>
                      <a:pt x="283488" y="371235"/>
                    </a:moveTo>
                    <a:cubicBezTo>
                      <a:pt x="272689" y="371235"/>
                      <a:pt x="263239" y="361785"/>
                      <a:pt x="263239" y="350985"/>
                    </a:cubicBezTo>
                    <a:cubicBezTo>
                      <a:pt x="263239" y="340186"/>
                      <a:pt x="272689" y="330736"/>
                      <a:pt x="283488" y="330736"/>
                    </a:cubicBezTo>
                    <a:cubicBezTo>
                      <a:pt x="294288" y="330736"/>
                      <a:pt x="303737" y="340186"/>
                      <a:pt x="303737" y="350985"/>
                    </a:cubicBezTo>
                    <a:cubicBezTo>
                      <a:pt x="303737" y="361785"/>
                      <a:pt x="294288" y="371235"/>
                      <a:pt x="283488" y="371235"/>
                    </a:cubicBezTo>
                    <a:close/>
                    <a:moveTo>
                      <a:pt x="512979" y="296988"/>
                    </a:moveTo>
                    <a:lnTo>
                      <a:pt x="53998" y="296988"/>
                    </a:lnTo>
                    <a:lnTo>
                      <a:pt x="53998" y="53998"/>
                    </a:lnTo>
                    <a:lnTo>
                      <a:pt x="512979" y="53998"/>
                    </a:lnTo>
                    <a:lnTo>
                      <a:pt x="512979" y="296988"/>
                    </a:ln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24" name="知鱼60-2"/>
              <p:cNvSpPr/>
              <p:nvPr/>
            </p:nvSpPr>
            <p:spPr>
              <a:xfrm>
                <a:off x="6561675" y="1964512"/>
                <a:ext cx="299687" cy="175492"/>
              </a:xfrm>
              <a:custGeom>
                <a:avLst/>
                <a:gdLst>
                  <a:gd name="connsiteX0" fmla="*/ 287538 w 299687"/>
                  <a:gd name="connsiteY0" fmla="*/ 125545 h 175492"/>
                  <a:gd name="connsiteX1" fmla="*/ 268639 w 299687"/>
                  <a:gd name="connsiteY1" fmla="*/ 125545 h 175492"/>
                  <a:gd name="connsiteX2" fmla="*/ 256489 w 299687"/>
                  <a:gd name="connsiteY2" fmla="*/ 116095 h 175492"/>
                  <a:gd name="connsiteX3" fmla="*/ 249740 w 299687"/>
                  <a:gd name="connsiteY3" fmla="*/ 98546 h 175492"/>
                  <a:gd name="connsiteX4" fmla="*/ 251090 w 299687"/>
                  <a:gd name="connsiteY4" fmla="*/ 83696 h 175492"/>
                  <a:gd name="connsiteX5" fmla="*/ 264589 w 299687"/>
                  <a:gd name="connsiteY5" fmla="*/ 70197 h 175492"/>
                  <a:gd name="connsiteX6" fmla="*/ 264589 w 299687"/>
                  <a:gd name="connsiteY6" fmla="*/ 52648 h 175492"/>
                  <a:gd name="connsiteX7" fmla="*/ 247040 w 299687"/>
                  <a:gd name="connsiteY7" fmla="*/ 35099 h 175492"/>
                  <a:gd name="connsiteX8" fmla="*/ 229491 w 299687"/>
                  <a:gd name="connsiteY8" fmla="*/ 35099 h 175492"/>
                  <a:gd name="connsiteX9" fmla="*/ 215991 w 299687"/>
                  <a:gd name="connsiteY9" fmla="*/ 48598 h 175492"/>
                  <a:gd name="connsiteX10" fmla="*/ 201142 w 299687"/>
                  <a:gd name="connsiteY10" fmla="*/ 49948 h 175492"/>
                  <a:gd name="connsiteX11" fmla="*/ 183592 w 299687"/>
                  <a:gd name="connsiteY11" fmla="*/ 43198 h 175492"/>
                  <a:gd name="connsiteX12" fmla="*/ 174143 w 299687"/>
                  <a:gd name="connsiteY12" fmla="*/ 31049 h 175492"/>
                  <a:gd name="connsiteX13" fmla="*/ 174143 w 299687"/>
                  <a:gd name="connsiteY13" fmla="*/ 12150 h 175492"/>
                  <a:gd name="connsiteX14" fmla="*/ 161993 w 299687"/>
                  <a:gd name="connsiteY14" fmla="*/ 0 h 175492"/>
                  <a:gd name="connsiteX15" fmla="*/ 136344 w 299687"/>
                  <a:gd name="connsiteY15" fmla="*/ 0 h 175492"/>
                  <a:gd name="connsiteX16" fmla="*/ 124195 w 299687"/>
                  <a:gd name="connsiteY16" fmla="*/ 12150 h 175492"/>
                  <a:gd name="connsiteX17" fmla="*/ 124195 w 299687"/>
                  <a:gd name="connsiteY17" fmla="*/ 31049 h 175492"/>
                  <a:gd name="connsiteX18" fmla="*/ 114745 w 299687"/>
                  <a:gd name="connsiteY18" fmla="*/ 43198 h 175492"/>
                  <a:gd name="connsiteX19" fmla="*/ 97196 w 299687"/>
                  <a:gd name="connsiteY19" fmla="*/ 49948 h 175492"/>
                  <a:gd name="connsiteX20" fmla="*/ 82347 w 299687"/>
                  <a:gd name="connsiteY20" fmla="*/ 48598 h 175492"/>
                  <a:gd name="connsiteX21" fmla="*/ 68847 w 299687"/>
                  <a:gd name="connsiteY21" fmla="*/ 35099 h 175492"/>
                  <a:gd name="connsiteX22" fmla="*/ 51298 w 299687"/>
                  <a:gd name="connsiteY22" fmla="*/ 35099 h 175492"/>
                  <a:gd name="connsiteX23" fmla="*/ 35099 w 299687"/>
                  <a:gd name="connsiteY23" fmla="*/ 52648 h 175492"/>
                  <a:gd name="connsiteX24" fmla="*/ 35099 w 299687"/>
                  <a:gd name="connsiteY24" fmla="*/ 70197 h 175492"/>
                  <a:gd name="connsiteX25" fmla="*/ 48598 w 299687"/>
                  <a:gd name="connsiteY25" fmla="*/ 83696 h 175492"/>
                  <a:gd name="connsiteX26" fmla="*/ 49948 w 299687"/>
                  <a:gd name="connsiteY26" fmla="*/ 98546 h 175492"/>
                  <a:gd name="connsiteX27" fmla="*/ 43198 w 299687"/>
                  <a:gd name="connsiteY27" fmla="*/ 116095 h 175492"/>
                  <a:gd name="connsiteX28" fmla="*/ 31049 w 299687"/>
                  <a:gd name="connsiteY28" fmla="*/ 125545 h 175492"/>
                  <a:gd name="connsiteX29" fmla="*/ 12150 w 299687"/>
                  <a:gd name="connsiteY29" fmla="*/ 125545 h 175492"/>
                  <a:gd name="connsiteX30" fmla="*/ 0 w 299687"/>
                  <a:gd name="connsiteY30" fmla="*/ 137694 h 175492"/>
                  <a:gd name="connsiteX31" fmla="*/ 0 w 299687"/>
                  <a:gd name="connsiteY31" fmla="*/ 163343 h 175492"/>
                  <a:gd name="connsiteX32" fmla="*/ 12150 w 299687"/>
                  <a:gd name="connsiteY32" fmla="*/ 175493 h 175492"/>
                  <a:gd name="connsiteX33" fmla="*/ 93146 w 299687"/>
                  <a:gd name="connsiteY33" fmla="*/ 175493 h 175492"/>
                  <a:gd name="connsiteX34" fmla="*/ 87746 w 299687"/>
                  <a:gd name="connsiteY34" fmla="*/ 149844 h 175492"/>
                  <a:gd name="connsiteX35" fmla="*/ 149844 w 299687"/>
                  <a:gd name="connsiteY35" fmla="*/ 87746 h 175492"/>
                  <a:gd name="connsiteX36" fmla="*/ 211941 w 299687"/>
                  <a:gd name="connsiteY36" fmla="*/ 149844 h 175492"/>
                  <a:gd name="connsiteX37" fmla="*/ 206541 w 299687"/>
                  <a:gd name="connsiteY37" fmla="*/ 175493 h 175492"/>
                  <a:gd name="connsiteX38" fmla="*/ 287538 w 299687"/>
                  <a:gd name="connsiteY38" fmla="*/ 175493 h 175492"/>
                  <a:gd name="connsiteX39" fmla="*/ 299688 w 299687"/>
                  <a:gd name="connsiteY39" fmla="*/ 163343 h 175492"/>
                  <a:gd name="connsiteX40" fmla="*/ 299688 w 299687"/>
                  <a:gd name="connsiteY40" fmla="*/ 137694 h 175492"/>
                  <a:gd name="connsiteX41" fmla="*/ 287538 w 299687"/>
                  <a:gd name="connsiteY41" fmla="*/ 125545 h 175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99687" h="175492">
                    <a:moveTo>
                      <a:pt x="287538" y="125545"/>
                    </a:moveTo>
                    <a:lnTo>
                      <a:pt x="268639" y="125545"/>
                    </a:lnTo>
                    <a:cubicBezTo>
                      <a:pt x="263239" y="125545"/>
                      <a:pt x="257839" y="121495"/>
                      <a:pt x="256489" y="116095"/>
                    </a:cubicBezTo>
                    <a:cubicBezTo>
                      <a:pt x="255139" y="109345"/>
                      <a:pt x="252440" y="103946"/>
                      <a:pt x="249740" y="98546"/>
                    </a:cubicBezTo>
                    <a:cubicBezTo>
                      <a:pt x="247040" y="93146"/>
                      <a:pt x="248390" y="87746"/>
                      <a:pt x="251090" y="83696"/>
                    </a:cubicBezTo>
                    <a:lnTo>
                      <a:pt x="264589" y="70197"/>
                    </a:lnTo>
                    <a:cubicBezTo>
                      <a:pt x="269989" y="64797"/>
                      <a:pt x="269989" y="56698"/>
                      <a:pt x="264589" y="52648"/>
                    </a:cubicBezTo>
                    <a:lnTo>
                      <a:pt x="247040" y="35099"/>
                    </a:lnTo>
                    <a:cubicBezTo>
                      <a:pt x="241640" y="29699"/>
                      <a:pt x="233540" y="29699"/>
                      <a:pt x="229491" y="35099"/>
                    </a:cubicBezTo>
                    <a:lnTo>
                      <a:pt x="215991" y="48598"/>
                    </a:lnTo>
                    <a:cubicBezTo>
                      <a:pt x="211941" y="52648"/>
                      <a:pt x="206541" y="52648"/>
                      <a:pt x="201142" y="49948"/>
                    </a:cubicBezTo>
                    <a:cubicBezTo>
                      <a:pt x="195742" y="47248"/>
                      <a:pt x="190342" y="44548"/>
                      <a:pt x="183592" y="43198"/>
                    </a:cubicBezTo>
                    <a:cubicBezTo>
                      <a:pt x="178193" y="41848"/>
                      <a:pt x="174143" y="36448"/>
                      <a:pt x="174143" y="31049"/>
                    </a:cubicBezTo>
                    <a:lnTo>
                      <a:pt x="174143" y="12150"/>
                    </a:lnTo>
                    <a:cubicBezTo>
                      <a:pt x="174143" y="5400"/>
                      <a:pt x="168743" y="0"/>
                      <a:pt x="161993" y="0"/>
                    </a:cubicBezTo>
                    <a:lnTo>
                      <a:pt x="136344" y="0"/>
                    </a:lnTo>
                    <a:cubicBezTo>
                      <a:pt x="129595" y="0"/>
                      <a:pt x="124195" y="5400"/>
                      <a:pt x="124195" y="12150"/>
                    </a:cubicBezTo>
                    <a:lnTo>
                      <a:pt x="124195" y="31049"/>
                    </a:lnTo>
                    <a:cubicBezTo>
                      <a:pt x="124195" y="36448"/>
                      <a:pt x="120145" y="41848"/>
                      <a:pt x="114745" y="43198"/>
                    </a:cubicBezTo>
                    <a:cubicBezTo>
                      <a:pt x="107996" y="44548"/>
                      <a:pt x="102596" y="47248"/>
                      <a:pt x="97196" y="49948"/>
                    </a:cubicBezTo>
                    <a:cubicBezTo>
                      <a:pt x="91796" y="52648"/>
                      <a:pt x="86396" y="51298"/>
                      <a:pt x="82347" y="48598"/>
                    </a:cubicBezTo>
                    <a:lnTo>
                      <a:pt x="68847" y="35099"/>
                    </a:lnTo>
                    <a:cubicBezTo>
                      <a:pt x="63447" y="29699"/>
                      <a:pt x="55348" y="29699"/>
                      <a:pt x="51298" y="35099"/>
                    </a:cubicBezTo>
                    <a:lnTo>
                      <a:pt x="35099" y="52648"/>
                    </a:lnTo>
                    <a:cubicBezTo>
                      <a:pt x="29699" y="58048"/>
                      <a:pt x="29699" y="66147"/>
                      <a:pt x="35099" y="70197"/>
                    </a:cubicBezTo>
                    <a:lnTo>
                      <a:pt x="48598" y="83696"/>
                    </a:lnTo>
                    <a:cubicBezTo>
                      <a:pt x="52648" y="87746"/>
                      <a:pt x="52648" y="93146"/>
                      <a:pt x="49948" y="98546"/>
                    </a:cubicBezTo>
                    <a:cubicBezTo>
                      <a:pt x="47248" y="103946"/>
                      <a:pt x="44548" y="109345"/>
                      <a:pt x="43198" y="116095"/>
                    </a:cubicBezTo>
                    <a:cubicBezTo>
                      <a:pt x="41848" y="121495"/>
                      <a:pt x="36449" y="125545"/>
                      <a:pt x="31049" y="125545"/>
                    </a:cubicBezTo>
                    <a:lnTo>
                      <a:pt x="12150" y="125545"/>
                    </a:lnTo>
                    <a:cubicBezTo>
                      <a:pt x="5400" y="125545"/>
                      <a:pt x="0" y="130945"/>
                      <a:pt x="0" y="137694"/>
                    </a:cubicBezTo>
                    <a:lnTo>
                      <a:pt x="0" y="163343"/>
                    </a:lnTo>
                    <a:cubicBezTo>
                      <a:pt x="0" y="170093"/>
                      <a:pt x="5400" y="175493"/>
                      <a:pt x="12150" y="175493"/>
                    </a:cubicBezTo>
                    <a:lnTo>
                      <a:pt x="93146" y="175493"/>
                    </a:lnTo>
                    <a:cubicBezTo>
                      <a:pt x="90446" y="167393"/>
                      <a:pt x="87746" y="159293"/>
                      <a:pt x="87746" y="149844"/>
                    </a:cubicBezTo>
                    <a:cubicBezTo>
                      <a:pt x="87746" y="114745"/>
                      <a:pt x="116095" y="87746"/>
                      <a:pt x="149844" y="87746"/>
                    </a:cubicBezTo>
                    <a:cubicBezTo>
                      <a:pt x="183592" y="87746"/>
                      <a:pt x="211941" y="116095"/>
                      <a:pt x="211941" y="149844"/>
                    </a:cubicBezTo>
                    <a:cubicBezTo>
                      <a:pt x="211941" y="159293"/>
                      <a:pt x="210591" y="167393"/>
                      <a:pt x="206541" y="175493"/>
                    </a:cubicBezTo>
                    <a:lnTo>
                      <a:pt x="287538" y="175493"/>
                    </a:lnTo>
                    <a:cubicBezTo>
                      <a:pt x="294288" y="175493"/>
                      <a:pt x="299688" y="170093"/>
                      <a:pt x="299688" y="163343"/>
                    </a:cubicBezTo>
                    <a:lnTo>
                      <a:pt x="299688" y="137694"/>
                    </a:lnTo>
                    <a:cubicBezTo>
                      <a:pt x="299688" y="130945"/>
                      <a:pt x="294288" y="125545"/>
                      <a:pt x="287538" y="125545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25" name="知鱼1"/>
            <p:cNvGrpSpPr/>
            <p:nvPr/>
          </p:nvGrpSpPr>
          <p:grpSpPr>
            <a:xfrm>
              <a:off x="5766208" y="4526640"/>
              <a:ext cx="330318" cy="295010"/>
              <a:chOff x="5378656" y="5544563"/>
              <a:chExt cx="568326" cy="507578"/>
            </a:xfrm>
            <a:solidFill>
              <a:schemeClr val="accent2"/>
            </a:solidFill>
          </p:grpSpPr>
          <p:sp>
            <p:nvSpPr>
              <p:cNvPr id="26" name="知鱼1-1"/>
              <p:cNvSpPr/>
              <p:nvPr/>
            </p:nvSpPr>
            <p:spPr>
              <a:xfrm>
                <a:off x="5751241" y="5567512"/>
                <a:ext cx="80996" cy="214640"/>
              </a:xfrm>
              <a:custGeom>
                <a:avLst/>
                <a:gdLst>
                  <a:gd name="connsiteX0" fmla="*/ 67497 w 80996"/>
                  <a:gd name="connsiteY0" fmla="*/ 0 h 214640"/>
                  <a:gd name="connsiteX1" fmla="*/ 13499 w 80996"/>
                  <a:gd name="connsiteY1" fmla="*/ 0 h 214640"/>
                  <a:gd name="connsiteX2" fmla="*/ 0 w 80996"/>
                  <a:gd name="connsiteY2" fmla="*/ 13499 h 214640"/>
                  <a:gd name="connsiteX3" fmla="*/ 0 w 80996"/>
                  <a:gd name="connsiteY3" fmla="*/ 214641 h 214640"/>
                  <a:gd name="connsiteX4" fmla="*/ 80997 w 80996"/>
                  <a:gd name="connsiteY4" fmla="*/ 214641 h 214640"/>
                  <a:gd name="connsiteX5" fmla="*/ 80997 w 80996"/>
                  <a:gd name="connsiteY5" fmla="*/ 13499 h 214640"/>
                  <a:gd name="connsiteX6" fmla="*/ 67497 w 80996"/>
                  <a:gd name="connsiteY6" fmla="*/ 0 h 214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996" h="214640">
                    <a:moveTo>
                      <a:pt x="67497" y="0"/>
                    </a:moveTo>
                    <a:lnTo>
                      <a:pt x="13499" y="0"/>
                    </a:lnTo>
                    <a:cubicBezTo>
                      <a:pt x="5400" y="0"/>
                      <a:pt x="0" y="5400"/>
                      <a:pt x="0" y="13499"/>
                    </a:cubicBezTo>
                    <a:lnTo>
                      <a:pt x="0" y="214641"/>
                    </a:lnTo>
                    <a:lnTo>
                      <a:pt x="80997" y="214641"/>
                    </a:lnTo>
                    <a:lnTo>
                      <a:pt x="80997" y="13499"/>
                    </a:lnTo>
                    <a:cubicBezTo>
                      <a:pt x="80997" y="6750"/>
                      <a:pt x="75597" y="0"/>
                      <a:pt x="67497" y="0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27" name="知鱼1-2"/>
              <p:cNvSpPr/>
              <p:nvPr/>
            </p:nvSpPr>
            <p:spPr>
              <a:xfrm>
                <a:off x="5378656" y="5544563"/>
                <a:ext cx="568326" cy="507578"/>
              </a:xfrm>
              <a:custGeom>
                <a:avLst/>
                <a:gdLst>
                  <a:gd name="connsiteX0" fmla="*/ 422533 w 568326"/>
                  <a:gd name="connsiteY0" fmla="*/ 283488 h 507578"/>
                  <a:gd name="connsiteX1" fmla="*/ 326687 w 568326"/>
                  <a:gd name="connsiteY1" fmla="*/ 322637 h 507578"/>
                  <a:gd name="connsiteX2" fmla="*/ 230840 w 568326"/>
                  <a:gd name="connsiteY2" fmla="*/ 283488 h 507578"/>
                  <a:gd name="connsiteX3" fmla="*/ 230840 w 568326"/>
                  <a:gd name="connsiteY3" fmla="*/ 93146 h 507578"/>
                  <a:gd name="connsiteX4" fmla="*/ 326687 w 568326"/>
                  <a:gd name="connsiteY4" fmla="*/ 53998 h 507578"/>
                  <a:gd name="connsiteX5" fmla="*/ 338836 w 568326"/>
                  <a:gd name="connsiteY5" fmla="*/ 53998 h 507578"/>
                  <a:gd name="connsiteX6" fmla="*/ 338836 w 568326"/>
                  <a:gd name="connsiteY6" fmla="*/ 0 h 507578"/>
                  <a:gd name="connsiteX7" fmla="*/ 326687 w 568326"/>
                  <a:gd name="connsiteY7" fmla="*/ 0 h 507578"/>
                  <a:gd name="connsiteX8" fmla="*/ 193042 w 568326"/>
                  <a:gd name="connsiteY8" fmla="*/ 55347 h 507578"/>
                  <a:gd name="connsiteX9" fmla="*/ 168743 w 568326"/>
                  <a:gd name="connsiteY9" fmla="*/ 294288 h 507578"/>
                  <a:gd name="connsiteX10" fmla="*/ 130945 w 568326"/>
                  <a:gd name="connsiteY10" fmla="*/ 332086 h 507578"/>
                  <a:gd name="connsiteX11" fmla="*/ 122845 w 568326"/>
                  <a:gd name="connsiteY11" fmla="*/ 323987 h 507578"/>
                  <a:gd name="connsiteX12" fmla="*/ 113395 w 568326"/>
                  <a:gd name="connsiteY12" fmla="*/ 323987 h 507578"/>
                  <a:gd name="connsiteX13" fmla="*/ 4050 w 568326"/>
                  <a:gd name="connsiteY13" fmla="*/ 433332 h 507578"/>
                  <a:gd name="connsiteX14" fmla="*/ 4050 w 568326"/>
                  <a:gd name="connsiteY14" fmla="*/ 452231 h 507578"/>
                  <a:gd name="connsiteX15" fmla="*/ 55348 w 568326"/>
                  <a:gd name="connsiteY15" fmla="*/ 503529 h 507578"/>
                  <a:gd name="connsiteX16" fmla="*/ 74247 w 568326"/>
                  <a:gd name="connsiteY16" fmla="*/ 503529 h 507578"/>
                  <a:gd name="connsiteX17" fmla="*/ 183592 w 568326"/>
                  <a:gd name="connsiteY17" fmla="*/ 394183 h 507578"/>
                  <a:gd name="connsiteX18" fmla="*/ 183592 w 568326"/>
                  <a:gd name="connsiteY18" fmla="*/ 384734 h 507578"/>
                  <a:gd name="connsiteX19" fmla="*/ 175493 w 568326"/>
                  <a:gd name="connsiteY19" fmla="*/ 376634 h 507578"/>
                  <a:gd name="connsiteX20" fmla="*/ 210591 w 568326"/>
                  <a:gd name="connsiteY20" fmla="*/ 341536 h 507578"/>
                  <a:gd name="connsiteX21" fmla="*/ 326687 w 568326"/>
                  <a:gd name="connsiteY21" fmla="*/ 380684 h 507578"/>
                  <a:gd name="connsiteX22" fmla="*/ 460331 w 568326"/>
                  <a:gd name="connsiteY22" fmla="*/ 325336 h 507578"/>
                  <a:gd name="connsiteX23" fmla="*/ 495430 w 568326"/>
                  <a:gd name="connsiteY23" fmla="*/ 275388 h 507578"/>
                  <a:gd name="connsiteX24" fmla="*/ 431982 w 568326"/>
                  <a:gd name="connsiteY24" fmla="*/ 275388 h 507578"/>
                  <a:gd name="connsiteX25" fmla="*/ 422533 w 568326"/>
                  <a:gd name="connsiteY25" fmla="*/ 283488 h 507578"/>
                  <a:gd name="connsiteX26" fmla="*/ 271339 w 568326"/>
                  <a:gd name="connsiteY26" fmla="*/ 130944 h 507578"/>
                  <a:gd name="connsiteX27" fmla="*/ 257839 w 568326"/>
                  <a:gd name="connsiteY27" fmla="*/ 144444 h 507578"/>
                  <a:gd name="connsiteX28" fmla="*/ 257839 w 568326"/>
                  <a:gd name="connsiteY28" fmla="*/ 237590 h 507578"/>
                  <a:gd name="connsiteX29" fmla="*/ 338836 w 568326"/>
                  <a:gd name="connsiteY29" fmla="*/ 237590 h 507578"/>
                  <a:gd name="connsiteX30" fmla="*/ 338836 w 568326"/>
                  <a:gd name="connsiteY30" fmla="*/ 144444 h 507578"/>
                  <a:gd name="connsiteX31" fmla="*/ 325337 w 568326"/>
                  <a:gd name="connsiteY31" fmla="*/ 130944 h 507578"/>
                  <a:gd name="connsiteX32" fmla="*/ 271339 w 568326"/>
                  <a:gd name="connsiteY32" fmla="*/ 130944 h 507578"/>
                  <a:gd name="connsiteX33" fmla="*/ 554827 w 568326"/>
                  <a:gd name="connsiteY33" fmla="*/ 90446 h 507578"/>
                  <a:gd name="connsiteX34" fmla="*/ 500829 w 568326"/>
                  <a:gd name="connsiteY34" fmla="*/ 90446 h 507578"/>
                  <a:gd name="connsiteX35" fmla="*/ 487330 w 568326"/>
                  <a:gd name="connsiteY35" fmla="*/ 103945 h 507578"/>
                  <a:gd name="connsiteX36" fmla="*/ 487330 w 568326"/>
                  <a:gd name="connsiteY36" fmla="*/ 237590 h 507578"/>
                  <a:gd name="connsiteX37" fmla="*/ 568326 w 568326"/>
                  <a:gd name="connsiteY37" fmla="*/ 237590 h 507578"/>
                  <a:gd name="connsiteX38" fmla="*/ 568326 w 568326"/>
                  <a:gd name="connsiteY38" fmla="*/ 103945 h 507578"/>
                  <a:gd name="connsiteX39" fmla="*/ 554827 w 568326"/>
                  <a:gd name="connsiteY39" fmla="*/ 90446 h 507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568326" h="507578">
                    <a:moveTo>
                      <a:pt x="422533" y="283488"/>
                    </a:moveTo>
                    <a:cubicBezTo>
                      <a:pt x="396883" y="309137"/>
                      <a:pt x="363135" y="322637"/>
                      <a:pt x="326687" y="322637"/>
                    </a:cubicBezTo>
                    <a:cubicBezTo>
                      <a:pt x="290238" y="322637"/>
                      <a:pt x="256489" y="309137"/>
                      <a:pt x="230840" y="283488"/>
                    </a:cubicBezTo>
                    <a:cubicBezTo>
                      <a:pt x="178193" y="230840"/>
                      <a:pt x="178193" y="145794"/>
                      <a:pt x="230840" y="93146"/>
                    </a:cubicBezTo>
                    <a:cubicBezTo>
                      <a:pt x="256489" y="67497"/>
                      <a:pt x="290238" y="53998"/>
                      <a:pt x="326687" y="53998"/>
                    </a:cubicBezTo>
                    <a:cubicBezTo>
                      <a:pt x="330736" y="53998"/>
                      <a:pt x="334786" y="53998"/>
                      <a:pt x="338836" y="53998"/>
                    </a:cubicBezTo>
                    <a:lnTo>
                      <a:pt x="338836" y="0"/>
                    </a:lnTo>
                    <a:cubicBezTo>
                      <a:pt x="334786" y="0"/>
                      <a:pt x="330736" y="0"/>
                      <a:pt x="326687" y="0"/>
                    </a:cubicBezTo>
                    <a:cubicBezTo>
                      <a:pt x="278089" y="0"/>
                      <a:pt x="229490" y="18899"/>
                      <a:pt x="193042" y="55347"/>
                    </a:cubicBezTo>
                    <a:cubicBezTo>
                      <a:pt x="128245" y="120145"/>
                      <a:pt x="120145" y="220041"/>
                      <a:pt x="168743" y="294288"/>
                    </a:cubicBezTo>
                    <a:lnTo>
                      <a:pt x="130945" y="332086"/>
                    </a:lnTo>
                    <a:lnTo>
                      <a:pt x="122845" y="323987"/>
                    </a:lnTo>
                    <a:cubicBezTo>
                      <a:pt x="120145" y="321286"/>
                      <a:pt x="116095" y="321286"/>
                      <a:pt x="113395" y="323987"/>
                    </a:cubicBezTo>
                    <a:lnTo>
                      <a:pt x="4050" y="433332"/>
                    </a:lnTo>
                    <a:cubicBezTo>
                      <a:pt x="-1350" y="438732"/>
                      <a:pt x="-1350" y="446831"/>
                      <a:pt x="4050" y="452231"/>
                    </a:cubicBezTo>
                    <a:lnTo>
                      <a:pt x="55348" y="503529"/>
                    </a:lnTo>
                    <a:cubicBezTo>
                      <a:pt x="60747" y="508929"/>
                      <a:pt x="68847" y="508929"/>
                      <a:pt x="74247" y="503529"/>
                    </a:cubicBezTo>
                    <a:lnTo>
                      <a:pt x="183592" y="394183"/>
                    </a:lnTo>
                    <a:cubicBezTo>
                      <a:pt x="186293" y="391484"/>
                      <a:pt x="186293" y="387434"/>
                      <a:pt x="183592" y="384734"/>
                    </a:cubicBezTo>
                    <a:lnTo>
                      <a:pt x="175493" y="376634"/>
                    </a:lnTo>
                    <a:lnTo>
                      <a:pt x="210591" y="341536"/>
                    </a:lnTo>
                    <a:cubicBezTo>
                      <a:pt x="244340" y="368535"/>
                      <a:pt x="284838" y="380684"/>
                      <a:pt x="326687" y="380684"/>
                    </a:cubicBezTo>
                    <a:cubicBezTo>
                      <a:pt x="375285" y="380684"/>
                      <a:pt x="423882" y="361785"/>
                      <a:pt x="460331" y="325336"/>
                    </a:cubicBezTo>
                    <a:cubicBezTo>
                      <a:pt x="475180" y="310487"/>
                      <a:pt x="487330" y="292938"/>
                      <a:pt x="495430" y="275388"/>
                    </a:cubicBezTo>
                    <a:lnTo>
                      <a:pt x="431982" y="275388"/>
                    </a:lnTo>
                    <a:cubicBezTo>
                      <a:pt x="429282" y="276739"/>
                      <a:pt x="426582" y="280788"/>
                      <a:pt x="422533" y="283488"/>
                    </a:cubicBezTo>
                    <a:close/>
                    <a:moveTo>
                      <a:pt x="271339" y="130944"/>
                    </a:moveTo>
                    <a:cubicBezTo>
                      <a:pt x="263239" y="130944"/>
                      <a:pt x="257839" y="136344"/>
                      <a:pt x="257839" y="144444"/>
                    </a:cubicBezTo>
                    <a:lnTo>
                      <a:pt x="257839" y="237590"/>
                    </a:lnTo>
                    <a:lnTo>
                      <a:pt x="338836" y="237590"/>
                    </a:lnTo>
                    <a:lnTo>
                      <a:pt x="338836" y="144444"/>
                    </a:lnTo>
                    <a:cubicBezTo>
                      <a:pt x="338836" y="136344"/>
                      <a:pt x="333436" y="130944"/>
                      <a:pt x="325337" y="130944"/>
                    </a:cubicBezTo>
                    <a:lnTo>
                      <a:pt x="271339" y="130944"/>
                    </a:lnTo>
                    <a:close/>
                    <a:moveTo>
                      <a:pt x="554827" y="90446"/>
                    </a:moveTo>
                    <a:lnTo>
                      <a:pt x="500829" y="90446"/>
                    </a:lnTo>
                    <a:cubicBezTo>
                      <a:pt x="492730" y="90446"/>
                      <a:pt x="487330" y="95846"/>
                      <a:pt x="487330" y="103945"/>
                    </a:cubicBezTo>
                    <a:lnTo>
                      <a:pt x="487330" y="237590"/>
                    </a:lnTo>
                    <a:lnTo>
                      <a:pt x="568326" y="237590"/>
                    </a:lnTo>
                    <a:lnTo>
                      <a:pt x="568326" y="103945"/>
                    </a:lnTo>
                    <a:cubicBezTo>
                      <a:pt x="568326" y="97196"/>
                      <a:pt x="562927" y="90446"/>
                      <a:pt x="554827" y="90446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6897018" y="4821650"/>
              <a:ext cx="1816559" cy="685909"/>
              <a:chOff x="9529191" y="4519103"/>
              <a:chExt cx="1816559" cy="685909"/>
            </a:xfrm>
          </p:grpSpPr>
          <p:sp>
            <p:nvSpPr>
              <p:cNvPr id="29" name="文本框 23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529191" y="4519103"/>
                <a:ext cx="13720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accent2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l"/>
                <a:r>
                  <a:rPr lang="zh-CN" altLang="en-US" sz="14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添加小标题</a:t>
                </a:r>
                <a:endParaRPr lang="zh-CN" altLang="en-US" sz="1400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30" name="文本框 24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9529191" y="4753926"/>
                <a:ext cx="1816559" cy="451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defRPr sz="10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1pPr>
              </a:lstStyle>
              <a:p>
                <a:pPr algn="l"/>
                <a:r>
                  <a:rPr lang="zh-CN" altLang="en-US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单击此处输入正文是您思想的提炼为了最终演示发布</a:t>
                </a:r>
                <a:endParaRPr lang="en-US" altLang="zh-CN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8300652" y="3925971"/>
              <a:ext cx="1816559" cy="685909"/>
              <a:chOff x="9529191" y="4519103"/>
              <a:chExt cx="1816559" cy="685909"/>
            </a:xfrm>
          </p:grpSpPr>
          <p:sp>
            <p:nvSpPr>
              <p:cNvPr id="32" name="文本框 23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9529191" y="4519103"/>
                <a:ext cx="13720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accent2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l"/>
                <a:r>
                  <a:rPr lang="zh-CN" altLang="en-US" sz="1400" dirty="0">
                    <a:solidFill>
                      <a:schemeClr val="accent3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添加小标题</a:t>
                </a:r>
                <a:endParaRPr lang="zh-CN" altLang="en-US" sz="1400" dirty="0">
                  <a:solidFill>
                    <a:schemeClr val="accent3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33" name="文本框 24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9529191" y="4753926"/>
                <a:ext cx="1816559" cy="451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defRPr sz="10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1pPr>
              </a:lstStyle>
              <a:p>
                <a:pPr algn="l"/>
                <a:r>
                  <a:rPr lang="zh-CN" altLang="en-US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单击此处输入正文是您思想的提炼为了最终演示发布</a:t>
                </a:r>
                <a:endParaRPr lang="en-US" altLang="zh-CN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9215669" y="2844540"/>
              <a:ext cx="1816559" cy="685909"/>
              <a:chOff x="9529191" y="4519103"/>
              <a:chExt cx="1816559" cy="685909"/>
            </a:xfrm>
          </p:grpSpPr>
          <p:sp>
            <p:nvSpPr>
              <p:cNvPr id="35" name="文本框 2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9529191" y="4519103"/>
                <a:ext cx="13720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accent2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l"/>
                <a:r>
                  <a:rPr lang="zh-CN" altLang="en-US" sz="1400" dirty="0">
                    <a:solidFill>
                      <a:schemeClr val="accent4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添加小标题</a:t>
                </a:r>
                <a:endParaRPr lang="zh-CN" altLang="en-US" sz="1400" dirty="0">
                  <a:solidFill>
                    <a:schemeClr val="accent4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36" name="文本框 24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9529191" y="4753926"/>
                <a:ext cx="1816559" cy="451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defRPr sz="10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1pPr>
              </a:lstStyle>
              <a:p>
                <a:pPr algn="l"/>
                <a:r>
                  <a:rPr lang="zh-CN" altLang="en-US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单击此处输入正文是您思想的提炼为了最终演示发布</a:t>
                </a:r>
                <a:endParaRPr lang="en-US" altLang="zh-CN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53" name="组合 52"/>
            <p:cNvGrpSpPr/>
            <p:nvPr/>
          </p:nvGrpSpPr>
          <p:grpSpPr>
            <a:xfrm>
              <a:off x="1135456" y="3320772"/>
              <a:ext cx="1816559" cy="685909"/>
              <a:chOff x="186570" y="3147871"/>
              <a:chExt cx="1816559" cy="685909"/>
            </a:xfrm>
          </p:grpSpPr>
          <p:sp>
            <p:nvSpPr>
              <p:cNvPr id="38" name="文本框 23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631110" y="3147871"/>
                <a:ext cx="13720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accent2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r"/>
                <a:r>
                  <a:rPr lang="zh-CN" altLang="en-US" sz="1400" dirty="0">
                    <a:solidFill>
                      <a:schemeClr val="accent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添加小标题</a:t>
                </a:r>
                <a:endParaRPr lang="zh-CN" altLang="en-US" sz="1400" dirty="0">
                  <a:solidFill>
                    <a:schemeClr val="accent1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39" name="文本框 24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186570" y="3382694"/>
                <a:ext cx="1816559" cy="451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defRPr sz="10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1pPr>
              </a:lstStyle>
              <a:p>
                <a:pPr algn="r"/>
                <a:r>
                  <a:rPr lang="zh-CN" altLang="en-US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单击此处输入正文是您思想的提炼为了最终演示发布</a:t>
                </a:r>
                <a:endParaRPr lang="en-US" altLang="zh-CN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52" name="组合 51"/>
            <p:cNvGrpSpPr/>
            <p:nvPr/>
          </p:nvGrpSpPr>
          <p:grpSpPr>
            <a:xfrm>
              <a:off x="2272091" y="2227231"/>
              <a:ext cx="1816559" cy="685909"/>
              <a:chOff x="1666889" y="2339969"/>
              <a:chExt cx="1816559" cy="685909"/>
            </a:xfrm>
          </p:grpSpPr>
          <p:sp>
            <p:nvSpPr>
              <p:cNvPr id="41" name="文本框 23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2111429" y="2339969"/>
                <a:ext cx="13720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accent2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r"/>
                <a:r>
                  <a:rPr lang="zh-CN" altLang="en-US" sz="14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添加小标题</a:t>
                </a:r>
                <a:endParaRPr lang="zh-CN" altLang="en-US" sz="1400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42" name="文本框 24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1666889" y="2574792"/>
                <a:ext cx="1816559" cy="451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defRPr sz="10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1pPr>
              </a:lstStyle>
              <a:p>
                <a:pPr algn="r"/>
                <a:r>
                  <a:rPr lang="zh-CN" altLang="en-US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单击此处输入正文是您思想的提炼为了最终演示发布</a:t>
                </a:r>
                <a:endParaRPr lang="en-US" altLang="zh-CN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51" name="组合 50"/>
            <p:cNvGrpSpPr/>
            <p:nvPr/>
          </p:nvGrpSpPr>
          <p:grpSpPr>
            <a:xfrm>
              <a:off x="3531735" y="1380003"/>
              <a:ext cx="1816559" cy="685909"/>
              <a:chOff x="3070523" y="1444290"/>
              <a:chExt cx="1816559" cy="685909"/>
            </a:xfrm>
          </p:grpSpPr>
          <p:sp>
            <p:nvSpPr>
              <p:cNvPr id="44" name="文本框 23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3515063" y="1444290"/>
                <a:ext cx="13720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accent2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r"/>
                <a:r>
                  <a:rPr lang="zh-CN" altLang="en-US" sz="1400" dirty="0">
                    <a:solidFill>
                      <a:schemeClr val="accent3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添加小标题</a:t>
                </a:r>
                <a:endParaRPr lang="zh-CN" altLang="en-US" sz="1400" dirty="0">
                  <a:solidFill>
                    <a:schemeClr val="accent3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45" name="文本框 24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3070523" y="1679113"/>
                <a:ext cx="1816559" cy="451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defRPr sz="10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1pPr>
              </a:lstStyle>
              <a:p>
                <a:pPr algn="r"/>
                <a:r>
                  <a:rPr lang="zh-CN" altLang="en-US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单击此处输入正文是您思想的提炼为了最终演示发布</a:t>
                </a:r>
                <a:endParaRPr lang="en-US" altLang="zh-CN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4584004" y="467235"/>
              <a:ext cx="1816559" cy="685909"/>
              <a:chOff x="3985540" y="362859"/>
              <a:chExt cx="1816559" cy="685909"/>
            </a:xfrm>
          </p:grpSpPr>
          <p:sp>
            <p:nvSpPr>
              <p:cNvPr id="47" name="文本框 23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4430080" y="362859"/>
                <a:ext cx="13720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accent2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r"/>
                <a:r>
                  <a:rPr lang="zh-CN" altLang="en-US" sz="1400" dirty="0">
                    <a:solidFill>
                      <a:schemeClr val="accent4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添加小标题</a:t>
                </a:r>
                <a:endParaRPr lang="zh-CN" altLang="en-US" sz="1400" dirty="0">
                  <a:solidFill>
                    <a:schemeClr val="accent4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48" name="文本框 24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3985540" y="597682"/>
                <a:ext cx="1816559" cy="451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defRPr sz="10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1pPr>
              </a:lstStyle>
              <a:p>
                <a:pPr algn="r"/>
                <a:r>
                  <a:rPr lang="zh-CN" altLang="en-US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单击此处输入正文是您思想的提炼为了最终演示发布</a:t>
                </a:r>
                <a:endParaRPr lang="en-US" altLang="zh-CN" dirty="0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组合 526"/>
          <p:cNvGrpSpPr/>
          <p:nvPr/>
        </p:nvGrpSpPr>
        <p:grpSpPr>
          <a:xfrm>
            <a:off x="573246" y="1203960"/>
            <a:ext cx="11062873" cy="4443535"/>
            <a:chOff x="573246" y="1203960"/>
            <a:chExt cx="11062873" cy="4443535"/>
          </a:xfrm>
        </p:grpSpPr>
        <p:grpSp>
          <p:nvGrpSpPr>
            <p:cNvPr id="479" name="组合 478"/>
            <p:cNvGrpSpPr/>
            <p:nvPr/>
          </p:nvGrpSpPr>
          <p:grpSpPr>
            <a:xfrm>
              <a:off x="573246" y="1203960"/>
              <a:ext cx="11062873" cy="4443535"/>
              <a:chOff x="500675" y="1203960"/>
              <a:chExt cx="11062873" cy="4443535"/>
            </a:xfrm>
          </p:grpSpPr>
          <p:grpSp>
            <p:nvGrpSpPr>
              <p:cNvPr id="478" name="组合 477"/>
              <p:cNvGrpSpPr/>
              <p:nvPr/>
            </p:nvGrpSpPr>
            <p:grpSpPr>
              <a:xfrm>
                <a:off x="7407955" y="1203960"/>
                <a:ext cx="4155593" cy="4443535"/>
                <a:chOff x="7509555" y="1203960"/>
                <a:chExt cx="4155593" cy="4443535"/>
              </a:xfrm>
            </p:grpSpPr>
            <p:sp>
              <p:nvSpPr>
                <p:cNvPr id="5" name="任意多边形: 形状 4"/>
                <p:cNvSpPr/>
                <p:nvPr/>
              </p:nvSpPr>
              <p:spPr>
                <a:xfrm>
                  <a:off x="9034363" y="2912005"/>
                  <a:ext cx="2630785" cy="1047077"/>
                </a:xfrm>
                <a:custGeom>
                  <a:avLst/>
                  <a:gdLst>
                    <a:gd name="connsiteX0" fmla="*/ 2107246 w 2630785"/>
                    <a:gd name="connsiteY0" fmla="*/ 1047078 h 1047077"/>
                    <a:gd name="connsiteX1" fmla="*/ 523539 w 2630785"/>
                    <a:gd name="connsiteY1" fmla="*/ 1047078 h 1047077"/>
                    <a:gd name="connsiteX2" fmla="*/ 0 w 2630785"/>
                    <a:gd name="connsiteY2" fmla="*/ 523539 h 1047077"/>
                    <a:gd name="connsiteX3" fmla="*/ 0 w 2630785"/>
                    <a:gd name="connsiteY3" fmla="*/ 523539 h 1047077"/>
                    <a:gd name="connsiteX4" fmla="*/ 523539 w 2630785"/>
                    <a:gd name="connsiteY4" fmla="*/ 0 h 1047077"/>
                    <a:gd name="connsiteX5" fmla="*/ 2107246 w 2630785"/>
                    <a:gd name="connsiteY5" fmla="*/ 0 h 1047077"/>
                    <a:gd name="connsiteX6" fmla="*/ 2630785 w 2630785"/>
                    <a:gd name="connsiteY6" fmla="*/ 523539 h 1047077"/>
                    <a:gd name="connsiteX7" fmla="*/ 2630785 w 2630785"/>
                    <a:gd name="connsiteY7" fmla="*/ 523539 h 1047077"/>
                    <a:gd name="connsiteX8" fmla="*/ 2107246 w 2630785"/>
                    <a:gd name="connsiteY8" fmla="*/ 1047078 h 1047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30785" h="1047077">
                      <a:moveTo>
                        <a:pt x="2107246" y="1047078"/>
                      </a:moveTo>
                      <a:lnTo>
                        <a:pt x="523539" y="1047078"/>
                      </a:lnTo>
                      <a:cubicBezTo>
                        <a:pt x="235593" y="1047078"/>
                        <a:pt x="0" y="811485"/>
                        <a:pt x="0" y="523539"/>
                      </a:cubicBezTo>
                      <a:lnTo>
                        <a:pt x="0" y="523539"/>
                      </a:lnTo>
                      <a:cubicBezTo>
                        <a:pt x="0" y="235593"/>
                        <a:pt x="235593" y="0"/>
                        <a:pt x="523539" y="0"/>
                      </a:cubicBezTo>
                      <a:lnTo>
                        <a:pt x="2107246" y="0"/>
                      </a:lnTo>
                      <a:cubicBezTo>
                        <a:pt x="2395192" y="0"/>
                        <a:pt x="2630785" y="235593"/>
                        <a:pt x="2630785" y="523539"/>
                      </a:cubicBezTo>
                      <a:lnTo>
                        <a:pt x="2630785" y="523539"/>
                      </a:lnTo>
                      <a:cubicBezTo>
                        <a:pt x="2630785" y="811485"/>
                        <a:pt x="2395192" y="1047078"/>
                        <a:pt x="2107246" y="104707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53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42" name="任意多边形: 形状 41"/>
                <p:cNvSpPr/>
                <p:nvPr/>
              </p:nvSpPr>
              <p:spPr>
                <a:xfrm>
                  <a:off x="8294864" y="1203960"/>
                  <a:ext cx="2630784" cy="1047077"/>
                </a:xfrm>
                <a:custGeom>
                  <a:avLst/>
                  <a:gdLst>
                    <a:gd name="connsiteX0" fmla="*/ 2107246 w 2630784"/>
                    <a:gd name="connsiteY0" fmla="*/ 1047078 h 1047077"/>
                    <a:gd name="connsiteX1" fmla="*/ 523539 w 2630784"/>
                    <a:gd name="connsiteY1" fmla="*/ 1047078 h 1047077"/>
                    <a:gd name="connsiteX2" fmla="*/ 0 w 2630784"/>
                    <a:gd name="connsiteY2" fmla="*/ 523539 h 1047077"/>
                    <a:gd name="connsiteX3" fmla="*/ 0 w 2630784"/>
                    <a:gd name="connsiteY3" fmla="*/ 523539 h 1047077"/>
                    <a:gd name="connsiteX4" fmla="*/ 523539 w 2630784"/>
                    <a:gd name="connsiteY4" fmla="*/ 0 h 1047077"/>
                    <a:gd name="connsiteX5" fmla="*/ 2107246 w 2630784"/>
                    <a:gd name="connsiteY5" fmla="*/ 0 h 1047077"/>
                    <a:gd name="connsiteX6" fmla="*/ 2630785 w 2630784"/>
                    <a:gd name="connsiteY6" fmla="*/ 523539 h 1047077"/>
                    <a:gd name="connsiteX7" fmla="*/ 2630785 w 2630784"/>
                    <a:gd name="connsiteY7" fmla="*/ 523539 h 1047077"/>
                    <a:gd name="connsiteX8" fmla="*/ 2107246 w 2630784"/>
                    <a:gd name="connsiteY8" fmla="*/ 1047078 h 1047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30784" h="1047077">
                      <a:moveTo>
                        <a:pt x="2107246" y="1047078"/>
                      </a:moveTo>
                      <a:lnTo>
                        <a:pt x="523539" y="1047078"/>
                      </a:lnTo>
                      <a:cubicBezTo>
                        <a:pt x="235593" y="1047078"/>
                        <a:pt x="0" y="811485"/>
                        <a:pt x="0" y="523539"/>
                      </a:cubicBezTo>
                      <a:lnTo>
                        <a:pt x="0" y="523539"/>
                      </a:lnTo>
                      <a:cubicBezTo>
                        <a:pt x="0" y="235592"/>
                        <a:pt x="235593" y="0"/>
                        <a:pt x="523539" y="0"/>
                      </a:cubicBezTo>
                      <a:lnTo>
                        <a:pt x="2107246" y="0"/>
                      </a:lnTo>
                      <a:cubicBezTo>
                        <a:pt x="2395192" y="0"/>
                        <a:pt x="2630785" y="235592"/>
                        <a:pt x="2630785" y="523539"/>
                      </a:cubicBezTo>
                      <a:lnTo>
                        <a:pt x="2630785" y="523539"/>
                      </a:lnTo>
                      <a:cubicBezTo>
                        <a:pt x="2630785" y="811485"/>
                        <a:pt x="2395192" y="1047078"/>
                        <a:pt x="2107246" y="104707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653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43" name="任意多边形: 形状 42"/>
                <p:cNvSpPr/>
                <p:nvPr/>
              </p:nvSpPr>
              <p:spPr>
                <a:xfrm>
                  <a:off x="8294864" y="4600418"/>
                  <a:ext cx="2630784" cy="1047077"/>
                </a:xfrm>
                <a:custGeom>
                  <a:avLst/>
                  <a:gdLst>
                    <a:gd name="connsiteX0" fmla="*/ 2107246 w 2630784"/>
                    <a:gd name="connsiteY0" fmla="*/ 1047078 h 1047077"/>
                    <a:gd name="connsiteX1" fmla="*/ 523539 w 2630784"/>
                    <a:gd name="connsiteY1" fmla="*/ 1047078 h 1047077"/>
                    <a:gd name="connsiteX2" fmla="*/ 0 w 2630784"/>
                    <a:gd name="connsiteY2" fmla="*/ 523539 h 1047077"/>
                    <a:gd name="connsiteX3" fmla="*/ 0 w 2630784"/>
                    <a:gd name="connsiteY3" fmla="*/ 523539 h 1047077"/>
                    <a:gd name="connsiteX4" fmla="*/ 523539 w 2630784"/>
                    <a:gd name="connsiteY4" fmla="*/ 0 h 1047077"/>
                    <a:gd name="connsiteX5" fmla="*/ 2107246 w 2630784"/>
                    <a:gd name="connsiteY5" fmla="*/ 0 h 1047077"/>
                    <a:gd name="connsiteX6" fmla="*/ 2630785 w 2630784"/>
                    <a:gd name="connsiteY6" fmla="*/ 523539 h 1047077"/>
                    <a:gd name="connsiteX7" fmla="*/ 2630785 w 2630784"/>
                    <a:gd name="connsiteY7" fmla="*/ 523539 h 1047077"/>
                    <a:gd name="connsiteX8" fmla="*/ 2107246 w 2630784"/>
                    <a:gd name="connsiteY8" fmla="*/ 1047078 h 1047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30784" h="1047077">
                      <a:moveTo>
                        <a:pt x="2107246" y="1047078"/>
                      </a:moveTo>
                      <a:lnTo>
                        <a:pt x="523539" y="1047078"/>
                      </a:lnTo>
                      <a:cubicBezTo>
                        <a:pt x="235593" y="1047078"/>
                        <a:pt x="0" y="811485"/>
                        <a:pt x="0" y="523539"/>
                      </a:cubicBezTo>
                      <a:lnTo>
                        <a:pt x="0" y="523539"/>
                      </a:lnTo>
                      <a:cubicBezTo>
                        <a:pt x="0" y="235592"/>
                        <a:pt x="235593" y="0"/>
                        <a:pt x="523539" y="0"/>
                      </a:cubicBezTo>
                      <a:lnTo>
                        <a:pt x="2107246" y="0"/>
                      </a:lnTo>
                      <a:cubicBezTo>
                        <a:pt x="2395192" y="0"/>
                        <a:pt x="2630785" y="235592"/>
                        <a:pt x="2630785" y="523539"/>
                      </a:cubicBezTo>
                      <a:lnTo>
                        <a:pt x="2630785" y="523539"/>
                      </a:lnTo>
                      <a:cubicBezTo>
                        <a:pt x="2630785" y="811485"/>
                        <a:pt x="2395192" y="1047078"/>
                        <a:pt x="2107246" y="104707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653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grpSp>
              <p:nvGrpSpPr>
                <p:cNvPr id="44" name="图形 1"/>
                <p:cNvGrpSpPr/>
                <p:nvPr/>
              </p:nvGrpSpPr>
              <p:grpSpPr>
                <a:xfrm>
                  <a:off x="7509555" y="1693768"/>
                  <a:ext cx="1374290" cy="3469454"/>
                  <a:chOff x="7509555" y="1693768"/>
                  <a:chExt cx="1374290" cy="3469454"/>
                </a:xfrm>
                <a:solidFill>
                  <a:schemeClr val="bg1">
                    <a:lumMod val="85000"/>
                  </a:schemeClr>
                </a:solidFill>
              </p:grpSpPr>
              <p:grpSp>
                <p:nvGrpSpPr>
                  <p:cNvPr id="45" name="图形 1"/>
                  <p:cNvGrpSpPr/>
                  <p:nvPr/>
                </p:nvGrpSpPr>
                <p:grpSpPr>
                  <a:xfrm>
                    <a:off x="7548821" y="1720954"/>
                    <a:ext cx="1276126" cy="3403002"/>
                    <a:chOff x="7548821" y="1720954"/>
                    <a:chExt cx="1276126" cy="3403002"/>
                  </a:xfrm>
                  <a:grpFill/>
                </p:grpSpPr>
                <p:sp>
                  <p:nvSpPr>
                    <p:cNvPr id="46" name="任意多边形: 形状 45"/>
                    <p:cNvSpPr/>
                    <p:nvPr/>
                  </p:nvSpPr>
                  <p:spPr>
                    <a:xfrm>
                      <a:off x="7581542" y="3415911"/>
                      <a:ext cx="1243405" cy="26176"/>
                    </a:xfrm>
                    <a:custGeom>
                      <a:avLst/>
                      <a:gdLst>
                        <a:gd name="connsiteX0" fmla="*/ 0 w 1243405"/>
                        <a:gd name="connsiteY0" fmla="*/ 0 h 26176"/>
                        <a:gd name="connsiteX1" fmla="*/ 1243405 w 1243405"/>
                        <a:gd name="connsiteY1" fmla="*/ 0 h 26176"/>
                        <a:gd name="connsiteX2" fmla="*/ 1243405 w 1243405"/>
                        <a:gd name="connsiteY2" fmla="*/ 26177 h 26176"/>
                        <a:gd name="connsiteX3" fmla="*/ 0 w 1243405"/>
                        <a:gd name="connsiteY3" fmla="*/ 26177 h 26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243405" h="26176">
                          <a:moveTo>
                            <a:pt x="0" y="0"/>
                          </a:moveTo>
                          <a:lnTo>
                            <a:pt x="1243405" y="0"/>
                          </a:lnTo>
                          <a:lnTo>
                            <a:pt x="1243405" y="26177"/>
                          </a:lnTo>
                          <a:lnTo>
                            <a:pt x="0" y="26177"/>
                          </a:lnTo>
                          <a:close/>
                        </a:path>
                      </a:pathLst>
                    </a:custGeom>
                    <a:grpFill/>
                    <a:ln w="6539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  <p:sp>
                  <p:nvSpPr>
                    <p:cNvPr id="47" name="任意多边形: 形状 46"/>
                    <p:cNvSpPr/>
                    <p:nvPr/>
                  </p:nvSpPr>
                  <p:spPr>
                    <a:xfrm>
                      <a:off x="7555365" y="1720954"/>
                      <a:ext cx="543171" cy="1420099"/>
                    </a:xfrm>
                    <a:custGeom>
                      <a:avLst/>
                      <a:gdLst>
                        <a:gd name="connsiteX0" fmla="*/ 19632 w 543171"/>
                        <a:gd name="connsiteY0" fmla="*/ 1420099 h 1420099"/>
                        <a:gd name="connsiteX1" fmla="*/ 0 w 543171"/>
                        <a:gd name="connsiteY1" fmla="*/ 1400466 h 1420099"/>
                        <a:gd name="connsiteX2" fmla="*/ 104708 w 543171"/>
                        <a:gd name="connsiteY2" fmla="*/ 706777 h 1420099"/>
                        <a:gd name="connsiteX3" fmla="*/ 104708 w 543171"/>
                        <a:gd name="connsiteY3" fmla="*/ 706777 h 1420099"/>
                        <a:gd name="connsiteX4" fmla="*/ 91619 w 543171"/>
                        <a:gd name="connsiteY4" fmla="*/ 641335 h 1420099"/>
                        <a:gd name="connsiteX5" fmla="*/ 536627 w 543171"/>
                        <a:gd name="connsiteY5" fmla="*/ 0 h 1420099"/>
                        <a:gd name="connsiteX6" fmla="*/ 543172 w 543171"/>
                        <a:gd name="connsiteY6" fmla="*/ 26177 h 1420099"/>
                        <a:gd name="connsiteX7" fmla="*/ 117796 w 543171"/>
                        <a:gd name="connsiteY7" fmla="*/ 634791 h 1420099"/>
                        <a:gd name="connsiteX8" fmla="*/ 130885 w 543171"/>
                        <a:gd name="connsiteY8" fmla="*/ 700233 h 1420099"/>
                        <a:gd name="connsiteX9" fmla="*/ 137429 w 543171"/>
                        <a:gd name="connsiteY9" fmla="*/ 726410 h 1420099"/>
                        <a:gd name="connsiteX10" fmla="*/ 137429 w 543171"/>
                        <a:gd name="connsiteY10" fmla="*/ 726410 h 1420099"/>
                        <a:gd name="connsiteX11" fmla="*/ 19632 w 543171"/>
                        <a:gd name="connsiteY11" fmla="*/ 1420099 h 1420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543171" h="1420099">
                          <a:moveTo>
                            <a:pt x="19632" y="1420099"/>
                          </a:moveTo>
                          <a:lnTo>
                            <a:pt x="0" y="1400466"/>
                          </a:lnTo>
                          <a:cubicBezTo>
                            <a:pt x="176694" y="1230316"/>
                            <a:pt x="202871" y="1060166"/>
                            <a:pt x="104708" y="706777"/>
                          </a:cubicBezTo>
                          <a:lnTo>
                            <a:pt x="104708" y="706777"/>
                          </a:lnTo>
                          <a:cubicBezTo>
                            <a:pt x="98164" y="687145"/>
                            <a:pt x="91619" y="660968"/>
                            <a:pt x="91619" y="641335"/>
                          </a:cubicBezTo>
                          <a:cubicBezTo>
                            <a:pt x="45809" y="340300"/>
                            <a:pt x="235593" y="65442"/>
                            <a:pt x="536627" y="0"/>
                          </a:cubicBezTo>
                          <a:lnTo>
                            <a:pt x="543172" y="26177"/>
                          </a:lnTo>
                          <a:cubicBezTo>
                            <a:pt x="261770" y="85075"/>
                            <a:pt x="71987" y="353389"/>
                            <a:pt x="117796" y="634791"/>
                          </a:cubicBezTo>
                          <a:cubicBezTo>
                            <a:pt x="124340" y="654424"/>
                            <a:pt x="124340" y="674056"/>
                            <a:pt x="130885" y="700233"/>
                          </a:cubicBezTo>
                          <a:lnTo>
                            <a:pt x="137429" y="726410"/>
                          </a:lnTo>
                          <a:lnTo>
                            <a:pt x="137429" y="726410"/>
                          </a:lnTo>
                          <a:cubicBezTo>
                            <a:pt x="229048" y="1079799"/>
                            <a:pt x="202871" y="1249949"/>
                            <a:pt x="19632" y="1420099"/>
                          </a:cubicBezTo>
                          <a:close/>
                        </a:path>
                      </a:pathLst>
                    </a:custGeom>
                    <a:grpFill/>
                    <a:ln w="6539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  <p:sp>
                  <p:nvSpPr>
                    <p:cNvPr id="48" name="任意多边形: 形状 47"/>
                    <p:cNvSpPr/>
                    <p:nvPr/>
                  </p:nvSpPr>
                  <p:spPr>
                    <a:xfrm>
                      <a:off x="7548821" y="3703857"/>
                      <a:ext cx="543172" cy="1420099"/>
                    </a:xfrm>
                    <a:custGeom>
                      <a:avLst/>
                      <a:gdLst>
                        <a:gd name="connsiteX0" fmla="*/ 536628 w 543172"/>
                        <a:gd name="connsiteY0" fmla="*/ 1420099 h 1420099"/>
                        <a:gd name="connsiteX1" fmla="*/ 91619 w 543172"/>
                        <a:gd name="connsiteY1" fmla="*/ 778764 h 1420099"/>
                        <a:gd name="connsiteX2" fmla="*/ 104708 w 543172"/>
                        <a:gd name="connsiteY2" fmla="*/ 713322 h 1420099"/>
                        <a:gd name="connsiteX3" fmla="*/ 104708 w 543172"/>
                        <a:gd name="connsiteY3" fmla="*/ 713322 h 1420099"/>
                        <a:gd name="connsiteX4" fmla="*/ 0 w 543172"/>
                        <a:gd name="connsiteY4" fmla="*/ 19633 h 1420099"/>
                        <a:gd name="connsiteX5" fmla="*/ 19633 w 543172"/>
                        <a:gd name="connsiteY5" fmla="*/ 0 h 1420099"/>
                        <a:gd name="connsiteX6" fmla="*/ 137429 w 543172"/>
                        <a:gd name="connsiteY6" fmla="*/ 687145 h 1420099"/>
                        <a:gd name="connsiteX7" fmla="*/ 137429 w 543172"/>
                        <a:gd name="connsiteY7" fmla="*/ 687145 h 1420099"/>
                        <a:gd name="connsiteX8" fmla="*/ 130885 w 543172"/>
                        <a:gd name="connsiteY8" fmla="*/ 713322 h 1420099"/>
                        <a:gd name="connsiteX9" fmla="*/ 117797 w 543172"/>
                        <a:gd name="connsiteY9" fmla="*/ 778764 h 1420099"/>
                        <a:gd name="connsiteX10" fmla="*/ 543172 w 543172"/>
                        <a:gd name="connsiteY10" fmla="*/ 1387378 h 1420099"/>
                        <a:gd name="connsiteX11" fmla="*/ 536628 w 543172"/>
                        <a:gd name="connsiteY11" fmla="*/ 1420099 h 1420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543172" h="1420099">
                          <a:moveTo>
                            <a:pt x="536628" y="1420099"/>
                          </a:moveTo>
                          <a:cubicBezTo>
                            <a:pt x="242137" y="1361201"/>
                            <a:pt x="45810" y="1079799"/>
                            <a:pt x="91619" y="778764"/>
                          </a:cubicBezTo>
                          <a:cubicBezTo>
                            <a:pt x="98164" y="759131"/>
                            <a:pt x="98164" y="732954"/>
                            <a:pt x="104708" y="713322"/>
                          </a:cubicBezTo>
                          <a:lnTo>
                            <a:pt x="104708" y="713322"/>
                          </a:lnTo>
                          <a:cubicBezTo>
                            <a:pt x="202872" y="359933"/>
                            <a:pt x="176695" y="189783"/>
                            <a:pt x="0" y="19633"/>
                          </a:cubicBezTo>
                          <a:lnTo>
                            <a:pt x="19633" y="0"/>
                          </a:lnTo>
                          <a:cubicBezTo>
                            <a:pt x="202872" y="170150"/>
                            <a:pt x="229048" y="340300"/>
                            <a:pt x="137429" y="687145"/>
                          </a:cubicBezTo>
                          <a:lnTo>
                            <a:pt x="137429" y="687145"/>
                          </a:lnTo>
                          <a:lnTo>
                            <a:pt x="130885" y="713322"/>
                          </a:lnTo>
                          <a:cubicBezTo>
                            <a:pt x="124341" y="732954"/>
                            <a:pt x="117797" y="752587"/>
                            <a:pt x="117797" y="778764"/>
                          </a:cubicBezTo>
                          <a:cubicBezTo>
                            <a:pt x="71987" y="1066710"/>
                            <a:pt x="255225" y="1335024"/>
                            <a:pt x="543172" y="1387378"/>
                          </a:cubicBezTo>
                          <a:lnTo>
                            <a:pt x="536628" y="1420099"/>
                          </a:lnTo>
                          <a:close/>
                        </a:path>
                      </a:pathLst>
                    </a:custGeom>
                    <a:grpFill/>
                    <a:ln w="6539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</p:grpSp>
              <p:grpSp>
                <p:nvGrpSpPr>
                  <p:cNvPr id="49" name="图形 1"/>
                  <p:cNvGrpSpPr/>
                  <p:nvPr/>
                </p:nvGrpSpPr>
                <p:grpSpPr>
                  <a:xfrm>
                    <a:off x="7509555" y="1693768"/>
                    <a:ext cx="1374290" cy="3469454"/>
                    <a:chOff x="7509555" y="1693768"/>
                    <a:chExt cx="1374290" cy="3469454"/>
                  </a:xfrm>
                  <a:grpFill/>
                </p:grpSpPr>
                <p:sp>
                  <p:nvSpPr>
                    <p:cNvPr id="50" name="任意多边形: 形状 49"/>
                    <p:cNvSpPr/>
                    <p:nvPr/>
                  </p:nvSpPr>
                  <p:spPr>
                    <a:xfrm>
                      <a:off x="8046183" y="1693768"/>
                      <a:ext cx="104707" cy="105717"/>
                    </a:xfrm>
                    <a:custGeom>
                      <a:avLst/>
                      <a:gdLst>
                        <a:gd name="connsiteX0" fmla="*/ 104708 w 104707"/>
                        <a:gd name="connsiteY0" fmla="*/ 53363 h 105717"/>
                        <a:gd name="connsiteX1" fmla="*/ 52354 w 104707"/>
                        <a:gd name="connsiteY1" fmla="*/ 105717 h 105717"/>
                        <a:gd name="connsiteX2" fmla="*/ 0 w 104707"/>
                        <a:gd name="connsiteY2" fmla="*/ 53363 h 105717"/>
                        <a:gd name="connsiteX3" fmla="*/ 52354 w 104707"/>
                        <a:gd name="connsiteY3" fmla="*/ 1010 h 105717"/>
                        <a:gd name="connsiteX4" fmla="*/ 104708 w 104707"/>
                        <a:gd name="connsiteY4" fmla="*/ 53363 h 105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4707" h="105717">
                          <a:moveTo>
                            <a:pt x="104708" y="53363"/>
                          </a:moveTo>
                          <a:cubicBezTo>
                            <a:pt x="104708" y="86085"/>
                            <a:pt x="78531" y="105717"/>
                            <a:pt x="52354" y="105717"/>
                          </a:cubicBezTo>
                          <a:cubicBezTo>
                            <a:pt x="19632" y="105717"/>
                            <a:pt x="0" y="79540"/>
                            <a:pt x="0" y="53363"/>
                          </a:cubicBezTo>
                          <a:cubicBezTo>
                            <a:pt x="0" y="20642"/>
                            <a:pt x="26177" y="1010"/>
                            <a:pt x="52354" y="1010"/>
                          </a:cubicBezTo>
                          <a:cubicBezTo>
                            <a:pt x="78531" y="-5535"/>
                            <a:pt x="104708" y="20642"/>
                            <a:pt x="104708" y="53363"/>
                          </a:cubicBezTo>
                          <a:close/>
                        </a:path>
                      </a:pathLst>
                    </a:custGeom>
                    <a:grpFill/>
                    <a:ln w="6539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  <p:sp>
                  <p:nvSpPr>
                    <p:cNvPr id="51" name="任意多边形: 形状 50"/>
                    <p:cNvSpPr/>
                    <p:nvPr/>
                  </p:nvSpPr>
                  <p:spPr>
                    <a:xfrm>
                      <a:off x="8779138" y="3376646"/>
                      <a:ext cx="104708" cy="104707"/>
                    </a:xfrm>
                    <a:custGeom>
                      <a:avLst/>
                      <a:gdLst>
                        <a:gd name="connsiteX0" fmla="*/ 104708 w 104708"/>
                        <a:gd name="connsiteY0" fmla="*/ 52354 h 104707"/>
                        <a:gd name="connsiteX1" fmla="*/ 52354 w 104708"/>
                        <a:gd name="connsiteY1" fmla="*/ 104708 h 104707"/>
                        <a:gd name="connsiteX2" fmla="*/ 0 w 104708"/>
                        <a:gd name="connsiteY2" fmla="*/ 52354 h 104707"/>
                        <a:gd name="connsiteX3" fmla="*/ 52354 w 104708"/>
                        <a:gd name="connsiteY3" fmla="*/ 0 h 104707"/>
                        <a:gd name="connsiteX4" fmla="*/ 104708 w 104708"/>
                        <a:gd name="connsiteY4" fmla="*/ 52354 h 1047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4708" h="104707">
                          <a:moveTo>
                            <a:pt x="104708" y="52354"/>
                          </a:moveTo>
                          <a:cubicBezTo>
                            <a:pt x="104708" y="85075"/>
                            <a:pt x="78531" y="104708"/>
                            <a:pt x="52354" y="104708"/>
                          </a:cubicBezTo>
                          <a:cubicBezTo>
                            <a:pt x="26177" y="104708"/>
                            <a:pt x="0" y="78531"/>
                            <a:pt x="0" y="52354"/>
                          </a:cubicBezTo>
                          <a:cubicBezTo>
                            <a:pt x="0" y="19633"/>
                            <a:pt x="26177" y="0"/>
                            <a:pt x="52354" y="0"/>
                          </a:cubicBezTo>
                          <a:cubicBezTo>
                            <a:pt x="78531" y="0"/>
                            <a:pt x="104708" y="19633"/>
                            <a:pt x="104708" y="52354"/>
                          </a:cubicBezTo>
                          <a:close/>
                        </a:path>
                      </a:pathLst>
                    </a:custGeom>
                    <a:grpFill/>
                    <a:ln w="6539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  <p:sp>
                  <p:nvSpPr>
                    <p:cNvPr id="52" name="任意多边形: 形状 51"/>
                    <p:cNvSpPr/>
                    <p:nvPr/>
                  </p:nvSpPr>
                  <p:spPr>
                    <a:xfrm>
                      <a:off x="7516100" y="3082155"/>
                      <a:ext cx="104707" cy="104707"/>
                    </a:xfrm>
                    <a:custGeom>
                      <a:avLst/>
                      <a:gdLst>
                        <a:gd name="connsiteX0" fmla="*/ 104708 w 104707"/>
                        <a:gd name="connsiteY0" fmla="*/ 52354 h 104707"/>
                        <a:gd name="connsiteX1" fmla="*/ 52354 w 104707"/>
                        <a:gd name="connsiteY1" fmla="*/ 104708 h 104707"/>
                        <a:gd name="connsiteX2" fmla="*/ 0 w 104707"/>
                        <a:gd name="connsiteY2" fmla="*/ 52354 h 104707"/>
                        <a:gd name="connsiteX3" fmla="*/ 52354 w 104707"/>
                        <a:gd name="connsiteY3" fmla="*/ 0 h 104707"/>
                        <a:gd name="connsiteX4" fmla="*/ 104708 w 104707"/>
                        <a:gd name="connsiteY4" fmla="*/ 52354 h 1047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4707" h="104707">
                          <a:moveTo>
                            <a:pt x="104708" y="52354"/>
                          </a:moveTo>
                          <a:cubicBezTo>
                            <a:pt x="104708" y="81268"/>
                            <a:pt x="81269" y="104708"/>
                            <a:pt x="52354" y="104708"/>
                          </a:cubicBezTo>
                          <a:cubicBezTo>
                            <a:pt x="23440" y="104708"/>
                            <a:pt x="0" y="81268"/>
                            <a:pt x="0" y="52354"/>
                          </a:cubicBezTo>
                          <a:cubicBezTo>
                            <a:pt x="0" y="23440"/>
                            <a:pt x="23439" y="0"/>
                            <a:pt x="52354" y="0"/>
                          </a:cubicBezTo>
                          <a:cubicBezTo>
                            <a:pt x="81268" y="0"/>
                            <a:pt x="104708" y="23440"/>
                            <a:pt x="104708" y="52354"/>
                          </a:cubicBezTo>
                          <a:close/>
                        </a:path>
                      </a:pathLst>
                    </a:custGeom>
                    <a:grpFill/>
                    <a:ln w="6539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  <p:sp>
                  <p:nvSpPr>
                    <p:cNvPr id="53" name="任意多边形: 形状 52"/>
                    <p:cNvSpPr/>
                    <p:nvPr/>
                  </p:nvSpPr>
                  <p:spPr>
                    <a:xfrm>
                      <a:off x="7535732" y="3375636"/>
                      <a:ext cx="104707" cy="105717"/>
                    </a:xfrm>
                    <a:custGeom>
                      <a:avLst/>
                      <a:gdLst>
                        <a:gd name="connsiteX0" fmla="*/ 104708 w 104707"/>
                        <a:gd name="connsiteY0" fmla="*/ 53363 h 105717"/>
                        <a:gd name="connsiteX1" fmla="*/ 52354 w 104707"/>
                        <a:gd name="connsiteY1" fmla="*/ 105717 h 105717"/>
                        <a:gd name="connsiteX2" fmla="*/ 0 w 104707"/>
                        <a:gd name="connsiteY2" fmla="*/ 53363 h 105717"/>
                        <a:gd name="connsiteX3" fmla="*/ 52354 w 104707"/>
                        <a:gd name="connsiteY3" fmla="*/ 1010 h 105717"/>
                        <a:gd name="connsiteX4" fmla="*/ 104708 w 104707"/>
                        <a:gd name="connsiteY4" fmla="*/ 53363 h 105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4707" h="105717">
                          <a:moveTo>
                            <a:pt x="104708" y="53363"/>
                          </a:moveTo>
                          <a:cubicBezTo>
                            <a:pt x="104708" y="86085"/>
                            <a:pt x="78531" y="105717"/>
                            <a:pt x="52354" y="105717"/>
                          </a:cubicBezTo>
                          <a:cubicBezTo>
                            <a:pt x="19633" y="105717"/>
                            <a:pt x="0" y="79540"/>
                            <a:pt x="0" y="53363"/>
                          </a:cubicBezTo>
                          <a:cubicBezTo>
                            <a:pt x="0" y="20642"/>
                            <a:pt x="26177" y="1010"/>
                            <a:pt x="52354" y="1010"/>
                          </a:cubicBezTo>
                          <a:cubicBezTo>
                            <a:pt x="78531" y="-5535"/>
                            <a:pt x="104708" y="20642"/>
                            <a:pt x="104708" y="53363"/>
                          </a:cubicBezTo>
                          <a:close/>
                        </a:path>
                      </a:pathLst>
                    </a:custGeom>
                    <a:grpFill/>
                    <a:ln w="6539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  <p:sp>
                  <p:nvSpPr>
                    <p:cNvPr id="54" name="任意多边形: 形状 53"/>
                    <p:cNvSpPr/>
                    <p:nvPr/>
                  </p:nvSpPr>
                  <p:spPr>
                    <a:xfrm>
                      <a:off x="8039639" y="5058514"/>
                      <a:ext cx="104707" cy="104707"/>
                    </a:xfrm>
                    <a:custGeom>
                      <a:avLst/>
                      <a:gdLst>
                        <a:gd name="connsiteX0" fmla="*/ 104708 w 104707"/>
                        <a:gd name="connsiteY0" fmla="*/ 52354 h 104707"/>
                        <a:gd name="connsiteX1" fmla="*/ 52354 w 104707"/>
                        <a:gd name="connsiteY1" fmla="*/ 104708 h 104707"/>
                        <a:gd name="connsiteX2" fmla="*/ 0 w 104707"/>
                        <a:gd name="connsiteY2" fmla="*/ 52354 h 104707"/>
                        <a:gd name="connsiteX3" fmla="*/ 52354 w 104707"/>
                        <a:gd name="connsiteY3" fmla="*/ 0 h 104707"/>
                        <a:gd name="connsiteX4" fmla="*/ 104708 w 104707"/>
                        <a:gd name="connsiteY4" fmla="*/ 52354 h 1047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4707" h="104707">
                          <a:moveTo>
                            <a:pt x="104708" y="52354"/>
                          </a:moveTo>
                          <a:cubicBezTo>
                            <a:pt x="104708" y="81268"/>
                            <a:pt x="81269" y="104708"/>
                            <a:pt x="52354" y="104708"/>
                          </a:cubicBezTo>
                          <a:cubicBezTo>
                            <a:pt x="23440" y="104708"/>
                            <a:pt x="0" y="81268"/>
                            <a:pt x="0" y="52354"/>
                          </a:cubicBezTo>
                          <a:cubicBezTo>
                            <a:pt x="0" y="23440"/>
                            <a:pt x="23439" y="0"/>
                            <a:pt x="52354" y="0"/>
                          </a:cubicBezTo>
                          <a:cubicBezTo>
                            <a:pt x="81268" y="0"/>
                            <a:pt x="104708" y="23440"/>
                            <a:pt x="104708" y="52354"/>
                          </a:cubicBezTo>
                          <a:close/>
                        </a:path>
                      </a:pathLst>
                    </a:custGeom>
                    <a:grpFill/>
                    <a:ln w="6539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  <p:sp>
                  <p:nvSpPr>
                    <p:cNvPr id="55" name="任意多边形: 形状 54"/>
                    <p:cNvSpPr/>
                    <p:nvPr/>
                  </p:nvSpPr>
                  <p:spPr>
                    <a:xfrm>
                      <a:off x="7509555" y="3664592"/>
                      <a:ext cx="104707" cy="104707"/>
                    </a:xfrm>
                    <a:custGeom>
                      <a:avLst/>
                      <a:gdLst>
                        <a:gd name="connsiteX0" fmla="*/ 104708 w 104707"/>
                        <a:gd name="connsiteY0" fmla="*/ 52354 h 104707"/>
                        <a:gd name="connsiteX1" fmla="*/ 52354 w 104707"/>
                        <a:gd name="connsiteY1" fmla="*/ 104708 h 104707"/>
                        <a:gd name="connsiteX2" fmla="*/ -1 w 104707"/>
                        <a:gd name="connsiteY2" fmla="*/ 52354 h 104707"/>
                        <a:gd name="connsiteX3" fmla="*/ 52354 w 104707"/>
                        <a:gd name="connsiteY3" fmla="*/ 0 h 104707"/>
                        <a:gd name="connsiteX4" fmla="*/ 104708 w 104707"/>
                        <a:gd name="connsiteY4" fmla="*/ 52354 h 1047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4707" h="104707">
                          <a:moveTo>
                            <a:pt x="104708" y="52354"/>
                          </a:moveTo>
                          <a:cubicBezTo>
                            <a:pt x="104708" y="81268"/>
                            <a:pt x="81268" y="104708"/>
                            <a:pt x="52354" y="104708"/>
                          </a:cubicBezTo>
                          <a:cubicBezTo>
                            <a:pt x="23439" y="104708"/>
                            <a:pt x="-1" y="81268"/>
                            <a:pt x="-1" y="52354"/>
                          </a:cubicBezTo>
                          <a:cubicBezTo>
                            <a:pt x="-1" y="23440"/>
                            <a:pt x="23439" y="0"/>
                            <a:pt x="52354" y="0"/>
                          </a:cubicBezTo>
                          <a:cubicBezTo>
                            <a:pt x="81268" y="0"/>
                            <a:pt x="104708" y="23440"/>
                            <a:pt x="104708" y="52354"/>
                          </a:cubicBezTo>
                          <a:close/>
                        </a:path>
                      </a:pathLst>
                    </a:custGeom>
                    <a:grpFill/>
                    <a:ln w="6539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</p:grpSp>
            </p:grpSp>
          </p:grpSp>
          <p:grpSp>
            <p:nvGrpSpPr>
              <p:cNvPr id="477" name="组合 476"/>
              <p:cNvGrpSpPr/>
              <p:nvPr/>
            </p:nvGrpSpPr>
            <p:grpSpPr>
              <a:xfrm>
                <a:off x="500675" y="1203960"/>
                <a:ext cx="4149047" cy="4443535"/>
                <a:chOff x="500675" y="1203960"/>
                <a:chExt cx="4149047" cy="4443535"/>
              </a:xfrm>
            </p:grpSpPr>
            <p:sp>
              <p:nvSpPr>
                <p:cNvPr id="4" name="任意多边形: 形状 3"/>
                <p:cNvSpPr/>
                <p:nvPr/>
              </p:nvSpPr>
              <p:spPr>
                <a:xfrm>
                  <a:off x="500675" y="2912005"/>
                  <a:ext cx="2630784" cy="1047077"/>
                </a:xfrm>
                <a:custGeom>
                  <a:avLst/>
                  <a:gdLst>
                    <a:gd name="connsiteX0" fmla="*/ 2107245 w 2630784"/>
                    <a:gd name="connsiteY0" fmla="*/ 1047078 h 1047077"/>
                    <a:gd name="connsiteX1" fmla="*/ 523539 w 2630784"/>
                    <a:gd name="connsiteY1" fmla="*/ 1047078 h 1047077"/>
                    <a:gd name="connsiteX2" fmla="*/ 0 w 2630784"/>
                    <a:gd name="connsiteY2" fmla="*/ 523539 h 1047077"/>
                    <a:gd name="connsiteX3" fmla="*/ 0 w 2630784"/>
                    <a:gd name="connsiteY3" fmla="*/ 523539 h 1047077"/>
                    <a:gd name="connsiteX4" fmla="*/ 523539 w 2630784"/>
                    <a:gd name="connsiteY4" fmla="*/ 0 h 1047077"/>
                    <a:gd name="connsiteX5" fmla="*/ 2107245 w 2630784"/>
                    <a:gd name="connsiteY5" fmla="*/ 0 h 1047077"/>
                    <a:gd name="connsiteX6" fmla="*/ 2630785 w 2630784"/>
                    <a:gd name="connsiteY6" fmla="*/ 523539 h 1047077"/>
                    <a:gd name="connsiteX7" fmla="*/ 2630785 w 2630784"/>
                    <a:gd name="connsiteY7" fmla="*/ 523539 h 1047077"/>
                    <a:gd name="connsiteX8" fmla="*/ 2107245 w 2630784"/>
                    <a:gd name="connsiteY8" fmla="*/ 1047078 h 1047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30784" h="1047077">
                      <a:moveTo>
                        <a:pt x="2107245" y="1047078"/>
                      </a:moveTo>
                      <a:lnTo>
                        <a:pt x="523539" y="1047078"/>
                      </a:lnTo>
                      <a:cubicBezTo>
                        <a:pt x="235593" y="1047078"/>
                        <a:pt x="0" y="811485"/>
                        <a:pt x="0" y="523539"/>
                      </a:cubicBezTo>
                      <a:lnTo>
                        <a:pt x="0" y="523539"/>
                      </a:lnTo>
                      <a:cubicBezTo>
                        <a:pt x="0" y="235593"/>
                        <a:pt x="235593" y="0"/>
                        <a:pt x="523539" y="0"/>
                      </a:cubicBezTo>
                      <a:lnTo>
                        <a:pt x="2107245" y="0"/>
                      </a:lnTo>
                      <a:cubicBezTo>
                        <a:pt x="2395192" y="0"/>
                        <a:pt x="2630785" y="235593"/>
                        <a:pt x="2630785" y="523539"/>
                      </a:cubicBezTo>
                      <a:lnTo>
                        <a:pt x="2630785" y="523539"/>
                      </a:lnTo>
                      <a:cubicBezTo>
                        <a:pt x="2630785" y="811485"/>
                        <a:pt x="2395192" y="1047078"/>
                        <a:pt x="2107245" y="104707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653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6" name="任意多边形: 形状 5"/>
                <p:cNvSpPr/>
                <p:nvPr/>
              </p:nvSpPr>
              <p:spPr>
                <a:xfrm>
                  <a:off x="1207452" y="1203960"/>
                  <a:ext cx="2630784" cy="1047077"/>
                </a:xfrm>
                <a:custGeom>
                  <a:avLst/>
                  <a:gdLst>
                    <a:gd name="connsiteX0" fmla="*/ 2107245 w 2630784"/>
                    <a:gd name="connsiteY0" fmla="*/ 1047078 h 1047077"/>
                    <a:gd name="connsiteX1" fmla="*/ 523539 w 2630784"/>
                    <a:gd name="connsiteY1" fmla="*/ 1047078 h 1047077"/>
                    <a:gd name="connsiteX2" fmla="*/ 0 w 2630784"/>
                    <a:gd name="connsiteY2" fmla="*/ 523539 h 1047077"/>
                    <a:gd name="connsiteX3" fmla="*/ 0 w 2630784"/>
                    <a:gd name="connsiteY3" fmla="*/ 523539 h 1047077"/>
                    <a:gd name="connsiteX4" fmla="*/ 523539 w 2630784"/>
                    <a:gd name="connsiteY4" fmla="*/ 0 h 1047077"/>
                    <a:gd name="connsiteX5" fmla="*/ 2107245 w 2630784"/>
                    <a:gd name="connsiteY5" fmla="*/ 0 h 1047077"/>
                    <a:gd name="connsiteX6" fmla="*/ 2630784 w 2630784"/>
                    <a:gd name="connsiteY6" fmla="*/ 523539 h 1047077"/>
                    <a:gd name="connsiteX7" fmla="*/ 2630784 w 2630784"/>
                    <a:gd name="connsiteY7" fmla="*/ 523539 h 1047077"/>
                    <a:gd name="connsiteX8" fmla="*/ 2107245 w 2630784"/>
                    <a:gd name="connsiteY8" fmla="*/ 1047078 h 1047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30784" h="1047077">
                      <a:moveTo>
                        <a:pt x="2107245" y="1047078"/>
                      </a:moveTo>
                      <a:lnTo>
                        <a:pt x="523539" y="1047078"/>
                      </a:lnTo>
                      <a:cubicBezTo>
                        <a:pt x="235593" y="1047078"/>
                        <a:pt x="0" y="811485"/>
                        <a:pt x="0" y="523539"/>
                      </a:cubicBezTo>
                      <a:lnTo>
                        <a:pt x="0" y="523539"/>
                      </a:lnTo>
                      <a:cubicBezTo>
                        <a:pt x="0" y="235592"/>
                        <a:pt x="235593" y="0"/>
                        <a:pt x="523539" y="0"/>
                      </a:cubicBezTo>
                      <a:lnTo>
                        <a:pt x="2107245" y="0"/>
                      </a:lnTo>
                      <a:cubicBezTo>
                        <a:pt x="2395192" y="0"/>
                        <a:pt x="2630784" y="235592"/>
                        <a:pt x="2630784" y="523539"/>
                      </a:cubicBezTo>
                      <a:lnTo>
                        <a:pt x="2630784" y="523539"/>
                      </a:lnTo>
                      <a:cubicBezTo>
                        <a:pt x="2630784" y="811485"/>
                        <a:pt x="2395192" y="1047078"/>
                        <a:pt x="2107245" y="104707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653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41" name="任意多边形: 形状 40"/>
                <p:cNvSpPr/>
                <p:nvPr/>
              </p:nvSpPr>
              <p:spPr>
                <a:xfrm>
                  <a:off x="1207452" y="4600418"/>
                  <a:ext cx="2630784" cy="1047077"/>
                </a:xfrm>
                <a:custGeom>
                  <a:avLst/>
                  <a:gdLst>
                    <a:gd name="connsiteX0" fmla="*/ 2107245 w 2630784"/>
                    <a:gd name="connsiteY0" fmla="*/ 1047078 h 1047077"/>
                    <a:gd name="connsiteX1" fmla="*/ 523539 w 2630784"/>
                    <a:gd name="connsiteY1" fmla="*/ 1047078 h 1047077"/>
                    <a:gd name="connsiteX2" fmla="*/ 0 w 2630784"/>
                    <a:gd name="connsiteY2" fmla="*/ 523539 h 1047077"/>
                    <a:gd name="connsiteX3" fmla="*/ 0 w 2630784"/>
                    <a:gd name="connsiteY3" fmla="*/ 523539 h 1047077"/>
                    <a:gd name="connsiteX4" fmla="*/ 523539 w 2630784"/>
                    <a:gd name="connsiteY4" fmla="*/ 0 h 1047077"/>
                    <a:gd name="connsiteX5" fmla="*/ 2107245 w 2630784"/>
                    <a:gd name="connsiteY5" fmla="*/ 0 h 1047077"/>
                    <a:gd name="connsiteX6" fmla="*/ 2630784 w 2630784"/>
                    <a:gd name="connsiteY6" fmla="*/ 523539 h 1047077"/>
                    <a:gd name="connsiteX7" fmla="*/ 2630784 w 2630784"/>
                    <a:gd name="connsiteY7" fmla="*/ 523539 h 1047077"/>
                    <a:gd name="connsiteX8" fmla="*/ 2107245 w 2630784"/>
                    <a:gd name="connsiteY8" fmla="*/ 1047078 h 1047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30784" h="1047077">
                      <a:moveTo>
                        <a:pt x="2107245" y="1047078"/>
                      </a:moveTo>
                      <a:lnTo>
                        <a:pt x="523539" y="1047078"/>
                      </a:lnTo>
                      <a:cubicBezTo>
                        <a:pt x="235593" y="1047078"/>
                        <a:pt x="0" y="811485"/>
                        <a:pt x="0" y="523539"/>
                      </a:cubicBezTo>
                      <a:lnTo>
                        <a:pt x="0" y="523539"/>
                      </a:lnTo>
                      <a:cubicBezTo>
                        <a:pt x="0" y="235592"/>
                        <a:pt x="235593" y="0"/>
                        <a:pt x="523539" y="0"/>
                      </a:cubicBezTo>
                      <a:lnTo>
                        <a:pt x="2107245" y="0"/>
                      </a:lnTo>
                      <a:cubicBezTo>
                        <a:pt x="2395192" y="0"/>
                        <a:pt x="2630784" y="235592"/>
                        <a:pt x="2630784" y="523539"/>
                      </a:cubicBezTo>
                      <a:lnTo>
                        <a:pt x="2630784" y="523539"/>
                      </a:lnTo>
                      <a:cubicBezTo>
                        <a:pt x="2630784" y="811485"/>
                        <a:pt x="2395192" y="1047078"/>
                        <a:pt x="2107245" y="104707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653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grpSp>
              <p:nvGrpSpPr>
                <p:cNvPr id="56" name="图形 1"/>
                <p:cNvGrpSpPr/>
                <p:nvPr/>
              </p:nvGrpSpPr>
              <p:grpSpPr>
                <a:xfrm>
                  <a:off x="3275432" y="1693768"/>
                  <a:ext cx="1374290" cy="3469454"/>
                  <a:chOff x="3275432" y="1693768"/>
                  <a:chExt cx="1374290" cy="3469454"/>
                </a:xfrm>
                <a:solidFill>
                  <a:schemeClr val="bg1">
                    <a:lumMod val="85000"/>
                  </a:schemeClr>
                </a:solidFill>
              </p:grpSpPr>
              <p:grpSp>
                <p:nvGrpSpPr>
                  <p:cNvPr id="57" name="图形 1"/>
                  <p:cNvGrpSpPr/>
                  <p:nvPr/>
                </p:nvGrpSpPr>
                <p:grpSpPr>
                  <a:xfrm>
                    <a:off x="3327786" y="1727498"/>
                    <a:ext cx="1282670" cy="3396458"/>
                    <a:chOff x="3327786" y="1727498"/>
                    <a:chExt cx="1282670" cy="3396458"/>
                  </a:xfrm>
                  <a:grpFill/>
                </p:grpSpPr>
                <p:sp>
                  <p:nvSpPr>
                    <p:cNvPr id="58" name="任意多边形: 形状 57"/>
                    <p:cNvSpPr/>
                    <p:nvPr/>
                  </p:nvSpPr>
                  <p:spPr>
                    <a:xfrm>
                      <a:off x="3327786" y="3415911"/>
                      <a:ext cx="1243405" cy="26176"/>
                    </a:xfrm>
                    <a:custGeom>
                      <a:avLst/>
                      <a:gdLst>
                        <a:gd name="connsiteX0" fmla="*/ 0 w 1243405"/>
                        <a:gd name="connsiteY0" fmla="*/ 0 h 26176"/>
                        <a:gd name="connsiteX1" fmla="*/ 1243406 w 1243405"/>
                        <a:gd name="connsiteY1" fmla="*/ 0 h 26176"/>
                        <a:gd name="connsiteX2" fmla="*/ 1243406 w 1243405"/>
                        <a:gd name="connsiteY2" fmla="*/ 26177 h 26176"/>
                        <a:gd name="connsiteX3" fmla="*/ 0 w 1243405"/>
                        <a:gd name="connsiteY3" fmla="*/ 26177 h 26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243405" h="26176">
                          <a:moveTo>
                            <a:pt x="0" y="0"/>
                          </a:moveTo>
                          <a:lnTo>
                            <a:pt x="1243406" y="0"/>
                          </a:lnTo>
                          <a:lnTo>
                            <a:pt x="1243406" y="26177"/>
                          </a:lnTo>
                          <a:lnTo>
                            <a:pt x="0" y="26177"/>
                          </a:lnTo>
                          <a:close/>
                        </a:path>
                      </a:pathLst>
                    </a:custGeom>
                    <a:grpFill/>
                    <a:ln w="6539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  <p:sp>
                  <p:nvSpPr>
                    <p:cNvPr id="59" name="任意多边形: 形状 58"/>
                    <p:cNvSpPr/>
                    <p:nvPr/>
                  </p:nvSpPr>
                  <p:spPr>
                    <a:xfrm>
                      <a:off x="4060741" y="1727498"/>
                      <a:ext cx="543171" cy="1413554"/>
                    </a:xfrm>
                    <a:custGeom>
                      <a:avLst/>
                      <a:gdLst>
                        <a:gd name="connsiteX0" fmla="*/ 523539 w 543171"/>
                        <a:gd name="connsiteY0" fmla="*/ 1413555 h 1413554"/>
                        <a:gd name="connsiteX1" fmla="*/ 405743 w 543171"/>
                        <a:gd name="connsiteY1" fmla="*/ 726410 h 1413554"/>
                        <a:gd name="connsiteX2" fmla="*/ 405743 w 543171"/>
                        <a:gd name="connsiteY2" fmla="*/ 726410 h 1413554"/>
                        <a:gd name="connsiteX3" fmla="*/ 412287 w 543171"/>
                        <a:gd name="connsiteY3" fmla="*/ 700233 h 1413554"/>
                        <a:gd name="connsiteX4" fmla="*/ 425376 w 543171"/>
                        <a:gd name="connsiteY4" fmla="*/ 634791 h 1413554"/>
                        <a:gd name="connsiteX5" fmla="*/ 0 w 543171"/>
                        <a:gd name="connsiteY5" fmla="*/ 26177 h 1413554"/>
                        <a:gd name="connsiteX6" fmla="*/ 6544 w 543171"/>
                        <a:gd name="connsiteY6" fmla="*/ 0 h 1413554"/>
                        <a:gd name="connsiteX7" fmla="*/ 451552 w 543171"/>
                        <a:gd name="connsiteY7" fmla="*/ 641335 h 1413554"/>
                        <a:gd name="connsiteX8" fmla="*/ 438464 w 543171"/>
                        <a:gd name="connsiteY8" fmla="*/ 706777 h 1413554"/>
                        <a:gd name="connsiteX9" fmla="*/ 438464 w 543171"/>
                        <a:gd name="connsiteY9" fmla="*/ 706777 h 1413554"/>
                        <a:gd name="connsiteX10" fmla="*/ 543172 w 543171"/>
                        <a:gd name="connsiteY10" fmla="*/ 1400466 h 1413554"/>
                        <a:gd name="connsiteX11" fmla="*/ 523539 w 543171"/>
                        <a:gd name="connsiteY11" fmla="*/ 1413555 h 14135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543171" h="1413554">
                          <a:moveTo>
                            <a:pt x="523539" y="1413555"/>
                          </a:moveTo>
                          <a:cubicBezTo>
                            <a:pt x="340300" y="1243405"/>
                            <a:pt x="314123" y="1073255"/>
                            <a:pt x="405743" y="726410"/>
                          </a:cubicBezTo>
                          <a:lnTo>
                            <a:pt x="405743" y="726410"/>
                          </a:lnTo>
                          <a:lnTo>
                            <a:pt x="412287" y="700233"/>
                          </a:lnTo>
                          <a:cubicBezTo>
                            <a:pt x="418831" y="680600"/>
                            <a:pt x="425376" y="660968"/>
                            <a:pt x="425376" y="634791"/>
                          </a:cubicBezTo>
                          <a:cubicBezTo>
                            <a:pt x="471185" y="346844"/>
                            <a:pt x="287946" y="78531"/>
                            <a:pt x="0" y="26177"/>
                          </a:cubicBezTo>
                          <a:lnTo>
                            <a:pt x="6544" y="0"/>
                          </a:lnTo>
                          <a:cubicBezTo>
                            <a:pt x="301035" y="65442"/>
                            <a:pt x="497362" y="346844"/>
                            <a:pt x="451552" y="641335"/>
                          </a:cubicBezTo>
                          <a:cubicBezTo>
                            <a:pt x="445008" y="660968"/>
                            <a:pt x="445008" y="687145"/>
                            <a:pt x="438464" y="706777"/>
                          </a:cubicBezTo>
                          <a:lnTo>
                            <a:pt x="438464" y="706777"/>
                          </a:lnTo>
                          <a:cubicBezTo>
                            <a:pt x="340300" y="1060166"/>
                            <a:pt x="366477" y="1230316"/>
                            <a:pt x="543172" y="1400466"/>
                          </a:cubicBezTo>
                          <a:lnTo>
                            <a:pt x="523539" y="1413555"/>
                          </a:lnTo>
                          <a:close/>
                        </a:path>
                      </a:pathLst>
                    </a:custGeom>
                    <a:grpFill/>
                    <a:ln w="6539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  <p:sp>
                  <p:nvSpPr>
                    <p:cNvPr id="60" name="任意多边形: 形状 59"/>
                    <p:cNvSpPr/>
                    <p:nvPr/>
                  </p:nvSpPr>
                  <p:spPr>
                    <a:xfrm>
                      <a:off x="4067285" y="3710402"/>
                      <a:ext cx="543171" cy="1413554"/>
                    </a:xfrm>
                    <a:custGeom>
                      <a:avLst/>
                      <a:gdLst>
                        <a:gd name="connsiteX0" fmla="*/ 6544 w 543171"/>
                        <a:gd name="connsiteY0" fmla="*/ 1413555 h 1413554"/>
                        <a:gd name="connsiteX1" fmla="*/ 0 w 543171"/>
                        <a:gd name="connsiteY1" fmla="*/ 1387378 h 1413554"/>
                        <a:gd name="connsiteX2" fmla="*/ 425376 w 543171"/>
                        <a:gd name="connsiteY2" fmla="*/ 778764 h 1413554"/>
                        <a:gd name="connsiteX3" fmla="*/ 412287 w 543171"/>
                        <a:gd name="connsiteY3" fmla="*/ 713322 h 1413554"/>
                        <a:gd name="connsiteX4" fmla="*/ 405743 w 543171"/>
                        <a:gd name="connsiteY4" fmla="*/ 687145 h 1413554"/>
                        <a:gd name="connsiteX5" fmla="*/ 405743 w 543171"/>
                        <a:gd name="connsiteY5" fmla="*/ 687145 h 1413554"/>
                        <a:gd name="connsiteX6" fmla="*/ 523539 w 543171"/>
                        <a:gd name="connsiteY6" fmla="*/ 0 h 1413554"/>
                        <a:gd name="connsiteX7" fmla="*/ 543172 w 543171"/>
                        <a:gd name="connsiteY7" fmla="*/ 19633 h 1413554"/>
                        <a:gd name="connsiteX8" fmla="*/ 438464 w 543171"/>
                        <a:gd name="connsiteY8" fmla="*/ 713322 h 1413554"/>
                        <a:gd name="connsiteX9" fmla="*/ 438464 w 543171"/>
                        <a:gd name="connsiteY9" fmla="*/ 713322 h 1413554"/>
                        <a:gd name="connsiteX10" fmla="*/ 451553 w 543171"/>
                        <a:gd name="connsiteY10" fmla="*/ 778764 h 1413554"/>
                        <a:gd name="connsiteX11" fmla="*/ 6544 w 543171"/>
                        <a:gd name="connsiteY11" fmla="*/ 1413555 h 14135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543171" h="1413554">
                          <a:moveTo>
                            <a:pt x="6544" y="1413555"/>
                          </a:moveTo>
                          <a:lnTo>
                            <a:pt x="0" y="1387378"/>
                          </a:lnTo>
                          <a:cubicBezTo>
                            <a:pt x="281402" y="1328480"/>
                            <a:pt x="471185" y="1060166"/>
                            <a:pt x="425376" y="778764"/>
                          </a:cubicBezTo>
                          <a:cubicBezTo>
                            <a:pt x="418831" y="759131"/>
                            <a:pt x="418831" y="739499"/>
                            <a:pt x="412287" y="713322"/>
                          </a:cubicBezTo>
                          <a:lnTo>
                            <a:pt x="405743" y="687145"/>
                          </a:lnTo>
                          <a:lnTo>
                            <a:pt x="405743" y="687145"/>
                          </a:lnTo>
                          <a:cubicBezTo>
                            <a:pt x="314123" y="346844"/>
                            <a:pt x="340301" y="176694"/>
                            <a:pt x="523539" y="0"/>
                          </a:cubicBezTo>
                          <a:lnTo>
                            <a:pt x="543172" y="19633"/>
                          </a:lnTo>
                          <a:cubicBezTo>
                            <a:pt x="366477" y="189783"/>
                            <a:pt x="340301" y="359933"/>
                            <a:pt x="438464" y="713322"/>
                          </a:cubicBezTo>
                          <a:lnTo>
                            <a:pt x="438464" y="713322"/>
                          </a:lnTo>
                          <a:cubicBezTo>
                            <a:pt x="445008" y="732954"/>
                            <a:pt x="451553" y="759131"/>
                            <a:pt x="451553" y="778764"/>
                          </a:cubicBezTo>
                          <a:cubicBezTo>
                            <a:pt x="497362" y="1073255"/>
                            <a:pt x="301035" y="1348113"/>
                            <a:pt x="6544" y="1413555"/>
                          </a:cubicBezTo>
                          <a:close/>
                        </a:path>
                      </a:pathLst>
                    </a:custGeom>
                    <a:grpFill/>
                    <a:ln w="6539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</p:grpSp>
              <p:grpSp>
                <p:nvGrpSpPr>
                  <p:cNvPr id="61" name="图形 1"/>
                  <p:cNvGrpSpPr/>
                  <p:nvPr/>
                </p:nvGrpSpPr>
                <p:grpSpPr>
                  <a:xfrm>
                    <a:off x="3275432" y="1693768"/>
                    <a:ext cx="1374290" cy="3469454"/>
                    <a:chOff x="3275432" y="1693768"/>
                    <a:chExt cx="1374290" cy="3469454"/>
                  </a:xfrm>
                  <a:grpFill/>
                </p:grpSpPr>
                <p:sp>
                  <p:nvSpPr>
                    <p:cNvPr id="62" name="任意多边形: 形状 61"/>
                    <p:cNvSpPr/>
                    <p:nvPr/>
                  </p:nvSpPr>
                  <p:spPr>
                    <a:xfrm>
                      <a:off x="4008387" y="1693768"/>
                      <a:ext cx="104707" cy="105717"/>
                    </a:xfrm>
                    <a:custGeom>
                      <a:avLst/>
                      <a:gdLst>
                        <a:gd name="connsiteX0" fmla="*/ 0 w 104707"/>
                        <a:gd name="connsiteY0" fmla="*/ 53363 h 105717"/>
                        <a:gd name="connsiteX1" fmla="*/ 52354 w 104707"/>
                        <a:gd name="connsiteY1" fmla="*/ 105717 h 105717"/>
                        <a:gd name="connsiteX2" fmla="*/ 104708 w 104707"/>
                        <a:gd name="connsiteY2" fmla="*/ 53363 h 105717"/>
                        <a:gd name="connsiteX3" fmla="*/ 52354 w 104707"/>
                        <a:gd name="connsiteY3" fmla="*/ 1010 h 105717"/>
                        <a:gd name="connsiteX4" fmla="*/ 0 w 104707"/>
                        <a:gd name="connsiteY4" fmla="*/ 53363 h 105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4707" h="105717">
                          <a:moveTo>
                            <a:pt x="0" y="53363"/>
                          </a:moveTo>
                          <a:cubicBezTo>
                            <a:pt x="0" y="86085"/>
                            <a:pt x="26177" y="105717"/>
                            <a:pt x="52354" y="105717"/>
                          </a:cubicBezTo>
                          <a:cubicBezTo>
                            <a:pt x="85075" y="105717"/>
                            <a:pt x="104708" y="79540"/>
                            <a:pt x="104708" y="53363"/>
                          </a:cubicBezTo>
                          <a:cubicBezTo>
                            <a:pt x="104708" y="20642"/>
                            <a:pt x="78531" y="1010"/>
                            <a:pt x="52354" y="1010"/>
                          </a:cubicBezTo>
                          <a:cubicBezTo>
                            <a:pt x="26177" y="-5535"/>
                            <a:pt x="0" y="20642"/>
                            <a:pt x="0" y="53363"/>
                          </a:cubicBezTo>
                          <a:close/>
                        </a:path>
                      </a:pathLst>
                    </a:custGeom>
                    <a:grpFill/>
                    <a:ln w="6539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  <p:sp>
                  <p:nvSpPr>
                    <p:cNvPr id="63" name="任意多边形: 形状 62"/>
                    <p:cNvSpPr/>
                    <p:nvPr/>
                  </p:nvSpPr>
                  <p:spPr>
                    <a:xfrm>
                      <a:off x="3275432" y="3375636"/>
                      <a:ext cx="104707" cy="105717"/>
                    </a:xfrm>
                    <a:custGeom>
                      <a:avLst/>
                      <a:gdLst>
                        <a:gd name="connsiteX0" fmla="*/ 0 w 104707"/>
                        <a:gd name="connsiteY0" fmla="*/ 53363 h 105717"/>
                        <a:gd name="connsiteX1" fmla="*/ 52354 w 104707"/>
                        <a:gd name="connsiteY1" fmla="*/ 105717 h 105717"/>
                        <a:gd name="connsiteX2" fmla="*/ 104708 w 104707"/>
                        <a:gd name="connsiteY2" fmla="*/ 53363 h 105717"/>
                        <a:gd name="connsiteX3" fmla="*/ 52354 w 104707"/>
                        <a:gd name="connsiteY3" fmla="*/ 1010 h 105717"/>
                        <a:gd name="connsiteX4" fmla="*/ 0 w 104707"/>
                        <a:gd name="connsiteY4" fmla="*/ 53363 h 105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4707" h="105717">
                          <a:moveTo>
                            <a:pt x="0" y="53363"/>
                          </a:moveTo>
                          <a:cubicBezTo>
                            <a:pt x="0" y="86085"/>
                            <a:pt x="26177" y="105717"/>
                            <a:pt x="52354" y="105717"/>
                          </a:cubicBezTo>
                          <a:cubicBezTo>
                            <a:pt x="85075" y="105717"/>
                            <a:pt x="104708" y="79540"/>
                            <a:pt x="104708" y="53363"/>
                          </a:cubicBezTo>
                          <a:cubicBezTo>
                            <a:pt x="104708" y="20642"/>
                            <a:pt x="78531" y="1010"/>
                            <a:pt x="52354" y="1010"/>
                          </a:cubicBezTo>
                          <a:cubicBezTo>
                            <a:pt x="26177" y="-5535"/>
                            <a:pt x="0" y="20642"/>
                            <a:pt x="0" y="53363"/>
                          </a:cubicBezTo>
                          <a:close/>
                        </a:path>
                      </a:pathLst>
                    </a:custGeom>
                    <a:grpFill/>
                    <a:ln w="6539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  <p:sp>
                  <p:nvSpPr>
                    <p:cNvPr id="64" name="任意多边形: 形状 63"/>
                    <p:cNvSpPr/>
                    <p:nvPr/>
                  </p:nvSpPr>
                  <p:spPr>
                    <a:xfrm>
                      <a:off x="4538470" y="3081146"/>
                      <a:ext cx="104707" cy="105717"/>
                    </a:xfrm>
                    <a:custGeom>
                      <a:avLst/>
                      <a:gdLst>
                        <a:gd name="connsiteX0" fmla="*/ 0 w 104707"/>
                        <a:gd name="connsiteY0" fmla="*/ 53363 h 105717"/>
                        <a:gd name="connsiteX1" fmla="*/ 52354 w 104707"/>
                        <a:gd name="connsiteY1" fmla="*/ 105717 h 105717"/>
                        <a:gd name="connsiteX2" fmla="*/ 104708 w 104707"/>
                        <a:gd name="connsiteY2" fmla="*/ 53363 h 105717"/>
                        <a:gd name="connsiteX3" fmla="*/ 52354 w 104707"/>
                        <a:gd name="connsiteY3" fmla="*/ 1010 h 105717"/>
                        <a:gd name="connsiteX4" fmla="*/ 0 w 104707"/>
                        <a:gd name="connsiteY4" fmla="*/ 53363 h 105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4707" h="105717">
                          <a:moveTo>
                            <a:pt x="0" y="53363"/>
                          </a:moveTo>
                          <a:cubicBezTo>
                            <a:pt x="0" y="86085"/>
                            <a:pt x="26177" y="105717"/>
                            <a:pt x="52354" y="105717"/>
                          </a:cubicBezTo>
                          <a:cubicBezTo>
                            <a:pt x="85075" y="105717"/>
                            <a:pt x="104708" y="79540"/>
                            <a:pt x="104708" y="53363"/>
                          </a:cubicBezTo>
                          <a:cubicBezTo>
                            <a:pt x="104708" y="27186"/>
                            <a:pt x="78531" y="1010"/>
                            <a:pt x="52354" y="1010"/>
                          </a:cubicBezTo>
                          <a:cubicBezTo>
                            <a:pt x="26177" y="-5535"/>
                            <a:pt x="0" y="20642"/>
                            <a:pt x="0" y="53363"/>
                          </a:cubicBezTo>
                          <a:close/>
                        </a:path>
                      </a:pathLst>
                    </a:custGeom>
                    <a:grpFill/>
                    <a:ln w="6539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  <p:sp>
                  <p:nvSpPr>
                    <p:cNvPr id="65" name="任意多边形: 形状 64"/>
                    <p:cNvSpPr/>
                    <p:nvPr/>
                  </p:nvSpPr>
                  <p:spPr>
                    <a:xfrm>
                      <a:off x="4525382" y="3376646"/>
                      <a:ext cx="104707" cy="104707"/>
                    </a:xfrm>
                    <a:custGeom>
                      <a:avLst/>
                      <a:gdLst>
                        <a:gd name="connsiteX0" fmla="*/ 0 w 104707"/>
                        <a:gd name="connsiteY0" fmla="*/ 52354 h 104707"/>
                        <a:gd name="connsiteX1" fmla="*/ 52354 w 104707"/>
                        <a:gd name="connsiteY1" fmla="*/ 104708 h 104707"/>
                        <a:gd name="connsiteX2" fmla="*/ 104708 w 104707"/>
                        <a:gd name="connsiteY2" fmla="*/ 52354 h 104707"/>
                        <a:gd name="connsiteX3" fmla="*/ 52354 w 104707"/>
                        <a:gd name="connsiteY3" fmla="*/ 0 h 104707"/>
                        <a:gd name="connsiteX4" fmla="*/ 0 w 104707"/>
                        <a:gd name="connsiteY4" fmla="*/ 52354 h 1047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4707" h="104707">
                          <a:moveTo>
                            <a:pt x="0" y="52354"/>
                          </a:moveTo>
                          <a:cubicBezTo>
                            <a:pt x="0" y="85075"/>
                            <a:pt x="26177" y="104708"/>
                            <a:pt x="52354" y="104708"/>
                          </a:cubicBezTo>
                          <a:cubicBezTo>
                            <a:pt x="78531" y="104708"/>
                            <a:pt x="104708" y="78531"/>
                            <a:pt x="104708" y="52354"/>
                          </a:cubicBezTo>
                          <a:cubicBezTo>
                            <a:pt x="104708" y="19633"/>
                            <a:pt x="78531" y="0"/>
                            <a:pt x="52354" y="0"/>
                          </a:cubicBezTo>
                          <a:cubicBezTo>
                            <a:pt x="26177" y="0"/>
                            <a:pt x="0" y="19633"/>
                            <a:pt x="0" y="52354"/>
                          </a:cubicBezTo>
                          <a:close/>
                        </a:path>
                      </a:pathLst>
                    </a:custGeom>
                    <a:grpFill/>
                    <a:ln w="6539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  <p:sp>
                  <p:nvSpPr>
                    <p:cNvPr id="66" name="任意多边形: 形状 65"/>
                    <p:cNvSpPr/>
                    <p:nvPr/>
                  </p:nvSpPr>
                  <p:spPr>
                    <a:xfrm>
                      <a:off x="4014931" y="5058514"/>
                      <a:ext cx="104707" cy="104707"/>
                    </a:xfrm>
                    <a:custGeom>
                      <a:avLst/>
                      <a:gdLst>
                        <a:gd name="connsiteX0" fmla="*/ 0 w 104707"/>
                        <a:gd name="connsiteY0" fmla="*/ 52354 h 104707"/>
                        <a:gd name="connsiteX1" fmla="*/ 52354 w 104707"/>
                        <a:gd name="connsiteY1" fmla="*/ 0 h 104707"/>
                        <a:gd name="connsiteX2" fmla="*/ 104708 w 104707"/>
                        <a:gd name="connsiteY2" fmla="*/ 52354 h 104707"/>
                        <a:gd name="connsiteX3" fmla="*/ 52354 w 104707"/>
                        <a:gd name="connsiteY3" fmla="*/ 104708 h 104707"/>
                        <a:gd name="connsiteX4" fmla="*/ 0 w 104707"/>
                        <a:gd name="connsiteY4" fmla="*/ 52354 h 1047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4707" h="104707">
                          <a:moveTo>
                            <a:pt x="0" y="52354"/>
                          </a:moveTo>
                          <a:cubicBezTo>
                            <a:pt x="0" y="19633"/>
                            <a:pt x="26177" y="0"/>
                            <a:pt x="52354" y="0"/>
                          </a:cubicBezTo>
                          <a:cubicBezTo>
                            <a:pt x="85075" y="0"/>
                            <a:pt x="104708" y="26177"/>
                            <a:pt x="104708" y="52354"/>
                          </a:cubicBezTo>
                          <a:cubicBezTo>
                            <a:pt x="104708" y="85075"/>
                            <a:pt x="78531" y="104708"/>
                            <a:pt x="52354" y="104708"/>
                          </a:cubicBezTo>
                          <a:cubicBezTo>
                            <a:pt x="26177" y="104708"/>
                            <a:pt x="0" y="78531"/>
                            <a:pt x="0" y="52354"/>
                          </a:cubicBezTo>
                          <a:close/>
                        </a:path>
                      </a:pathLst>
                    </a:custGeom>
                    <a:grpFill/>
                    <a:ln w="6539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  <p:sp>
                  <p:nvSpPr>
                    <p:cNvPr id="67" name="任意多边形: 形状 66"/>
                    <p:cNvSpPr/>
                    <p:nvPr/>
                  </p:nvSpPr>
                  <p:spPr>
                    <a:xfrm>
                      <a:off x="4545015" y="3664592"/>
                      <a:ext cx="104707" cy="104707"/>
                    </a:xfrm>
                    <a:custGeom>
                      <a:avLst/>
                      <a:gdLst>
                        <a:gd name="connsiteX0" fmla="*/ 104708 w 104707"/>
                        <a:gd name="connsiteY0" fmla="*/ 52354 h 104707"/>
                        <a:gd name="connsiteX1" fmla="*/ 52354 w 104707"/>
                        <a:gd name="connsiteY1" fmla="*/ 104708 h 104707"/>
                        <a:gd name="connsiteX2" fmla="*/ 0 w 104707"/>
                        <a:gd name="connsiteY2" fmla="*/ 52354 h 104707"/>
                        <a:gd name="connsiteX3" fmla="*/ 52354 w 104707"/>
                        <a:gd name="connsiteY3" fmla="*/ 0 h 104707"/>
                        <a:gd name="connsiteX4" fmla="*/ 104708 w 104707"/>
                        <a:gd name="connsiteY4" fmla="*/ 52354 h 1047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4707" h="104707">
                          <a:moveTo>
                            <a:pt x="104708" y="52354"/>
                          </a:moveTo>
                          <a:cubicBezTo>
                            <a:pt x="104708" y="81268"/>
                            <a:pt x="81268" y="104708"/>
                            <a:pt x="52354" y="104708"/>
                          </a:cubicBezTo>
                          <a:cubicBezTo>
                            <a:pt x="23440" y="104708"/>
                            <a:pt x="0" y="81268"/>
                            <a:pt x="0" y="52354"/>
                          </a:cubicBezTo>
                          <a:cubicBezTo>
                            <a:pt x="0" y="23440"/>
                            <a:pt x="23440" y="0"/>
                            <a:pt x="52354" y="0"/>
                          </a:cubicBezTo>
                          <a:cubicBezTo>
                            <a:pt x="81268" y="0"/>
                            <a:pt x="104708" y="23440"/>
                            <a:pt x="104708" y="52354"/>
                          </a:cubicBezTo>
                          <a:close/>
                        </a:path>
                      </a:pathLst>
                    </a:custGeom>
                    <a:grpFill/>
                    <a:ln w="6539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latin typeface="汉仪雅酷黑 65W" panose="020B0604020202020204" pitchFamily="34" charset="-122"/>
                        <a:ea typeface="汉仪雅酷黑 65W" panose="020B0604020202020204" pitchFamily="34" charset="-122"/>
                      </a:endParaRPr>
                    </a:p>
                  </p:txBody>
                </p:sp>
              </p:grpSp>
            </p:grpSp>
          </p:grpSp>
        </p:grpSp>
        <p:sp>
          <p:nvSpPr>
            <p:cNvPr id="476" name="椭圆 475"/>
            <p:cNvSpPr/>
            <p:nvPr/>
          </p:nvSpPr>
          <p:spPr>
            <a:xfrm>
              <a:off x="4933975" y="2326295"/>
              <a:ext cx="2349381" cy="2349381"/>
            </a:xfrm>
            <a:prstGeom prst="ellipse">
              <a:avLst/>
            </a:prstGeom>
            <a:noFill/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雅酷黑 65W" panose="020B0604020202020204" pitchFamily="34" charset="-122"/>
                <a:ea typeface="汉仪雅酷黑 65W" panose="020B0604020202020204" pitchFamily="34" charset="-122"/>
              </a:endParaRPr>
            </a:p>
          </p:txBody>
        </p:sp>
        <p:grpSp>
          <p:nvGrpSpPr>
            <p:cNvPr id="489" name="组合 488"/>
            <p:cNvGrpSpPr/>
            <p:nvPr/>
          </p:nvGrpSpPr>
          <p:grpSpPr>
            <a:xfrm>
              <a:off x="5087599" y="2738319"/>
              <a:ext cx="2028206" cy="1408260"/>
              <a:chOff x="10093791" y="954600"/>
              <a:chExt cx="2028206" cy="1408260"/>
            </a:xfrm>
          </p:grpSpPr>
          <p:grpSp>
            <p:nvGrpSpPr>
              <p:cNvPr id="480" name="组合 479"/>
              <p:cNvGrpSpPr/>
              <p:nvPr/>
            </p:nvGrpSpPr>
            <p:grpSpPr>
              <a:xfrm>
                <a:off x="10093791" y="1553731"/>
                <a:ext cx="2028206" cy="809129"/>
                <a:chOff x="5447675" y="3495089"/>
                <a:chExt cx="1302682" cy="760560"/>
              </a:xfrm>
            </p:grpSpPr>
            <p:sp>
              <p:nvSpPr>
                <p:cNvPr id="481" name="文本框 23"/>
                <p:cNvSpPr txBox="1"/>
                <p:nvPr>
                  <p:custDataLst>
                    <p:tags r:id="rId1"/>
                  </p:custDataLst>
                </p:nvPr>
              </p:nvSpPr>
              <p:spPr>
                <a:xfrm>
                  <a:off x="5581213" y="3495089"/>
                  <a:ext cx="1045486" cy="3182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defRPr>
                      <a:solidFill>
                        <a:schemeClr val="accent2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r>
                    <a:rPr lang="zh-CN" altLang="en-US" sz="16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添加小标题</a:t>
                  </a:r>
                  <a:endParaRPr lang="zh-CN" altLang="en-US" sz="16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482" name="文本框 24"/>
                <p:cNvSpPr txBox="1"/>
                <p:nvPr>
                  <p:custDataLst>
                    <p:tags r:id="rId2"/>
                  </p:custDataLst>
                </p:nvPr>
              </p:nvSpPr>
              <p:spPr>
                <a:xfrm>
                  <a:off x="5447675" y="3796985"/>
                  <a:ext cx="1302682" cy="45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lnSpc>
                      <a:spcPct val="120000"/>
                    </a:lnSpc>
                    <a:defRPr sz="10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defRPr>
                  </a:lvl1pPr>
                </a:lstStyle>
                <a:p>
                  <a:pPr>
                    <a:lnSpc>
                      <a:spcPct val="150000"/>
                    </a:lnSpc>
                  </a:pPr>
                  <a:r>
                    <a:rPr lang="zh-CN" altLang="en-US" sz="900" dirty="0">
                      <a:latin typeface="汉仪雅酷黑 65W" panose="020B0604020202020204" pitchFamily="34" charset="-122"/>
                      <a:ea typeface="汉仪雅酷黑 65W" panose="020B0604020202020204" pitchFamily="34" charset="-122"/>
                    </a:rPr>
                    <a:t>单击此处输入正文是您思想的提炼为了最终演示发布的良好效果</a:t>
                  </a:r>
                  <a:endParaRPr lang="en-US" altLang="zh-CN" sz="900" dirty="0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  <p:grpSp>
            <p:nvGrpSpPr>
              <p:cNvPr id="483" name="图形 4"/>
              <p:cNvGrpSpPr/>
              <p:nvPr/>
            </p:nvGrpSpPr>
            <p:grpSpPr>
              <a:xfrm>
                <a:off x="10917906" y="954600"/>
                <a:ext cx="395359" cy="442828"/>
                <a:chOff x="7894849" y="5123329"/>
                <a:chExt cx="371627" cy="416247"/>
              </a:xfrm>
              <a:solidFill>
                <a:schemeClr val="accent3"/>
              </a:solidFill>
            </p:grpSpPr>
            <p:sp>
              <p:nvSpPr>
                <p:cNvPr id="484" name="任意多边形: 形状 483"/>
                <p:cNvSpPr/>
                <p:nvPr/>
              </p:nvSpPr>
              <p:spPr>
                <a:xfrm>
                  <a:off x="7918075" y="5280415"/>
                  <a:ext cx="99019" cy="226155"/>
                </a:xfrm>
                <a:custGeom>
                  <a:avLst/>
                  <a:gdLst>
                    <a:gd name="connsiteX0" fmla="*/ 0 w 99019"/>
                    <a:gd name="connsiteY0" fmla="*/ 0 h 226155"/>
                    <a:gd name="connsiteX1" fmla="*/ 99019 w 99019"/>
                    <a:gd name="connsiteY1" fmla="*/ 0 h 226155"/>
                    <a:gd name="connsiteX2" fmla="*/ 99019 w 99019"/>
                    <a:gd name="connsiteY2" fmla="*/ 226155 h 226155"/>
                    <a:gd name="connsiteX3" fmla="*/ 0 w 99019"/>
                    <a:gd name="connsiteY3" fmla="*/ 226155 h 226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019" h="226155">
                      <a:moveTo>
                        <a:pt x="0" y="0"/>
                      </a:moveTo>
                      <a:lnTo>
                        <a:pt x="99019" y="0"/>
                      </a:lnTo>
                      <a:lnTo>
                        <a:pt x="99019" y="226155"/>
                      </a:lnTo>
                      <a:lnTo>
                        <a:pt x="0" y="226155"/>
                      </a:lnTo>
                      <a:close/>
                    </a:path>
                  </a:pathLst>
                </a:custGeom>
                <a:grpFill/>
                <a:ln w="61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485" name="任意多边形: 形状 484"/>
                <p:cNvSpPr/>
                <p:nvPr/>
              </p:nvSpPr>
              <p:spPr>
                <a:xfrm>
                  <a:off x="8034209" y="5345205"/>
                  <a:ext cx="99019" cy="161364"/>
                </a:xfrm>
                <a:custGeom>
                  <a:avLst/>
                  <a:gdLst>
                    <a:gd name="connsiteX0" fmla="*/ 0 w 99019"/>
                    <a:gd name="connsiteY0" fmla="*/ 0 h 161364"/>
                    <a:gd name="connsiteX1" fmla="*/ 99019 w 99019"/>
                    <a:gd name="connsiteY1" fmla="*/ 0 h 161364"/>
                    <a:gd name="connsiteX2" fmla="*/ 99019 w 99019"/>
                    <a:gd name="connsiteY2" fmla="*/ 161365 h 161364"/>
                    <a:gd name="connsiteX3" fmla="*/ 0 w 99019"/>
                    <a:gd name="connsiteY3" fmla="*/ 161365 h 161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019" h="161364">
                      <a:moveTo>
                        <a:pt x="0" y="0"/>
                      </a:moveTo>
                      <a:lnTo>
                        <a:pt x="99019" y="0"/>
                      </a:lnTo>
                      <a:lnTo>
                        <a:pt x="99019" y="161365"/>
                      </a:lnTo>
                      <a:lnTo>
                        <a:pt x="0" y="161365"/>
                      </a:lnTo>
                      <a:close/>
                    </a:path>
                  </a:pathLst>
                </a:custGeom>
                <a:grpFill/>
                <a:ln w="61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486" name="任意多边形: 形状 485"/>
                <p:cNvSpPr/>
                <p:nvPr/>
              </p:nvSpPr>
              <p:spPr>
                <a:xfrm>
                  <a:off x="8149732" y="5398994"/>
                  <a:ext cx="99019" cy="107576"/>
                </a:xfrm>
                <a:custGeom>
                  <a:avLst/>
                  <a:gdLst>
                    <a:gd name="connsiteX0" fmla="*/ 0 w 99019"/>
                    <a:gd name="connsiteY0" fmla="*/ 0 h 107576"/>
                    <a:gd name="connsiteX1" fmla="*/ 99019 w 99019"/>
                    <a:gd name="connsiteY1" fmla="*/ 0 h 107576"/>
                    <a:gd name="connsiteX2" fmla="*/ 99019 w 99019"/>
                    <a:gd name="connsiteY2" fmla="*/ 107576 h 107576"/>
                    <a:gd name="connsiteX3" fmla="*/ 0 w 99019"/>
                    <a:gd name="connsiteY3" fmla="*/ 107576 h 107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019" h="107576">
                      <a:moveTo>
                        <a:pt x="0" y="0"/>
                      </a:moveTo>
                      <a:lnTo>
                        <a:pt x="99019" y="0"/>
                      </a:lnTo>
                      <a:lnTo>
                        <a:pt x="99019" y="107576"/>
                      </a:lnTo>
                      <a:lnTo>
                        <a:pt x="0" y="107576"/>
                      </a:lnTo>
                      <a:close/>
                    </a:path>
                  </a:pathLst>
                </a:custGeom>
                <a:grpFill/>
                <a:ln w="61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487" name="任意多边形: 形状 486"/>
                <p:cNvSpPr/>
                <p:nvPr/>
              </p:nvSpPr>
              <p:spPr>
                <a:xfrm>
                  <a:off x="7894849" y="5521851"/>
                  <a:ext cx="371627" cy="17725"/>
                </a:xfrm>
                <a:custGeom>
                  <a:avLst/>
                  <a:gdLst>
                    <a:gd name="connsiteX0" fmla="*/ 0 w 371627"/>
                    <a:gd name="connsiteY0" fmla="*/ 0 h 17725"/>
                    <a:gd name="connsiteX1" fmla="*/ 371628 w 371627"/>
                    <a:gd name="connsiteY1" fmla="*/ 0 h 17725"/>
                    <a:gd name="connsiteX2" fmla="*/ 371628 w 371627"/>
                    <a:gd name="connsiteY2" fmla="*/ 17726 h 17725"/>
                    <a:gd name="connsiteX3" fmla="*/ 0 w 371627"/>
                    <a:gd name="connsiteY3" fmla="*/ 17726 h 17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1627" h="17725">
                      <a:moveTo>
                        <a:pt x="0" y="0"/>
                      </a:moveTo>
                      <a:lnTo>
                        <a:pt x="371628" y="0"/>
                      </a:lnTo>
                      <a:lnTo>
                        <a:pt x="371628" y="17726"/>
                      </a:lnTo>
                      <a:lnTo>
                        <a:pt x="0" y="17726"/>
                      </a:lnTo>
                      <a:close/>
                    </a:path>
                  </a:pathLst>
                </a:custGeom>
                <a:grpFill/>
                <a:ln w="61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  <p:sp>
              <p:nvSpPr>
                <p:cNvPr id="488" name="任意多边形: 形状 487"/>
                <p:cNvSpPr/>
                <p:nvPr/>
              </p:nvSpPr>
              <p:spPr>
                <a:xfrm>
                  <a:off x="7929078" y="5123329"/>
                  <a:ext cx="322728" cy="212096"/>
                </a:xfrm>
                <a:custGeom>
                  <a:avLst/>
                  <a:gdLst>
                    <a:gd name="connsiteX0" fmla="*/ 253049 w 322728"/>
                    <a:gd name="connsiteY0" fmla="*/ 132637 h 212096"/>
                    <a:gd name="connsiteX1" fmla="*/ 0 w 322728"/>
                    <a:gd name="connsiteY1" fmla="*/ 0 h 212096"/>
                    <a:gd name="connsiteX2" fmla="*/ 251215 w 322728"/>
                    <a:gd name="connsiteY2" fmla="*/ 176034 h 212096"/>
                    <a:gd name="connsiteX3" fmla="*/ 251215 w 322728"/>
                    <a:gd name="connsiteY3" fmla="*/ 212097 h 212096"/>
                    <a:gd name="connsiteX4" fmla="*/ 322729 w 322728"/>
                    <a:gd name="connsiteY4" fmla="*/ 150362 h 212096"/>
                    <a:gd name="connsiteX5" fmla="*/ 249382 w 322728"/>
                    <a:gd name="connsiteY5" fmla="*/ 97185 h 212096"/>
                    <a:gd name="connsiteX6" fmla="*/ 253049 w 322728"/>
                    <a:gd name="connsiteY6" fmla="*/ 132637 h 212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2728" h="212096">
                      <a:moveTo>
                        <a:pt x="253049" y="132637"/>
                      </a:moveTo>
                      <a:cubicBezTo>
                        <a:pt x="79460" y="157697"/>
                        <a:pt x="0" y="0"/>
                        <a:pt x="0" y="0"/>
                      </a:cubicBezTo>
                      <a:cubicBezTo>
                        <a:pt x="56844" y="165643"/>
                        <a:pt x="167477" y="177257"/>
                        <a:pt x="251215" y="176034"/>
                      </a:cubicBezTo>
                      <a:lnTo>
                        <a:pt x="251215" y="212097"/>
                      </a:lnTo>
                      <a:lnTo>
                        <a:pt x="322729" y="150362"/>
                      </a:lnTo>
                      <a:lnTo>
                        <a:pt x="249382" y="97185"/>
                      </a:lnTo>
                      <a:lnTo>
                        <a:pt x="253049" y="132637"/>
                      </a:lnTo>
                      <a:close/>
                    </a:path>
                  </a:pathLst>
                </a:custGeom>
                <a:grpFill/>
                <a:ln w="61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汉仪雅酷黑 65W" panose="020B0604020202020204" pitchFamily="34" charset="-122"/>
                    <a:ea typeface="汉仪雅酷黑 65W" panose="020B0604020202020204" pitchFamily="34" charset="-122"/>
                  </a:endParaRPr>
                </a:p>
              </p:txBody>
            </p:sp>
          </p:grpSp>
        </p:grpSp>
        <p:grpSp>
          <p:nvGrpSpPr>
            <p:cNvPr id="492" name="组合 491"/>
            <p:cNvGrpSpPr/>
            <p:nvPr/>
          </p:nvGrpSpPr>
          <p:grpSpPr>
            <a:xfrm>
              <a:off x="1458252" y="1394360"/>
              <a:ext cx="1584585" cy="685909"/>
              <a:chOff x="4830492" y="496263"/>
              <a:chExt cx="1584585" cy="685909"/>
            </a:xfrm>
          </p:grpSpPr>
          <p:sp>
            <p:nvSpPr>
              <p:cNvPr id="490" name="文本框 23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5043058" y="496263"/>
                <a:ext cx="13720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accent2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r"/>
                <a:r>
                  <a:rPr lang="zh-CN" altLang="en-US" sz="1400" dirty="0">
                    <a:solidFill>
                      <a:schemeClr val="bg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添加小标题</a:t>
                </a:r>
                <a:endParaRPr lang="zh-CN" altLang="en-US" sz="1400" dirty="0">
                  <a:solidFill>
                    <a:schemeClr val="bg1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491" name="文本框 24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4830492" y="731086"/>
                <a:ext cx="1584585" cy="451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defRPr sz="10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1pPr>
              </a:lstStyle>
              <a:p>
                <a:pPr algn="r"/>
                <a:r>
                  <a:rPr lang="zh-CN" altLang="en-US" dirty="0">
                    <a:solidFill>
                      <a:schemeClr val="bg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单击此处输入正文是您思想的提炼为了最终演示</a:t>
                </a:r>
                <a:endParaRPr lang="en-US" altLang="zh-CN" dirty="0">
                  <a:solidFill>
                    <a:schemeClr val="bg1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493" name="组合 492"/>
            <p:cNvGrpSpPr/>
            <p:nvPr/>
          </p:nvGrpSpPr>
          <p:grpSpPr>
            <a:xfrm>
              <a:off x="730850" y="3099132"/>
              <a:ext cx="1584585" cy="685909"/>
              <a:chOff x="4830492" y="496263"/>
              <a:chExt cx="1584585" cy="685909"/>
            </a:xfrm>
          </p:grpSpPr>
          <p:sp>
            <p:nvSpPr>
              <p:cNvPr id="494" name="文本框 23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5043058" y="496263"/>
                <a:ext cx="13720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accent2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r"/>
                <a:r>
                  <a:rPr lang="zh-CN" altLang="en-US" sz="1400" dirty="0">
                    <a:solidFill>
                      <a:schemeClr val="bg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添加小标题</a:t>
                </a:r>
                <a:endParaRPr lang="zh-CN" altLang="en-US" sz="1400" dirty="0">
                  <a:solidFill>
                    <a:schemeClr val="bg1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495" name="文本框 24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4830492" y="731086"/>
                <a:ext cx="1584585" cy="451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defRPr sz="10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1pPr>
              </a:lstStyle>
              <a:p>
                <a:pPr algn="r"/>
                <a:r>
                  <a:rPr lang="zh-CN" altLang="en-US" dirty="0">
                    <a:solidFill>
                      <a:schemeClr val="bg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单击此处输入正文是您思想的提炼为了最终演示</a:t>
                </a:r>
                <a:endParaRPr lang="en-US" altLang="zh-CN" dirty="0">
                  <a:solidFill>
                    <a:schemeClr val="bg1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496" name="组合 495"/>
            <p:cNvGrpSpPr/>
            <p:nvPr/>
          </p:nvGrpSpPr>
          <p:grpSpPr>
            <a:xfrm>
              <a:off x="1458252" y="4794866"/>
              <a:ext cx="1584585" cy="685909"/>
              <a:chOff x="4830492" y="496263"/>
              <a:chExt cx="1584585" cy="685909"/>
            </a:xfrm>
          </p:grpSpPr>
          <p:sp>
            <p:nvSpPr>
              <p:cNvPr id="497" name="文本框 23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5043058" y="496263"/>
                <a:ext cx="13720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accent2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r"/>
                <a:r>
                  <a:rPr lang="zh-CN" altLang="en-US" sz="1400" dirty="0">
                    <a:solidFill>
                      <a:schemeClr val="bg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添加小标题</a:t>
                </a:r>
                <a:endParaRPr lang="zh-CN" altLang="en-US" sz="1400" dirty="0">
                  <a:solidFill>
                    <a:schemeClr val="bg1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498" name="文本框 24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4830492" y="731086"/>
                <a:ext cx="1584585" cy="451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defRPr sz="10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1pPr>
              </a:lstStyle>
              <a:p>
                <a:pPr algn="r"/>
                <a:r>
                  <a:rPr lang="zh-CN" altLang="en-US" dirty="0">
                    <a:solidFill>
                      <a:schemeClr val="bg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单击此处输入正文是您思想的提炼为了最终演示</a:t>
                </a:r>
                <a:endParaRPr lang="en-US" altLang="zh-CN" dirty="0">
                  <a:solidFill>
                    <a:schemeClr val="bg1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502" name="组合 501"/>
            <p:cNvGrpSpPr/>
            <p:nvPr/>
          </p:nvGrpSpPr>
          <p:grpSpPr>
            <a:xfrm>
              <a:off x="9062701" y="4794866"/>
              <a:ext cx="1584585" cy="685909"/>
              <a:chOff x="8757901" y="4794866"/>
              <a:chExt cx="1584585" cy="685909"/>
            </a:xfrm>
          </p:grpSpPr>
          <p:sp>
            <p:nvSpPr>
              <p:cNvPr id="500" name="文本框 23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8757901" y="4794866"/>
                <a:ext cx="13720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accent2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l"/>
                <a:r>
                  <a:rPr lang="zh-CN" altLang="en-US" sz="1400" dirty="0">
                    <a:solidFill>
                      <a:schemeClr val="bg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添加小标题</a:t>
                </a:r>
                <a:endParaRPr lang="zh-CN" altLang="en-US" sz="1400" dirty="0">
                  <a:solidFill>
                    <a:schemeClr val="bg1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501" name="文本框 24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8757901" y="5029689"/>
                <a:ext cx="1584585" cy="451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defRPr sz="10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1pPr>
              </a:lstStyle>
              <a:p>
                <a:pPr algn="l"/>
                <a:r>
                  <a:rPr lang="zh-CN" altLang="en-US" dirty="0">
                    <a:solidFill>
                      <a:schemeClr val="bg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单击此处输入正文是您思想的提炼为了最终演示</a:t>
                </a:r>
                <a:endParaRPr lang="en-US" altLang="zh-CN" dirty="0">
                  <a:solidFill>
                    <a:schemeClr val="bg1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503" name="组合 502"/>
            <p:cNvGrpSpPr/>
            <p:nvPr/>
          </p:nvGrpSpPr>
          <p:grpSpPr>
            <a:xfrm>
              <a:off x="9062701" y="1377999"/>
              <a:ext cx="1584585" cy="685909"/>
              <a:chOff x="8757901" y="4794866"/>
              <a:chExt cx="1584585" cy="685909"/>
            </a:xfrm>
          </p:grpSpPr>
          <p:sp>
            <p:nvSpPr>
              <p:cNvPr id="504" name="文本框 2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8757901" y="4794866"/>
                <a:ext cx="13720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accent2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l"/>
                <a:r>
                  <a:rPr lang="zh-CN" altLang="en-US" sz="1400" dirty="0">
                    <a:solidFill>
                      <a:schemeClr val="bg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添加小标题</a:t>
                </a:r>
                <a:endParaRPr lang="zh-CN" altLang="en-US" sz="1400" dirty="0">
                  <a:solidFill>
                    <a:schemeClr val="bg1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505" name="文本框 24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8757901" y="5029689"/>
                <a:ext cx="1584585" cy="451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defRPr sz="10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1pPr>
              </a:lstStyle>
              <a:p>
                <a:pPr algn="l"/>
                <a:r>
                  <a:rPr lang="zh-CN" altLang="en-US" dirty="0">
                    <a:solidFill>
                      <a:schemeClr val="bg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单击此处输入正文是您思想的提炼为了最终演示</a:t>
                </a:r>
                <a:endParaRPr lang="en-US" altLang="zh-CN" dirty="0">
                  <a:solidFill>
                    <a:schemeClr val="bg1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506" name="组合 505"/>
            <p:cNvGrpSpPr/>
            <p:nvPr/>
          </p:nvGrpSpPr>
          <p:grpSpPr>
            <a:xfrm>
              <a:off x="9876565" y="3080634"/>
              <a:ext cx="1584585" cy="685909"/>
              <a:chOff x="8757901" y="4794866"/>
              <a:chExt cx="1584585" cy="685909"/>
            </a:xfrm>
          </p:grpSpPr>
          <p:sp>
            <p:nvSpPr>
              <p:cNvPr id="507" name="文本框 23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8757901" y="4794866"/>
                <a:ext cx="13720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accent2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l"/>
                <a:r>
                  <a:rPr lang="zh-CN" altLang="en-US" sz="1400" dirty="0">
                    <a:solidFill>
                      <a:schemeClr val="bg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添加小标题</a:t>
                </a:r>
                <a:endParaRPr lang="zh-CN" altLang="en-US" sz="1400" dirty="0">
                  <a:solidFill>
                    <a:schemeClr val="bg1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508" name="文本框 24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8757901" y="5029689"/>
                <a:ext cx="1584585" cy="451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defRPr sz="10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1pPr>
              </a:lstStyle>
              <a:p>
                <a:pPr algn="l"/>
                <a:r>
                  <a:rPr lang="zh-CN" altLang="en-US" dirty="0">
                    <a:solidFill>
                      <a:schemeClr val="bg1"/>
                    </a:solidFill>
                    <a:latin typeface="汉仪雅酷黑 65W" panose="020B0604020202020204" pitchFamily="34" charset="-122"/>
                    <a:ea typeface="汉仪雅酷黑 65W" panose="020B0604020202020204" pitchFamily="34" charset="-122"/>
                  </a:rPr>
                  <a:t>单击此处输入正文是您思想的提炼为了最终演示</a:t>
                </a:r>
                <a:endParaRPr lang="en-US" altLang="zh-CN" dirty="0">
                  <a:solidFill>
                    <a:schemeClr val="bg1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509" name="知鱼25"/>
            <p:cNvGrpSpPr/>
            <p:nvPr/>
          </p:nvGrpSpPr>
          <p:grpSpPr>
            <a:xfrm>
              <a:off x="9314346" y="3260120"/>
              <a:ext cx="349653" cy="414380"/>
              <a:chOff x="5442104" y="1861916"/>
              <a:chExt cx="444240" cy="526478"/>
            </a:xfrm>
            <a:solidFill>
              <a:schemeClr val="bg1"/>
            </a:solidFill>
          </p:grpSpPr>
          <p:sp>
            <p:nvSpPr>
              <p:cNvPr id="510" name="知鱼25-1"/>
              <p:cNvSpPr/>
              <p:nvPr/>
            </p:nvSpPr>
            <p:spPr>
              <a:xfrm>
                <a:off x="5442104" y="1861916"/>
                <a:ext cx="440081" cy="526478"/>
              </a:xfrm>
              <a:custGeom>
                <a:avLst/>
                <a:gdLst>
                  <a:gd name="connsiteX0" fmla="*/ 294288 w 440081"/>
                  <a:gd name="connsiteY0" fmla="*/ 220041 h 526478"/>
                  <a:gd name="connsiteX1" fmla="*/ 218691 w 440081"/>
                  <a:gd name="connsiteY1" fmla="*/ 298338 h 526478"/>
                  <a:gd name="connsiteX2" fmla="*/ 143094 w 440081"/>
                  <a:gd name="connsiteY2" fmla="*/ 220041 h 526478"/>
                  <a:gd name="connsiteX3" fmla="*/ 218691 w 440081"/>
                  <a:gd name="connsiteY3" fmla="*/ 141744 h 526478"/>
                  <a:gd name="connsiteX4" fmla="*/ 228140 w 440081"/>
                  <a:gd name="connsiteY4" fmla="*/ 143094 h 526478"/>
                  <a:gd name="connsiteX5" fmla="*/ 271339 w 440081"/>
                  <a:gd name="connsiteY5" fmla="*/ 99896 h 526478"/>
                  <a:gd name="connsiteX6" fmla="*/ 218691 w 440081"/>
                  <a:gd name="connsiteY6" fmla="*/ 87746 h 526478"/>
                  <a:gd name="connsiteX7" fmla="*/ 89096 w 440081"/>
                  <a:gd name="connsiteY7" fmla="*/ 220041 h 526478"/>
                  <a:gd name="connsiteX8" fmla="*/ 218691 w 440081"/>
                  <a:gd name="connsiteY8" fmla="*/ 352335 h 526478"/>
                  <a:gd name="connsiteX9" fmla="*/ 348285 w 440081"/>
                  <a:gd name="connsiteY9" fmla="*/ 220041 h 526478"/>
                  <a:gd name="connsiteX10" fmla="*/ 337486 w 440081"/>
                  <a:gd name="connsiteY10" fmla="*/ 168743 h 526478"/>
                  <a:gd name="connsiteX11" fmla="*/ 292938 w 440081"/>
                  <a:gd name="connsiteY11" fmla="*/ 213291 h 526478"/>
                  <a:gd name="connsiteX12" fmla="*/ 294288 w 440081"/>
                  <a:gd name="connsiteY12" fmla="*/ 220041 h 526478"/>
                  <a:gd name="connsiteX13" fmla="*/ 355035 w 440081"/>
                  <a:gd name="connsiteY13" fmla="*/ 394184 h 526478"/>
                  <a:gd name="connsiteX14" fmla="*/ 440082 w 440081"/>
                  <a:gd name="connsiteY14" fmla="*/ 220041 h 526478"/>
                  <a:gd name="connsiteX15" fmla="*/ 429282 w 440081"/>
                  <a:gd name="connsiteY15" fmla="*/ 151194 h 526478"/>
                  <a:gd name="connsiteX16" fmla="*/ 417133 w 440081"/>
                  <a:gd name="connsiteY16" fmla="*/ 163343 h 526478"/>
                  <a:gd name="connsiteX17" fmla="*/ 384734 w 440081"/>
                  <a:gd name="connsiteY17" fmla="*/ 176843 h 526478"/>
                  <a:gd name="connsiteX18" fmla="*/ 380684 w 440081"/>
                  <a:gd name="connsiteY18" fmla="*/ 176843 h 526478"/>
                  <a:gd name="connsiteX19" fmla="*/ 386084 w 440081"/>
                  <a:gd name="connsiteY19" fmla="*/ 220041 h 526478"/>
                  <a:gd name="connsiteX20" fmla="*/ 220041 w 440081"/>
                  <a:gd name="connsiteY20" fmla="*/ 386084 h 526478"/>
                  <a:gd name="connsiteX21" fmla="*/ 53998 w 440081"/>
                  <a:gd name="connsiteY21" fmla="*/ 220041 h 526478"/>
                  <a:gd name="connsiteX22" fmla="*/ 220041 w 440081"/>
                  <a:gd name="connsiteY22" fmla="*/ 53998 h 526478"/>
                  <a:gd name="connsiteX23" fmla="*/ 269989 w 440081"/>
                  <a:gd name="connsiteY23" fmla="*/ 62097 h 526478"/>
                  <a:gd name="connsiteX24" fmla="*/ 283488 w 440081"/>
                  <a:gd name="connsiteY24" fmla="*/ 29699 h 526478"/>
                  <a:gd name="connsiteX25" fmla="*/ 298338 w 440081"/>
                  <a:gd name="connsiteY25" fmla="*/ 14849 h 526478"/>
                  <a:gd name="connsiteX26" fmla="*/ 220041 w 440081"/>
                  <a:gd name="connsiteY26" fmla="*/ 0 h 526478"/>
                  <a:gd name="connsiteX27" fmla="*/ 0 w 440081"/>
                  <a:gd name="connsiteY27" fmla="*/ 220041 h 526478"/>
                  <a:gd name="connsiteX28" fmla="*/ 95846 w 440081"/>
                  <a:gd name="connsiteY28" fmla="*/ 402283 h 526478"/>
                  <a:gd name="connsiteX29" fmla="*/ 59397 w 440081"/>
                  <a:gd name="connsiteY29" fmla="*/ 499479 h 526478"/>
                  <a:gd name="connsiteX30" fmla="*/ 71547 w 440081"/>
                  <a:gd name="connsiteY30" fmla="*/ 525128 h 526478"/>
                  <a:gd name="connsiteX31" fmla="*/ 78297 w 440081"/>
                  <a:gd name="connsiteY31" fmla="*/ 526478 h 526478"/>
                  <a:gd name="connsiteX32" fmla="*/ 97196 w 440081"/>
                  <a:gd name="connsiteY32" fmla="*/ 512979 h 526478"/>
                  <a:gd name="connsiteX33" fmla="*/ 130944 w 440081"/>
                  <a:gd name="connsiteY33" fmla="*/ 422532 h 526478"/>
                  <a:gd name="connsiteX34" fmla="*/ 206541 w 440081"/>
                  <a:gd name="connsiteY34" fmla="*/ 440082 h 526478"/>
                  <a:gd name="connsiteX35" fmla="*/ 206541 w 440081"/>
                  <a:gd name="connsiteY35" fmla="*/ 506229 h 526478"/>
                  <a:gd name="connsiteX36" fmla="*/ 226790 w 440081"/>
                  <a:gd name="connsiteY36" fmla="*/ 526478 h 526478"/>
                  <a:gd name="connsiteX37" fmla="*/ 247040 w 440081"/>
                  <a:gd name="connsiteY37" fmla="*/ 506229 h 526478"/>
                  <a:gd name="connsiteX38" fmla="*/ 247040 w 440081"/>
                  <a:gd name="connsiteY38" fmla="*/ 438732 h 526478"/>
                  <a:gd name="connsiteX39" fmla="*/ 319936 w 440081"/>
                  <a:gd name="connsiteY39" fmla="*/ 415783 h 526478"/>
                  <a:gd name="connsiteX40" fmla="*/ 356385 w 440081"/>
                  <a:gd name="connsiteY40" fmla="*/ 512979 h 526478"/>
                  <a:gd name="connsiteX41" fmla="*/ 375284 w 440081"/>
                  <a:gd name="connsiteY41" fmla="*/ 526478 h 526478"/>
                  <a:gd name="connsiteX42" fmla="*/ 382034 w 440081"/>
                  <a:gd name="connsiteY42" fmla="*/ 525128 h 526478"/>
                  <a:gd name="connsiteX43" fmla="*/ 394183 w 440081"/>
                  <a:gd name="connsiteY43" fmla="*/ 499479 h 526478"/>
                  <a:gd name="connsiteX44" fmla="*/ 355035 w 440081"/>
                  <a:gd name="connsiteY44" fmla="*/ 394184 h 526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440081" h="526478">
                    <a:moveTo>
                      <a:pt x="294288" y="220041"/>
                    </a:moveTo>
                    <a:cubicBezTo>
                      <a:pt x="294288" y="263239"/>
                      <a:pt x="260539" y="298338"/>
                      <a:pt x="218691" y="298338"/>
                    </a:cubicBezTo>
                    <a:cubicBezTo>
                      <a:pt x="176843" y="298338"/>
                      <a:pt x="143094" y="263239"/>
                      <a:pt x="143094" y="220041"/>
                    </a:cubicBezTo>
                    <a:cubicBezTo>
                      <a:pt x="143094" y="176843"/>
                      <a:pt x="176843" y="141744"/>
                      <a:pt x="218691" y="141744"/>
                    </a:cubicBezTo>
                    <a:cubicBezTo>
                      <a:pt x="222741" y="141744"/>
                      <a:pt x="225440" y="141744"/>
                      <a:pt x="228140" y="143094"/>
                    </a:cubicBezTo>
                    <a:lnTo>
                      <a:pt x="271339" y="99896"/>
                    </a:lnTo>
                    <a:cubicBezTo>
                      <a:pt x="255139" y="91796"/>
                      <a:pt x="237590" y="87746"/>
                      <a:pt x="218691" y="87746"/>
                    </a:cubicBezTo>
                    <a:cubicBezTo>
                      <a:pt x="147144" y="87746"/>
                      <a:pt x="89096" y="147144"/>
                      <a:pt x="89096" y="220041"/>
                    </a:cubicBezTo>
                    <a:cubicBezTo>
                      <a:pt x="89096" y="292938"/>
                      <a:pt x="147144" y="352335"/>
                      <a:pt x="218691" y="352335"/>
                    </a:cubicBezTo>
                    <a:cubicBezTo>
                      <a:pt x="290238" y="352335"/>
                      <a:pt x="348285" y="292938"/>
                      <a:pt x="348285" y="220041"/>
                    </a:cubicBezTo>
                    <a:cubicBezTo>
                      <a:pt x="348285" y="201142"/>
                      <a:pt x="344236" y="183592"/>
                      <a:pt x="337486" y="168743"/>
                    </a:cubicBezTo>
                    <a:lnTo>
                      <a:pt x="292938" y="213291"/>
                    </a:lnTo>
                    <a:cubicBezTo>
                      <a:pt x="294288" y="214641"/>
                      <a:pt x="294288" y="217341"/>
                      <a:pt x="294288" y="220041"/>
                    </a:cubicBezTo>
                    <a:close/>
                    <a:moveTo>
                      <a:pt x="355035" y="394184"/>
                    </a:moveTo>
                    <a:cubicBezTo>
                      <a:pt x="406333" y="353685"/>
                      <a:pt x="440082" y="291588"/>
                      <a:pt x="440082" y="220041"/>
                    </a:cubicBezTo>
                    <a:cubicBezTo>
                      <a:pt x="440082" y="195742"/>
                      <a:pt x="436032" y="172793"/>
                      <a:pt x="429282" y="151194"/>
                    </a:cubicBezTo>
                    <a:lnTo>
                      <a:pt x="417133" y="163343"/>
                    </a:lnTo>
                    <a:cubicBezTo>
                      <a:pt x="407683" y="172793"/>
                      <a:pt x="396883" y="176843"/>
                      <a:pt x="384734" y="176843"/>
                    </a:cubicBezTo>
                    <a:cubicBezTo>
                      <a:pt x="383384" y="176843"/>
                      <a:pt x="382034" y="176843"/>
                      <a:pt x="380684" y="176843"/>
                    </a:cubicBezTo>
                    <a:cubicBezTo>
                      <a:pt x="384734" y="190342"/>
                      <a:pt x="386084" y="205191"/>
                      <a:pt x="386084" y="220041"/>
                    </a:cubicBezTo>
                    <a:cubicBezTo>
                      <a:pt x="386084" y="311837"/>
                      <a:pt x="311837" y="386084"/>
                      <a:pt x="220041" y="386084"/>
                    </a:cubicBezTo>
                    <a:cubicBezTo>
                      <a:pt x="128245" y="386084"/>
                      <a:pt x="53998" y="311837"/>
                      <a:pt x="53998" y="220041"/>
                    </a:cubicBezTo>
                    <a:cubicBezTo>
                      <a:pt x="53998" y="128245"/>
                      <a:pt x="128245" y="53998"/>
                      <a:pt x="220041" y="53998"/>
                    </a:cubicBezTo>
                    <a:cubicBezTo>
                      <a:pt x="237590" y="53998"/>
                      <a:pt x="253789" y="56698"/>
                      <a:pt x="269989" y="62097"/>
                    </a:cubicBezTo>
                    <a:cubicBezTo>
                      <a:pt x="269989" y="49948"/>
                      <a:pt x="275388" y="39148"/>
                      <a:pt x="283488" y="29699"/>
                    </a:cubicBezTo>
                    <a:lnTo>
                      <a:pt x="298338" y="14849"/>
                    </a:lnTo>
                    <a:cubicBezTo>
                      <a:pt x="274038" y="5400"/>
                      <a:pt x="247040" y="0"/>
                      <a:pt x="220041" y="0"/>
                    </a:cubicBezTo>
                    <a:cubicBezTo>
                      <a:pt x="98546" y="0"/>
                      <a:pt x="0" y="98546"/>
                      <a:pt x="0" y="220041"/>
                    </a:cubicBezTo>
                    <a:cubicBezTo>
                      <a:pt x="0" y="295638"/>
                      <a:pt x="37798" y="361785"/>
                      <a:pt x="95846" y="402283"/>
                    </a:cubicBezTo>
                    <a:lnTo>
                      <a:pt x="59397" y="499479"/>
                    </a:lnTo>
                    <a:cubicBezTo>
                      <a:pt x="55348" y="510279"/>
                      <a:pt x="60747" y="521078"/>
                      <a:pt x="71547" y="525128"/>
                    </a:cubicBezTo>
                    <a:cubicBezTo>
                      <a:pt x="74247" y="526478"/>
                      <a:pt x="76947" y="526478"/>
                      <a:pt x="78297" y="526478"/>
                    </a:cubicBezTo>
                    <a:cubicBezTo>
                      <a:pt x="86396" y="526478"/>
                      <a:pt x="94496" y="521078"/>
                      <a:pt x="97196" y="512979"/>
                    </a:cubicBezTo>
                    <a:lnTo>
                      <a:pt x="130944" y="422532"/>
                    </a:lnTo>
                    <a:cubicBezTo>
                      <a:pt x="153894" y="433332"/>
                      <a:pt x="179542" y="438732"/>
                      <a:pt x="206541" y="440082"/>
                    </a:cubicBezTo>
                    <a:lnTo>
                      <a:pt x="206541" y="506229"/>
                    </a:lnTo>
                    <a:cubicBezTo>
                      <a:pt x="206541" y="517028"/>
                      <a:pt x="215991" y="526478"/>
                      <a:pt x="226790" y="526478"/>
                    </a:cubicBezTo>
                    <a:cubicBezTo>
                      <a:pt x="237590" y="526478"/>
                      <a:pt x="247040" y="517028"/>
                      <a:pt x="247040" y="506229"/>
                    </a:cubicBezTo>
                    <a:lnTo>
                      <a:pt x="247040" y="438732"/>
                    </a:lnTo>
                    <a:cubicBezTo>
                      <a:pt x="272688" y="436032"/>
                      <a:pt x="298338" y="427932"/>
                      <a:pt x="319936" y="415783"/>
                    </a:cubicBezTo>
                    <a:lnTo>
                      <a:pt x="356385" y="512979"/>
                    </a:lnTo>
                    <a:cubicBezTo>
                      <a:pt x="359085" y="521078"/>
                      <a:pt x="367184" y="526478"/>
                      <a:pt x="375284" y="526478"/>
                    </a:cubicBezTo>
                    <a:cubicBezTo>
                      <a:pt x="377984" y="526478"/>
                      <a:pt x="380684" y="526478"/>
                      <a:pt x="382034" y="525128"/>
                    </a:cubicBezTo>
                    <a:cubicBezTo>
                      <a:pt x="392834" y="521078"/>
                      <a:pt x="398233" y="508929"/>
                      <a:pt x="394183" y="499479"/>
                    </a:cubicBezTo>
                    <a:lnTo>
                      <a:pt x="355035" y="394184"/>
                    </a:ln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511" name="知鱼25-2"/>
              <p:cNvSpPr/>
              <p:nvPr/>
            </p:nvSpPr>
            <p:spPr>
              <a:xfrm>
                <a:off x="5618947" y="1865966"/>
                <a:ext cx="267398" cy="261889"/>
              </a:xfrm>
              <a:custGeom>
                <a:avLst/>
                <a:gdLst>
                  <a:gd name="connsiteX0" fmla="*/ 259189 w 267398"/>
                  <a:gd name="connsiteY0" fmla="*/ 67497 h 261889"/>
                  <a:gd name="connsiteX1" fmla="*/ 221391 w 267398"/>
                  <a:gd name="connsiteY1" fmla="*/ 52648 h 261889"/>
                  <a:gd name="connsiteX2" fmla="*/ 214641 w 267398"/>
                  <a:gd name="connsiteY2" fmla="*/ 45898 h 261889"/>
                  <a:gd name="connsiteX3" fmla="*/ 199792 w 267398"/>
                  <a:gd name="connsiteY3" fmla="*/ 8100 h 261889"/>
                  <a:gd name="connsiteX4" fmla="*/ 187642 w 267398"/>
                  <a:gd name="connsiteY4" fmla="*/ 0 h 261889"/>
                  <a:gd name="connsiteX5" fmla="*/ 178192 w 267398"/>
                  <a:gd name="connsiteY5" fmla="*/ 4050 h 261889"/>
                  <a:gd name="connsiteX6" fmla="*/ 130944 w 267398"/>
                  <a:gd name="connsiteY6" fmla="*/ 51298 h 261889"/>
                  <a:gd name="connsiteX7" fmla="*/ 128245 w 267398"/>
                  <a:gd name="connsiteY7" fmla="*/ 64797 h 261889"/>
                  <a:gd name="connsiteX8" fmla="*/ 140394 w 267398"/>
                  <a:gd name="connsiteY8" fmla="*/ 97196 h 261889"/>
                  <a:gd name="connsiteX9" fmla="*/ 59397 w 267398"/>
                  <a:gd name="connsiteY9" fmla="*/ 178193 h 261889"/>
                  <a:gd name="connsiteX10" fmla="*/ 43198 w 267398"/>
                  <a:gd name="connsiteY10" fmla="*/ 175493 h 261889"/>
                  <a:gd name="connsiteX11" fmla="*/ 0 w 267398"/>
                  <a:gd name="connsiteY11" fmla="*/ 218691 h 261889"/>
                  <a:gd name="connsiteX12" fmla="*/ 43198 w 267398"/>
                  <a:gd name="connsiteY12" fmla="*/ 261889 h 261889"/>
                  <a:gd name="connsiteX13" fmla="*/ 86396 w 267398"/>
                  <a:gd name="connsiteY13" fmla="*/ 218691 h 261889"/>
                  <a:gd name="connsiteX14" fmla="*/ 83696 w 267398"/>
                  <a:gd name="connsiteY14" fmla="*/ 202492 h 261889"/>
                  <a:gd name="connsiteX15" fmla="*/ 161993 w 267398"/>
                  <a:gd name="connsiteY15" fmla="*/ 124195 h 261889"/>
                  <a:gd name="connsiteX16" fmla="*/ 203841 w 267398"/>
                  <a:gd name="connsiteY16" fmla="*/ 140394 h 261889"/>
                  <a:gd name="connsiteX17" fmla="*/ 207891 w 267398"/>
                  <a:gd name="connsiteY17" fmla="*/ 141744 h 261889"/>
                  <a:gd name="connsiteX18" fmla="*/ 217341 w 267398"/>
                  <a:gd name="connsiteY18" fmla="*/ 137694 h 261889"/>
                  <a:gd name="connsiteX19" fmla="*/ 264589 w 267398"/>
                  <a:gd name="connsiteY19" fmla="*/ 90446 h 261889"/>
                  <a:gd name="connsiteX20" fmla="*/ 259189 w 267398"/>
                  <a:gd name="connsiteY20" fmla="*/ 67497 h 26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7398" h="261889">
                    <a:moveTo>
                      <a:pt x="259189" y="67497"/>
                    </a:moveTo>
                    <a:lnTo>
                      <a:pt x="221391" y="52648"/>
                    </a:lnTo>
                    <a:cubicBezTo>
                      <a:pt x="217341" y="51298"/>
                      <a:pt x="215991" y="48598"/>
                      <a:pt x="214641" y="45898"/>
                    </a:cubicBezTo>
                    <a:lnTo>
                      <a:pt x="199792" y="8100"/>
                    </a:lnTo>
                    <a:cubicBezTo>
                      <a:pt x="198442" y="2700"/>
                      <a:pt x="193042" y="0"/>
                      <a:pt x="187642" y="0"/>
                    </a:cubicBezTo>
                    <a:cubicBezTo>
                      <a:pt x="184942" y="0"/>
                      <a:pt x="180892" y="1350"/>
                      <a:pt x="178192" y="4050"/>
                    </a:cubicBezTo>
                    <a:lnTo>
                      <a:pt x="130944" y="51298"/>
                    </a:lnTo>
                    <a:cubicBezTo>
                      <a:pt x="126895" y="55348"/>
                      <a:pt x="126895" y="60747"/>
                      <a:pt x="128245" y="64797"/>
                    </a:cubicBezTo>
                    <a:lnTo>
                      <a:pt x="140394" y="97196"/>
                    </a:lnTo>
                    <a:lnTo>
                      <a:pt x="59397" y="178193"/>
                    </a:lnTo>
                    <a:cubicBezTo>
                      <a:pt x="53998" y="175493"/>
                      <a:pt x="48598" y="175493"/>
                      <a:pt x="43198" y="175493"/>
                    </a:cubicBezTo>
                    <a:cubicBezTo>
                      <a:pt x="18899" y="175493"/>
                      <a:pt x="0" y="194392"/>
                      <a:pt x="0" y="218691"/>
                    </a:cubicBezTo>
                    <a:cubicBezTo>
                      <a:pt x="0" y="242990"/>
                      <a:pt x="18899" y="261889"/>
                      <a:pt x="43198" y="261889"/>
                    </a:cubicBezTo>
                    <a:cubicBezTo>
                      <a:pt x="67497" y="261889"/>
                      <a:pt x="86396" y="242990"/>
                      <a:pt x="86396" y="218691"/>
                    </a:cubicBezTo>
                    <a:cubicBezTo>
                      <a:pt x="86396" y="213291"/>
                      <a:pt x="85046" y="207891"/>
                      <a:pt x="83696" y="202492"/>
                    </a:cubicBezTo>
                    <a:lnTo>
                      <a:pt x="161993" y="124195"/>
                    </a:lnTo>
                    <a:lnTo>
                      <a:pt x="203841" y="140394"/>
                    </a:lnTo>
                    <a:cubicBezTo>
                      <a:pt x="205191" y="140394"/>
                      <a:pt x="206541" y="141744"/>
                      <a:pt x="207891" y="141744"/>
                    </a:cubicBezTo>
                    <a:cubicBezTo>
                      <a:pt x="210591" y="141744"/>
                      <a:pt x="214641" y="140394"/>
                      <a:pt x="217341" y="137694"/>
                    </a:cubicBezTo>
                    <a:lnTo>
                      <a:pt x="264589" y="90446"/>
                    </a:lnTo>
                    <a:cubicBezTo>
                      <a:pt x="269989" y="82347"/>
                      <a:pt x="267289" y="71547"/>
                      <a:pt x="259189" y="67497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512" name="知鱼34"/>
            <p:cNvGrpSpPr/>
            <p:nvPr/>
          </p:nvGrpSpPr>
          <p:grpSpPr>
            <a:xfrm>
              <a:off x="3230280" y="4948754"/>
              <a:ext cx="366404" cy="326793"/>
              <a:chOff x="8297703" y="5572912"/>
              <a:chExt cx="499479" cy="445481"/>
            </a:xfrm>
            <a:solidFill>
              <a:schemeClr val="bg1"/>
            </a:solidFill>
          </p:grpSpPr>
          <p:sp>
            <p:nvSpPr>
              <p:cNvPr id="513" name="知鱼34-1"/>
              <p:cNvSpPr/>
              <p:nvPr/>
            </p:nvSpPr>
            <p:spPr>
              <a:xfrm>
                <a:off x="8297703" y="5572912"/>
                <a:ext cx="485979" cy="445481"/>
              </a:xfrm>
              <a:custGeom>
                <a:avLst/>
                <a:gdLst>
                  <a:gd name="connsiteX0" fmla="*/ 431982 w 485979"/>
                  <a:gd name="connsiteY0" fmla="*/ 0 h 445481"/>
                  <a:gd name="connsiteX1" fmla="*/ 53998 w 485979"/>
                  <a:gd name="connsiteY1" fmla="*/ 0 h 445481"/>
                  <a:gd name="connsiteX2" fmla="*/ 0 w 485979"/>
                  <a:gd name="connsiteY2" fmla="*/ 53998 h 445481"/>
                  <a:gd name="connsiteX3" fmla="*/ 0 w 485979"/>
                  <a:gd name="connsiteY3" fmla="*/ 391484 h 445481"/>
                  <a:gd name="connsiteX4" fmla="*/ 53998 w 485979"/>
                  <a:gd name="connsiteY4" fmla="*/ 445481 h 445481"/>
                  <a:gd name="connsiteX5" fmla="*/ 318587 w 485979"/>
                  <a:gd name="connsiteY5" fmla="*/ 445481 h 445481"/>
                  <a:gd name="connsiteX6" fmla="*/ 283488 w 485979"/>
                  <a:gd name="connsiteY6" fmla="*/ 391484 h 445481"/>
                  <a:gd name="connsiteX7" fmla="*/ 67497 w 485979"/>
                  <a:gd name="connsiteY7" fmla="*/ 391484 h 445481"/>
                  <a:gd name="connsiteX8" fmla="*/ 53998 w 485979"/>
                  <a:gd name="connsiteY8" fmla="*/ 377984 h 445481"/>
                  <a:gd name="connsiteX9" fmla="*/ 53998 w 485979"/>
                  <a:gd name="connsiteY9" fmla="*/ 148494 h 445481"/>
                  <a:gd name="connsiteX10" fmla="*/ 67497 w 485979"/>
                  <a:gd name="connsiteY10" fmla="*/ 134994 h 445481"/>
                  <a:gd name="connsiteX11" fmla="*/ 418483 w 485979"/>
                  <a:gd name="connsiteY11" fmla="*/ 134994 h 445481"/>
                  <a:gd name="connsiteX12" fmla="*/ 431982 w 485979"/>
                  <a:gd name="connsiteY12" fmla="*/ 148494 h 445481"/>
                  <a:gd name="connsiteX13" fmla="*/ 431982 w 485979"/>
                  <a:gd name="connsiteY13" fmla="*/ 225441 h 445481"/>
                  <a:gd name="connsiteX14" fmla="*/ 485980 w 485979"/>
                  <a:gd name="connsiteY14" fmla="*/ 251090 h 445481"/>
                  <a:gd name="connsiteX15" fmla="*/ 485980 w 485979"/>
                  <a:gd name="connsiteY15" fmla="*/ 52648 h 445481"/>
                  <a:gd name="connsiteX16" fmla="*/ 431982 w 485979"/>
                  <a:gd name="connsiteY16" fmla="*/ 0 h 445481"/>
                  <a:gd name="connsiteX17" fmla="*/ 80997 w 485979"/>
                  <a:gd name="connsiteY17" fmla="*/ 94496 h 445481"/>
                  <a:gd name="connsiteX18" fmla="*/ 53998 w 485979"/>
                  <a:gd name="connsiteY18" fmla="*/ 67497 h 445481"/>
                  <a:gd name="connsiteX19" fmla="*/ 80997 w 485979"/>
                  <a:gd name="connsiteY19" fmla="*/ 40498 h 445481"/>
                  <a:gd name="connsiteX20" fmla="*/ 107996 w 485979"/>
                  <a:gd name="connsiteY20" fmla="*/ 67497 h 445481"/>
                  <a:gd name="connsiteX21" fmla="*/ 80997 w 485979"/>
                  <a:gd name="connsiteY21" fmla="*/ 94496 h 445481"/>
                  <a:gd name="connsiteX22" fmla="*/ 215991 w 485979"/>
                  <a:gd name="connsiteY22" fmla="*/ 87746 h 445481"/>
                  <a:gd name="connsiteX23" fmla="*/ 161993 w 485979"/>
                  <a:gd name="connsiteY23" fmla="*/ 87746 h 445481"/>
                  <a:gd name="connsiteX24" fmla="*/ 141744 w 485979"/>
                  <a:gd name="connsiteY24" fmla="*/ 67497 h 445481"/>
                  <a:gd name="connsiteX25" fmla="*/ 161993 w 485979"/>
                  <a:gd name="connsiteY25" fmla="*/ 47248 h 445481"/>
                  <a:gd name="connsiteX26" fmla="*/ 215991 w 485979"/>
                  <a:gd name="connsiteY26" fmla="*/ 47248 h 445481"/>
                  <a:gd name="connsiteX27" fmla="*/ 236240 w 485979"/>
                  <a:gd name="connsiteY27" fmla="*/ 67497 h 445481"/>
                  <a:gd name="connsiteX28" fmla="*/ 215991 w 485979"/>
                  <a:gd name="connsiteY28" fmla="*/ 87746 h 445481"/>
                  <a:gd name="connsiteX29" fmla="*/ 209241 w 485979"/>
                  <a:gd name="connsiteY29" fmla="*/ 306437 h 445481"/>
                  <a:gd name="connsiteX30" fmla="*/ 191692 w 485979"/>
                  <a:gd name="connsiteY30" fmla="*/ 323987 h 445481"/>
                  <a:gd name="connsiteX31" fmla="*/ 209241 w 485979"/>
                  <a:gd name="connsiteY31" fmla="*/ 341536 h 445481"/>
                  <a:gd name="connsiteX32" fmla="*/ 263239 w 485979"/>
                  <a:gd name="connsiteY32" fmla="*/ 341536 h 445481"/>
                  <a:gd name="connsiteX33" fmla="*/ 280788 w 485979"/>
                  <a:gd name="connsiteY33" fmla="*/ 323987 h 445481"/>
                  <a:gd name="connsiteX34" fmla="*/ 263239 w 485979"/>
                  <a:gd name="connsiteY34" fmla="*/ 306437 h 445481"/>
                  <a:gd name="connsiteX35" fmla="*/ 209241 w 485979"/>
                  <a:gd name="connsiteY35" fmla="*/ 306437 h 445481"/>
                  <a:gd name="connsiteX36" fmla="*/ 321287 w 485979"/>
                  <a:gd name="connsiteY36" fmla="*/ 256489 h 445481"/>
                  <a:gd name="connsiteX37" fmla="*/ 303737 w 485979"/>
                  <a:gd name="connsiteY37" fmla="*/ 238940 h 445481"/>
                  <a:gd name="connsiteX38" fmla="*/ 209241 w 485979"/>
                  <a:gd name="connsiteY38" fmla="*/ 238940 h 445481"/>
                  <a:gd name="connsiteX39" fmla="*/ 191692 w 485979"/>
                  <a:gd name="connsiteY39" fmla="*/ 256489 h 445481"/>
                  <a:gd name="connsiteX40" fmla="*/ 209241 w 485979"/>
                  <a:gd name="connsiteY40" fmla="*/ 274039 h 445481"/>
                  <a:gd name="connsiteX41" fmla="*/ 303737 w 485979"/>
                  <a:gd name="connsiteY41" fmla="*/ 274039 h 445481"/>
                  <a:gd name="connsiteX42" fmla="*/ 321287 w 485979"/>
                  <a:gd name="connsiteY42" fmla="*/ 256489 h 445481"/>
                  <a:gd name="connsiteX43" fmla="*/ 371235 w 485979"/>
                  <a:gd name="connsiteY43" fmla="*/ 171443 h 445481"/>
                  <a:gd name="connsiteX44" fmla="*/ 114745 w 485979"/>
                  <a:gd name="connsiteY44" fmla="*/ 171443 h 445481"/>
                  <a:gd name="connsiteX45" fmla="*/ 97196 w 485979"/>
                  <a:gd name="connsiteY45" fmla="*/ 188992 h 445481"/>
                  <a:gd name="connsiteX46" fmla="*/ 114745 w 485979"/>
                  <a:gd name="connsiteY46" fmla="*/ 206542 h 445481"/>
                  <a:gd name="connsiteX47" fmla="*/ 371235 w 485979"/>
                  <a:gd name="connsiteY47" fmla="*/ 206542 h 445481"/>
                  <a:gd name="connsiteX48" fmla="*/ 388784 w 485979"/>
                  <a:gd name="connsiteY48" fmla="*/ 188992 h 445481"/>
                  <a:gd name="connsiteX49" fmla="*/ 371235 w 485979"/>
                  <a:gd name="connsiteY49" fmla="*/ 171443 h 445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485979" h="445481">
                    <a:moveTo>
                      <a:pt x="431982" y="0"/>
                    </a:moveTo>
                    <a:lnTo>
                      <a:pt x="53998" y="0"/>
                    </a:lnTo>
                    <a:cubicBezTo>
                      <a:pt x="24299" y="0"/>
                      <a:pt x="0" y="24299"/>
                      <a:pt x="0" y="53998"/>
                    </a:cubicBezTo>
                    <a:lnTo>
                      <a:pt x="0" y="391484"/>
                    </a:lnTo>
                    <a:cubicBezTo>
                      <a:pt x="0" y="421183"/>
                      <a:pt x="24299" y="445481"/>
                      <a:pt x="53998" y="445481"/>
                    </a:cubicBezTo>
                    <a:lnTo>
                      <a:pt x="318587" y="445481"/>
                    </a:lnTo>
                    <a:cubicBezTo>
                      <a:pt x="302387" y="430632"/>
                      <a:pt x="290238" y="411733"/>
                      <a:pt x="283488" y="391484"/>
                    </a:cubicBezTo>
                    <a:lnTo>
                      <a:pt x="67497" y="391484"/>
                    </a:lnTo>
                    <a:cubicBezTo>
                      <a:pt x="59397" y="391484"/>
                      <a:pt x="53998" y="386084"/>
                      <a:pt x="53998" y="377984"/>
                    </a:cubicBezTo>
                    <a:lnTo>
                      <a:pt x="53998" y="148494"/>
                    </a:lnTo>
                    <a:cubicBezTo>
                      <a:pt x="53998" y="140394"/>
                      <a:pt x="59397" y="134994"/>
                      <a:pt x="67497" y="134994"/>
                    </a:cubicBezTo>
                    <a:lnTo>
                      <a:pt x="418483" y="134994"/>
                    </a:lnTo>
                    <a:cubicBezTo>
                      <a:pt x="426582" y="134994"/>
                      <a:pt x="431982" y="140394"/>
                      <a:pt x="431982" y="148494"/>
                    </a:cubicBezTo>
                    <a:lnTo>
                      <a:pt x="431982" y="225441"/>
                    </a:lnTo>
                    <a:cubicBezTo>
                      <a:pt x="452231" y="229490"/>
                      <a:pt x="471130" y="238940"/>
                      <a:pt x="485980" y="251090"/>
                    </a:cubicBezTo>
                    <a:lnTo>
                      <a:pt x="485980" y="52648"/>
                    </a:lnTo>
                    <a:cubicBezTo>
                      <a:pt x="485980" y="22949"/>
                      <a:pt x="461681" y="0"/>
                      <a:pt x="431982" y="0"/>
                    </a:cubicBezTo>
                    <a:close/>
                    <a:moveTo>
                      <a:pt x="80997" y="94496"/>
                    </a:moveTo>
                    <a:cubicBezTo>
                      <a:pt x="66147" y="94496"/>
                      <a:pt x="53998" y="82347"/>
                      <a:pt x="53998" y="67497"/>
                    </a:cubicBezTo>
                    <a:cubicBezTo>
                      <a:pt x="53998" y="52648"/>
                      <a:pt x="66147" y="40498"/>
                      <a:pt x="80997" y="40498"/>
                    </a:cubicBezTo>
                    <a:cubicBezTo>
                      <a:pt x="95846" y="40498"/>
                      <a:pt x="107996" y="52648"/>
                      <a:pt x="107996" y="67497"/>
                    </a:cubicBezTo>
                    <a:cubicBezTo>
                      <a:pt x="107996" y="82347"/>
                      <a:pt x="95846" y="94496"/>
                      <a:pt x="80997" y="94496"/>
                    </a:cubicBezTo>
                    <a:close/>
                    <a:moveTo>
                      <a:pt x="215991" y="87746"/>
                    </a:moveTo>
                    <a:lnTo>
                      <a:pt x="161993" y="87746"/>
                    </a:lnTo>
                    <a:cubicBezTo>
                      <a:pt x="151194" y="87746"/>
                      <a:pt x="141744" y="78297"/>
                      <a:pt x="141744" y="67497"/>
                    </a:cubicBezTo>
                    <a:cubicBezTo>
                      <a:pt x="141744" y="56698"/>
                      <a:pt x="151194" y="47248"/>
                      <a:pt x="161993" y="47248"/>
                    </a:cubicBezTo>
                    <a:lnTo>
                      <a:pt x="215991" y="47248"/>
                    </a:lnTo>
                    <a:cubicBezTo>
                      <a:pt x="226791" y="47248"/>
                      <a:pt x="236240" y="56698"/>
                      <a:pt x="236240" y="67497"/>
                    </a:cubicBezTo>
                    <a:cubicBezTo>
                      <a:pt x="236240" y="78297"/>
                      <a:pt x="226791" y="87746"/>
                      <a:pt x="215991" y="87746"/>
                    </a:cubicBezTo>
                    <a:close/>
                    <a:moveTo>
                      <a:pt x="209241" y="306437"/>
                    </a:moveTo>
                    <a:cubicBezTo>
                      <a:pt x="199792" y="306437"/>
                      <a:pt x="191692" y="314537"/>
                      <a:pt x="191692" y="323987"/>
                    </a:cubicBezTo>
                    <a:cubicBezTo>
                      <a:pt x="191692" y="333436"/>
                      <a:pt x="199792" y="341536"/>
                      <a:pt x="209241" y="341536"/>
                    </a:cubicBezTo>
                    <a:lnTo>
                      <a:pt x="263239" y="341536"/>
                    </a:lnTo>
                    <a:cubicBezTo>
                      <a:pt x="272689" y="341536"/>
                      <a:pt x="280788" y="333436"/>
                      <a:pt x="280788" y="323987"/>
                    </a:cubicBezTo>
                    <a:cubicBezTo>
                      <a:pt x="280788" y="314537"/>
                      <a:pt x="272689" y="306437"/>
                      <a:pt x="263239" y="306437"/>
                    </a:cubicBezTo>
                    <a:lnTo>
                      <a:pt x="209241" y="306437"/>
                    </a:lnTo>
                    <a:close/>
                    <a:moveTo>
                      <a:pt x="321287" y="256489"/>
                    </a:moveTo>
                    <a:cubicBezTo>
                      <a:pt x="321287" y="247040"/>
                      <a:pt x="313187" y="238940"/>
                      <a:pt x="303737" y="238940"/>
                    </a:cubicBezTo>
                    <a:lnTo>
                      <a:pt x="209241" y="238940"/>
                    </a:lnTo>
                    <a:cubicBezTo>
                      <a:pt x="199792" y="238940"/>
                      <a:pt x="191692" y="247040"/>
                      <a:pt x="191692" y="256489"/>
                    </a:cubicBezTo>
                    <a:cubicBezTo>
                      <a:pt x="191692" y="265939"/>
                      <a:pt x="199792" y="274039"/>
                      <a:pt x="209241" y="274039"/>
                    </a:cubicBezTo>
                    <a:lnTo>
                      <a:pt x="303737" y="274039"/>
                    </a:lnTo>
                    <a:cubicBezTo>
                      <a:pt x="313187" y="272689"/>
                      <a:pt x="321287" y="264589"/>
                      <a:pt x="321287" y="256489"/>
                    </a:cubicBezTo>
                    <a:close/>
                    <a:moveTo>
                      <a:pt x="371235" y="171443"/>
                    </a:moveTo>
                    <a:lnTo>
                      <a:pt x="114745" y="171443"/>
                    </a:lnTo>
                    <a:cubicBezTo>
                      <a:pt x="105296" y="171443"/>
                      <a:pt x="97196" y="179543"/>
                      <a:pt x="97196" y="188992"/>
                    </a:cubicBezTo>
                    <a:cubicBezTo>
                      <a:pt x="97196" y="198442"/>
                      <a:pt x="105296" y="206542"/>
                      <a:pt x="114745" y="206542"/>
                    </a:cubicBezTo>
                    <a:lnTo>
                      <a:pt x="371235" y="206542"/>
                    </a:lnTo>
                    <a:cubicBezTo>
                      <a:pt x="380684" y="206542"/>
                      <a:pt x="388784" y="198442"/>
                      <a:pt x="388784" y="188992"/>
                    </a:cubicBezTo>
                    <a:cubicBezTo>
                      <a:pt x="388784" y="179543"/>
                      <a:pt x="380684" y="171443"/>
                      <a:pt x="371235" y="171443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514" name="知鱼34-2"/>
              <p:cNvSpPr/>
              <p:nvPr/>
            </p:nvSpPr>
            <p:spPr>
              <a:xfrm>
                <a:off x="8398949" y="5822652"/>
                <a:ext cx="398233" cy="195741"/>
              </a:xfrm>
              <a:custGeom>
                <a:avLst/>
                <a:gdLst>
                  <a:gd name="connsiteX0" fmla="*/ 47248 w 398233"/>
                  <a:gd name="connsiteY0" fmla="*/ 0 h 195741"/>
                  <a:gd name="connsiteX1" fmla="*/ 13499 w 398233"/>
                  <a:gd name="connsiteY1" fmla="*/ 0 h 195741"/>
                  <a:gd name="connsiteX2" fmla="*/ 0 w 398233"/>
                  <a:gd name="connsiteY2" fmla="*/ 13499 h 195741"/>
                  <a:gd name="connsiteX3" fmla="*/ 0 w 398233"/>
                  <a:gd name="connsiteY3" fmla="*/ 67497 h 195741"/>
                  <a:gd name="connsiteX4" fmla="*/ 13499 w 398233"/>
                  <a:gd name="connsiteY4" fmla="*/ 80997 h 195741"/>
                  <a:gd name="connsiteX5" fmla="*/ 47248 w 398233"/>
                  <a:gd name="connsiteY5" fmla="*/ 80997 h 195741"/>
                  <a:gd name="connsiteX6" fmla="*/ 60747 w 398233"/>
                  <a:gd name="connsiteY6" fmla="*/ 67497 h 195741"/>
                  <a:gd name="connsiteX7" fmla="*/ 60747 w 398233"/>
                  <a:gd name="connsiteY7" fmla="*/ 13499 h 195741"/>
                  <a:gd name="connsiteX8" fmla="*/ 47248 w 398233"/>
                  <a:gd name="connsiteY8" fmla="*/ 0 h 195741"/>
                  <a:gd name="connsiteX9" fmla="*/ 303737 w 398233"/>
                  <a:gd name="connsiteY9" fmla="*/ 6750 h 195741"/>
                  <a:gd name="connsiteX10" fmla="*/ 209241 w 398233"/>
                  <a:gd name="connsiteY10" fmla="*/ 101246 h 195741"/>
                  <a:gd name="connsiteX11" fmla="*/ 303737 w 398233"/>
                  <a:gd name="connsiteY11" fmla="*/ 195742 h 195741"/>
                  <a:gd name="connsiteX12" fmla="*/ 398234 w 398233"/>
                  <a:gd name="connsiteY12" fmla="*/ 101246 h 195741"/>
                  <a:gd name="connsiteX13" fmla="*/ 303737 w 398233"/>
                  <a:gd name="connsiteY13" fmla="*/ 6750 h 195741"/>
                  <a:gd name="connsiteX14" fmla="*/ 290238 w 398233"/>
                  <a:gd name="connsiteY14" fmla="*/ 144444 h 195741"/>
                  <a:gd name="connsiteX15" fmla="*/ 247040 w 398233"/>
                  <a:gd name="connsiteY15" fmla="*/ 101246 h 195741"/>
                  <a:gd name="connsiteX16" fmla="*/ 267289 w 398233"/>
                  <a:gd name="connsiteY16" fmla="*/ 80997 h 195741"/>
                  <a:gd name="connsiteX17" fmla="*/ 290238 w 398233"/>
                  <a:gd name="connsiteY17" fmla="*/ 103946 h 195741"/>
                  <a:gd name="connsiteX18" fmla="*/ 338836 w 398233"/>
                  <a:gd name="connsiteY18" fmla="*/ 55348 h 195741"/>
                  <a:gd name="connsiteX19" fmla="*/ 357735 w 398233"/>
                  <a:gd name="connsiteY19" fmla="*/ 74247 h 195741"/>
                  <a:gd name="connsiteX20" fmla="*/ 290238 w 398233"/>
                  <a:gd name="connsiteY20" fmla="*/ 144444 h 195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8233" h="195741">
                    <a:moveTo>
                      <a:pt x="47248" y="0"/>
                    </a:moveTo>
                    <a:lnTo>
                      <a:pt x="13499" y="0"/>
                    </a:lnTo>
                    <a:cubicBezTo>
                      <a:pt x="5400" y="0"/>
                      <a:pt x="0" y="5400"/>
                      <a:pt x="0" y="13499"/>
                    </a:cubicBezTo>
                    <a:lnTo>
                      <a:pt x="0" y="67497"/>
                    </a:lnTo>
                    <a:cubicBezTo>
                      <a:pt x="0" y="75597"/>
                      <a:pt x="5400" y="80997"/>
                      <a:pt x="13499" y="80997"/>
                    </a:cubicBezTo>
                    <a:lnTo>
                      <a:pt x="47248" y="80997"/>
                    </a:lnTo>
                    <a:cubicBezTo>
                      <a:pt x="55348" y="80997"/>
                      <a:pt x="60747" y="75597"/>
                      <a:pt x="60747" y="67497"/>
                    </a:cubicBezTo>
                    <a:lnTo>
                      <a:pt x="60747" y="13499"/>
                    </a:lnTo>
                    <a:cubicBezTo>
                      <a:pt x="60747" y="5400"/>
                      <a:pt x="55348" y="0"/>
                      <a:pt x="47248" y="0"/>
                    </a:cubicBezTo>
                    <a:close/>
                    <a:moveTo>
                      <a:pt x="303737" y="6750"/>
                    </a:moveTo>
                    <a:cubicBezTo>
                      <a:pt x="251090" y="6750"/>
                      <a:pt x="209241" y="48598"/>
                      <a:pt x="209241" y="101246"/>
                    </a:cubicBezTo>
                    <a:cubicBezTo>
                      <a:pt x="209241" y="153894"/>
                      <a:pt x="251090" y="195742"/>
                      <a:pt x="303737" y="195742"/>
                    </a:cubicBezTo>
                    <a:cubicBezTo>
                      <a:pt x="356385" y="195742"/>
                      <a:pt x="398234" y="153894"/>
                      <a:pt x="398234" y="101246"/>
                    </a:cubicBezTo>
                    <a:cubicBezTo>
                      <a:pt x="398234" y="48598"/>
                      <a:pt x="356385" y="6750"/>
                      <a:pt x="303737" y="6750"/>
                    </a:cubicBezTo>
                    <a:close/>
                    <a:moveTo>
                      <a:pt x="290238" y="144444"/>
                    </a:moveTo>
                    <a:lnTo>
                      <a:pt x="247040" y="101246"/>
                    </a:lnTo>
                    <a:lnTo>
                      <a:pt x="267289" y="80997"/>
                    </a:lnTo>
                    <a:lnTo>
                      <a:pt x="290238" y="103946"/>
                    </a:lnTo>
                    <a:lnTo>
                      <a:pt x="338836" y="55348"/>
                    </a:lnTo>
                    <a:lnTo>
                      <a:pt x="357735" y="74247"/>
                    </a:lnTo>
                    <a:lnTo>
                      <a:pt x="290238" y="144444"/>
                    </a:ln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515" name="知鱼52"/>
            <p:cNvGrpSpPr/>
            <p:nvPr/>
          </p:nvGrpSpPr>
          <p:grpSpPr>
            <a:xfrm>
              <a:off x="8553782" y="4943295"/>
              <a:ext cx="376307" cy="349569"/>
              <a:chOff x="8290953" y="2802827"/>
              <a:chExt cx="512978" cy="476530"/>
            </a:xfrm>
            <a:solidFill>
              <a:schemeClr val="bg1"/>
            </a:solidFill>
          </p:grpSpPr>
          <p:sp>
            <p:nvSpPr>
              <p:cNvPr id="516" name="知鱼52-1"/>
              <p:cNvSpPr/>
              <p:nvPr/>
            </p:nvSpPr>
            <p:spPr>
              <a:xfrm>
                <a:off x="8420548" y="2802827"/>
                <a:ext cx="253789" cy="79646"/>
              </a:xfrm>
              <a:custGeom>
                <a:avLst/>
                <a:gdLst>
                  <a:gd name="connsiteX0" fmla="*/ 207891 w 253789"/>
                  <a:gd name="connsiteY0" fmla="*/ 0 h 79646"/>
                  <a:gd name="connsiteX1" fmla="*/ 45898 w 253789"/>
                  <a:gd name="connsiteY1" fmla="*/ 0 h 79646"/>
                  <a:gd name="connsiteX2" fmla="*/ 0 w 253789"/>
                  <a:gd name="connsiteY2" fmla="*/ 45898 h 79646"/>
                  <a:gd name="connsiteX3" fmla="*/ 0 w 253789"/>
                  <a:gd name="connsiteY3" fmla="*/ 79647 h 79646"/>
                  <a:gd name="connsiteX4" fmla="*/ 45898 w 253789"/>
                  <a:gd name="connsiteY4" fmla="*/ 79647 h 79646"/>
                  <a:gd name="connsiteX5" fmla="*/ 45898 w 253789"/>
                  <a:gd name="connsiteY5" fmla="*/ 45898 h 79646"/>
                  <a:gd name="connsiteX6" fmla="*/ 207891 w 253789"/>
                  <a:gd name="connsiteY6" fmla="*/ 45898 h 79646"/>
                  <a:gd name="connsiteX7" fmla="*/ 207891 w 253789"/>
                  <a:gd name="connsiteY7" fmla="*/ 79647 h 79646"/>
                  <a:gd name="connsiteX8" fmla="*/ 253789 w 253789"/>
                  <a:gd name="connsiteY8" fmla="*/ 79647 h 79646"/>
                  <a:gd name="connsiteX9" fmla="*/ 253789 w 253789"/>
                  <a:gd name="connsiteY9" fmla="*/ 45898 h 79646"/>
                  <a:gd name="connsiteX10" fmla="*/ 207891 w 253789"/>
                  <a:gd name="connsiteY10" fmla="*/ 0 h 79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3789" h="79646">
                    <a:moveTo>
                      <a:pt x="207891" y="0"/>
                    </a:moveTo>
                    <a:lnTo>
                      <a:pt x="45898" y="0"/>
                    </a:lnTo>
                    <a:cubicBezTo>
                      <a:pt x="20249" y="0"/>
                      <a:pt x="0" y="20249"/>
                      <a:pt x="0" y="45898"/>
                    </a:cubicBezTo>
                    <a:lnTo>
                      <a:pt x="0" y="79647"/>
                    </a:lnTo>
                    <a:lnTo>
                      <a:pt x="45898" y="79647"/>
                    </a:lnTo>
                    <a:lnTo>
                      <a:pt x="45898" y="45898"/>
                    </a:lnTo>
                    <a:lnTo>
                      <a:pt x="207891" y="45898"/>
                    </a:lnTo>
                    <a:lnTo>
                      <a:pt x="207891" y="79647"/>
                    </a:lnTo>
                    <a:lnTo>
                      <a:pt x="253789" y="79647"/>
                    </a:lnTo>
                    <a:lnTo>
                      <a:pt x="253789" y="45898"/>
                    </a:lnTo>
                    <a:cubicBezTo>
                      <a:pt x="253789" y="20249"/>
                      <a:pt x="233540" y="0"/>
                      <a:pt x="207891" y="0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517" name="知鱼52-2"/>
              <p:cNvSpPr/>
              <p:nvPr/>
            </p:nvSpPr>
            <p:spPr>
              <a:xfrm>
                <a:off x="8290953" y="2914873"/>
                <a:ext cx="512978" cy="364484"/>
              </a:xfrm>
              <a:custGeom>
                <a:avLst/>
                <a:gdLst>
                  <a:gd name="connsiteX0" fmla="*/ 276739 w 512978"/>
                  <a:gd name="connsiteY0" fmla="*/ 249740 h 364484"/>
                  <a:gd name="connsiteX1" fmla="*/ 276739 w 512978"/>
                  <a:gd name="connsiteY1" fmla="*/ 259189 h 364484"/>
                  <a:gd name="connsiteX2" fmla="*/ 256489 w 512978"/>
                  <a:gd name="connsiteY2" fmla="*/ 279439 h 364484"/>
                  <a:gd name="connsiteX3" fmla="*/ 236240 w 512978"/>
                  <a:gd name="connsiteY3" fmla="*/ 259189 h 364484"/>
                  <a:gd name="connsiteX4" fmla="*/ 236240 w 512978"/>
                  <a:gd name="connsiteY4" fmla="*/ 249740 h 364484"/>
                  <a:gd name="connsiteX5" fmla="*/ 53998 w 512978"/>
                  <a:gd name="connsiteY5" fmla="*/ 249740 h 364484"/>
                  <a:gd name="connsiteX6" fmla="*/ 26999 w 512978"/>
                  <a:gd name="connsiteY6" fmla="*/ 245690 h 364484"/>
                  <a:gd name="connsiteX7" fmla="*/ 26999 w 512978"/>
                  <a:gd name="connsiteY7" fmla="*/ 337486 h 364484"/>
                  <a:gd name="connsiteX8" fmla="*/ 53998 w 512978"/>
                  <a:gd name="connsiteY8" fmla="*/ 364485 h 364484"/>
                  <a:gd name="connsiteX9" fmla="*/ 458981 w 512978"/>
                  <a:gd name="connsiteY9" fmla="*/ 364485 h 364484"/>
                  <a:gd name="connsiteX10" fmla="*/ 485980 w 512978"/>
                  <a:gd name="connsiteY10" fmla="*/ 337486 h 364484"/>
                  <a:gd name="connsiteX11" fmla="*/ 485980 w 512978"/>
                  <a:gd name="connsiteY11" fmla="*/ 245690 h 364484"/>
                  <a:gd name="connsiteX12" fmla="*/ 458981 w 512978"/>
                  <a:gd name="connsiteY12" fmla="*/ 249740 h 364484"/>
                  <a:gd name="connsiteX13" fmla="*/ 276739 w 512978"/>
                  <a:gd name="connsiteY13" fmla="*/ 249740 h 364484"/>
                  <a:gd name="connsiteX14" fmla="*/ 485980 w 512978"/>
                  <a:gd name="connsiteY14" fmla="*/ 0 h 364484"/>
                  <a:gd name="connsiteX15" fmla="*/ 26999 w 512978"/>
                  <a:gd name="connsiteY15" fmla="*/ 0 h 364484"/>
                  <a:gd name="connsiteX16" fmla="*/ 0 w 512978"/>
                  <a:gd name="connsiteY16" fmla="*/ 26999 h 364484"/>
                  <a:gd name="connsiteX17" fmla="*/ 0 w 512978"/>
                  <a:gd name="connsiteY17" fmla="*/ 161993 h 364484"/>
                  <a:gd name="connsiteX18" fmla="*/ 53998 w 512978"/>
                  <a:gd name="connsiteY18" fmla="*/ 215991 h 364484"/>
                  <a:gd name="connsiteX19" fmla="*/ 236240 w 512978"/>
                  <a:gd name="connsiteY19" fmla="*/ 215991 h 364484"/>
                  <a:gd name="connsiteX20" fmla="*/ 236240 w 512978"/>
                  <a:gd name="connsiteY20" fmla="*/ 199792 h 364484"/>
                  <a:gd name="connsiteX21" fmla="*/ 256489 w 512978"/>
                  <a:gd name="connsiteY21" fmla="*/ 179543 h 364484"/>
                  <a:gd name="connsiteX22" fmla="*/ 276739 w 512978"/>
                  <a:gd name="connsiteY22" fmla="*/ 199792 h 364484"/>
                  <a:gd name="connsiteX23" fmla="*/ 276739 w 512978"/>
                  <a:gd name="connsiteY23" fmla="*/ 215991 h 364484"/>
                  <a:gd name="connsiteX24" fmla="*/ 458981 w 512978"/>
                  <a:gd name="connsiteY24" fmla="*/ 215991 h 364484"/>
                  <a:gd name="connsiteX25" fmla="*/ 512979 w 512978"/>
                  <a:gd name="connsiteY25" fmla="*/ 161993 h 364484"/>
                  <a:gd name="connsiteX26" fmla="*/ 512979 w 512978"/>
                  <a:gd name="connsiteY26" fmla="*/ 26999 h 364484"/>
                  <a:gd name="connsiteX27" fmla="*/ 485980 w 512978"/>
                  <a:gd name="connsiteY27" fmla="*/ 0 h 364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12978" h="364484">
                    <a:moveTo>
                      <a:pt x="276739" y="249740"/>
                    </a:moveTo>
                    <a:lnTo>
                      <a:pt x="276739" y="259189"/>
                    </a:lnTo>
                    <a:cubicBezTo>
                      <a:pt x="276739" y="269989"/>
                      <a:pt x="267289" y="279439"/>
                      <a:pt x="256489" y="279439"/>
                    </a:cubicBezTo>
                    <a:cubicBezTo>
                      <a:pt x="245690" y="279439"/>
                      <a:pt x="236240" y="269989"/>
                      <a:pt x="236240" y="259189"/>
                    </a:cubicBezTo>
                    <a:lnTo>
                      <a:pt x="236240" y="249740"/>
                    </a:lnTo>
                    <a:lnTo>
                      <a:pt x="53998" y="249740"/>
                    </a:lnTo>
                    <a:cubicBezTo>
                      <a:pt x="44548" y="249740"/>
                      <a:pt x="35099" y="248390"/>
                      <a:pt x="26999" y="245690"/>
                    </a:cubicBezTo>
                    <a:lnTo>
                      <a:pt x="26999" y="337486"/>
                    </a:lnTo>
                    <a:cubicBezTo>
                      <a:pt x="26999" y="352335"/>
                      <a:pt x="39148" y="364485"/>
                      <a:pt x="53998" y="364485"/>
                    </a:cubicBezTo>
                    <a:lnTo>
                      <a:pt x="458981" y="364485"/>
                    </a:lnTo>
                    <a:cubicBezTo>
                      <a:pt x="473830" y="364485"/>
                      <a:pt x="485980" y="352335"/>
                      <a:pt x="485980" y="337486"/>
                    </a:cubicBezTo>
                    <a:lnTo>
                      <a:pt x="485980" y="245690"/>
                    </a:lnTo>
                    <a:cubicBezTo>
                      <a:pt x="477880" y="248390"/>
                      <a:pt x="468431" y="249740"/>
                      <a:pt x="458981" y="249740"/>
                    </a:cubicBezTo>
                    <a:lnTo>
                      <a:pt x="276739" y="249740"/>
                    </a:lnTo>
                    <a:close/>
                    <a:moveTo>
                      <a:pt x="485980" y="0"/>
                    </a:moveTo>
                    <a:lnTo>
                      <a:pt x="26999" y="0"/>
                    </a:lnTo>
                    <a:cubicBezTo>
                      <a:pt x="12149" y="0"/>
                      <a:pt x="0" y="12150"/>
                      <a:pt x="0" y="26999"/>
                    </a:cubicBezTo>
                    <a:lnTo>
                      <a:pt x="0" y="161993"/>
                    </a:lnTo>
                    <a:cubicBezTo>
                      <a:pt x="0" y="191692"/>
                      <a:pt x="24299" y="215991"/>
                      <a:pt x="53998" y="215991"/>
                    </a:cubicBezTo>
                    <a:lnTo>
                      <a:pt x="236240" y="215991"/>
                    </a:lnTo>
                    <a:lnTo>
                      <a:pt x="236240" y="199792"/>
                    </a:lnTo>
                    <a:cubicBezTo>
                      <a:pt x="236240" y="188992"/>
                      <a:pt x="245690" y="179543"/>
                      <a:pt x="256489" y="179543"/>
                    </a:cubicBezTo>
                    <a:cubicBezTo>
                      <a:pt x="267289" y="179543"/>
                      <a:pt x="276739" y="188992"/>
                      <a:pt x="276739" y="199792"/>
                    </a:cubicBezTo>
                    <a:lnTo>
                      <a:pt x="276739" y="215991"/>
                    </a:lnTo>
                    <a:lnTo>
                      <a:pt x="458981" y="215991"/>
                    </a:lnTo>
                    <a:cubicBezTo>
                      <a:pt x="488680" y="215991"/>
                      <a:pt x="512979" y="191692"/>
                      <a:pt x="512979" y="161993"/>
                    </a:cubicBezTo>
                    <a:lnTo>
                      <a:pt x="512979" y="26999"/>
                    </a:lnTo>
                    <a:cubicBezTo>
                      <a:pt x="512979" y="12150"/>
                      <a:pt x="500829" y="0"/>
                      <a:pt x="485980" y="0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518" name="知鱼60"/>
            <p:cNvGrpSpPr/>
            <p:nvPr/>
          </p:nvGrpSpPr>
          <p:grpSpPr>
            <a:xfrm>
              <a:off x="2492855" y="3285283"/>
              <a:ext cx="415919" cy="361454"/>
              <a:chOff x="6428031" y="1876766"/>
              <a:chExt cx="566976" cy="492729"/>
            </a:xfrm>
            <a:solidFill>
              <a:schemeClr val="bg1"/>
            </a:solidFill>
          </p:grpSpPr>
          <p:sp>
            <p:nvSpPr>
              <p:cNvPr id="519" name="知鱼60-1"/>
              <p:cNvSpPr/>
              <p:nvPr/>
            </p:nvSpPr>
            <p:spPr>
              <a:xfrm>
                <a:off x="6428031" y="1876766"/>
                <a:ext cx="566976" cy="492729"/>
              </a:xfrm>
              <a:custGeom>
                <a:avLst/>
                <a:gdLst>
                  <a:gd name="connsiteX0" fmla="*/ 539978 w 566976"/>
                  <a:gd name="connsiteY0" fmla="*/ 0 h 492729"/>
                  <a:gd name="connsiteX1" fmla="*/ 26999 w 566976"/>
                  <a:gd name="connsiteY1" fmla="*/ 0 h 492729"/>
                  <a:gd name="connsiteX2" fmla="*/ 0 w 566976"/>
                  <a:gd name="connsiteY2" fmla="*/ 26999 h 492729"/>
                  <a:gd name="connsiteX3" fmla="*/ 0 w 566976"/>
                  <a:gd name="connsiteY3" fmla="*/ 364485 h 492729"/>
                  <a:gd name="connsiteX4" fmla="*/ 26999 w 566976"/>
                  <a:gd name="connsiteY4" fmla="*/ 391484 h 492729"/>
                  <a:gd name="connsiteX5" fmla="*/ 228141 w 566976"/>
                  <a:gd name="connsiteY5" fmla="*/ 391484 h 492729"/>
                  <a:gd name="connsiteX6" fmla="*/ 217341 w 566976"/>
                  <a:gd name="connsiteY6" fmla="*/ 452231 h 492729"/>
                  <a:gd name="connsiteX7" fmla="*/ 168743 w 566976"/>
                  <a:gd name="connsiteY7" fmla="*/ 452231 h 492729"/>
                  <a:gd name="connsiteX8" fmla="*/ 148494 w 566976"/>
                  <a:gd name="connsiteY8" fmla="*/ 472480 h 492729"/>
                  <a:gd name="connsiteX9" fmla="*/ 168743 w 566976"/>
                  <a:gd name="connsiteY9" fmla="*/ 492730 h 492729"/>
                  <a:gd name="connsiteX10" fmla="*/ 398234 w 566976"/>
                  <a:gd name="connsiteY10" fmla="*/ 492730 h 492729"/>
                  <a:gd name="connsiteX11" fmla="*/ 418483 w 566976"/>
                  <a:gd name="connsiteY11" fmla="*/ 472480 h 492729"/>
                  <a:gd name="connsiteX12" fmla="*/ 398234 w 566976"/>
                  <a:gd name="connsiteY12" fmla="*/ 452231 h 492729"/>
                  <a:gd name="connsiteX13" fmla="*/ 348286 w 566976"/>
                  <a:gd name="connsiteY13" fmla="*/ 452231 h 492729"/>
                  <a:gd name="connsiteX14" fmla="*/ 338836 w 566976"/>
                  <a:gd name="connsiteY14" fmla="*/ 391484 h 492729"/>
                  <a:gd name="connsiteX15" fmla="*/ 539978 w 566976"/>
                  <a:gd name="connsiteY15" fmla="*/ 391484 h 492729"/>
                  <a:gd name="connsiteX16" fmla="*/ 566977 w 566976"/>
                  <a:gd name="connsiteY16" fmla="*/ 364485 h 492729"/>
                  <a:gd name="connsiteX17" fmla="*/ 566977 w 566976"/>
                  <a:gd name="connsiteY17" fmla="*/ 26999 h 492729"/>
                  <a:gd name="connsiteX18" fmla="*/ 539978 w 566976"/>
                  <a:gd name="connsiteY18" fmla="*/ 0 h 492729"/>
                  <a:gd name="connsiteX19" fmla="*/ 283488 w 566976"/>
                  <a:gd name="connsiteY19" fmla="*/ 371235 h 492729"/>
                  <a:gd name="connsiteX20" fmla="*/ 263239 w 566976"/>
                  <a:gd name="connsiteY20" fmla="*/ 350985 h 492729"/>
                  <a:gd name="connsiteX21" fmla="*/ 283488 w 566976"/>
                  <a:gd name="connsiteY21" fmla="*/ 330736 h 492729"/>
                  <a:gd name="connsiteX22" fmla="*/ 303737 w 566976"/>
                  <a:gd name="connsiteY22" fmla="*/ 350985 h 492729"/>
                  <a:gd name="connsiteX23" fmla="*/ 283488 w 566976"/>
                  <a:gd name="connsiteY23" fmla="*/ 371235 h 492729"/>
                  <a:gd name="connsiteX24" fmla="*/ 512979 w 566976"/>
                  <a:gd name="connsiteY24" fmla="*/ 296988 h 492729"/>
                  <a:gd name="connsiteX25" fmla="*/ 53998 w 566976"/>
                  <a:gd name="connsiteY25" fmla="*/ 296988 h 492729"/>
                  <a:gd name="connsiteX26" fmla="*/ 53998 w 566976"/>
                  <a:gd name="connsiteY26" fmla="*/ 53998 h 492729"/>
                  <a:gd name="connsiteX27" fmla="*/ 512979 w 566976"/>
                  <a:gd name="connsiteY27" fmla="*/ 53998 h 492729"/>
                  <a:gd name="connsiteX28" fmla="*/ 512979 w 566976"/>
                  <a:gd name="connsiteY28" fmla="*/ 296988 h 492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66976" h="492729">
                    <a:moveTo>
                      <a:pt x="539978" y="0"/>
                    </a:moveTo>
                    <a:lnTo>
                      <a:pt x="26999" y="0"/>
                    </a:lnTo>
                    <a:cubicBezTo>
                      <a:pt x="12149" y="0"/>
                      <a:pt x="0" y="12150"/>
                      <a:pt x="0" y="26999"/>
                    </a:cubicBezTo>
                    <a:lnTo>
                      <a:pt x="0" y="364485"/>
                    </a:lnTo>
                    <a:cubicBezTo>
                      <a:pt x="0" y="379334"/>
                      <a:pt x="12149" y="391484"/>
                      <a:pt x="26999" y="391484"/>
                    </a:cubicBezTo>
                    <a:lnTo>
                      <a:pt x="228141" y="391484"/>
                    </a:lnTo>
                    <a:lnTo>
                      <a:pt x="217341" y="452231"/>
                    </a:lnTo>
                    <a:lnTo>
                      <a:pt x="168743" y="452231"/>
                    </a:lnTo>
                    <a:cubicBezTo>
                      <a:pt x="157943" y="452231"/>
                      <a:pt x="148494" y="461681"/>
                      <a:pt x="148494" y="472480"/>
                    </a:cubicBezTo>
                    <a:cubicBezTo>
                      <a:pt x="148494" y="483280"/>
                      <a:pt x="157943" y="492730"/>
                      <a:pt x="168743" y="492730"/>
                    </a:cubicBezTo>
                    <a:lnTo>
                      <a:pt x="398234" y="492730"/>
                    </a:lnTo>
                    <a:cubicBezTo>
                      <a:pt x="409033" y="492730"/>
                      <a:pt x="418483" y="483280"/>
                      <a:pt x="418483" y="472480"/>
                    </a:cubicBezTo>
                    <a:cubicBezTo>
                      <a:pt x="418483" y="461681"/>
                      <a:pt x="409033" y="452231"/>
                      <a:pt x="398234" y="452231"/>
                    </a:cubicBezTo>
                    <a:lnTo>
                      <a:pt x="348286" y="452231"/>
                    </a:lnTo>
                    <a:lnTo>
                      <a:pt x="338836" y="391484"/>
                    </a:lnTo>
                    <a:lnTo>
                      <a:pt x="539978" y="391484"/>
                    </a:lnTo>
                    <a:cubicBezTo>
                      <a:pt x="554827" y="391484"/>
                      <a:pt x="566977" y="379334"/>
                      <a:pt x="566977" y="364485"/>
                    </a:cubicBezTo>
                    <a:lnTo>
                      <a:pt x="566977" y="26999"/>
                    </a:lnTo>
                    <a:cubicBezTo>
                      <a:pt x="566977" y="12150"/>
                      <a:pt x="554827" y="0"/>
                      <a:pt x="539978" y="0"/>
                    </a:cubicBezTo>
                    <a:close/>
                    <a:moveTo>
                      <a:pt x="283488" y="371235"/>
                    </a:moveTo>
                    <a:cubicBezTo>
                      <a:pt x="272689" y="371235"/>
                      <a:pt x="263239" y="361785"/>
                      <a:pt x="263239" y="350985"/>
                    </a:cubicBezTo>
                    <a:cubicBezTo>
                      <a:pt x="263239" y="340186"/>
                      <a:pt x="272689" y="330736"/>
                      <a:pt x="283488" y="330736"/>
                    </a:cubicBezTo>
                    <a:cubicBezTo>
                      <a:pt x="294288" y="330736"/>
                      <a:pt x="303737" y="340186"/>
                      <a:pt x="303737" y="350985"/>
                    </a:cubicBezTo>
                    <a:cubicBezTo>
                      <a:pt x="303737" y="361785"/>
                      <a:pt x="294288" y="371235"/>
                      <a:pt x="283488" y="371235"/>
                    </a:cubicBezTo>
                    <a:close/>
                    <a:moveTo>
                      <a:pt x="512979" y="296988"/>
                    </a:moveTo>
                    <a:lnTo>
                      <a:pt x="53998" y="296988"/>
                    </a:lnTo>
                    <a:lnTo>
                      <a:pt x="53998" y="53998"/>
                    </a:lnTo>
                    <a:lnTo>
                      <a:pt x="512979" y="53998"/>
                    </a:lnTo>
                    <a:lnTo>
                      <a:pt x="512979" y="296988"/>
                    </a:ln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520" name="知鱼60-2"/>
              <p:cNvSpPr/>
              <p:nvPr/>
            </p:nvSpPr>
            <p:spPr>
              <a:xfrm>
                <a:off x="6561675" y="1964512"/>
                <a:ext cx="299687" cy="175492"/>
              </a:xfrm>
              <a:custGeom>
                <a:avLst/>
                <a:gdLst>
                  <a:gd name="connsiteX0" fmla="*/ 287538 w 299687"/>
                  <a:gd name="connsiteY0" fmla="*/ 125545 h 175492"/>
                  <a:gd name="connsiteX1" fmla="*/ 268639 w 299687"/>
                  <a:gd name="connsiteY1" fmla="*/ 125545 h 175492"/>
                  <a:gd name="connsiteX2" fmla="*/ 256489 w 299687"/>
                  <a:gd name="connsiteY2" fmla="*/ 116095 h 175492"/>
                  <a:gd name="connsiteX3" fmla="*/ 249740 w 299687"/>
                  <a:gd name="connsiteY3" fmla="*/ 98546 h 175492"/>
                  <a:gd name="connsiteX4" fmla="*/ 251090 w 299687"/>
                  <a:gd name="connsiteY4" fmla="*/ 83696 h 175492"/>
                  <a:gd name="connsiteX5" fmla="*/ 264589 w 299687"/>
                  <a:gd name="connsiteY5" fmla="*/ 70197 h 175492"/>
                  <a:gd name="connsiteX6" fmla="*/ 264589 w 299687"/>
                  <a:gd name="connsiteY6" fmla="*/ 52648 h 175492"/>
                  <a:gd name="connsiteX7" fmla="*/ 247040 w 299687"/>
                  <a:gd name="connsiteY7" fmla="*/ 35099 h 175492"/>
                  <a:gd name="connsiteX8" fmla="*/ 229491 w 299687"/>
                  <a:gd name="connsiteY8" fmla="*/ 35099 h 175492"/>
                  <a:gd name="connsiteX9" fmla="*/ 215991 w 299687"/>
                  <a:gd name="connsiteY9" fmla="*/ 48598 h 175492"/>
                  <a:gd name="connsiteX10" fmla="*/ 201142 w 299687"/>
                  <a:gd name="connsiteY10" fmla="*/ 49948 h 175492"/>
                  <a:gd name="connsiteX11" fmla="*/ 183592 w 299687"/>
                  <a:gd name="connsiteY11" fmla="*/ 43198 h 175492"/>
                  <a:gd name="connsiteX12" fmla="*/ 174143 w 299687"/>
                  <a:gd name="connsiteY12" fmla="*/ 31049 h 175492"/>
                  <a:gd name="connsiteX13" fmla="*/ 174143 w 299687"/>
                  <a:gd name="connsiteY13" fmla="*/ 12150 h 175492"/>
                  <a:gd name="connsiteX14" fmla="*/ 161993 w 299687"/>
                  <a:gd name="connsiteY14" fmla="*/ 0 h 175492"/>
                  <a:gd name="connsiteX15" fmla="*/ 136344 w 299687"/>
                  <a:gd name="connsiteY15" fmla="*/ 0 h 175492"/>
                  <a:gd name="connsiteX16" fmla="*/ 124195 w 299687"/>
                  <a:gd name="connsiteY16" fmla="*/ 12150 h 175492"/>
                  <a:gd name="connsiteX17" fmla="*/ 124195 w 299687"/>
                  <a:gd name="connsiteY17" fmla="*/ 31049 h 175492"/>
                  <a:gd name="connsiteX18" fmla="*/ 114745 w 299687"/>
                  <a:gd name="connsiteY18" fmla="*/ 43198 h 175492"/>
                  <a:gd name="connsiteX19" fmla="*/ 97196 w 299687"/>
                  <a:gd name="connsiteY19" fmla="*/ 49948 h 175492"/>
                  <a:gd name="connsiteX20" fmla="*/ 82347 w 299687"/>
                  <a:gd name="connsiteY20" fmla="*/ 48598 h 175492"/>
                  <a:gd name="connsiteX21" fmla="*/ 68847 w 299687"/>
                  <a:gd name="connsiteY21" fmla="*/ 35099 h 175492"/>
                  <a:gd name="connsiteX22" fmla="*/ 51298 w 299687"/>
                  <a:gd name="connsiteY22" fmla="*/ 35099 h 175492"/>
                  <a:gd name="connsiteX23" fmla="*/ 35099 w 299687"/>
                  <a:gd name="connsiteY23" fmla="*/ 52648 h 175492"/>
                  <a:gd name="connsiteX24" fmla="*/ 35099 w 299687"/>
                  <a:gd name="connsiteY24" fmla="*/ 70197 h 175492"/>
                  <a:gd name="connsiteX25" fmla="*/ 48598 w 299687"/>
                  <a:gd name="connsiteY25" fmla="*/ 83696 h 175492"/>
                  <a:gd name="connsiteX26" fmla="*/ 49948 w 299687"/>
                  <a:gd name="connsiteY26" fmla="*/ 98546 h 175492"/>
                  <a:gd name="connsiteX27" fmla="*/ 43198 w 299687"/>
                  <a:gd name="connsiteY27" fmla="*/ 116095 h 175492"/>
                  <a:gd name="connsiteX28" fmla="*/ 31049 w 299687"/>
                  <a:gd name="connsiteY28" fmla="*/ 125545 h 175492"/>
                  <a:gd name="connsiteX29" fmla="*/ 12150 w 299687"/>
                  <a:gd name="connsiteY29" fmla="*/ 125545 h 175492"/>
                  <a:gd name="connsiteX30" fmla="*/ 0 w 299687"/>
                  <a:gd name="connsiteY30" fmla="*/ 137694 h 175492"/>
                  <a:gd name="connsiteX31" fmla="*/ 0 w 299687"/>
                  <a:gd name="connsiteY31" fmla="*/ 163343 h 175492"/>
                  <a:gd name="connsiteX32" fmla="*/ 12150 w 299687"/>
                  <a:gd name="connsiteY32" fmla="*/ 175493 h 175492"/>
                  <a:gd name="connsiteX33" fmla="*/ 93146 w 299687"/>
                  <a:gd name="connsiteY33" fmla="*/ 175493 h 175492"/>
                  <a:gd name="connsiteX34" fmla="*/ 87746 w 299687"/>
                  <a:gd name="connsiteY34" fmla="*/ 149844 h 175492"/>
                  <a:gd name="connsiteX35" fmla="*/ 149844 w 299687"/>
                  <a:gd name="connsiteY35" fmla="*/ 87746 h 175492"/>
                  <a:gd name="connsiteX36" fmla="*/ 211941 w 299687"/>
                  <a:gd name="connsiteY36" fmla="*/ 149844 h 175492"/>
                  <a:gd name="connsiteX37" fmla="*/ 206541 w 299687"/>
                  <a:gd name="connsiteY37" fmla="*/ 175493 h 175492"/>
                  <a:gd name="connsiteX38" fmla="*/ 287538 w 299687"/>
                  <a:gd name="connsiteY38" fmla="*/ 175493 h 175492"/>
                  <a:gd name="connsiteX39" fmla="*/ 299688 w 299687"/>
                  <a:gd name="connsiteY39" fmla="*/ 163343 h 175492"/>
                  <a:gd name="connsiteX40" fmla="*/ 299688 w 299687"/>
                  <a:gd name="connsiteY40" fmla="*/ 137694 h 175492"/>
                  <a:gd name="connsiteX41" fmla="*/ 287538 w 299687"/>
                  <a:gd name="connsiteY41" fmla="*/ 125545 h 175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99687" h="175492">
                    <a:moveTo>
                      <a:pt x="287538" y="125545"/>
                    </a:moveTo>
                    <a:lnTo>
                      <a:pt x="268639" y="125545"/>
                    </a:lnTo>
                    <a:cubicBezTo>
                      <a:pt x="263239" y="125545"/>
                      <a:pt x="257839" y="121495"/>
                      <a:pt x="256489" y="116095"/>
                    </a:cubicBezTo>
                    <a:cubicBezTo>
                      <a:pt x="255139" y="109345"/>
                      <a:pt x="252440" y="103946"/>
                      <a:pt x="249740" y="98546"/>
                    </a:cubicBezTo>
                    <a:cubicBezTo>
                      <a:pt x="247040" y="93146"/>
                      <a:pt x="248390" y="87746"/>
                      <a:pt x="251090" y="83696"/>
                    </a:cubicBezTo>
                    <a:lnTo>
                      <a:pt x="264589" y="70197"/>
                    </a:lnTo>
                    <a:cubicBezTo>
                      <a:pt x="269989" y="64797"/>
                      <a:pt x="269989" y="56698"/>
                      <a:pt x="264589" y="52648"/>
                    </a:cubicBezTo>
                    <a:lnTo>
                      <a:pt x="247040" y="35099"/>
                    </a:lnTo>
                    <a:cubicBezTo>
                      <a:pt x="241640" y="29699"/>
                      <a:pt x="233540" y="29699"/>
                      <a:pt x="229491" y="35099"/>
                    </a:cubicBezTo>
                    <a:lnTo>
                      <a:pt x="215991" y="48598"/>
                    </a:lnTo>
                    <a:cubicBezTo>
                      <a:pt x="211941" y="52648"/>
                      <a:pt x="206541" y="52648"/>
                      <a:pt x="201142" y="49948"/>
                    </a:cubicBezTo>
                    <a:cubicBezTo>
                      <a:pt x="195742" y="47248"/>
                      <a:pt x="190342" y="44548"/>
                      <a:pt x="183592" y="43198"/>
                    </a:cubicBezTo>
                    <a:cubicBezTo>
                      <a:pt x="178193" y="41848"/>
                      <a:pt x="174143" y="36448"/>
                      <a:pt x="174143" y="31049"/>
                    </a:cubicBezTo>
                    <a:lnTo>
                      <a:pt x="174143" y="12150"/>
                    </a:lnTo>
                    <a:cubicBezTo>
                      <a:pt x="174143" y="5400"/>
                      <a:pt x="168743" y="0"/>
                      <a:pt x="161993" y="0"/>
                    </a:cubicBezTo>
                    <a:lnTo>
                      <a:pt x="136344" y="0"/>
                    </a:lnTo>
                    <a:cubicBezTo>
                      <a:pt x="129595" y="0"/>
                      <a:pt x="124195" y="5400"/>
                      <a:pt x="124195" y="12150"/>
                    </a:cubicBezTo>
                    <a:lnTo>
                      <a:pt x="124195" y="31049"/>
                    </a:lnTo>
                    <a:cubicBezTo>
                      <a:pt x="124195" y="36448"/>
                      <a:pt x="120145" y="41848"/>
                      <a:pt x="114745" y="43198"/>
                    </a:cubicBezTo>
                    <a:cubicBezTo>
                      <a:pt x="107996" y="44548"/>
                      <a:pt x="102596" y="47248"/>
                      <a:pt x="97196" y="49948"/>
                    </a:cubicBezTo>
                    <a:cubicBezTo>
                      <a:pt x="91796" y="52648"/>
                      <a:pt x="86396" y="51298"/>
                      <a:pt x="82347" y="48598"/>
                    </a:cubicBezTo>
                    <a:lnTo>
                      <a:pt x="68847" y="35099"/>
                    </a:lnTo>
                    <a:cubicBezTo>
                      <a:pt x="63447" y="29699"/>
                      <a:pt x="55348" y="29699"/>
                      <a:pt x="51298" y="35099"/>
                    </a:cubicBezTo>
                    <a:lnTo>
                      <a:pt x="35099" y="52648"/>
                    </a:lnTo>
                    <a:cubicBezTo>
                      <a:pt x="29699" y="58048"/>
                      <a:pt x="29699" y="66147"/>
                      <a:pt x="35099" y="70197"/>
                    </a:cubicBezTo>
                    <a:lnTo>
                      <a:pt x="48598" y="83696"/>
                    </a:lnTo>
                    <a:cubicBezTo>
                      <a:pt x="52648" y="87746"/>
                      <a:pt x="52648" y="93146"/>
                      <a:pt x="49948" y="98546"/>
                    </a:cubicBezTo>
                    <a:cubicBezTo>
                      <a:pt x="47248" y="103946"/>
                      <a:pt x="44548" y="109345"/>
                      <a:pt x="43198" y="116095"/>
                    </a:cubicBezTo>
                    <a:cubicBezTo>
                      <a:pt x="41848" y="121495"/>
                      <a:pt x="36449" y="125545"/>
                      <a:pt x="31049" y="125545"/>
                    </a:cubicBezTo>
                    <a:lnTo>
                      <a:pt x="12150" y="125545"/>
                    </a:lnTo>
                    <a:cubicBezTo>
                      <a:pt x="5400" y="125545"/>
                      <a:pt x="0" y="130945"/>
                      <a:pt x="0" y="137694"/>
                    </a:cubicBezTo>
                    <a:lnTo>
                      <a:pt x="0" y="163343"/>
                    </a:lnTo>
                    <a:cubicBezTo>
                      <a:pt x="0" y="170093"/>
                      <a:pt x="5400" y="175493"/>
                      <a:pt x="12150" y="175493"/>
                    </a:cubicBezTo>
                    <a:lnTo>
                      <a:pt x="93146" y="175493"/>
                    </a:lnTo>
                    <a:cubicBezTo>
                      <a:pt x="90446" y="167393"/>
                      <a:pt x="87746" y="159293"/>
                      <a:pt x="87746" y="149844"/>
                    </a:cubicBezTo>
                    <a:cubicBezTo>
                      <a:pt x="87746" y="114745"/>
                      <a:pt x="116095" y="87746"/>
                      <a:pt x="149844" y="87746"/>
                    </a:cubicBezTo>
                    <a:cubicBezTo>
                      <a:pt x="183592" y="87746"/>
                      <a:pt x="211941" y="116095"/>
                      <a:pt x="211941" y="149844"/>
                    </a:cubicBezTo>
                    <a:cubicBezTo>
                      <a:pt x="211941" y="159293"/>
                      <a:pt x="210591" y="167393"/>
                      <a:pt x="206541" y="175493"/>
                    </a:cubicBezTo>
                    <a:lnTo>
                      <a:pt x="287538" y="175493"/>
                    </a:lnTo>
                    <a:cubicBezTo>
                      <a:pt x="294288" y="175493"/>
                      <a:pt x="299688" y="170093"/>
                      <a:pt x="299688" y="163343"/>
                    </a:cubicBezTo>
                    <a:lnTo>
                      <a:pt x="299688" y="137694"/>
                    </a:lnTo>
                    <a:cubicBezTo>
                      <a:pt x="299688" y="130945"/>
                      <a:pt x="294288" y="125545"/>
                      <a:pt x="287538" y="125545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521" name="知鱼1"/>
            <p:cNvGrpSpPr/>
            <p:nvPr/>
          </p:nvGrpSpPr>
          <p:grpSpPr>
            <a:xfrm>
              <a:off x="3197485" y="1573036"/>
              <a:ext cx="416909" cy="372345"/>
              <a:chOff x="5378656" y="5544563"/>
              <a:chExt cx="568326" cy="507578"/>
            </a:xfrm>
            <a:solidFill>
              <a:schemeClr val="bg1"/>
            </a:solidFill>
          </p:grpSpPr>
          <p:sp>
            <p:nvSpPr>
              <p:cNvPr id="522" name="知鱼1-1"/>
              <p:cNvSpPr/>
              <p:nvPr/>
            </p:nvSpPr>
            <p:spPr>
              <a:xfrm>
                <a:off x="5751241" y="5567512"/>
                <a:ext cx="80996" cy="214640"/>
              </a:xfrm>
              <a:custGeom>
                <a:avLst/>
                <a:gdLst>
                  <a:gd name="connsiteX0" fmla="*/ 67497 w 80996"/>
                  <a:gd name="connsiteY0" fmla="*/ 0 h 214640"/>
                  <a:gd name="connsiteX1" fmla="*/ 13499 w 80996"/>
                  <a:gd name="connsiteY1" fmla="*/ 0 h 214640"/>
                  <a:gd name="connsiteX2" fmla="*/ 0 w 80996"/>
                  <a:gd name="connsiteY2" fmla="*/ 13499 h 214640"/>
                  <a:gd name="connsiteX3" fmla="*/ 0 w 80996"/>
                  <a:gd name="connsiteY3" fmla="*/ 214641 h 214640"/>
                  <a:gd name="connsiteX4" fmla="*/ 80997 w 80996"/>
                  <a:gd name="connsiteY4" fmla="*/ 214641 h 214640"/>
                  <a:gd name="connsiteX5" fmla="*/ 80997 w 80996"/>
                  <a:gd name="connsiteY5" fmla="*/ 13499 h 214640"/>
                  <a:gd name="connsiteX6" fmla="*/ 67497 w 80996"/>
                  <a:gd name="connsiteY6" fmla="*/ 0 h 214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996" h="214640">
                    <a:moveTo>
                      <a:pt x="67497" y="0"/>
                    </a:moveTo>
                    <a:lnTo>
                      <a:pt x="13499" y="0"/>
                    </a:lnTo>
                    <a:cubicBezTo>
                      <a:pt x="5400" y="0"/>
                      <a:pt x="0" y="5400"/>
                      <a:pt x="0" y="13499"/>
                    </a:cubicBezTo>
                    <a:lnTo>
                      <a:pt x="0" y="214641"/>
                    </a:lnTo>
                    <a:lnTo>
                      <a:pt x="80997" y="214641"/>
                    </a:lnTo>
                    <a:lnTo>
                      <a:pt x="80997" y="13499"/>
                    </a:lnTo>
                    <a:cubicBezTo>
                      <a:pt x="80997" y="6750"/>
                      <a:pt x="75597" y="0"/>
                      <a:pt x="67497" y="0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523" name="知鱼1-2"/>
              <p:cNvSpPr/>
              <p:nvPr/>
            </p:nvSpPr>
            <p:spPr>
              <a:xfrm>
                <a:off x="5378656" y="5544563"/>
                <a:ext cx="568326" cy="507578"/>
              </a:xfrm>
              <a:custGeom>
                <a:avLst/>
                <a:gdLst>
                  <a:gd name="connsiteX0" fmla="*/ 422533 w 568326"/>
                  <a:gd name="connsiteY0" fmla="*/ 283488 h 507578"/>
                  <a:gd name="connsiteX1" fmla="*/ 326687 w 568326"/>
                  <a:gd name="connsiteY1" fmla="*/ 322637 h 507578"/>
                  <a:gd name="connsiteX2" fmla="*/ 230840 w 568326"/>
                  <a:gd name="connsiteY2" fmla="*/ 283488 h 507578"/>
                  <a:gd name="connsiteX3" fmla="*/ 230840 w 568326"/>
                  <a:gd name="connsiteY3" fmla="*/ 93146 h 507578"/>
                  <a:gd name="connsiteX4" fmla="*/ 326687 w 568326"/>
                  <a:gd name="connsiteY4" fmla="*/ 53998 h 507578"/>
                  <a:gd name="connsiteX5" fmla="*/ 338836 w 568326"/>
                  <a:gd name="connsiteY5" fmla="*/ 53998 h 507578"/>
                  <a:gd name="connsiteX6" fmla="*/ 338836 w 568326"/>
                  <a:gd name="connsiteY6" fmla="*/ 0 h 507578"/>
                  <a:gd name="connsiteX7" fmla="*/ 326687 w 568326"/>
                  <a:gd name="connsiteY7" fmla="*/ 0 h 507578"/>
                  <a:gd name="connsiteX8" fmla="*/ 193042 w 568326"/>
                  <a:gd name="connsiteY8" fmla="*/ 55347 h 507578"/>
                  <a:gd name="connsiteX9" fmla="*/ 168743 w 568326"/>
                  <a:gd name="connsiteY9" fmla="*/ 294288 h 507578"/>
                  <a:gd name="connsiteX10" fmla="*/ 130945 w 568326"/>
                  <a:gd name="connsiteY10" fmla="*/ 332086 h 507578"/>
                  <a:gd name="connsiteX11" fmla="*/ 122845 w 568326"/>
                  <a:gd name="connsiteY11" fmla="*/ 323987 h 507578"/>
                  <a:gd name="connsiteX12" fmla="*/ 113395 w 568326"/>
                  <a:gd name="connsiteY12" fmla="*/ 323987 h 507578"/>
                  <a:gd name="connsiteX13" fmla="*/ 4050 w 568326"/>
                  <a:gd name="connsiteY13" fmla="*/ 433332 h 507578"/>
                  <a:gd name="connsiteX14" fmla="*/ 4050 w 568326"/>
                  <a:gd name="connsiteY14" fmla="*/ 452231 h 507578"/>
                  <a:gd name="connsiteX15" fmla="*/ 55348 w 568326"/>
                  <a:gd name="connsiteY15" fmla="*/ 503529 h 507578"/>
                  <a:gd name="connsiteX16" fmla="*/ 74247 w 568326"/>
                  <a:gd name="connsiteY16" fmla="*/ 503529 h 507578"/>
                  <a:gd name="connsiteX17" fmla="*/ 183592 w 568326"/>
                  <a:gd name="connsiteY17" fmla="*/ 394183 h 507578"/>
                  <a:gd name="connsiteX18" fmla="*/ 183592 w 568326"/>
                  <a:gd name="connsiteY18" fmla="*/ 384734 h 507578"/>
                  <a:gd name="connsiteX19" fmla="*/ 175493 w 568326"/>
                  <a:gd name="connsiteY19" fmla="*/ 376634 h 507578"/>
                  <a:gd name="connsiteX20" fmla="*/ 210591 w 568326"/>
                  <a:gd name="connsiteY20" fmla="*/ 341536 h 507578"/>
                  <a:gd name="connsiteX21" fmla="*/ 326687 w 568326"/>
                  <a:gd name="connsiteY21" fmla="*/ 380684 h 507578"/>
                  <a:gd name="connsiteX22" fmla="*/ 460331 w 568326"/>
                  <a:gd name="connsiteY22" fmla="*/ 325336 h 507578"/>
                  <a:gd name="connsiteX23" fmla="*/ 495430 w 568326"/>
                  <a:gd name="connsiteY23" fmla="*/ 275388 h 507578"/>
                  <a:gd name="connsiteX24" fmla="*/ 431982 w 568326"/>
                  <a:gd name="connsiteY24" fmla="*/ 275388 h 507578"/>
                  <a:gd name="connsiteX25" fmla="*/ 422533 w 568326"/>
                  <a:gd name="connsiteY25" fmla="*/ 283488 h 507578"/>
                  <a:gd name="connsiteX26" fmla="*/ 271339 w 568326"/>
                  <a:gd name="connsiteY26" fmla="*/ 130944 h 507578"/>
                  <a:gd name="connsiteX27" fmla="*/ 257839 w 568326"/>
                  <a:gd name="connsiteY27" fmla="*/ 144444 h 507578"/>
                  <a:gd name="connsiteX28" fmla="*/ 257839 w 568326"/>
                  <a:gd name="connsiteY28" fmla="*/ 237590 h 507578"/>
                  <a:gd name="connsiteX29" fmla="*/ 338836 w 568326"/>
                  <a:gd name="connsiteY29" fmla="*/ 237590 h 507578"/>
                  <a:gd name="connsiteX30" fmla="*/ 338836 w 568326"/>
                  <a:gd name="connsiteY30" fmla="*/ 144444 h 507578"/>
                  <a:gd name="connsiteX31" fmla="*/ 325337 w 568326"/>
                  <a:gd name="connsiteY31" fmla="*/ 130944 h 507578"/>
                  <a:gd name="connsiteX32" fmla="*/ 271339 w 568326"/>
                  <a:gd name="connsiteY32" fmla="*/ 130944 h 507578"/>
                  <a:gd name="connsiteX33" fmla="*/ 554827 w 568326"/>
                  <a:gd name="connsiteY33" fmla="*/ 90446 h 507578"/>
                  <a:gd name="connsiteX34" fmla="*/ 500829 w 568326"/>
                  <a:gd name="connsiteY34" fmla="*/ 90446 h 507578"/>
                  <a:gd name="connsiteX35" fmla="*/ 487330 w 568326"/>
                  <a:gd name="connsiteY35" fmla="*/ 103945 h 507578"/>
                  <a:gd name="connsiteX36" fmla="*/ 487330 w 568326"/>
                  <a:gd name="connsiteY36" fmla="*/ 237590 h 507578"/>
                  <a:gd name="connsiteX37" fmla="*/ 568326 w 568326"/>
                  <a:gd name="connsiteY37" fmla="*/ 237590 h 507578"/>
                  <a:gd name="connsiteX38" fmla="*/ 568326 w 568326"/>
                  <a:gd name="connsiteY38" fmla="*/ 103945 h 507578"/>
                  <a:gd name="connsiteX39" fmla="*/ 554827 w 568326"/>
                  <a:gd name="connsiteY39" fmla="*/ 90446 h 507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568326" h="507578">
                    <a:moveTo>
                      <a:pt x="422533" y="283488"/>
                    </a:moveTo>
                    <a:cubicBezTo>
                      <a:pt x="396883" y="309137"/>
                      <a:pt x="363135" y="322637"/>
                      <a:pt x="326687" y="322637"/>
                    </a:cubicBezTo>
                    <a:cubicBezTo>
                      <a:pt x="290238" y="322637"/>
                      <a:pt x="256489" y="309137"/>
                      <a:pt x="230840" y="283488"/>
                    </a:cubicBezTo>
                    <a:cubicBezTo>
                      <a:pt x="178193" y="230840"/>
                      <a:pt x="178193" y="145794"/>
                      <a:pt x="230840" y="93146"/>
                    </a:cubicBezTo>
                    <a:cubicBezTo>
                      <a:pt x="256489" y="67497"/>
                      <a:pt x="290238" y="53998"/>
                      <a:pt x="326687" y="53998"/>
                    </a:cubicBezTo>
                    <a:cubicBezTo>
                      <a:pt x="330736" y="53998"/>
                      <a:pt x="334786" y="53998"/>
                      <a:pt x="338836" y="53998"/>
                    </a:cubicBezTo>
                    <a:lnTo>
                      <a:pt x="338836" y="0"/>
                    </a:lnTo>
                    <a:cubicBezTo>
                      <a:pt x="334786" y="0"/>
                      <a:pt x="330736" y="0"/>
                      <a:pt x="326687" y="0"/>
                    </a:cubicBezTo>
                    <a:cubicBezTo>
                      <a:pt x="278089" y="0"/>
                      <a:pt x="229490" y="18899"/>
                      <a:pt x="193042" y="55347"/>
                    </a:cubicBezTo>
                    <a:cubicBezTo>
                      <a:pt x="128245" y="120145"/>
                      <a:pt x="120145" y="220041"/>
                      <a:pt x="168743" y="294288"/>
                    </a:cubicBezTo>
                    <a:lnTo>
                      <a:pt x="130945" y="332086"/>
                    </a:lnTo>
                    <a:lnTo>
                      <a:pt x="122845" y="323987"/>
                    </a:lnTo>
                    <a:cubicBezTo>
                      <a:pt x="120145" y="321286"/>
                      <a:pt x="116095" y="321286"/>
                      <a:pt x="113395" y="323987"/>
                    </a:cubicBezTo>
                    <a:lnTo>
                      <a:pt x="4050" y="433332"/>
                    </a:lnTo>
                    <a:cubicBezTo>
                      <a:pt x="-1350" y="438732"/>
                      <a:pt x="-1350" y="446831"/>
                      <a:pt x="4050" y="452231"/>
                    </a:cubicBezTo>
                    <a:lnTo>
                      <a:pt x="55348" y="503529"/>
                    </a:lnTo>
                    <a:cubicBezTo>
                      <a:pt x="60747" y="508929"/>
                      <a:pt x="68847" y="508929"/>
                      <a:pt x="74247" y="503529"/>
                    </a:cubicBezTo>
                    <a:lnTo>
                      <a:pt x="183592" y="394183"/>
                    </a:lnTo>
                    <a:cubicBezTo>
                      <a:pt x="186293" y="391484"/>
                      <a:pt x="186293" y="387434"/>
                      <a:pt x="183592" y="384734"/>
                    </a:cubicBezTo>
                    <a:lnTo>
                      <a:pt x="175493" y="376634"/>
                    </a:lnTo>
                    <a:lnTo>
                      <a:pt x="210591" y="341536"/>
                    </a:lnTo>
                    <a:cubicBezTo>
                      <a:pt x="244340" y="368535"/>
                      <a:pt x="284838" y="380684"/>
                      <a:pt x="326687" y="380684"/>
                    </a:cubicBezTo>
                    <a:cubicBezTo>
                      <a:pt x="375285" y="380684"/>
                      <a:pt x="423882" y="361785"/>
                      <a:pt x="460331" y="325336"/>
                    </a:cubicBezTo>
                    <a:cubicBezTo>
                      <a:pt x="475180" y="310487"/>
                      <a:pt x="487330" y="292938"/>
                      <a:pt x="495430" y="275388"/>
                    </a:cubicBezTo>
                    <a:lnTo>
                      <a:pt x="431982" y="275388"/>
                    </a:lnTo>
                    <a:cubicBezTo>
                      <a:pt x="429282" y="276739"/>
                      <a:pt x="426582" y="280788"/>
                      <a:pt x="422533" y="283488"/>
                    </a:cubicBezTo>
                    <a:close/>
                    <a:moveTo>
                      <a:pt x="271339" y="130944"/>
                    </a:moveTo>
                    <a:cubicBezTo>
                      <a:pt x="263239" y="130944"/>
                      <a:pt x="257839" y="136344"/>
                      <a:pt x="257839" y="144444"/>
                    </a:cubicBezTo>
                    <a:lnTo>
                      <a:pt x="257839" y="237590"/>
                    </a:lnTo>
                    <a:lnTo>
                      <a:pt x="338836" y="237590"/>
                    </a:lnTo>
                    <a:lnTo>
                      <a:pt x="338836" y="144444"/>
                    </a:lnTo>
                    <a:cubicBezTo>
                      <a:pt x="338836" y="136344"/>
                      <a:pt x="333436" y="130944"/>
                      <a:pt x="325337" y="130944"/>
                    </a:cubicBezTo>
                    <a:lnTo>
                      <a:pt x="271339" y="130944"/>
                    </a:lnTo>
                    <a:close/>
                    <a:moveTo>
                      <a:pt x="554827" y="90446"/>
                    </a:moveTo>
                    <a:lnTo>
                      <a:pt x="500829" y="90446"/>
                    </a:lnTo>
                    <a:cubicBezTo>
                      <a:pt x="492730" y="90446"/>
                      <a:pt x="487330" y="95846"/>
                      <a:pt x="487330" y="103945"/>
                    </a:cubicBezTo>
                    <a:lnTo>
                      <a:pt x="487330" y="237590"/>
                    </a:lnTo>
                    <a:lnTo>
                      <a:pt x="568326" y="237590"/>
                    </a:lnTo>
                    <a:lnTo>
                      <a:pt x="568326" y="103945"/>
                    </a:lnTo>
                    <a:cubicBezTo>
                      <a:pt x="568326" y="97196"/>
                      <a:pt x="562927" y="90446"/>
                      <a:pt x="554827" y="90446"/>
                    </a:cubicBezTo>
                    <a:close/>
                  </a:path>
                </a:pathLst>
              </a:custGeom>
              <a:grpFill/>
              <a:ln w="13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  <p:grpSp>
          <p:nvGrpSpPr>
            <p:cNvPr id="524" name="图形 2"/>
            <p:cNvGrpSpPr/>
            <p:nvPr/>
          </p:nvGrpSpPr>
          <p:grpSpPr>
            <a:xfrm>
              <a:off x="8540693" y="1498646"/>
              <a:ext cx="416977" cy="444615"/>
              <a:chOff x="3271179" y="3562075"/>
              <a:chExt cx="524739" cy="559520"/>
            </a:xfrm>
            <a:solidFill>
              <a:schemeClr val="bg1"/>
            </a:solidFill>
          </p:grpSpPr>
          <p:sp>
            <p:nvSpPr>
              <p:cNvPr id="525" name="任意多边形: 形状 524"/>
              <p:cNvSpPr/>
              <p:nvPr/>
            </p:nvSpPr>
            <p:spPr>
              <a:xfrm>
                <a:off x="3318058" y="3944665"/>
                <a:ext cx="299418" cy="176929"/>
              </a:xfrm>
              <a:custGeom>
                <a:avLst/>
                <a:gdLst>
                  <a:gd name="connsiteX0" fmla="*/ 45366 w 299418"/>
                  <a:gd name="connsiteY0" fmla="*/ 80147 h 176929"/>
                  <a:gd name="connsiteX1" fmla="*/ 45366 w 299418"/>
                  <a:gd name="connsiteY1" fmla="*/ 3024 h 176929"/>
                  <a:gd name="connsiteX2" fmla="*/ 30244 w 299418"/>
                  <a:gd name="connsiteY2" fmla="*/ 4536 h 176929"/>
                  <a:gd name="connsiteX3" fmla="*/ 0 w 299418"/>
                  <a:gd name="connsiteY3" fmla="*/ 0 h 176929"/>
                  <a:gd name="connsiteX4" fmla="*/ 0 w 299418"/>
                  <a:gd name="connsiteY4" fmla="*/ 80147 h 176929"/>
                  <a:gd name="connsiteX5" fmla="*/ 52928 w 299418"/>
                  <a:gd name="connsiteY5" fmla="*/ 133075 h 176929"/>
                  <a:gd name="connsiteX6" fmla="*/ 110392 w 299418"/>
                  <a:gd name="connsiteY6" fmla="*/ 133075 h 176929"/>
                  <a:gd name="connsiteX7" fmla="*/ 110392 w 299418"/>
                  <a:gd name="connsiteY7" fmla="*/ 87708 h 176929"/>
                  <a:gd name="connsiteX8" fmla="*/ 52928 w 299418"/>
                  <a:gd name="connsiteY8" fmla="*/ 87708 h 176929"/>
                  <a:gd name="connsiteX9" fmla="*/ 45366 w 299418"/>
                  <a:gd name="connsiteY9" fmla="*/ 80147 h 176929"/>
                  <a:gd name="connsiteX10" fmla="*/ 269175 w 299418"/>
                  <a:gd name="connsiteY10" fmla="*/ 40830 h 176929"/>
                  <a:gd name="connsiteX11" fmla="*/ 178442 w 299418"/>
                  <a:gd name="connsiteY11" fmla="*/ 40830 h 176929"/>
                  <a:gd name="connsiteX12" fmla="*/ 148197 w 299418"/>
                  <a:gd name="connsiteY12" fmla="*/ 71074 h 176929"/>
                  <a:gd name="connsiteX13" fmla="*/ 148197 w 299418"/>
                  <a:gd name="connsiteY13" fmla="*/ 146685 h 176929"/>
                  <a:gd name="connsiteX14" fmla="*/ 178442 w 299418"/>
                  <a:gd name="connsiteY14" fmla="*/ 176929 h 176929"/>
                  <a:gd name="connsiteX15" fmla="*/ 269175 w 299418"/>
                  <a:gd name="connsiteY15" fmla="*/ 176929 h 176929"/>
                  <a:gd name="connsiteX16" fmla="*/ 299419 w 299418"/>
                  <a:gd name="connsiteY16" fmla="*/ 146685 h 176929"/>
                  <a:gd name="connsiteX17" fmla="*/ 299419 w 299418"/>
                  <a:gd name="connsiteY17" fmla="*/ 71074 h 176929"/>
                  <a:gd name="connsiteX18" fmla="*/ 269175 w 299418"/>
                  <a:gd name="connsiteY18" fmla="*/ 40830 h 176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99418" h="176929">
                    <a:moveTo>
                      <a:pt x="45366" y="80147"/>
                    </a:moveTo>
                    <a:lnTo>
                      <a:pt x="45366" y="3024"/>
                    </a:lnTo>
                    <a:cubicBezTo>
                      <a:pt x="40830" y="3024"/>
                      <a:pt x="34781" y="4536"/>
                      <a:pt x="30244" y="4536"/>
                    </a:cubicBezTo>
                    <a:cubicBezTo>
                      <a:pt x="19659" y="4536"/>
                      <a:pt x="10586" y="3024"/>
                      <a:pt x="0" y="0"/>
                    </a:cubicBezTo>
                    <a:lnTo>
                      <a:pt x="0" y="80147"/>
                    </a:lnTo>
                    <a:cubicBezTo>
                      <a:pt x="0" y="108880"/>
                      <a:pt x="24195" y="133075"/>
                      <a:pt x="52928" y="133075"/>
                    </a:cubicBezTo>
                    <a:lnTo>
                      <a:pt x="110392" y="133075"/>
                    </a:lnTo>
                    <a:lnTo>
                      <a:pt x="110392" y="87708"/>
                    </a:lnTo>
                    <a:lnTo>
                      <a:pt x="52928" y="87708"/>
                    </a:lnTo>
                    <a:cubicBezTo>
                      <a:pt x="48391" y="87708"/>
                      <a:pt x="45366" y="84684"/>
                      <a:pt x="45366" y="80147"/>
                    </a:cubicBezTo>
                    <a:close/>
                    <a:moveTo>
                      <a:pt x="269175" y="40830"/>
                    </a:moveTo>
                    <a:lnTo>
                      <a:pt x="178442" y="40830"/>
                    </a:lnTo>
                    <a:cubicBezTo>
                      <a:pt x="161807" y="40830"/>
                      <a:pt x="148197" y="54440"/>
                      <a:pt x="148197" y="71074"/>
                    </a:cubicBezTo>
                    <a:lnTo>
                      <a:pt x="148197" y="146685"/>
                    </a:lnTo>
                    <a:cubicBezTo>
                      <a:pt x="148197" y="163319"/>
                      <a:pt x="161807" y="176929"/>
                      <a:pt x="178442" y="176929"/>
                    </a:cubicBezTo>
                    <a:lnTo>
                      <a:pt x="269175" y="176929"/>
                    </a:lnTo>
                    <a:cubicBezTo>
                      <a:pt x="285809" y="176929"/>
                      <a:pt x="299419" y="163319"/>
                      <a:pt x="299419" y="146685"/>
                    </a:cubicBezTo>
                    <a:lnTo>
                      <a:pt x="299419" y="71074"/>
                    </a:lnTo>
                    <a:cubicBezTo>
                      <a:pt x="299419" y="52928"/>
                      <a:pt x="285809" y="40830"/>
                      <a:pt x="269175" y="40830"/>
                    </a:cubicBezTo>
                    <a:close/>
                  </a:path>
                </a:pathLst>
              </a:custGeom>
              <a:grpFill/>
              <a:ln w="151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  <p:sp>
            <p:nvSpPr>
              <p:cNvPr id="526" name="任意多边形: 形状 525"/>
              <p:cNvSpPr/>
              <p:nvPr/>
            </p:nvSpPr>
            <p:spPr>
              <a:xfrm>
                <a:off x="3271179" y="3562075"/>
                <a:ext cx="524739" cy="393176"/>
              </a:xfrm>
              <a:custGeom>
                <a:avLst/>
                <a:gdLst>
                  <a:gd name="connsiteX0" fmla="*/ 225320 w 524739"/>
                  <a:gd name="connsiteY0" fmla="*/ 136099 h 393176"/>
                  <a:gd name="connsiteX1" fmla="*/ 316053 w 524739"/>
                  <a:gd name="connsiteY1" fmla="*/ 136099 h 393176"/>
                  <a:gd name="connsiteX2" fmla="*/ 346298 w 524739"/>
                  <a:gd name="connsiteY2" fmla="*/ 105855 h 393176"/>
                  <a:gd name="connsiteX3" fmla="*/ 346298 w 524739"/>
                  <a:gd name="connsiteY3" fmla="*/ 30244 h 393176"/>
                  <a:gd name="connsiteX4" fmla="*/ 316053 w 524739"/>
                  <a:gd name="connsiteY4" fmla="*/ 0 h 393176"/>
                  <a:gd name="connsiteX5" fmla="*/ 225320 w 524739"/>
                  <a:gd name="connsiteY5" fmla="*/ 0 h 393176"/>
                  <a:gd name="connsiteX6" fmla="*/ 195076 w 524739"/>
                  <a:gd name="connsiteY6" fmla="*/ 30244 h 393176"/>
                  <a:gd name="connsiteX7" fmla="*/ 195076 w 524739"/>
                  <a:gd name="connsiteY7" fmla="*/ 105855 h 393176"/>
                  <a:gd name="connsiteX8" fmla="*/ 225320 w 524739"/>
                  <a:gd name="connsiteY8" fmla="*/ 136099 h 393176"/>
                  <a:gd name="connsiteX9" fmla="*/ 243467 w 524739"/>
                  <a:gd name="connsiteY9" fmla="*/ 189027 h 393176"/>
                  <a:gd name="connsiteX10" fmla="*/ 243467 w 524739"/>
                  <a:gd name="connsiteY10" fmla="*/ 204149 h 393176"/>
                  <a:gd name="connsiteX11" fmla="*/ 266150 w 524739"/>
                  <a:gd name="connsiteY11" fmla="*/ 226832 h 393176"/>
                  <a:gd name="connsiteX12" fmla="*/ 288833 w 524739"/>
                  <a:gd name="connsiteY12" fmla="*/ 204149 h 393176"/>
                  <a:gd name="connsiteX13" fmla="*/ 288833 w 524739"/>
                  <a:gd name="connsiteY13" fmla="*/ 189027 h 393176"/>
                  <a:gd name="connsiteX14" fmla="*/ 266150 w 524739"/>
                  <a:gd name="connsiteY14" fmla="*/ 166344 h 393176"/>
                  <a:gd name="connsiteX15" fmla="*/ 243467 w 524739"/>
                  <a:gd name="connsiteY15" fmla="*/ 189027 h 393176"/>
                  <a:gd name="connsiteX16" fmla="*/ 520202 w 524739"/>
                  <a:gd name="connsiteY16" fmla="*/ 260101 h 393176"/>
                  <a:gd name="connsiteX17" fmla="*/ 452153 w 524739"/>
                  <a:gd name="connsiteY17" fmla="*/ 192051 h 393176"/>
                  <a:gd name="connsiteX18" fmla="*/ 441567 w 524739"/>
                  <a:gd name="connsiteY18" fmla="*/ 187515 h 393176"/>
                  <a:gd name="connsiteX19" fmla="*/ 430982 w 524739"/>
                  <a:gd name="connsiteY19" fmla="*/ 192051 h 393176"/>
                  <a:gd name="connsiteX20" fmla="*/ 375030 w 524739"/>
                  <a:gd name="connsiteY20" fmla="*/ 248003 h 393176"/>
                  <a:gd name="connsiteX21" fmla="*/ 151222 w 524739"/>
                  <a:gd name="connsiteY21" fmla="*/ 248003 h 393176"/>
                  <a:gd name="connsiteX22" fmla="*/ 77123 w 524739"/>
                  <a:gd name="connsiteY22" fmla="*/ 193564 h 393176"/>
                  <a:gd name="connsiteX23" fmla="*/ 0 w 524739"/>
                  <a:gd name="connsiteY23" fmla="*/ 270687 h 393176"/>
                  <a:gd name="connsiteX24" fmla="*/ 77123 w 524739"/>
                  <a:gd name="connsiteY24" fmla="*/ 347810 h 393176"/>
                  <a:gd name="connsiteX25" fmla="*/ 151222 w 524739"/>
                  <a:gd name="connsiteY25" fmla="*/ 293370 h 393176"/>
                  <a:gd name="connsiteX26" fmla="*/ 375030 w 524739"/>
                  <a:gd name="connsiteY26" fmla="*/ 293370 h 393176"/>
                  <a:gd name="connsiteX27" fmla="*/ 430982 w 524739"/>
                  <a:gd name="connsiteY27" fmla="*/ 349322 h 393176"/>
                  <a:gd name="connsiteX28" fmla="*/ 441567 w 524739"/>
                  <a:gd name="connsiteY28" fmla="*/ 353859 h 393176"/>
                  <a:gd name="connsiteX29" fmla="*/ 452153 w 524739"/>
                  <a:gd name="connsiteY29" fmla="*/ 349322 h 393176"/>
                  <a:gd name="connsiteX30" fmla="*/ 520202 w 524739"/>
                  <a:gd name="connsiteY30" fmla="*/ 281272 h 393176"/>
                  <a:gd name="connsiteX31" fmla="*/ 520202 w 524739"/>
                  <a:gd name="connsiteY31" fmla="*/ 260101 h 393176"/>
                  <a:gd name="connsiteX32" fmla="*/ 263126 w 524739"/>
                  <a:gd name="connsiteY32" fmla="*/ 332688 h 393176"/>
                  <a:gd name="connsiteX33" fmla="*/ 240442 w 524739"/>
                  <a:gd name="connsiteY33" fmla="*/ 355371 h 393176"/>
                  <a:gd name="connsiteX34" fmla="*/ 240442 w 524739"/>
                  <a:gd name="connsiteY34" fmla="*/ 370493 h 393176"/>
                  <a:gd name="connsiteX35" fmla="*/ 263126 w 524739"/>
                  <a:gd name="connsiteY35" fmla="*/ 393176 h 393176"/>
                  <a:gd name="connsiteX36" fmla="*/ 285809 w 524739"/>
                  <a:gd name="connsiteY36" fmla="*/ 370493 h 393176"/>
                  <a:gd name="connsiteX37" fmla="*/ 285809 w 524739"/>
                  <a:gd name="connsiteY37" fmla="*/ 355371 h 393176"/>
                  <a:gd name="connsiteX38" fmla="*/ 263126 w 524739"/>
                  <a:gd name="connsiteY38" fmla="*/ 332688 h 393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524739" h="393176">
                    <a:moveTo>
                      <a:pt x="225320" y="136099"/>
                    </a:moveTo>
                    <a:lnTo>
                      <a:pt x="316053" y="136099"/>
                    </a:lnTo>
                    <a:cubicBezTo>
                      <a:pt x="332688" y="136099"/>
                      <a:pt x="346298" y="122489"/>
                      <a:pt x="346298" y="105855"/>
                    </a:cubicBezTo>
                    <a:lnTo>
                      <a:pt x="346298" y="30244"/>
                    </a:lnTo>
                    <a:cubicBezTo>
                      <a:pt x="346298" y="13610"/>
                      <a:pt x="332688" y="0"/>
                      <a:pt x="316053" y="0"/>
                    </a:cubicBezTo>
                    <a:lnTo>
                      <a:pt x="225320" y="0"/>
                    </a:lnTo>
                    <a:cubicBezTo>
                      <a:pt x="208686" y="0"/>
                      <a:pt x="195076" y="13610"/>
                      <a:pt x="195076" y="30244"/>
                    </a:cubicBezTo>
                    <a:lnTo>
                      <a:pt x="195076" y="105855"/>
                    </a:lnTo>
                    <a:cubicBezTo>
                      <a:pt x="195076" y="122489"/>
                      <a:pt x="208686" y="136099"/>
                      <a:pt x="225320" y="136099"/>
                    </a:cubicBezTo>
                    <a:close/>
                    <a:moveTo>
                      <a:pt x="243467" y="189027"/>
                    </a:moveTo>
                    <a:lnTo>
                      <a:pt x="243467" y="204149"/>
                    </a:lnTo>
                    <a:cubicBezTo>
                      <a:pt x="243467" y="216247"/>
                      <a:pt x="254052" y="226832"/>
                      <a:pt x="266150" y="226832"/>
                    </a:cubicBezTo>
                    <a:cubicBezTo>
                      <a:pt x="278248" y="226832"/>
                      <a:pt x="288833" y="216247"/>
                      <a:pt x="288833" y="204149"/>
                    </a:cubicBezTo>
                    <a:lnTo>
                      <a:pt x="288833" y="189027"/>
                    </a:lnTo>
                    <a:cubicBezTo>
                      <a:pt x="288833" y="176929"/>
                      <a:pt x="278248" y="166344"/>
                      <a:pt x="266150" y="166344"/>
                    </a:cubicBezTo>
                    <a:cubicBezTo>
                      <a:pt x="254052" y="166344"/>
                      <a:pt x="243467" y="175417"/>
                      <a:pt x="243467" y="189027"/>
                    </a:cubicBezTo>
                    <a:close/>
                    <a:moveTo>
                      <a:pt x="520202" y="260101"/>
                    </a:moveTo>
                    <a:lnTo>
                      <a:pt x="452153" y="192051"/>
                    </a:lnTo>
                    <a:cubicBezTo>
                      <a:pt x="449128" y="189027"/>
                      <a:pt x="444592" y="187515"/>
                      <a:pt x="441567" y="187515"/>
                    </a:cubicBezTo>
                    <a:cubicBezTo>
                      <a:pt x="437031" y="187515"/>
                      <a:pt x="434006" y="189027"/>
                      <a:pt x="430982" y="192051"/>
                    </a:cubicBezTo>
                    <a:lnTo>
                      <a:pt x="375030" y="248003"/>
                    </a:lnTo>
                    <a:lnTo>
                      <a:pt x="151222" y="248003"/>
                    </a:lnTo>
                    <a:cubicBezTo>
                      <a:pt x="142148" y="216247"/>
                      <a:pt x="111904" y="193564"/>
                      <a:pt x="77123" y="193564"/>
                    </a:cubicBezTo>
                    <a:cubicBezTo>
                      <a:pt x="34781" y="193564"/>
                      <a:pt x="0" y="228345"/>
                      <a:pt x="0" y="270687"/>
                    </a:cubicBezTo>
                    <a:cubicBezTo>
                      <a:pt x="0" y="313029"/>
                      <a:pt x="34781" y="347810"/>
                      <a:pt x="77123" y="347810"/>
                    </a:cubicBezTo>
                    <a:cubicBezTo>
                      <a:pt x="111904" y="347810"/>
                      <a:pt x="142148" y="325127"/>
                      <a:pt x="151222" y="293370"/>
                    </a:cubicBezTo>
                    <a:lnTo>
                      <a:pt x="375030" y="293370"/>
                    </a:lnTo>
                    <a:lnTo>
                      <a:pt x="430982" y="349322"/>
                    </a:lnTo>
                    <a:cubicBezTo>
                      <a:pt x="434006" y="352347"/>
                      <a:pt x="438543" y="353859"/>
                      <a:pt x="441567" y="353859"/>
                    </a:cubicBezTo>
                    <a:cubicBezTo>
                      <a:pt x="446104" y="353859"/>
                      <a:pt x="449128" y="352347"/>
                      <a:pt x="452153" y="349322"/>
                    </a:cubicBezTo>
                    <a:lnTo>
                      <a:pt x="520202" y="281272"/>
                    </a:lnTo>
                    <a:cubicBezTo>
                      <a:pt x="526251" y="276736"/>
                      <a:pt x="526251" y="266150"/>
                      <a:pt x="520202" y="260101"/>
                    </a:cubicBezTo>
                    <a:close/>
                    <a:moveTo>
                      <a:pt x="263126" y="332688"/>
                    </a:moveTo>
                    <a:cubicBezTo>
                      <a:pt x="251028" y="332688"/>
                      <a:pt x="240442" y="343273"/>
                      <a:pt x="240442" y="355371"/>
                    </a:cubicBezTo>
                    <a:lnTo>
                      <a:pt x="240442" y="370493"/>
                    </a:lnTo>
                    <a:cubicBezTo>
                      <a:pt x="240442" y="382591"/>
                      <a:pt x="251028" y="393176"/>
                      <a:pt x="263126" y="393176"/>
                    </a:cubicBezTo>
                    <a:cubicBezTo>
                      <a:pt x="275223" y="393176"/>
                      <a:pt x="285809" y="382591"/>
                      <a:pt x="285809" y="370493"/>
                    </a:cubicBezTo>
                    <a:lnTo>
                      <a:pt x="285809" y="355371"/>
                    </a:lnTo>
                    <a:cubicBezTo>
                      <a:pt x="285809" y="341761"/>
                      <a:pt x="275223" y="332688"/>
                      <a:pt x="263126" y="332688"/>
                    </a:cubicBezTo>
                    <a:close/>
                  </a:path>
                </a:pathLst>
              </a:custGeom>
              <a:grpFill/>
              <a:ln w="151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汉仪雅酷黑 65W" panose="020B0604020202020204" pitchFamily="34" charset="-122"/>
                  <a:ea typeface="汉仪雅酷黑 65W" panose="020B0604020202020204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0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00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01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02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03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04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05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06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07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08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09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1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10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11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12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13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14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15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16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17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18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19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2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20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21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22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23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24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25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26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27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28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29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3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30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31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32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33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34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35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36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37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38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39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4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40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41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42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43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44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45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46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47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48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49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5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50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51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52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53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54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55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56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57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58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59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6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60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61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62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63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64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65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66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67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68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69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7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70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71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72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73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74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75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76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77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78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79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8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80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81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82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83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84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85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86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87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88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89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9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90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91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92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93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94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95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96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197.xml><?xml version="1.0" encoding="utf-8"?>
<p:tagLst xmlns:p="http://schemas.openxmlformats.org/presentationml/2006/main">
  <p:tag name="KSO_WPP_MARK_KEY" val="e80e44fe-d8b1-4aba-9c7f-178a61fe57f7"/>
  <p:tag name="COMMONDATA" val="eyJoZGlkIjoiOTJiMTgzMzkwYTljYjk0NGM5MDk1MWY1YTA3MjFhYmMifQ=="/>
</p:tagLst>
</file>

<file path=ppt/tags/tag2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0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21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22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23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24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25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26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27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28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29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3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30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31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32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33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34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35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36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37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38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39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4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40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41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42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43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44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45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46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47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48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49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5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50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51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52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53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54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55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56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57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58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59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6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60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61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62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63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64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65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66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67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68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69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7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70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71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72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73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74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75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76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77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78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79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8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80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81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82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83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84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85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86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87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88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89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9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90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91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92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93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94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95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96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97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ags/tag98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99.xml><?xml version="1.0" encoding="utf-8"?>
<p:tagLst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</p:tagLst>
</file>

<file path=ppt/theme/theme1.xml><?xml version="1.0" encoding="utf-8"?>
<a:theme xmlns:a="http://schemas.openxmlformats.org/drawingml/2006/main" name="Office 主题​​">
  <a:themeElements>
    <a:clrScheme name="自定义 2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8EC0E4"/>
      </a:accent1>
      <a:accent2>
        <a:srgbClr val="80D4F6"/>
      </a:accent2>
      <a:accent3>
        <a:srgbClr val="A5DFF9"/>
      </a:accent3>
      <a:accent4>
        <a:srgbClr val="2B90D9"/>
      </a:accent4>
      <a:accent5>
        <a:srgbClr val="64D1DA"/>
      </a:accent5>
      <a:accent6>
        <a:srgbClr val="33B2E3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3318</Words>
  <Application>WPS 演示</Application>
  <PresentationFormat>宽屏</PresentationFormat>
  <Paragraphs>506</Paragraphs>
  <Slides>17</Slides>
  <Notes>2</Notes>
  <HiddenSlides>1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3" baseType="lpstr">
      <vt:lpstr>Arial</vt:lpstr>
      <vt:lpstr>宋体</vt:lpstr>
      <vt:lpstr>Wingdings</vt:lpstr>
      <vt:lpstr>汉仪雅酷黑 75W</vt:lpstr>
      <vt:lpstr>汉仪雅酷黑 65W</vt:lpstr>
      <vt:lpstr>Arial</vt:lpstr>
      <vt:lpstr>黑体</vt:lpstr>
      <vt:lpstr>思源黑体 CN Bold</vt:lpstr>
      <vt:lpstr>Microsoft YaHei Bold</vt:lpstr>
      <vt:lpstr>思源黑体 CN Medium</vt:lpstr>
      <vt:lpstr>微软雅黑</vt:lpstr>
      <vt:lpstr>Arial Unicode MS</vt:lpstr>
      <vt:lpstr>等线 Light</vt:lpstr>
      <vt:lpstr>等线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18010</dc:creator>
  <cp:lastModifiedBy>知鱼设计</cp:lastModifiedBy>
  <cp:revision>35</cp:revision>
  <dcterms:created xsi:type="dcterms:W3CDTF">2022-09-30T05:05:00Z</dcterms:created>
  <dcterms:modified xsi:type="dcterms:W3CDTF">2022-11-26T10:30:10Z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CF8F9D18A8964BDFA1A9CF4BF76346F0</vt:lpwstr>
  </property>
  <property fmtid="{D5CDD505-2E9C-101B-9397-08002B2CF9AE}" pid="3" name="KSOProductBuildVer">
    <vt:lpwstr>2052-11.1.0.12763</vt:lpwstr>
  </property>
</Properties>
</file>