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58" r:id="rId4"/>
    <p:sldId id="277" r:id="rId5"/>
    <p:sldId id="270" r:id="rId6"/>
    <p:sldId id="272" r:id="rId7"/>
    <p:sldId id="268" r:id="rId8"/>
    <p:sldId id="259" r:id="rId9"/>
    <p:sldId id="265" r:id="rId10"/>
    <p:sldId id="274" r:id="rId11"/>
    <p:sldId id="275" r:id="rId12"/>
    <p:sldId id="267" r:id="rId13"/>
    <p:sldId id="260" r:id="rId14"/>
    <p:sldId id="263" r:id="rId15"/>
    <p:sldId id="269" r:id="rId16"/>
    <p:sldId id="276" r:id="rId17"/>
    <p:sldId id="261" r:id="rId18"/>
    <p:sldId id="264" r:id="rId19"/>
    <p:sldId id="273" r:id="rId20"/>
    <p:sldId id="271" r:id="rId21"/>
    <p:sldId id="257" r:id="rId22"/>
    <p:sldId id="295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S" initials="Y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5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9FBFB-AED3-4462-8BE1-9FCD776E0E6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7243-D479-408A-9F03-AE97E7C1ACB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50900" y="-5715"/>
            <a:ext cx="232410" cy="6870065"/>
          </a:xfrm>
          <a:prstGeom prst="rect">
            <a:avLst/>
          </a:prstGeom>
          <a:solidFill>
            <a:srgbClr val="3C558D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108690" y="-6350"/>
            <a:ext cx="232410" cy="6870065"/>
          </a:xfrm>
          <a:prstGeom prst="rect">
            <a:avLst/>
          </a:prstGeom>
          <a:solidFill>
            <a:srgbClr val="3C558D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8"/>
          <p:cNvSpPr>
            <a:spLocks noEditPoints="1"/>
          </p:cNvSpPr>
          <p:nvPr userDrawn="1"/>
        </p:nvSpPr>
        <p:spPr bwMode="auto">
          <a:xfrm>
            <a:off x="5522595" y="2225675"/>
            <a:ext cx="1147445" cy="1075690"/>
          </a:xfrm>
          <a:custGeom>
            <a:avLst/>
            <a:gdLst>
              <a:gd name="T0" fmla="*/ 1023 w 5623"/>
              <a:gd name="T1" fmla="*/ 2508 h 4426"/>
              <a:gd name="T2" fmla="*/ 1023 w 5623"/>
              <a:gd name="T3" fmla="*/ 3492 h 4426"/>
              <a:gd name="T4" fmla="*/ 2812 w 5623"/>
              <a:gd name="T5" fmla="*/ 4426 h 4426"/>
              <a:gd name="T6" fmla="*/ 4602 w 5623"/>
              <a:gd name="T7" fmla="*/ 3492 h 4426"/>
              <a:gd name="T8" fmla="*/ 4602 w 5623"/>
              <a:gd name="T9" fmla="*/ 2508 h 4426"/>
              <a:gd name="T10" fmla="*/ 2812 w 5623"/>
              <a:gd name="T11" fmla="*/ 3442 h 4426"/>
              <a:gd name="T12" fmla="*/ 1023 w 5623"/>
              <a:gd name="T13" fmla="*/ 2508 h 4426"/>
              <a:gd name="T14" fmla="*/ 1023 w 5623"/>
              <a:gd name="T15" fmla="*/ 2508 h 4426"/>
              <a:gd name="T16" fmla="*/ 2812 w 5623"/>
              <a:gd name="T17" fmla="*/ 0 h 4426"/>
              <a:gd name="T18" fmla="*/ 0 w 5623"/>
              <a:gd name="T19" fmla="*/ 1476 h 4426"/>
              <a:gd name="T20" fmla="*/ 2812 w 5623"/>
              <a:gd name="T21" fmla="*/ 2950 h 4426"/>
              <a:gd name="T22" fmla="*/ 5112 w 5623"/>
              <a:gd name="T23" fmla="*/ 1745 h 4426"/>
              <a:gd name="T24" fmla="*/ 5112 w 5623"/>
              <a:gd name="T25" fmla="*/ 3442 h 4426"/>
              <a:gd name="T26" fmla="*/ 5623 w 5623"/>
              <a:gd name="T27" fmla="*/ 3442 h 4426"/>
              <a:gd name="T28" fmla="*/ 5623 w 5623"/>
              <a:gd name="T29" fmla="*/ 1476 h 4426"/>
              <a:gd name="T30" fmla="*/ 2812 w 5623"/>
              <a:gd name="T31" fmla="*/ 0 h 4426"/>
              <a:gd name="T32" fmla="*/ 2812 w 5623"/>
              <a:gd name="T33" fmla="*/ 0 h 4426"/>
              <a:gd name="T34" fmla="*/ 2812 w 5623"/>
              <a:gd name="T35" fmla="*/ 0 h 4426"/>
              <a:gd name="T36" fmla="*/ 2812 w 5623"/>
              <a:gd name="T3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23" h="4426">
                <a:moveTo>
                  <a:pt x="1023" y="2508"/>
                </a:moveTo>
                <a:lnTo>
                  <a:pt x="1023" y="3492"/>
                </a:lnTo>
                <a:lnTo>
                  <a:pt x="2812" y="4426"/>
                </a:lnTo>
                <a:lnTo>
                  <a:pt x="4602" y="3492"/>
                </a:lnTo>
                <a:lnTo>
                  <a:pt x="4602" y="2508"/>
                </a:lnTo>
                <a:lnTo>
                  <a:pt x="2812" y="3442"/>
                </a:lnTo>
                <a:lnTo>
                  <a:pt x="1023" y="2508"/>
                </a:lnTo>
                <a:lnTo>
                  <a:pt x="1023" y="2508"/>
                </a:lnTo>
                <a:close/>
                <a:moveTo>
                  <a:pt x="2812" y="0"/>
                </a:moveTo>
                <a:lnTo>
                  <a:pt x="0" y="1476"/>
                </a:lnTo>
                <a:lnTo>
                  <a:pt x="2812" y="2950"/>
                </a:lnTo>
                <a:lnTo>
                  <a:pt x="5112" y="1745"/>
                </a:lnTo>
                <a:lnTo>
                  <a:pt x="5112" y="3442"/>
                </a:lnTo>
                <a:lnTo>
                  <a:pt x="5623" y="3442"/>
                </a:lnTo>
                <a:lnTo>
                  <a:pt x="5623" y="1476"/>
                </a:lnTo>
                <a:lnTo>
                  <a:pt x="2812" y="0"/>
                </a:lnTo>
                <a:lnTo>
                  <a:pt x="2812" y="0"/>
                </a:lnTo>
                <a:close/>
                <a:moveTo>
                  <a:pt x="2812" y="0"/>
                </a:moveTo>
                <a:lnTo>
                  <a:pt x="2812" y="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6350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11430" y="6229985"/>
            <a:ext cx="12214860" cy="76200"/>
          </a:xfrm>
          <a:prstGeom prst="rect">
            <a:avLst/>
          </a:prstGeom>
          <a:solidFill>
            <a:srgbClr val="304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1430" y="544830"/>
            <a:ext cx="12214860" cy="76200"/>
          </a:xfrm>
          <a:prstGeom prst="rect">
            <a:avLst/>
          </a:prstGeom>
          <a:solidFill>
            <a:srgbClr val="304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8"/>
          <p:cNvSpPr>
            <a:spLocks noEditPoints="1"/>
          </p:cNvSpPr>
          <p:nvPr userDrawn="1"/>
        </p:nvSpPr>
        <p:spPr bwMode="auto">
          <a:xfrm>
            <a:off x="5522595" y="2225675"/>
            <a:ext cx="1147445" cy="1075690"/>
          </a:xfrm>
          <a:custGeom>
            <a:avLst/>
            <a:gdLst>
              <a:gd name="T0" fmla="*/ 1023 w 5623"/>
              <a:gd name="T1" fmla="*/ 2508 h 4426"/>
              <a:gd name="T2" fmla="*/ 1023 w 5623"/>
              <a:gd name="T3" fmla="*/ 3492 h 4426"/>
              <a:gd name="T4" fmla="*/ 2812 w 5623"/>
              <a:gd name="T5" fmla="*/ 4426 h 4426"/>
              <a:gd name="T6" fmla="*/ 4602 w 5623"/>
              <a:gd name="T7" fmla="*/ 3492 h 4426"/>
              <a:gd name="T8" fmla="*/ 4602 w 5623"/>
              <a:gd name="T9" fmla="*/ 2508 h 4426"/>
              <a:gd name="T10" fmla="*/ 2812 w 5623"/>
              <a:gd name="T11" fmla="*/ 3442 h 4426"/>
              <a:gd name="T12" fmla="*/ 1023 w 5623"/>
              <a:gd name="T13" fmla="*/ 2508 h 4426"/>
              <a:gd name="T14" fmla="*/ 1023 w 5623"/>
              <a:gd name="T15" fmla="*/ 2508 h 4426"/>
              <a:gd name="T16" fmla="*/ 2812 w 5623"/>
              <a:gd name="T17" fmla="*/ 0 h 4426"/>
              <a:gd name="T18" fmla="*/ 0 w 5623"/>
              <a:gd name="T19" fmla="*/ 1476 h 4426"/>
              <a:gd name="T20" fmla="*/ 2812 w 5623"/>
              <a:gd name="T21" fmla="*/ 2950 h 4426"/>
              <a:gd name="T22" fmla="*/ 5112 w 5623"/>
              <a:gd name="T23" fmla="*/ 1745 h 4426"/>
              <a:gd name="T24" fmla="*/ 5112 w 5623"/>
              <a:gd name="T25" fmla="*/ 3442 h 4426"/>
              <a:gd name="T26" fmla="*/ 5623 w 5623"/>
              <a:gd name="T27" fmla="*/ 3442 h 4426"/>
              <a:gd name="T28" fmla="*/ 5623 w 5623"/>
              <a:gd name="T29" fmla="*/ 1476 h 4426"/>
              <a:gd name="T30" fmla="*/ 2812 w 5623"/>
              <a:gd name="T31" fmla="*/ 0 h 4426"/>
              <a:gd name="T32" fmla="*/ 2812 w 5623"/>
              <a:gd name="T33" fmla="*/ 0 h 4426"/>
              <a:gd name="T34" fmla="*/ 2812 w 5623"/>
              <a:gd name="T35" fmla="*/ 0 h 4426"/>
              <a:gd name="T36" fmla="*/ 2812 w 5623"/>
              <a:gd name="T3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23" h="4426">
                <a:moveTo>
                  <a:pt x="1023" y="2508"/>
                </a:moveTo>
                <a:lnTo>
                  <a:pt x="1023" y="3492"/>
                </a:lnTo>
                <a:lnTo>
                  <a:pt x="2812" y="4426"/>
                </a:lnTo>
                <a:lnTo>
                  <a:pt x="4602" y="3492"/>
                </a:lnTo>
                <a:lnTo>
                  <a:pt x="4602" y="2508"/>
                </a:lnTo>
                <a:lnTo>
                  <a:pt x="2812" y="3442"/>
                </a:lnTo>
                <a:lnTo>
                  <a:pt x="1023" y="2508"/>
                </a:lnTo>
                <a:lnTo>
                  <a:pt x="1023" y="2508"/>
                </a:lnTo>
                <a:close/>
                <a:moveTo>
                  <a:pt x="2812" y="0"/>
                </a:moveTo>
                <a:lnTo>
                  <a:pt x="0" y="1476"/>
                </a:lnTo>
                <a:lnTo>
                  <a:pt x="2812" y="2950"/>
                </a:lnTo>
                <a:lnTo>
                  <a:pt x="5112" y="1745"/>
                </a:lnTo>
                <a:lnTo>
                  <a:pt x="5112" y="3442"/>
                </a:lnTo>
                <a:lnTo>
                  <a:pt x="5623" y="3442"/>
                </a:lnTo>
                <a:lnTo>
                  <a:pt x="5623" y="1476"/>
                </a:lnTo>
                <a:lnTo>
                  <a:pt x="2812" y="0"/>
                </a:lnTo>
                <a:lnTo>
                  <a:pt x="2812" y="0"/>
                </a:lnTo>
                <a:close/>
                <a:moveTo>
                  <a:pt x="2812" y="0"/>
                </a:moveTo>
                <a:lnTo>
                  <a:pt x="2812" y="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6350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50900" y="-5715"/>
            <a:ext cx="118110" cy="404495"/>
          </a:xfrm>
          <a:prstGeom prst="rect">
            <a:avLst/>
          </a:prstGeom>
          <a:solidFill>
            <a:srgbClr val="3C558D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221085" y="-5715"/>
            <a:ext cx="118110" cy="404495"/>
          </a:xfrm>
          <a:prstGeom prst="rect">
            <a:avLst/>
          </a:prstGeom>
          <a:solidFill>
            <a:srgbClr val="3C558D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7"/>
          <p:cNvSpPr/>
          <p:nvPr userDrawn="1"/>
        </p:nvSpPr>
        <p:spPr>
          <a:xfrm>
            <a:off x="3042920" y="3616960"/>
            <a:ext cx="621855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3C558D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蓝色质感毕业答辩模板</a:t>
            </a:r>
            <a:endParaRPr lang="zh-CN" altLang="en-US" sz="4400" dirty="0">
              <a:solidFill>
                <a:srgbClr val="3C558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 userDrawn="1"/>
        </p:nvSpPr>
        <p:spPr>
          <a:xfrm>
            <a:off x="3552190" y="4385310"/>
            <a:ext cx="52000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3C558D"/>
                </a:solidFill>
                <a:sym typeface="+mn-ea"/>
              </a:rPr>
              <a:t>The blue texture</a:t>
            </a:r>
            <a:r>
              <a:rPr lang="en-US" altLang="zh-CN" sz="1200" dirty="0">
                <a:solidFill>
                  <a:srgbClr val="3C558D"/>
                </a:solidFill>
                <a:ea typeface="微软雅黑" panose="020B0503020204020204" charset="-122"/>
                <a:sym typeface="+mn-ea"/>
              </a:rPr>
              <a:t> simple graduation reply powerpoint template.Please enter the title  here.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3C558D"/>
              </a:solidFill>
              <a:effectLst/>
              <a:uLnTx/>
              <a:uFillTx/>
              <a:ea typeface="微软雅黑" panose="020B050302020402020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478780" y="5666740"/>
            <a:ext cx="1233805" cy="76200"/>
          </a:xfrm>
          <a:prstGeom prst="rect">
            <a:avLst/>
          </a:prstGeom>
          <a:solidFill>
            <a:srgbClr val="304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644765" y="2329815"/>
            <a:ext cx="3355975" cy="3216275"/>
            <a:chOff x="12350" y="3707"/>
            <a:chExt cx="4456" cy="4448"/>
          </a:xfrm>
        </p:grpSpPr>
        <p:sp>
          <p:nvSpPr>
            <p:cNvPr id="41994" name="AutoShape 10"/>
            <p:cNvSpPr/>
            <p:nvPr/>
          </p:nvSpPr>
          <p:spPr bwMode="auto">
            <a:xfrm>
              <a:off x="12350" y="4009"/>
              <a:ext cx="1101" cy="3844"/>
            </a:xfrm>
            <a:custGeom>
              <a:avLst/>
              <a:gdLst>
                <a:gd name="T0" fmla="+- 0 12581 3563"/>
                <a:gd name="T1" fmla="*/ T0 w 18037"/>
                <a:gd name="T2" fmla="*/ 10800 h 21600"/>
                <a:gd name="T3" fmla="+- 0 12581 3563"/>
                <a:gd name="T4" fmla="*/ T3 w 18037"/>
                <a:gd name="T5" fmla="*/ 10800 h 21600"/>
                <a:gd name="T6" fmla="+- 0 12581 3563"/>
                <a:gd name="T7" fmla="*/ T6 w 18037"/>
                <a:gd name="T8" fmla="*/ 10800 h 21600"/>
                <a:gd name="T9" fmla="+- 0 12581 3563"/>
                <a:gd name="T10" fmla="*/ T9 w 18037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037" h="21600">
                  <a:moveTo>
                    <a:pt x="18037" y="0"/>
                  </a:moveTo>
                  <a:cubicBezTo>
                    <a:pt x="15413" y="528"/>
                    <a:pt x="12938" y="1176"/>
                    <a:pt x="10687" y="1948"/>
                  </a:cubicBezTo>
                  <a:cubicBezTo>
                    <a:pt x="-3563" y="6836"/>
                    <a:pt x="-3563" y="14761"/>
                    <a:pt x="10687" y="19649"/>
                  </a:cubicBezTo>
                  <a:cubicBezTo>
                    <a:pt x="12938" y="20421"/>
                    <a:pt x="15413" y="21071"/>
                    <a:pt x="18037" y="21599"/>
                  </a:cubicBezTo>
                  <a:lnTo>
                    <a:pt x="18037" y="0"/>
                  </a:lnTo>
                  <a:close/>
                </a:path>
              </a:pathLst>
            </a:custGeom>
            <a:solidFill>
              <a:srgbClr val="30437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2955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1995" name="AutoShape 11"/>
            <p:cNvSpPr/>
            <p:nvPr/>
          </p:nvSpPr>
          <p:spPr bwMode="auto">
            <a:xfrm>
              <a:off x="12533" y="6167"/>
              <a:ext cx="808" cy="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n-US" altLang="es-ES" sz="1800" b="0">
                  <a:latin typeface="+mn-lt"/>
                  <a:ea typeface="微软雅黑" panose="020B0503020204020204" charset="-122"/>
                  <a:cs typeface="+mn-lt"/>
                  <a:sym typeface="Arial" panose="020B0604020202020204" pitchFamily="34" charset="0"/>
                </a:rPr>
                <a:t>20%</a:t>
              </a:r>
              <a:endParaRPr lang="en-US" altLang="es-ES" sz="1800"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41996" name="AutoShape 12"/>
            <p:cNvSpPr/>
            <p:nvPr/>
          </p:nvSpPr>
          <p:spPr bwMode="auto">
            <a:xfrm>
              <a:off x="13578" y="3707"/>
              <a:ext cx="936" cy="44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4175" y="45"/>
                    <a:pt x="6789" y="419"/>
                    <a:pt x="0" y="1136"/>
                  </a:cubicBezTo>
                  <a:lnTo>
                    <a:pt x="0" y="20463"/>
                  </a:lnTo>
                  <a:cubicBezTo>
                    <a:pt x="6789" y="21180"/>
                    <a:pt x="14175" y="21554"/>
                    <a:pt x="21600" y="2159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0437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2955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1997" name="AutoShape 13"/>
            <p:cNvSpPr/>
            <p:nvPr/>
          </p:nvSpPr>
          <p:spPr bwMode="auto">
            <a:xfrm>
              <a:off x="13643" y="6905"/>
              <a:ext cx="807" cy="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n-US" altLang="es-ES" sz="2110" b="0">
                  <a:latin typeface="+mn-lt"/>
                  <a:ea typeface="微软雅黑" panose="020B0503020204020204" charset="-122"/>
                  <a:cs typeface="+mn-lt"/>
                  <a:sym typeface="Arial" panose="020B0604020202020204" pitchFamily="34" charset="0"/>
                </a:rPr>
                <a:t>30%</a:t>
              </a:r>
              <a:endParaRPr lang="es-ES" altLang="zh-CN" sz="132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998" name="AutoShape 14"/>
            <p:cNvSpPr/>
            <p:nvPr/>
          </p:nvSpPr>
          <p:spPr bwMode="auto">
            <a:xfrm>
              <a:off x="14640" y="3707"/>
              <a:ext cx="935" cy="44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599"/>
                  </a:lnTo>
                  <a:cubicBezTo>
                    <a:pt x="7424" y="21556"/>
                    <a:pt x="14807" y="21185"/>
                    <a:pt x="21600" y="20470"/>
                  </a:cubicBezTo>
                  <a:lnTo>
                    <a:pt x="21600" y="1129"/>
                  </a:lnTo>
                  <a:cubicBezTo>
                    <a:pt x="14807" y="414"/>
                    <a:pt x="7424" y="43"/>
                    <a:pt x="0" y="0"/>
                  </a:cubicBezTo>
                  <a:close/>
                </a:path>
              </a:pathLst>
            </a:custGeom>
            <a:solidFill>
              <a:srgbClr val="30437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2955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1999" name="AutoShape 15"/>
            <p:cNvSpPr/>
            <p:nvPr/>
          </p:nvSpPr>
          <p:spPr bwMode="auto">
            <a:xfrm>
              <a:off x="14699" y="6905"/>
              <a:ext cx="807" cy="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n-US" altLang="es-ES" sz="2110" b="0">
                  <a:latin typeface="+mn-lt"/>
                  <a:ea typeface="微软雅黑" panose="020B0503020204020204" charset="-122"/>
                  <a:cs typeface="+mn-lt"/>
                  <a:sym typeface="Arial" panose="020B0604020202020204" pitchFamily="34" charset="0"/>
                </a:rPr>
                <a:t>30%</a:t>
              </a:r>
              <a:endParaRPr lang="es-ES" altLang="zh-CN" sz="132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2000" name="AutoShape 16"/>
            <p:cNvSpPr/>
            <p:nvPr/>
          </p:nvSpPr>
          <p:spPr bwMode="auto">
            <a:xfrm>
              <a:off x="15704" y="4005"/>
              <a:ext cx="1103" cy="3847"/>
            </a:xfrm>
            <a:custGeom>
              <a:avLst/>
              <a:gdLst>
                <a:gd name="T0" fmla="*/ 9022 w 18044"/>
                <a:gd name="T1" fmla="*/ 10800 h 21600"/>
                <a:gd name="T2" fmla="*/ 9022 w 18044"/>
                <a:gd name="T3" fmla="*/ 10800 h 21600"/>
                <a:gd name="T4" fmla="*/ 9022 w 18044"/>
                <a:gd name="T5" fmla="*/ 10800 h 21600"/>
                <a:gd name="T6" fmla="*/ 9022 w 1804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44" h="21600">
                  <a:moveTo>
                    <a:pt x="0" y="0"/>
                  </a:moveTo>
                  <a:lnTo>
                    <a:pt x="0" y="21599"/>
                  </a:lnTo>
                  <a:cubicBezTo>
                    <a:pt x="2632" y="21070"/>
                    <a:pt x="5116" y="20418"/>
                    <a:pt x="7374" y="19643"/>
                  </a:cubicBezTo>
                  <a:cubicBezTo>
                    <a:pt x="21599" y="14759"/>
                    <a:pt x="21599" y="6839"/>
                    <a:pt x="7374" y="1954"/>
                  </a:cubicBezTo>
                  <a:cubicBezTo>
                    <a:pt x="5116" y="1179"/>
                    <a:pt x="2632" y="529"/>
                    <a:pt x="0" y="0"/>
                  </a:cubicBezTo>
                  <a:close/>
                </a:path>
              </a:pathLst>
            </a:custGeom>
            <a:solidFill>
              <a:srgbClr val="30437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2955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2001" name="AutoShape 17"/>
            <p:cNvSpPr/>
            <p:nvPr/>
          </p:nvSpPr>
          <p:spPr bwMode="auto">
            <a:xfrm>
              <a:off x="15790" y="6154"/>
              <a:ext cx="808" cy="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n-US" altLang="es-ES" sz="2110" b="0">
                  <a:latin typeface="+mn-lt"/>
                  <a:ea typeface="微软雅黑" panose="020B0503020204020204" charset="-122"/>
                  <a:cs typeface="+mn-lt"/>
                  <a:sym typeface="Arial" panose="020B0604020202020204" pitchFamily="34" charset="0"/>
                </a:rPr>
                <a:t>20%</a:t>
              </a:r>
              <a:endParaRPr lang="es-ES" altLang="zh-CN" sz="132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研究的过程及方法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17" name="Rounded Rectangle 19"/>
          <p:cNvSpPr/>
          <p:nvPr/>
        </p:nvSpPr>
        <p:spPr>
          <a:xfrm>
            <a:off x="1273810" y="2528570"/>
            <a:ext cx="540004" cy="540004"/>
          </a:xfrm>
          <a:prstGeom prst="ellipse">
            <a:avLst/>
          </a:prstGeom>
          <a:solidFill>
            <a:srgbClr val="304371"/>
          </a:solidFill>
          <a:ln>
            <a:noFill/>
          </a:ln>
          <a:effectLst>
            <a:outerShdw blurRad="63500" sx="102000" sy="102000" algn="ctr" rotWithShape="0">
              <a:srgbClr val="CDD7E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1924497" y="263617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1249680" y="3082925"/>
            <a:ext cx="1932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73810" y="4211955"/>
            <a:ext cx="540004" cy="540004"/>
          </a:xfrm>
          <a:prstGeom prst="ellipse">
            <a:avLst/>
          </a:prstGeom>
          <a:solidFill>
            <a:srgbClr val="304371"/>
          </a:solidFill>
          <a:ln>
            <a:noFill/>
          </a:ln>
          <a:effectLst>
            <a:outerShdw blurRad="63500" sx="102000" sy="102000" algn="ctr" rotWithShape="0">
              <a:srgbClr val="CDD7E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924497" y="431955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1249680" y="4766310"/>
            <a:ext cx="1932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23" name="Rounded Rectangle 19"/>
          <p:cNvSpPr/>
          <p:nvPr/>
        </p:nvSpPr>
        <p:spPr>
          <a:xfrm>
            <a:off x="3952240" y="2543175"/>
            <a:ext cx="540004" cy="540004"/>
          </a:xfrm>
          <a:prstGeom prst="ellipse">
            <a:avLst/>
          </a:prstGeom>
          <a:solidFill>
            <a:srgbClr val="304371"/>
          </a:solidFill>
          <a:ln>
            <a:noFill/>
          </a:ln>
          <a:effectLst>
            <a:outerShdw blurRad="63500" sx="102000" sy="102000" algn="ctr" rotWithShape="0">
              <a:srgbClr val="CDD7E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627057" y="265077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3952240" y="3097530"/>
            <a:ext cx="1932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4" name="Rounded Rectangle 19"/>
          <p:cNvSpPr/>
          <p:nvPr/>
        </p:nvSpPr>
        <p:spPr>
          <a:xfrm>
            <a:off x="3976370" y="4211955"/>
            <a:ext cx="540004" cy="540004"/>
          </a:xfrm>
          <a:prstGeom prst="ellipse">
            <a:avLst/>
          </a:prstGeom>
          <a:solidFill>
            <a:srgbClr val="304371"/>
          </a:solidFill>
          <a:ln>
            <a:noFill/>
          </a:ln>
          <a:effectLst>
            <a:outerShdw blurRad="63500" sx="102000" sy="102000" algn="ctr" rotWithShape="0">
              <a:srgbClr val="CDD7E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4627057" y="431955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</a:p>
        </p:txBody>
      </p:sp>
      <p:sp>
        <p:nvSpPr>
          <p:cNvPr id="30" name="TextBox 23"/>
          <p:cNvSpPr txBox="1"/>
          <p:nvPr/>
        </p:nvSpPr>
        <p:spPr>
          <a:xfrm>
            <a:off x="3952240" y="4766310"/>
            <a:ext cx="1932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5" name="AutoShape 11"/>
          <p:cNvSpPr/>
          <p:nvPr/>
        </p:nvSpPr>
        <p:spPr bwMode="auto">
          <a:xfrm>
            <a:off x="1249448" y="2603109"/>
            <a:ext cx="608617" cy="3660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US" altLang="es-ES" sz="1600" b="0"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20%</a:t>
            </a:r>
            <a:endParaRPr lang="en-US" altLang="es-ES" sz="1600">
              <a:latin typeface="+mn-lt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6" name="AutoShape 11"/>
          <p:cNvSpPr/>
          <p:nvPr/>
        </p:nvSpPr>
        <p:spPr bwMode="auto">
          <a:xfrm>
            <a:off x="3917718" y="2612634"/>
            <a:ext cx="608617" cy="3660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US" altLang="es-ES" sz="1600" b="0"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30%</a:t>
            </a:r>
            <a:endParaRPr lang="en-US" altLang="es-ES" sz="1600">
              <a:latin typeface="+mn-lt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25" name="AutoShape 11"/>
          <p:cNvSpPr/>
          <p:nvPr/>
        </p:nvSpPr>
        <p:spPr bwMode="auto">
          <a:xfrm>
            <a:off x="1248178" y="4303004"/>
            <a:ext cx="608617" cy="3660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US" altLang="es-ES" sz="1600" b="0"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30%</a:t>
            </a:r>
            <a:endParaRPr lang="en-US" altLang="es-ES" sz="1600">
              <a:latin typeface="+mn-lt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26" name="AutoShape 11"/>
          <p:cNvSpPr/>
          <p:nvPr/>
        </p:nvSpPr>
        <p:spPr bwMode="auto">
          <a:xfrm>
            <a:off x="3941848" y="4294114"/>
            <a:ext cx="608617" cy="3660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US" altLang="es-ES" sz="1600" b="0"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20%</a:t>
            </a:r>
            <a:endParaRPr lang="en-US" altLang="es-ES" sz="1600">
              <a:latin typeface="+mn-lt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8758555" y="3589655"/>
            <a:ext cx="326390" cy="326390"/>
          </a:xfrm>
          <a:custGeom>
            <a:avLst/>
            <a:gdLst>
              <a:gd name="T0" fmla="*/ 132 w 144"/>
              <a:gd name="T1" fmla="*/ 36 h 144"/>
              <a:gd name="T2" fmla="*/ 81 w 144"/>
              <a:gd name="T3" fmla="*/ 36 h 144"/>
              <a:gd name="T4" fmla="*/ 101 w 144"/>
              <a:gd name="T5" fmla="*/ 12 h 144"/>
              <a:gd name="T6" fmla="*/ 102 w 144"/>
              <a:gd name="T7" fmla="*/ 12 h 144"/>
              <a:gd name="T8" fmla="*/ 108 w 144"/>
              <a:gd name="T9" fmla="*/ 6 h 144"/>
              <a:gd name="T10" fmla="*/ 102 w 144"/>
              <a:gd name="T11" fmla="*/ 0 h 144"/>
              <a:gd name="T12" fmla="*/ 96 w 144"/>
              <a:gd name="T13" fmla="*/ 6 h 144"/>
              <a:gd name="T14" fmla="*/ 96 w 144"/>
              <a:gd name="T15" fmla="*/ 8 h 144"/>
              <a:gd name="T16" fmla="*/ 73 w 144"/>
              <a:gd name="T17" fmla="*/ 36 h 144"/>
              <a:gd name="T18" fmla="*/ 71 w 144"/>
              <a:gd name="T19" fmla="*/ 36 h 144"/>
              <a:gd name="T20" fmla="*/ 48 w 144"/>
              <a:gd name="T21" fmla="*/ 8 h 144"/>
              <a:gd name="T22" fmla="*/ 48 w 144"/>
              <a:gd name="T23" fmla="*/ 6 h 144"/>
              <a:gd name="T24" fmla="*/ 42 w 144"/>
              <a:gd name="T25" fmla="*/ 0 h 144"/>
              <a:gd name="T26" fmla="*/ 36 w 144"/>
              <a:gd name="T27" fmla="*/ 6 h 144"/>
              <a:gd name="T28" fmla="*/ 42 w 144"/>
              <a:gd name="T29" fmla="*/ 12 h 144"/>
              <a:gd name="T30" fmla="*/ 43 w 144"/>
              <a:gd name="T31" fmla="*/ 12 h 144"/>
              <a:gd name="T32" fmla="*/ 63 w 144"/>
              <a:gd name="T33" fmla="*/ 36 h 144"/>
              <a:gd name="T34" fmla="*/ 12 w 144"/>
              <a:gd name="T35" fmla="*/ 36 h 144"/>
              <a:gd name="T36" fmla="*/ 0 w 144"/>
              <a:gd name="T37" fmla="*/ 48 h 144"/>
              <a:gd name="T38" fmla="*/ 0 w 144"/>
              <a:gd name="T39" fmla="*/ 132 h 144"/>
              <a:gd name="T40" fmla="*/ 12 w 144"/>
              <a:gd name="T41" fmla="*/ 144 h 144"/>
              <a:gd name="T42" fmla="*/ 132 w 144"/>
              <a:gd name="T43" fmla="*/ 144 h 144"/>
              <a:gd name="T44" fmla="*/ 144 w 144"/>
              <a:gd name="T45" fmla="*/ 132 h 144"/>
              <a:gd name="T46" fmla="*/ 144 w 144"/>
              <a:gd name="T47" fmla="*/ 48 h 144"/>
              <a:gd name="T48" fmla="*/ 132 w 144"/>
              <a:gd name="T49" fmla="*/ 36 h 144"/>
              <a:gd name="T50" fmla="*/ 108 w 144"/>
              <a:gd name="T51" fmla="*/ 120 h 144"/>
              <a:gd name="T52" fmla="*/ 96 w 144"/>
              <a:gd name="T53" fmla="*/ 132 h 144"/>
              <a:gd name="T54" fmla="*/ 24 w 144"/>
              <a:gd name="T55" fmla="*/ 132 h 144"/>
              <a:gd name="T56" fmla="*/ 12 w 144"/>
              <a:gd name="T57" fmla="*/ 120 h 144"/>
              <a:gd name="T58" fmla="*/ 12 w 144"/>
              <a:gd name="T59" fmla="*/ 60 h 144"/>
              <a:gd name="T60" fmla="*/ 24 w 144"/>
              <a:gd name="T61" fmla="*/ 48 h 144"/>
              <a:gd name="T62" fmla="*/ 96 w 144"/>
              <a:gd name="T63" fmla="*/ 48 h 144"/>
              <a:gd name="T64" fmla="*/ 108 w 144"/>
              <a:gd name="T65" fmla="*/ 60 h 144"/>
              <a:gd name="T66" fmla="*/ 108 w 144"/>
              <a:gd name="T67" fmla="*/ 120 h 144"/>
              <a:gd name="T68" fmla="*/ 126 w 144"/>
              <a:gd name="T69" fmla="*/ 102 h 144"/>
              <a:gd name="T70" fmla="*/ 114 w 144"/>
              <a:gd name="T71" fmla="*/ 90 h 144"/>
              <a:gd name="T72" fmla="*/ 126 w 144"/>
              <a:gd name="T73" fmla="*/ 78 h 144"/>
              <a:gd name="T74" fmla="*/ 138 w 144"/>
              <a:gd name="T75" fmla="*/ 90 h 144"/>
              <a:gd name="T76" fmla="*/ 126 w 144"/>
              <a:gd name="T77" fmla="*/ 102 h 144"/>
              <a:gd name="T78" fmla="*/ 126 w 144"/>
              <a:gd name="T79" fmla="*/ 72 h 144"/>
              <a:gd name="T80" fmla="*/ 114 w 144"/>
              <a:gd name="T81" fmla="*/ 60 h 144"/>
              <a:gd name="T82" fmla="*/ 126 w 144"/>
              <a:gd name="T83" fmla="*/ 48 h 144"/>
              <a:gd name="T84" fmla="*/ 138 w 144"/>
              <a:gd name="T85" fmla="*/ 60 h 144"/>
              <a:gd name="T86" fmla="*/ 126 w 144"/>
              <a:gd name="T8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73"/>
          <p:cNvSpPr>
            <a:spLocks noEditPoints="1"/>
          </p:cNvSpPr>
          <p:nvPr/>
        </p:nvSpPr>
        <p:spPr bwMode="auto">
          <a:xfrm>
            <a:off x="9608820" y="3559175"/>
            <a:ext cx="218440" cy="408305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7896225" y="3616960"/>
            <a:ext cx="326390" cy="271780"/>
            <a:chOff x="1433" y="4759"/>
            <a:chExt cx="514" cy="428"/>
          </a:xfrm>
          <a:solidFill>
            <a:schemeClr val="bg1"/>
          </a:solidFill>
        </p:grpSpPr>
        <p:sp>
          <p:nvSpPr>
            <p:cNvPr id="34" name="Rectangle 74"/>
            <p:cNvSpPr>
              <a:spLocks noChangeArrowheads="1"/>
            </p:cNvSpPr>
            <p:nvPr/>
          </p:nvSpPr>
          <p:spPr bwMode="auto">
            <a:xfrm>
              <a:off x="1494" y="4824"/>
              <a:ext cx="389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75"/>
            <p:cNvSpPr>
              <a:spLocks noChangeArrowheads="1"/>
            </p:cNvSpPr>
            <p:nvPr/>
          </p:nvSpPr>
          <p:spPr bwMode="auto">
            <a:xfrm>
              <a:off x="1494" y="4824"/>
              <a:ext cx="389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76"/>
            <p:cNvSpPr>
              <a:spLocks noChangeArrowheads="1"/>
            </p:cNvSpPr>
            <p:nvPr/>
          </p:nvSpPr>
          <p:spPr bwMode="auto">
            <a:xfrm>
              <a:off x="1494" y="4824"/>
              <a:ext cx="389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1494" y="4824"/>
              <a:ext cx="389" cy="1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8"/>
            <p:cNvSpPr>
              <a:spLocks noEditPoints="1"/>
            </p:cNvSpPr>
            <p:nvPr/>
          </p:nvSpPr>
          <p:spPr bwMode="auto">
            <a:xfrm>
              <a:off x="1433" y="4759"/>
              <a:ext cx="514" cy="429"/>
            </a:xfrm>
            <a:custGeom>
              <a:avLst/>
              <a:gdLst>
                <a:gd name="T0" fmla="*/ 132 w 144"/>
                <a:gd name="T1" fmla="*/ 0 h 120"/>
                <a:gd name="T2" fmla="*/ 12 w 144"/>
                <a:gd name="T3" fmla="*/ 0 h 120"/>
                <a:gd name="T4" fmla="*/ 0 w 144"/>
                <a:gd name="T5" fmla="*/ 12 h 120"/>
                <a:gd name="T6" fmla="*/ 0 w 144"/>
                <a:gd name="T7" fmla="*/ 78 h 120"/>
                <a:gd name="T8" fmla="*/ 12 w 144"/>
                <a:gd name="T9" fmla="*/ 90 h 120"/>
                <a:gd name="T10" fmla="*/ 60 w 144"/>
                <a:gd name="T11" fmla="*/ 90 h 120"/>
                <a:gd name="T12" fmla="*/ 60 w 144"/>
                <a:gd name="T13" fmla="*/ 114 h 120"/>
                <a:gd name="T14" fmla="*/ 54 w 144"/>
                <a:gd name="T15" fmla="*/ 114 h 120"/>
                <a:gd name="T16" fmla="*/ 48 w 144"/>
                <a:gd name="T17" fmla="*/ 120 h 120"/>
                <a:gd name="T18" fmla="*/ 96 w 144"/>
                <a:gd name="T19" fmla="*/ 120 h 120"/>
                <a:gd name="T20" fmla="*/ 90 w 144"/>
                <a:gd name="T21" fmla="*/ 114 h 120"/>
                <a:gd name="T22" fmla="*/ 84 w 144"/>
                <a:gd name="T23" fmla="*/ 114 h 120"/>
                <a:gd name="T24" fmla="*/ 84 w 144"/>
                <a:gd name="T25" fmla="*/ 90 h 120"/>
                <a:gd name="T26" fmla="*/ 132 w 144"/>
                <a:gd name="T27" fmla="*/ 90 h 120"/>
                <a:gd name="T28" fmla="*/ 144 w 144"/>
                <a:gd name="T29" fmla="*/ 78 h 120"/>
                <a:gd name="T30" fmla="*/ 144 w 144"/>
                <a:gd name="T31" fmla="*/ 12 h 120"/>
                <a:gd name="T32" fmla="*/ 132 w 144"/>
                <a:gd name="T33" fmla="*/ 0 h 120"/>
                <a:gd name="T34" fmla="*/ 132 w 144"/>
                <a:gd name="T35" fmla="*/ 78 h 120"/>
                <a:gd name="T36" fmla="*/ 12 w 144"/>
                <a:gd name="T37" fmla="*/ 78 h 120"/>
                <a:gd name="T38" fmla="*/ 12 w 144"/>
                <a:gd name="T39" fmla="*/ 12 h 120"/>
                <a:gd name="T40" fmla="*/ 132 w 144"/>
                <a:gd name="T41" fmla="*/ 12 h 120"/>
                <a:gd name="T42" fmla="*/ 132 w 144"/>
                <a:gd name="T43" fmla="*/ 7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2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5"/>
                    <a:pt x="5" y="90"/>
                    <a:pt x="12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48" y="114"/>
                    <a:pt x="48" y="120"/>
                    <a:pt x="48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14"/>
                    <a:pt x="90" y="114"/>
                    <a:pt x="90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9" y="90"/>
                    <a:pt x="144" y="85"/>
                    <a:pt x="144" y="78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moveTo>
                    <a:pt x="132" y="78"/>
                  </a:moveTo>
                  <a:cubicBezTo>
                    <a:pt x="12" y="78"/>
                    <a:pt x="12" y="78"/>
                    <a:pt x="12" y="7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2" y="12"/>
                    <a:pt x="132" y="12"/>
                    <a:pt x="132" y="12"/>
                  </a:cubicBezTo>
                  <a:lnTo>
                    <a:pt x="13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430510" y="3561715"/>
            <a:ext cx="218440" cy="392430"/>
            <a:chOff x="7595" y="3666"/>
            <a:chExt cx="344" cy="618"/>
          </a:xfrm>
          <a:solidFill>
            <a:schemeClr val="bg1"/>
          </a:solidFill>
        </p:grpSpPr>
        <p:sp>
          <p:nvSpPr>
            <p:cNvPr id="418" name="Oval 71"/>
            <p:cNvSpPr>
              <a:spLocks noChangeArrowheads="1"/>
            </p:cNvSpPr>
            <p:nvPr/>
          </p:nvSpPr>
          <p:spPr bwMode="auto">
            <a:xfrm>
              <a:off x="7716" y="4063"/>
              <a:ext cx="101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2"/>
            <p:cNvSpPr>
              <a:spLocks noEditPoints="1"/>
            </p:cNvSpPr>
            <p:nvPr/>
          </p:nvSpPr>
          <p:spPr bwMode="auto">
            <a:xfrm>
              <a:off x="7595" y="3682"/>
              <a:ext cx="344" cy="603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"/>
            <p:cNvSpPr>
              <a:spLocks noEditPoints="1"/>
            </p:cNvSpPr>
            <p:nvPr/>
          </p:nvSpPr>
          <p:spPr bwMode="auto">
            <a:xfrm>
              <a:off x="7595" y="3666"/>
              <a:ext cx="344" cy="603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17" grpId="0" animBg="1"/>
      <p:bldP spid="18" grpId="0"/>
      <p:bldP spid="18" grpId="1"/>
      <p:bldP spid="19" grpId="0"/>
      <p:bldP spid="19" grpId="1"/>
      <p:bldP spid="20" grpId="0" animBg="1"/>
      <p:bldP spid="21" grpId="0"/>
      <p:bldP spid="21" grpId="1"/>
      <p:bldP spid="22" grpId="0"/>
      <p:bldP spid="22" grpId="1"/>
      <p:bldP spid="23" grpId="0" animBg="1"/>
      <p:bldP spid="24" grpId="0"/>
      <p:bldP spid="24" grpId="1"/>
      <p:bldP spid="27" grpId="0"/>
      <p:bldP spid="27" grpId="1"/>
      <p:bldP spid="14" grpId="0" animBg="1"/>
      <p:bldP spid="29" grpId="0"/>
      <p:bldP spid="29" grpId="1"/>
      <p:bldP spid="30" grpId="0"/>
      <p:bldP spid="30" grpId="1"/>
      <p:bldP spid="15" grpId="0" animBg="1"/>
      <p:bldP spid="16" grpId="0" animBg="1"/>
      <p:bldP spid="25" grpId="0" animBg="1"/>
      <p:bldP spid="26" grpId="0" animBg="1"/>
      <p:bldP spid="427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1289685" y="2237740"/>
            <a:ext cx="1527810" cy="1336040"/>
          </a:xfrm>
          <a:prstGeom prst="homePlate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4" name="燕尾形 3"/>
          <p:cNvSpPr/>
          <p:nvPr/>
        </p:nvSpPr>
        <p:spPr>
          <a:xfrm>
            <a:off x="2817495" y="2237740"/>
            <a:ext cx="1977390" cy="1310005"/>
          </a:xfrm>
          <a:prstGeom prst="chevron">
            <a:avLst/>
          </a:prstGeom>
          <a:noFill/>
          <a:ln>
            <a:solidFill>
              <a:srgbClr val="3043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0437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4948555" y="2211705"/>
            <a:ext cx="1977390" cy="1363345"/>
          </a:xfrm>
          <a:prstGeom prst="chevron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7130415" y="2250440"/>
            <a:ext cx="1977390" cy="1310005"/>
          </a:xfrm>
          <a:prstGeom prst="chevron">
            <a:avLst/>
          </a:prstGeom>
          <a:noFill/>
          <a:ln>
            <a:solidFill>
              <a:srgbClr val="3043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0437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9261475" y="2224405"/>
            <a:ext cx="1977390" cy="1363345"/>
          </a:xfrm>
          <a:prstGeom prst="chevron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研究的过程及方法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1289497" y="375885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研究的方法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3215135" y="375885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研究的方法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6195" y="375885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研究的方法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7528055" y="375885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研究的方法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9659115" y="375885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研究的方法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</a:p>
        </p:txBody>
      </p:sp>
      <p:grpSp>
        <p:nvGrpSpPr>
          <p:cNvPr id="43" name="Group 1355"/>
          <p:cNvGrpSpPr/>
          <p:nvPr/>
        </p:nvGrpSpPr>
        <p:grpSpPr>
          <a:xfrm>
            <a:off x="10158730" y="2696845"/>
            <a:ext cx="530225" cy="419100"/>
            <a:chOff x="0" y="0"/>
            <a:chExt cx="533283" cy="457200"/>
          </a:xfrm>
        </p:grpSpPr>
        <p:sp>
          <p:nvSpPr>
            <p:cNvPr id="44" name="Shape 1352"/>
            <p:cNvSpPr/>
            <p:nvPr/>
          </p:nvSpPr>
          <p:spPr>
            <a:xfrm>
              <a:off x="0" y="76178"/>
              <a:ext cx="85718" cy="38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49" y="1114"/>
                  </a:moveTo>
                  <a:cubicBezTo>
                    <a:pt x="1650" y="1857"/>
                    <a:pt x="0" y="2746"/>
                    <a:pt x="0" y="3780"/>
                  </a:cubicBezTo>
                  <a:lnTo>
                    <a:pt x="0" y="17820"/>
                  </a:lnTo>
                  <a:cubicBezTo>
                    <a:pt x="0" y="18855"/>
                    <a:pt x="1650" y="19744"/>
                    <a:pt x="4949" y="20487"/>
                  </a:cubicBezTo>
                  <a:cubicBezTo>
                    <a:pt x="8249" y="21229"/>
                    <a:pt x="12200" y="21600"/>
                    <a:pt x="16803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16803" y="0"/>
                  </a:lnTo>
                  <a:cubicBezTo>
                    <a:pt x="12200" y="0"/>
                    <a:pt x="8249" y="372"/>
                    <a:pt x="4949" y="1114"/>
                  </a:cubicBezTo>
                  <a:cubicBezTo>
                    <a:pt x="4949" y="1114"/>
                    <a:pt x="4949" y="1114"/>
                    <a:pt x="4949" y="11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45" name="Shape 1353"/>
            <p:cNvSpPr/>
            <p:nvPr/>
          </p:nvSpPr>
          <p:spPr>
            <a:xfrm>
              <a:off x="113393" y="0"/>
              <a:ext cx="304819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3600"/>
                  </a:moveTo>
                  <a:lnTo>
                    <a:pt x="5400" y="3600"/>
                  </a:lnTo>
                  <a:lnTo>
                    <a:pt x="5400" y="1800"/>
                  </a:lnTo>
                  <a:lnTo>
                    <a:pt x="16200" y="1800"/>
                  </a:lnTo>
                  <a:cubicBezTo>
                    <a:pt x="16200" y="1800"/>
                    <a:pt x="16200" y="3600"/>
                    <a:pt x="16200" y="3600"/>
                  </a:cubicBezTo>
                  <a:close/>
                  <a:moveTo>
                    <a:pt x="18900" y="1350"/>
                  </a:moveTo>
                  <a:cubicBezTo>
                    <a:pt x="18900" y="975"/>
                    <a:pt x="18703" y="657"/>
                    <a:pt x="18308" y="394"/>
                  </a:cubicBezTo>
                  <a:cubicBezTo>
                    <a:pt x="17915" y="131"/>
                    <a:pt x="17437" y="0"/>
                    <a:pt x="16875" y="0"/>
                  </a:cubicBezTo>
                  <a:lnTo>
                    <a:pt x="4725" y="0"/>
                  </a:lnTo>
                  <a:cubicBezTo>
                    <a:pt x="4163" y="0"/>
                    <a:pt x="3685" y="131"/>
                    <a:pt x="3291" y="394"/>
                  </a:cubicBezTo>
                  <a:cubicBezTo>
                    <a:pt x="2897" y="656"/>
                    <a:pt x="2700" y="975"/>
                    <a:pt x="2700" y="1350"/>
                  </a:cubicBezTo>
                  <a:lnTo>
                    <a:pt x="2700" y="3600"/>
                  </a:lnTo>
                  <a:lnTo>
                    <a:pt x="0" y="3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600"/>
                  </a:lnTo>
                  <a:lnTo>
                    <a:pt x="18900" y="3600"/>
                  </a:lnTo>
                  <a:cubicBezTo>
                    <a:pt x="18900" y="3600"/>
                    <a:pt x="18900" y="1350"/>
                    <a:pt x="18900" y="13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  <p:sp>
          <p:nvSpPr>
            <p:cNvPr id="46" name="Shape 1354"/>
            <p:cNvSpPr/>
            <p:nvPr/>
          </p:nvSpPr>
          <p:spPr>
            <a:xfrm>
              <a:off x="447548" y="76178"/>
              <a:ext cx="85736" cy="38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2" y="1114"/>
                  </a:moveTo>
                  <a:cubicBezTo>
                    <a:pt x="13348" y="372"/>
                    <a:pt x="9402" y="0"/>
                    <a:pt x="4800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4800" y="21600"/>
                  </a:lnTo>
                  <a:cubicBezTo>
                    <a:pt x="9402" y="21600"/>
                    <a:pt x="13348" y="21229"/>
                    <a:pt x="16652" y="20487"/>
                  </a:cubicBezTo>
                  <a:cubicBezTo>
                    <a:pt x="19951" y="19744"/>
                    <a:pt x="21600" y="18855"/>
                    <a:pt x="21600" y="17820"/>
                  </a:cubicBezTo>
                  <a:lnTo>
                    <a:pt x="21600" y="3780"/>
                  </a:lnTo>
                  <a:cubicBezTo>
                    <a:pt x="21600" y="2746"/>
                    <a:pt x="19951" y="1857"/>
                    <a:pt x="16652" y="1114"/>
                  </a:cubicBezTo>
                  <a:cubicBezTo>
                    <a:pt x="16652" y="1114"/>
                    <a:pt x="16652" y="1114"/>
                    <a:pt x="16652" y="11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endParaRPr>
            </a:p>
          </p:txBody>
        </p:sp>
      </p:grpSp>
      <p:sp>
        <p:nvSpPr>
          <p:cNvPr id="34" name="Shape 1343"/>
          <p:cNvSpPr/>
          <p:nvPr/>
        </p:nvSpPr>
        <p:spPr>
          <a:xfrm>
            <a:off x="1635760" y="2696845"/>
            <a:ext cx="490220" cy="49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7" h="21276" extrusionOk="0">
                <a:moveTo>
                  <a:pt x="1877" y="21023"/>
                </a:moveTo>
                <a:cubicBezTo>
                  <a:pt x="2335" y="19958"/>
                  <a:pt x="3030" y="18458"/>
                  <a:pt x="3960" y="16288"/>
                </a:cubicBezTo>
                <a:cubicBezTo>
                  <a:pt x="8011" y="15823"/>
                  <a:pt x="9689" y="16658"/>
                  <a:pt x="12261" y="13325"/>
                </a:cubicBezTo>
                <a:cubicBezTo>
                  <a:pt x="10172" y="13789"/>
                  <a:pt x="7654" y="12465"/>
                  <a:pt x="7789" y="11892"/>
                </a:cubicBezTo>
                <a:cubicBezTo>
                  <a:pt x="7924" y="11318"/>
                  <a:pt x="13647" y="12306"/>
                  <a:pt x="17393" y="8447"/>
                </a:cubicBezTo>
                <a:cubicBezTo>
                  <a:pt x="12670" y="9202"/>
                  <a:pt x="11160" y="7540"/>
                  <a:pt x="11769" y="7289"/>
                </a:cubicBezTo>
                <a:cubicBezTo>
                  <a:pt x="13175" y="6708"/>
                  <a:pt x="17348" y="7048"/>
                  <a:pt x="19572" y="5477"/>
                </a:cubicBezTo>
                <a:cubicBezTo>
                  <a:pt x="20719" y="4669"/>
                  <a:pt x="21256" y="2702"/>
                  <a:pt x="20789" y="2000"/>
                </a:cubicBezTo>
                <a:cubicBezTo>
                  <a:pt x="20229" y="1153"/>
                  <a:pt x="16813" y="-111"/>
                  <a:pt x="14931" y="7"/>
                </a:cubicBezTo>
                <a:cubicBezTo>
                  <a:pt x="13047" y="126"/>
                  <a:pt x="10093" y="5208"/>
                  <a:pt x="9217" y="5168"/>
                </a:cubicBezTo>
                <a:cubicBezTo>
                  <a:pt x="8341" y="5128"/>
                  <a:pt x="8166" y="2892"/>
                  <a:pt x="9694" y="813"/>
                </a:cubicBezTo>
                <a:cubicBezTo>
                  <a:pt x="8081" y="1330"/>
                  <a:pt x="5127" y="2940"/>
                  <a:pt x="4200" y="4315"/>
                </a:cubicBezTo>
                <a:cubicBezTo>
                  <a:pt x="2475" y="6874"/>
                  <a:pt x="4362" y="12744"/>
                  <a:pt x="3757" y="12953"/>
                </a:cubicBezTo>
                <a:cubicBezTo>
                  <a:pt x="3151" y="13163"/>
                  <a:pt x="1114" y="10259"/>
                  <a:pt x="505" y="8944"/>
                </a:cubicBezTo>
                <a:cubicBezTo>
                  <a:pt x="-324" y="10961"/>
                  <a:pt x="-344" y="12982"/>
                  <a:pt x="2082" y="15667"/>
                </a:cubicBezTo>
                <a:cubicBezTo>
                  <a:pt x="1167" y="17429"/>
                  <a:pt x="667" y="19457"/>
                  <a:pt x="592" y="20487"/>
                </a:cubicBezTo>
                <a:cubicBezTo>
                  <a:pt x="557" y="21312"/>
                  <a:pt x="1675" y="21489"/>
                  <a:pt x="1877" y="2102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289685" y="4409440"/>
            <a:ext cx="9966325" cy="16510"/>
          </a:xfrm>
          <a:prstGeom prst="line">
            <a:avLst/>
          </a:prstGeom>
          <a:ln w="25400" cap="rnd">
            <a:solidFill>
              <a:srgbClr val="275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4"/>
          <p:cNvSpPr txBox="1"/>
          <p:nvPr/>
        </p:nvSpPr>
        <p:spPr>
          <a:xfrm>
            <a:off x="1289497" y="4694841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研究的方法总结</a:t>
            </a:r>
          </a:p>
        </p:txBody>
      </p:sp>
      <p:sp>
        <p:nvSpPr>
          <p:cNvPr id="31" name="TextBox 23"/>
          <p:cNvSpPr txBox="1"/>
          <p:nvPr/>
        </p:nvSpPr>
        <p:spPr>
          <a:xfrm>
            <a:off x="1289685" y="4920615"/>
            <a:ext cx="10241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29" name="矩形 28"/>
          <p:cNvSpPr/>
          <p:nvPr/>
        </p:nvSpPr>
        <p:spPr>
          <a:xfrm rot="16200000">
            <a:off x="621411" y="5099431"/>
            <a:ext cx="1080008" cy="76200"/>
          </a:xfrm>
          <a:prstGeom prst="rect">
            <a:avLst/>
          </a:prstGeom>
          <a:solidFill>
            <a:srgbClr val="275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10"/>
          <p:cNvSpPr>
            <a:spLocks noEditPoints="1"/>
          </p:cNvSpPr>
          <p:nvPr/>
        </p:nvSpPr>
        <p:spPr bwMode="auto">
          <a:xfrm>
            <a:off x="3738245" y="2655570"/>
            <a:ext cx="487045" cy="502285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121894" tIns="60947" rIns="121894" bIns="60947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362" name="Freeform 15"/>
          <p:cNvSpPr>
            <a:spLocks noEditPoints="1"/>
          </p:cNvSpPr>
          <p:nvPr/>
        </p:nvSpPr>
        <p:spPr bwMode="auto">
          <a:xfrm>
            <a:off x="8098790" y="2725420"/>
            <a:ext cx="419735" cy="390525"/>
          </a:xfrm>
          <a:custGeom>
            <a:avLst/>
            <a:gdLst>
              <a:gd name="T0" fmla="*/ 108 w 132"/>
              <a:gd name="T1" fmla="*/ 0 h 132"/>
              <a:gd name="T2" fmla="*/ 24 w 132"/>
              <a:gd name="T3" fmla="*/ 0 h 132"/>
              <a:gd name="T4" fmla="*/ 0 w 132"/>
              <a:gd name="T5" fmla="*/ 24 h 132"/>
              <a:gd name="T6" fmla="*/ 0 w 132"/>
              <a:gd name="T7" fmla="*/ 108 h 132"/>
              <a:gd name="T8" fmla="*/ 24 w 132"/>
              <a:gd name="T9" fmla="*/ 132 h 132"/>
              <a:gd name="T10" fmla="*/ 108 w 132"/>
              <a:gd name="T11" fmla="*/ 132 h 132"/>
              <a:gd name="T12" fmla="*/ 132 w 132"/>
              <a:gd name="T13" fmla="*/ 108 h 132"/>
              <a:gd name="T14" fmla="*/ 132 w 132"/>
              <a:gd name="T15" fmla="*/ 24 h 132"/>
              <a:gd name="T16" fmla="*/ 108 w 132"/>
              <a:gd name="T17" fmla="*/ 0 h 132"/>
              <a:gd name="T18" fmla="*/ 108 w 132"/>
              <a:gd name="T19" fmla="*/ 78 h 132"/>
              <a:gd name="T20" fmla="*/ 78 w 132"/>
              <a:gd name="T21" fmla="*/ 78 h 132"/>
              <a:gd name="T22" fmla="*/ 78 w 132"/>
              <a:gd name="T23" fmla="*/ 108 h 132"/>
              <a:gd name="T24" fmla="*/ 54 w 132"/>
              <a:gd name="T25" fmla="*/ 108 h 132"/>
              <a:gd name="T26" fmla="*/ 54 w 132"/>
              <a:gd name="T27" fmla="*/ 78 h 132"/>
              <a:gd name="T28" fmla="*/ 24 w 132"/>
              <a:gd name="T29" fmla="*/ 78 h 132"/>
              <a:gd name="T30" fmla="*/ 24 w 132"/>
              <a:gd name="T31" fmla="*/ 54 h 132"/>
              <a:gd name="T32" fmla="*/ 54 w 132"/>
              <a:gd name="T33" fmla="*/ 54 h 132"/>
              <a:gd name="T34" fmla="*/ 54 w 132"/>
              <a:gd name="T35" fmla="*/ 24 h 132"/>
              <a:gd name="T36" fmla="*/ 78 w 132"/>
              <a:gd name="T37" fmla="*/ 24 h 132"/>
              <a:gd name="T38" fmla="*/ 78 w 132"/>
              <a:gd name="T39" fmla="*/ 54 h 132"/>
              <a:gd name="T40" fmla="*/ 108 w 132"/>
              <a:gd name="T41" fmla="*/ 54 h 132"/>
              <a:gd name="T42" fmla="*/ 108 w 132"/>
              <a:gd name="T43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5873750" y="2697480"/>
            <a:ext cx="331470" cy="370205"/>
          </a:xfrm>
          <a:custGeom>
            <a:avLst/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7" grpId="0" animBg="1"/>
      <p:bldP spid="18" grpId="0" animBg="1"/>
      <p:bldP spid="2" grpId="0"/>
      <p:bldP spid="49" grpId="0"/>
      <p:bldP spid="10" grpId="0"/>
      <p:bldP spid="10" grpId="1"/>
      <p:bldP spid="5" grpId="0"/>
      <p:bldP spid="5" grpId="1"/>
      <p:bldP spid="25" grpId="0"/>
      <p:bldP spid="25" grpId="1"/>
      <p:bldP spid="26" grpId="0"/>
      <p:bldP spid="26" grpId="1"/>
      <p:bldP spid="27" grpId="0"/>
      <p:bldP spid="27" grpId="1"/>
      <p:bldP spid="34" grpId="0" animBg="1"/>
      <p:bldP spid="30" grpId="0"/>
      <p:bldP spid="30" grpId="1"/>
      <p:bldP spid="31" grpId="0"/>
      <p:bldP spid="31" grpId="1"/>
      <p:bldP spid="29" grpId="0" animBg="1"/>
      <p:bldP spid="32" grpId="0" animBg="1"/>
      <p:bldP spid="362" grpId="0" animBg="1"/>
      <p:bldP spid="3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53770" y="2596515"/>
            <a:ext cx="4398645" cy="2775585"/>
            <a:chOff x="7846" y="2763"/>
            <a:chExt cx="9930" cy="7511"/>
          </a:xfrm>
        </p:grpSpPr>
        <p:sp>
          <p:nvSpPr>
            <p:cNvPr id="5" name="矩形 4"/>
            <p:cNvSpPr/>
            <p:nvPr/>
          </p:nvSpPr>
          <p:spPr>
            <a:xfrm>
              <a:off x="7846" y="2763"/>
              <a:ext cx="3310" cy="7511"/>
            </a:xfrm>
            <a:prstGeom prst="rect">
              <a:avLst/>
            </a:prstGeom>
            <a:solidFill>
              <a:srgbClr val="3043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1894" tIns="60947" rIns="121894" bIns="60947"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156" y="4045"/>
              <a:ext cx="3310" cy="6229"/>
            </a:xfrm>
            <a:prstGeom prst="rect">
              <a:avLst/>
            </a:prstGeom>
            <a:solidFill>
              <a:srgbClr val="30437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121894" tIns="60947" rIns="121894" bIns="60947"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466" y="5046"/>
              <a:ext cx="3310" cy="5228"/>
            </a:xfrm>
            <a:prstGeom prst="rect">
              <a:avLst/>
            </a:prstGeom>
            <a:solidFill>
              <a:srgbClr val="30437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121894" tIns="60947" rIns="121894" bIns="60947"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研究的过程及方法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 flipV="1">
            <a:off x="6367780" y="2782570"/>
            <a:ext cx="1241425" cy="76200"/>
          </a:xfrm>
          <a:prstGeom prst="rect">
            <a:avLst/>
          </a:prstGeom>
          <a:solidFill>
            <a:srgbClr val="304371"/>
          </a:solidFill>
          <a:ln w="6350" cap="flat" cmpd="sng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3085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268532" y="2939701"/>
            <a:ext cx="14573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60%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6268720" y="3165475"/>
            <a:ext cx="507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flipV="1">
            <a:off x="6367780" y="3692525"/>
            <a:ext cx="1241425" cy="76200"/>
          </a:xfrm>
          <a:prstGeom prst="rect">
            <a:avLst/>
          </a:prstGeom>
          <a:solidFill>
            <a:srgbClr val="304371"/>
          </a:solidFill>
          <a:ln w="6350" cap="flat" cmpd="sng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3085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6268532" y="3849656"/>
            <a:ext cx="14573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50%</a:t>
            </a:r>
          </a:p>
        </p:txBody>
      </p:sp>
      <p:sp>
        <p:nvSpPr>
          <p:cNvPr id="17" name="TextBox 23"/>
          <p:cNvSpPr txBox="1"/>
          <p:nvPr/>
        </p:nvSpPr>
        <p:spPr>
          <a:xfrm>
            <a:off x="6268720" y="4075430"/>
            <a:ext cx="507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flipV="1">
            <a:off x="6367780" y="4620895"/>
            <a:ext cx="1241425" cy="76200"/>
          </a:xfrm>
          <a:prstGeom prst="rect">
            <a:avLst/>
          </a:prstGeom>
          <a:solidFill>
            <a:srgbClr val="304371"/>
          </a:solidFill>
          <a:ln w="6350" cap="flat" cmpd="sng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3085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268532" y="4778026"/>
            <a:ext cx="14573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40%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6268720" y="5003800"/>
            <a:ext cx="5074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41995" name="AutoShape 11"/>
          <p:cNvSpPr/>
          <p:nvPr/>
        </p:nvSpPr>
        <p:spPr bwMode="auto">
          <a:xfrm>
            <a:off x="1382163" y="4476359"/>
            <a:ext cx="608617" cy="3660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US" altLang="es-ES" sz="2400" b="0"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60%</a:t>
            </a:r>
            <a:endParaRPr lang="en-US" altLang="es-ES" sz="2400">
              <a:latin typeface="+mn-lt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23" name="AutoShape 11"/>
          <p:cNvSpPr/>
          <p:nvPr/>
        </p:nvSpPr>
        <p:spPr bwMode="auto">
          <a:xfrm>
            <a:off x="2849013" y="4476359"/>
            <a:ext cx="608617" cy="3660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US" altLang="es-ES" sz="2400" b="0"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50%</a:t>
            </a:r>
            <a:endParaRPr lang="en-US" altLang="es-ES" sz="2400">
              <a:latin typeface="+mn-lt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24" name="AutoShape 11"/>
          <p:cNvSpPr/>
          <p:nvPr/>
        </p:nvSpPr>
        <p:spPr bwMode="auto">
          <a:xfrm>
            <a:off x="4480963" y="4476359"/>
            <a:ext cx="608617" cy="3660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US" altLang="es-ES" sz="2400" b="0"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40%</a:t>
            </a:r>
            <a:endParaRPr lang="en-US" altLang="es-ES" sz="2400">
              <a:latin typeface="+mn-lt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73734" name="Freeform 10"/>
          <p:cNvSpPr>
            <a:spLocks noEditPoints="1"/>
          </p:cNvSpPr>
          <p:nvPr/>
        </p:nvSpPr>
        <p:spPr>
          <a:xfrm>
            <a:off x="1382395" y="3657600"/>
            <a:ext cx="502920" cy="417830"/>
          </a:xfrm>
          <a:custGeom>
            <a:avLst/>
            <a:gdLst/>
            <a:ahLst/>
            <a:cxnLst>
              <a:cxn ang="0">
                <a:pos x="172019" y="171531"/>
              </a:cxn>
              <a:cxn ang="0">
                <a:pos x="142808" y="184477"/>
              </a:cxn>
              <a:cxn ang="0">
                <a:pos x="142808" y="242732"/>
              </a:cxn>
              <a:cxn ang="0">
                <a:pos x="172019" y="255678"/>
              </a:cxn>
              <a:cxn ang="0">
                <a:pos x="201229" y="242732"/>
              </a:cxn>
              <a:cxn ang="0">
                <a:pos x="201229" y="184477"/>
              </a:cxn>
              <a:cxn ang="0">
                <a:pos x="172019" y="171531"/>
              </a:cxn>
              <a:cxn ang="0">
                <a:pos x="172019" y="90620"/>
              </a:cxn>
              <a:cxn ang="0">
                <a:pos x="71404" y="132694"/>
              </a:cxn>
              <a:cxn ang="0">
                <a:pos x="71404" y="165058"/>
              </a:cxn>
              <a:cxn ang="0">
                <a:pos x="87632" y="171531"/>
              </a:cxn>
              <a:cxn ang="0">
                <a:pos x="103860" y="165058"/>
              </a:cxn>
              <a:cxn ang="0">
                <a:pos x="172019" y="139167"/>
              </a:cxn>
              <a:cxn ang="0">
                <a:pos x="240177" y="165058"/>
              </a:cxn>
              <a:cxn ang="0">
                <a:pos x="256405" y="171531"/>
              </a:cxn>
              <a:cxn ang="0">
                <a:pos x="272633" y="165058"/>
              </a:cxn>
              <a:cxn ang="0">
                <a:pos x="272633" y="132694"/>
              </a:cxn>
              <a:cxn ang="0">
                <a:pos x="172019" y="90620"/>
              </a:cxn>
              <a:cxn ang="0">
                <a:pos x="172019" y="0"/>
              </a:cxn>
              <a:cxn ang="0">
                <a:pos x="6491" y="71201"/>
              </a:cxn>
              <a:cxn ang="0">
                <a:pos x="6491" y="100329"/>
              </a:cxn>
              <a:cxn ang="0">
                <a:pos x="22719" y="106802"/>
              </a:cxn>
              <a:cxn ang="0">
                <a:pos x="38948" y="100329"/>
              </a:cxn>
              <a:cxn ang="0">
                <a:pos x="172019" y="45310"/>
              </a:cxn>
              <a:cxn ang="0">
                <a:pos x="308335" y="100329"/>
              </a:cxn>
              <a:cxn ang="0">
                <a:pos x="324564" y="106802"/>
              </a:cxn>
              <a:cxn ang="0">
                <a:pos x="337546" y="100329"/>
              </a:cxn>
              <a:cxn ang="0">
                <a:pos x="337546" y="71201"/>
              </a:cxn>
              <a:cxn ang="0">
                <a:pos x="172019" y="0"/>
              </a:cxn>
            </a:cxnLst>
            <a:rect l="0" t="0" r="0" b="0"/>
            <a:pathLst>
              <a:path w="107" h="79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309" name="信号"/>
          <p:cNvSpPr/>
          <p:nvPr/>
        </p:nvSpPr>
        <p:spPr>
          <a:xfrm>
            <a:off x="4618831" y="3849053"/>
            <a:ext cx="331946" cy="469583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563"/>
                </a:cubicBezTo>
                <a:close/>
                <a:moveTo>
                  <a:pt x="886389" y="134938"/>
                </a:moveTo>
                <a:lnTo>
                  <a:pt x="792088" y="2015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27" name="U盘"/>
          <p:cNvSpPr/>
          <p:nvPr/>
        </p:nvSpPr>
        <p:spPr bwMode="auto">
          <a:xfrm>
            <a:off x="3044190" y="3768408"/>
            <a:ext cx="219075" cy="469583"/>
          </a:xfrm>
          <a:custGeom>
            <a:avLst/>
            <a:gdLst>
              <a:gd name="T0" fmla="*/ 242924 w 447675"/>
              <a:gd name="T1" fmla="*/ 1056413 h 1676400"/>
              <a:gd name="T2" fmla="*/ 195158 w 447675"/>
              <a:gd name="T3" fmla="*/ 784372 h 1676400"/>
              <a:gd name="T4" fmla="*/ 518603 w 447675"/>
              <a:gd name="T5" fmla="*/ 1647989 h 1676400"/>
              <a:gd name="T6" fmla="*/ 495402 w 447675"/>
              <a:gd name="T7" fmla="*/ 1705403 h 1676400"/>
              <a:gd name="T8" fmla="*/ 510414 w 447675"/>
              <a:gd name="T9" fmla="*/ 1751695 h 1676400"/>
              <a:gd name="T10" fmla="*/ 545898 w 447675"/>
              <a:gd name="T11" fmla="*/ 1781153 h 1676400"/>
              <a:gd name="T12" fmla="*/ 582061 w 447675"/>
              <a:gd name="T13" fmla="*/ 1787466 h 1676400"/>
              <a:gd name="T14" fmla="*/ 623688 w 447675"/>
              <a:gd name="T15" fmla="*/ 1773940 h 1676400"/>
              <a:gd name="T16" fmla="*/ 654394 w 447675"/>
              <a:gd name="T17" fmla="*/ 1737567 h 1676400"/>
              <a:gd name="T18" fmla="*/ 657123 w 447675"/>
              <a:gd name="T19" fmla="*/ 1684060 h 1676400"/>
              <a:gd name="T20" fmla="*/ 620274 w 447675"/>
              <a:gd name="T21" fmla="*/ 1635364 h 1676400"/>
              <a:gd name="T22" fmla="*/ 916426 w 447675"/>
              <a:gd name="T23" fmla="*/ 855614 h 1676400"/>
              <a:gd name="T24" fmla="*/ 620274 w 447675"/>
              <a:gd name="T25" fmla="*/ 706216 h 1676400"/>
              <a:gd name="T26" fmla="*/ 1152525 w 447675"/>
              <a:gd name="T27" fmla="*/ 1556307 h 1676400"/>
              <a:gd name="T28" fmla="*/ 1125913 w 447675"/>
              <a:gd name="T29" fmla="*/ 1658510 h 1676400"/>
              <a:gd name="T30" fmla="*/ 1053580 w 447675"/>
              <a:gd name="T31" fmla="*/ 1749591 h 1676400"/>
              <a:gd name="T32" fmla="*/ 940306 w 447675"/>
              <a:gd name="T33" fmla="*/ 1823839 h 1676400"/>
              <a:gd name="T34" fmla="*/ 797009 w 447675"/>
              <a:gd name="T35" fmla="*/ 1876744 h 1676400"/>
              <a:gd name="T36" fmla="*/ 674184 w 447675"/>
              <a:gd name="T37" fmla="*/ 1899289 h 1676400"/>
              <a:gd name="T38" fmla="*/ 586840 w 447675"/>
              <a:gd name="T39" fmla="*/ 1905000 h 1676400"/>
              <a:gd name="T40" fmla="*/ 499496 w 447675"/>
              <a:gd name="T41" fmla="*/ 1901994 h 1676400"/>
              <a:gd name="T42" fmla="*/ 403965 w 447675"/>
              <a:gd name="T43" fmla="*/ 1888768 h 1676400"/>
              <a:gd name="T44" fmla="*/ 253843 w 447675"/>
              <a:gd name="T45" fmla="*/ 1844280 h 1676400"/>
              <a:gd name="T46" fmla="*/ 132379 w 447675"/>
              <a:gd name="T47" fmla="*/ 1776344 h 1676400"/>
              <a:gd name="T48" fmla="*/ 45720 w 447675"/>
              <a:gd name="T49" fmla="*/ 1690373 h 1676400"/>
              <a:gd name="T50" fmla="*/ 2729 w 447675"/>
              <a:gd name="T51" fmla="*/ 1591176 h 1676400"/>
              <a:gd name="T52" fmla="*/ 706596 w 447675"/>
              <a:gd name="T53" fmla="*/ 205485 h 1676400"/>
              <a:gd name="T54" fmla="*/ 671887 w 447675"/>
              <a:gd name="T55" fmla="*/ 213608 h 1676400"/>
              <a:gd name="T56" fmla="*/ 653511 w 447675"/>
              <a:gd name="T57" fmla="*/ 228350 h 1676400"/>
              <a:gd name="T58" fmla="*/ 654873 w 447675"/>
              <a:gd name="T59" fmla="*/ 282806 h 1676400"/>
              <a:gd name="T60" fmla="*/ 676650 w 447675"/>
              <a:gd name="T61" fmla="*/ 296645 h 1676400"/>
              <a:gd name="T62" fmla="*/ 714083 w 447675"/>
              <a:gd name="T63" fmla="*/ 303264 h 1676400"/>
              <a:gd name="T64" fmla="*/ 840667 w 447675"/>
              <a:gd name="T65" fmla="*/ 301158 h 1676400"/>
              <a:gd name="T66" fmla="*/ 871972 w 447675"/>
              <a:gd name="T67" fmla="*/ 290627 h 1676400"/>
              <a:gd name="T68" fmla="*/ 882862 w 447675"/>
              <a:gd name="T69" fmla="*/ 274081 h 1676400"/>
              <a:gd name="T70" fmla="*/ 875376 w 447675"/>
              <a:gd name="T71" fmla="*/ 220227 h 1676400"/>
              <a:gd name="T72" fmla="*/ 847471 w 447675"/>
              <a:gd name="T73" fmla="*/ 208794 h 1676400"/>
              <a:gd name="T74" fmla="*/ 720887 w 447675"/>
              <a:gd name="T75" fmla="*/ 204884 h 1676400"/>
              <a:gd name="T76" fmla="*/ 326842 w 447675"/>
              <a:gd name="T77" fmla="*/ 208794 h 1676400"/>
              <a:gd name="T78" fmla="*/ 298257 w 447675"/>
              <a:gd name="T79" fmla="*/ 220227 h 1676400"/>
              <a:gd name="T80" fmla="*/ 290091 w 447675"/>
              <a:gd name="T81" fmla="*/ 274081 h 1676400"/>
              <a:gd name="T82" fmla="*/ 302340 w 447675"/>
              <a:gd name="T83" fmla="*/ 290627 h 1676400"/>
              <a:gd name="T84" fmla="*/ 332966 w 447675"/>
              <a:gd name="T85" fmla="*/ 301158 h 1676400"/>
              <a:gd name="T86" fmla="*/ 459550 w 447675"/>
              <a:gd name="T87" fmla="*/ 303264 h 1676400"/>
              <a:gd name="T88" fmla="*/ 496980 w 447675"/>
              <a:gd name="T89" fmla="*/ 296645 h 1676400"/>
              <a:gd name="T90" fmla="*/ 518760 w 447675"/>
              <a:gd name="T91" fmla="*/ 282806 h 1676400"/>
              <a:gd name="T92" fmla="*/ 520802 w 447675"/>
              <a:gd name="T93" fmla="*/ 228350 h 1676400"/>
              <a:gd name="T94" fmla="*/ 501746 w 447675"/>
              <a:gd name="T95" fmla="*/ 213608 h 1676400"/>
              <a:gd name="T96" fmla="*/ 466357 w 447675"/>
              <a:gd name="T97" fmla="*/ 205485 h 1676400"/>
              <a:gd name="T98" fmla="*/ 895112 w 447675"/>
              <a:gd name="T99" fmla="*/ 301 h 1676400"/>
              <a:gd name="T100" fmla="*/ 938669 w 447675"/>
              <a:gd name="T101" fmla="*/ 11132 h 1676400"/>
              <a:gd name="T102" fmla="*/ 965209 w 447675"/>
              <a:gd name="T103" fmla="*/ 34599 h 1676400"/>
              <a:gd name="T104" fmla="*/ 966571 w 447675"/>
              <a:gd name="T105" fmla="*/ 428119 h 1676400"/>
              <a:gd name="T106" fmla="*/ 944794 w 447675"/>
              <a:gd name="T107" fmla="*/ 452790 h 1676400"/>
              <a:gd name="T108" fmla="*/ 903960 w 447675"/>
              <a:gd name="T109" fmla="*/ 466328 h 1676400"/>
              <a:gd name="T110" fmla="*/ 249937 w 447675"/>
              <a:gd name="T111" fmla="*/ 465125 h 1676400"/>
              <a:gd name="T112" fmla="*/ 210463 w 447675"/>
              <a:gd name="T113" fmla="*/ 449180 h 1676400"/>
              <a:gd name="T114" fmla="*/ 192089 w 447675"/>
              <a:gd name="T115" fmla="*/ 423306 h 1676400"/>
              <a:gd name="T116" fmla="*/ 198896 w 447675"/>
              <a:gd name="T117" fmla="*/ 30085 h 1676400"/>
              <a:gd name="T118" fmla="*/ 228160 w 447675"/>
              <a:gd name="T119" fmla="*/ 8424 h 1676400"/>
              <a:gd name="T120" fmla="*/ 273756 w 447675"/>
              <a:gd name="T121" fmla="*/ 0 h 16764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18438" grpId="0" animBg="1"/>
      <p:bldP spid="28" grpId="0"/>
      <p:bldP spid="28" grpId="1"/>
      <p:bldP spid="4" grpId="0"/>
      <p:bldP spid="4" grpId="1"/>
      <p:bldP spid="11" grpId="0" animBg="1"/>
      <p:bldP spid="14" grpId="0"/>
      <p:bldP spid="14" grpId="1"/>
      <p:bldP spid="17" grpId="0"/>
      <p:bldP spid="17" grpId="1"/>
      <p:bldP spid="20" grpId="0" animBg="1"/>
      <p:bldP spid="21" grpId="0"/>
      <p:bldP spid="21" grpId="1"/>
      <p:bldP spid="22" grpId="0"/>
      <p:bldP spid="22" grpId="1"/>
      <p:bldP spid="41995" grpId="0" animBg="1"/>
      <p:bldP spid="23" grpId="0" animBg="1"/>
      <p:bldP spid="24" grpId="0" animBg="1"/>
      <p:bldP spid="73734" grpId="0" animBg="1"/>
      <p:bldP spid="309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 userDrawn="1"/>
        </p:nvSpPr>
        <p:spPr>
          <a:xfrm>
            <a:off x="3589902" y="3447992"/>
            <a:ext cx="5021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3C558D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作品的展示及应用</a:t>
            </a:r>
          </a:p>
        </p:txBody>
      </p:sp>
      <p:sp>
        <p:nvSpPr>
          <p:cNvPr id="6" name="文本框 15"/>
          <p:cNvSpPr txBox="1"/>
          <p:nvPr userDrawn="1"/>
        </p:nvSpPr>
        <p:spPr>
          <a:xfrm>
            <a:off x="3403600" y="3970020"/>
            <a:ext cx="5384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3C558D"/>
                </a:solidFill>
                <a:sym typeface="+mn-ea"/>
              </a:rPr>
              <a:t>The blue texture</a:t>
            </a:r>
            <a:r>
              <a:rPr lang="en-US" altLang="zh-CN" sz="1400" dirty="0">
                <a:solidFill>
                  <a:srgbClr val="3C558D"/>
                </a:solidFill>
                <a:ea typeface="微软雅黑" panose="020B0503020204020204" charset="-122"/>
                <a:sym typeface="+mn-ea"/>
              </a:rPr>
              <a:t> simple graduation reply powerpoint template.Please enter the title  here.</a:t>
            </a:r>
            <a:endParaRPr lang="en-US" altLang="zh-CN" sz="1400" noProof="0" dirty="0" smtClean="0">
              <a:ln>
                <a:noFill/>
              </a:ln>
              <a:solidFill>
                <a:srgbClr val="3C558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35025" y="4587875"/>
            <a:ext cx="4969510" cy="1174750"/>
          </a:xfrm>
          <a:prstGeom prst="rect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Rectangle 14"/>
          <p:cNvSpPr/>
          <p:nvPr/>
        </p:nvSpPr>
        <p:spPr>
          <a:xfrm>
            <a:off x="6386830" y="4561205"/>
            <a:ext cx="4969510" cy="1174750"/>
          </a:xfrm>
          <a:prstGeom prst="rect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" name="Rectangle 13"/>
          <p:cNvSpPr/>
          <p:nvPr/>
        </p:nvSpPr>
        <p:spPr>
          <a:xfrm>
            <a:off x="835025" y="2266950"/>
            <a:ext cx="4969510" cy="23202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Rectangle 13"/>
          <p:cNvSpPr/>
          <p:nvPr/>
        </p:nvSpPr>
        <p:spPr>
          <a:xfrm>
            <a:off x="6386830" y="2240915"/>
            <a:ext cx="4969510" cy="23196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" name="矩形 2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1648272" y="477167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1648460" y="4997450"/>
            <a:ext cx="4048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7211507" y="474119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7211695" y="4966970"/>
            <a:ext cx="4048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6147" name="Freeform 7"/>
          <p:cNvSpPr>
            <a:spLocks noEditPoints="1"/>
          </p:cNvSpPr>
          <p:nvPr/>
        </p:nvSpPr>
        <p:spPr>
          <a:xfrm>
            <a:off x="957421" y="5065395"/>
            <a:ext cx="581025" cy="385763"/>
          </a:xfrm>
          <a:custGeom>
            <a:avLst/>
            <a:gdLst/>
            <a:ahLst/>
            <a:cxnLst>
              <a:cxn ang="0">
                <a:pos x="27962" y="0"/>
              </a:cxn>
              <a:cxn ang="0">
                <a:pos x="39147" y="118034"/>
              </a:cxn>
              <a:cxn ang="0">
                <a:pos x="67109" y="120844"/>
              </a:cxn>
              <a:cxn ang="0">
                <a:pos x="150996" y="67448"/>
              </a:cxn>
              <a:cxn ang="0">
                <a:pos x="198531" y="78689"/>
              </a:cxn>
              <a:cxn ang="0">
                <a:pos x="117441" y="33724"/>
              </a:cxn>
              <a:cxn ang="0">
                <a:pos x="72702" y="36534"/>
              </a:cxn>
              <a:cxn ang="0">
                <a:pos x="55924" y="61827"/>
              </a:cxn>
              <a:cxn ang="0">
                <a:pos x="69905" y="14052"/>
              </a:cxn>
              <a:cxn ang="0">
                <a:pos x="321565" y="89931"/>
              </a:cxn>
              <a:cxn ang="0">
                <a:pos x="279622" y="106793"/>
              </a:cxn>
              <a:cxn ang="0">
                <a:pos x="234882" y="129275"/>
              </a:cxn>
              <a:cxn ang="0">
                <a:pos x="206920" y="193913"/>
              </a:cxn>
              <a:cxn ang="0">
                <a:pos x="187347" y="213585"/>
              </a:cxn>
              <a:cxn ang="0">
                <a:pos x="178958" y="179861"/>
              </a:cxn>
              <a:cxn ang="0">
                <a:pos x="148200" y="205154"/>
              </a:cxn>
              <a:cxn ang="0">
                <a:pos x="148200" y="165809"/>
              </a:cxn>
              <a:cxn ang="0">
                <a:pos x="111849" y="191102"/>
              </a:cxn>
              <a:cxn ang="0">
                <a:pos x="134218" y="134896"/>
              </a:cxn>
              <a:cxn ang="0">
                <a:pos x="86683" y="165809"/>
              </a:cxn>
              <a:cxn ang="0">
                <a:pos x="139811" y="84310"/>
              </a:cxn>
              <a:cxn ang="0">
                <a:pos x="192939" y="103982"/>
              </a:cxn>
              <a:cxn ang="0">
                <a:pos x="192939" y="53396"/>
              </a:cxn>
              <a:cxn ang="0">
                <a:pos x="248863" y="75879"/>
              </a:cxn>
              <a:cxn ang="0">
                <a:pos x="226494" y="39345"/>
              </a:cxn>
              <a:cxn ang="0">
                <a:pos x="220901" y="33724"/>
              </a:cxn>
              <a:cxn ang="0">
                <a:pos x="271233" y="146137"/>
              </a:cxn>
              <a:cxn ang="0">
                <a:pos x="237678" y="148947"/>
              </a:cxn>
              <a:cxn ang="0">
                <a:pos x="271233" y="146137"/>
              </a:cxn>
              <a:cxn ang="0">
                <a:pos x="240475" y="188292"/>
              </a:cxn>
              <a:cxn ang="0">
                <a:pos x="212513" y="177051"/>
              </a:cxn>
              <a:cxn ang="0">
                <a:pos x="243271" y="182671"/>
              </a:cxn>
              <a:cxn ang="0">
                <a:pos x="226494" y="151758"/>
              </a:cxn>
              <a:cxn ang="0">
                <a:pos x="243271" y="182671"/>
              </a:cxn>
            </a:cxnLst>
            <a:rect l="0" t="0" r="0" b="0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11" name="系统图标"/>
          <p:cNvSpPr/>
          <p:nvPr/>
        </p:nvSpPr>
        <p:spPr bwMode="auto">
          <a:xfrm>
            <a:off x="6631305" y="4966653"/>
            <a:ext cx="469583" cy="469583"/>
          </a:xfrm>
          <a:custGeom>
            <a:avLst/>
            <a:gdLst>
              <a:gd name="T0" fmla="*/ 2147483646 w 5215"/>
              <a:gd name="T1" fmla="*/ 2147483646 h 4586"/>
              <a:gd name="T2" fmla="*/ 2147483646 w 5215"/>
              <a:gd name="T3" fmla="*/ 2147483646 h 4586"/>
              <a:gd name="T4" fmla="*/ 2147483646 w 5215"/>
              <a:gd name="T5" fmla="*/ 2147483646 h 4586"/>
              <a:gd name="T6" fmla="*/ 2147483646 w 5215"/>
              <a:gd name="T7" fmla="*/ 2147483646 h 4586"/>
              <a:gd name="T8" fmla="*/ 2147483646 w 5215"/>
              <a:gd name="T9" fmla="*/ 2147483646 h 4586"/>
              <a:gd name="T10" fmla="*/ 2147483646 w 5215"/>
              <a:gd name="T11" fmla="*/ 2147483646 h 4586"/>
              <a:gd name="T12" fmla="*/ 2147483646 w 5215"/>
              <a:gd name="T13" fmla="*/ 2147483646 h 4586"/>
              <a:gd name="T14" fmla="*/ 2147483646 w 5215"/>
              <a:gd name="T15" fmla="*/ 2147483646 h 4586"/>
              <a:gd name="T16" fmla="*/ 2147483646 w 5215"/>
              <a:gd name="T17" fmla="*/ 2147483646 h 4586"/>
              <a:gd name="T18" fmla="*/ 2147483646 w 5215"/>
              <a:gd name="T19" fmla="*/ 2147483646 h 4586"/>
              <a:gd name="T20" fmla="*/ 2147483646 w 5215"/>
              <a:gd name="T21" fmla="*/ 2147483646 h 4586"/>
              <a:gd name="T22" fmla="*/ 2147483646 w 5215"/>
              <a:gd name="T23" fmla="*/ 2147483646 h 4586"/>
              <a:gd name="T24" fmla="*/ 2147483646 w 5215"/>
              <a:gd name="T25" fmla="*/ 2147483646 h 4586"/>
              <a:gd name="T26" fmla="*/ 2147483646 w 5215"/>
              <a:gd name="T27" fmla="*/ 2147483646 h 4586"/>
              <a:gd name="T28" fmla="*/ 2147483646 w 5215"/>
              <a:gd name="T29" fmla="*/ 2147483646 h 4586"/>
              <a:gd name="T30" fmla="*/ 2147483646 w 5215"/>
              <a:gd name="T31" fmla="*/ 2147483646 h 4586"/>
              <a:gd name="T32" fmla="*/ 2147483646 w 5215"/>
              <a:gd name="T33" fmla="*/ 2147483646 h 4586"/>
              <a:gd name="T34" fmla="*/ 2147483646 w 5215"/>
              <a:gd name="T35" fmla="*/ 2147483646 h 4586"/>
              <a:gd name="T36" fmla="*/ 2147483646 w 5215"/>
              <a:gd name="T37" fmla="*/ 2147483646 h 4586"/>
              <a:gd name="T38" fmla="*/ 2147483646 w 5215"/>
              <a:gd name="T39" fmla="*/ 2147483646 h 4586"/>
              <a:gd name="T40" fmla="*/ 2147483646 w 5215"/>
              <a:gd name="T41" fmla="*/ 2147483646 h 4586"/>
              <a:gd name="T42" fmla="*/ 2147483646 w 5215"/>
              <a:gd name="T43" fmla="*/ 781838818 h 4586"/>
              <a:gd name="T44" fmla="*/ 2147483646 w 5215"/>
              <a:gd name="T45" fmla="*/ 48906576 h 4586"/>
              <a:gd name="T46" fmla="*/ 2147483646 w 5215"/>
              <a:gd name="T47" fmla="*/ 146586302 h 4586"/>
              <a:gd name="T48" fmla="*/ 2147483646 w 5215"/>
              <a:gd name="T49" fmla="*/ 2101117000 h 4586"/>
              <a:gd name="T50" fmla="*/ 2147483646 w 5215"/>
              <a:gd name="T51" fmla="*/ 2147483646 h 4586"/>
              <a:gd name="T52" fmla="*/ 2147483646 w 5215"/>
              <a:gd name="T53" fmla="*/ 2147483646 h 4586"/>
              <a:gd name="T54" fmla="*/ 2147483646 w 5215"/>
              <a:gd name="T55" fmla="*/ 2147483646 h 4586"/>
              <a:gd name="T56" fmla="*/ 2147483646 w 5215"/>
              <a:gd name="T57" fmla="*/ 2147483646 h 4586"/>
              <a:gd name="T58" fmla="*/ 2147483646 w 5215"/>
              <a:gd name="T59" fmla="*/ 2147483646 h 4586"/>
              <a:gd name="T60" fmla="*/ 2147483646 w 5215"/>
              <a:gd name="T61" fmla="*/ 2147483646 h 4586"/>
              <a:gd name="T62" fmla="*/ 2147483646 w 5215"/>
              <a:gd name="T63" fmla="*/ 2147483646 h 4586"/>
              <a:gd name="T64" fmla="*/ 2147483646 w 5215"/>
              <a:gd name="T65" fmla="*/ 2147483646 h 4586"/>
              <a:gd name="T66" fmla="*/ 2147483646 w 5215"/>
              <a:gd name="T67" fmla="*/ 2147483646 h 4586"/>
              <a:gd name="T68" fmla="*/ 2147483646 w 5215"/>
              <a:gd name="T69" fmla="*/ 2147483646 h 4586"/>
              <a:gd name="T70" fmla="*/ 2147483646 w 5215"/>
              <a:gd name="T71" fmla="*/ 2147483646 h 4586"/>
              <a:gd name="T72" fmla="*/ 2147483646 w 5215"/>
              <a:gd name="T73" fmla="*/ 2147483646 h 4586"/>
              <a:gd name="T74" fmla="*/ 2147483646 w 5215"/>
              <a:gd name="T75" fmla="*/ 2147483646 h 4586"/>
              <a:gd name="T76" fmla="*/ 2147483646 w 5215"/>
              <a:gd name="T77" fmla="*/ 2147483646 h 4586"/>
              <a:gd name="T78" fmla="*/ 2147483646 w 5215"/>
              <a:gd name="T79" fmla="*/ 2147483646 h 4586"/>
              <a:gd name="T80" fmla="*/ 2147483646 w 5215"/>
              <a:gd name="T81" fmla="*/ 2147483646 h 4586"/>
              <a:gd name="T82" fmla="*/ 2147483646 w 5215"/>
              <a:gd name="T83" fmla="*/ 2147483646 h 4586"/>
              <a:gd name="T84" fmla="*/ 2147483646 w 5215"/>
              <a:gd name="T85" fmla="*/ 2147483646 h 4586"/>
              <a:gd name="T86" fmla="*/ 2147483646 w 5215"/>
              <a:gd name="T87" fmla="*/ 2147483646 h 4586"/>
              <a:gd name="T88" fmla="*/ 2147483646 w 5215"/>
              <a:gd name="T89" fmla="*/ 2147483646 h 4586"/>
              <a:gd name="T90" fmla="*/ 2147483646 w 5215"/>
              <a:gd name="T91" fmla="*/ 2147483646 h 4586"/>
              <a:gd name="T92" fmla="*/ 2147483646 w 5215"/>
              <a:gd name="T93" fmla="*/ 2147483646 h 4586"/>
              <a:gd name="T94" fmla="*/ 2147483646 w 5215"/>
              <a:gd name="T95" fmla="*/ 2147483646 h 4586"/>
              <a:gd name="T96" fmla="*/ 2147483646 w 5215"/>
              <a:gd name="T97" fmla="*/ 2147483646 h 4586"/>
              <a:gd name="T98" fmla="*/ 2147483646 w 5215"/>
              <a:gd name="T99" fmla="*/ 2147483646 h 4586"/>
              <a:gd name="T100" fmla="*/ 2147483646 w 5215"/>
              <a:gd name="T101" fmla="*/ 2147483646 h 4586"/>
              <a:gd name="T102" fmla="*/ 2147483646 w 5215"/>
              <a:gd name="T103" fmla="*/ 2147483646 h 4586"/>
              <a:gd name="T104" fmla="*/ 2147483646 w 5215"/>
              <a:gd name="T105" fmla="*/ 2147483646 h 4586"/>
              <a:gd name="T106" fmla="*/ 2147483646 w 5215"/>
              <a:gd name="T107" fmla="*/ 2147483646 h 4586"/>
              <a:gd name="T108" fmla="*/ 2147483646 w 5215"/>
              <a:gd name="T109" fmla="*/ 2147483646 h 4586"/>
              <a:gd name="T110" fmla="*/ 2147483646 w 5215"/>
              <a:gd name="T111" fmla="*/ 2147483646 h 4586"/>
              <a:gd name="T112" fmla="*/ 2147483646 w 5215"/>
              <a:gd name="T113" fmla="*/ 2147483646 h 4586"/>
              <a:gd name="T114" fmla="*/ 2147483646 w 5215"/>
              <a:gd name="T115" fmla="*/ 2147483646 h 4586"/>
              <a:gd name="T116" fmla="*/ 2147483646 w 5215"/>
              <a:gd name="T117" fmla="*/ 2147483646 h 4586"/>
              <a:gd name="T118" fmla="*/ 2147483646 w 5215"/>
              <a:gd name="T119" fmla="*/ 2147483646 h 4586"/>
              <a:gd name="T120" fmla="*/ 2147483646 w 5215"/>
              <a:gd name="T121" fmla="*/ 2147483646 h 4586"/>
              <a:gd name="T122" fmla="*/ 2147483646 w 5215"/>
              <a:gd name="T123" fmla="*/ 2147483646 h 4586"/>
              <a:gd name="T124" fmla="*/ 2147483646 w 5215"/>
              <a:gd name="T125" fmla="*/ 2147483646 h 45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215" h="4586">
                <a:moveTo>
                  <a:pt x="2334" y="2365"/>
                </a:moveTo>
                <a:lnTo>
                  <a:pt x="2334" y="2365"/>
                </a:lnTo>
                <a:lnTo>
                  <a:pt x="2240" y="2309"/>
                </a:lnTo>
                <a:lnTo>
                  <a:pt x="2194" y="2282"/>
                </a:lnTo>
                <a:lnTo>
                  <a:pt x="2147" y="2256"/>
                </a:lnTo>
                <a:lnTo>
                  <a:pt x="2100" y="2231"/>
                </a:lnTo>
                <a:lnTo>
                  <a:pt x="2054" y="2207"/>
                </a:lnTo>
                <a:lnTo>
                  <a:pt x="2007" y="2185"/>
                </a:lnTo>
                <a:lnTo>
                  <a:pt x="1959" y="2163"/>
                </a:lnTo>
                <a:lnTo>
                  <a:pt x="1910" y="2144"/>
                </a:lnTo>
                <a:lnTo>
                  <a:pt x="1861" y="2126"/>
                </a:lnTo>
                <a:lnTo>
                  <a:pt x="1811" y="2110"/>
                </a:lnTo>
                <a:lnTo>
                  <a:pt x="1760" y="2095"/>
                </a:lnTo>
                <a:lnTo>
                  <a:pt x="1709" y="2084"/>
                </a:lnTo>
                <a:lnTo>
                  <a:pt x="1656" y="2073"/>
                </a:lnTo>
                <a:lnTo>
                  <a:pt x="1602" y="2065"/>
                </a:lnTo>
                <a:lnTo>
                  <a:pt x="1546" y="2059"/>
                </a:lnTo>
                <a:lnTo>
                  <a:pt x="1512" y="2057"/>
                </a:lnTo>
                <a:lnTo>
                  <a:pt x="1478" y="2056"/>
                </a:lnTo>
                <a:lnTo>
                  <a:pt x="1444" y="2056"/>
                </a:lnTo>
                <a:lnTo>
                  <a:pt x="1410" y="2056"/>
                </a:lnTo>
                <a:lnTo>
                  <a:pt x="1375" y="2056"/>
                </a:lnTo>
                <a:lnTo>
                  <a:pt x="1341" y="2057"/>
                </a:lnTo>
                <a:lnTo>
                  <a:pt x="1273" y="2063"/>
                </a:lnTo>
                <a:lnTo>
                  <a:pt x="1205" y="2070"/>
                </a:lnTo>
                <a:lnTo>
                  <a:pt x="1137" y="2080"/>
                </a:lnTo>
                <a:lnTo>
                  <a:pt x="1070" y="2092"/>
                </a:lnTo>
                <a:lnTo>
                  <a:pt x="1002" y="2106"/>
                </a:lnTo>
                <a:lnTo>
                  <a:pt x="935" y="2122"/>
                </a:lnTo>
                <a:lnTo>
                  <a:pt x="868" y="2141"/>
                </a:lnTo>
                <a:lnTo>
                  <a:pt x="803" y="2160"/>
                </a:lnTo>
                <a:lnTo>
                  <a:pt x="737" y="2181"/>
                </a:lnTo>
                <a:lnTo>
                  <a:pt x="673" y="2204"/>
                </a:lnTo>
                <a:lnTo>
                  <a:pt x="608" y="2228"/>
                </a:lnTo>
                <a:lnTo>
                  <a:pt x="544" y="2253"/>
                </a:lnTo>
                <a:lnTo>
                  <a:pt x="482" y="2277"/>
                </a:lnTo>
                <a:lnTo>
                  <a:pt x="0" y="3962"/>
                </a:lnTo>
                <a:lnTo>
                  <a:pt x="61" y="3939"/>
                </a:lnTo>
                <a:lnTo>
                  <a:pt x="120" y="3918"/>
                </a:lnTo>
                <a:lnTo>
                  <a:pt x="180" y="3898"/>
                </a:lnTo>
                <a:lnTo>
                  <a:pt x="240" y="3880"/>
                </a:lnTo>
                <a:lnTo>
                  <a:pt x="299" y="3862"/>
                </a:lnTo>
                <a:lnTo>
                  <a:pt x="357" y="3847"/>
                </a:lnTo>
                <a:lnTo>
                  <a:pt x="417" y="3833"/>
                </a:lnTo>
                <a:lnTo>
                  <a:pt x="476" y="3820"/>
                </a:lnTo>
                <a:lnTo>
                  <a:pt x="533" y="3809"/>
                </a:lnTo>
                <a:lnTo>
                  <a:pt x="592" y="3800"/>
                </a:lnTo>
                <a:lnTo>
                  <a:pt x="649" y="3792"/>
                </a:lnTo>
                <a:lnTo>
                  <a:pt x="708" y="3786"/>
                </a:lnTo>
                <a:lnTo>
                  <a:pt x="765" y="3781"/>
                </a:lnTo>
                <a:lnTo>
                  <a:pt x="823" y="3779"/>
                </a:lnTo>
                <a:lnTo>
                  <a:pt x="879" y="3778"/>
                </a:lnTo>
                <a:lnTo>
                  <a:pt x="936" y="3779"/>
                </a:lnTo>
                <a:lnTo>
                  <a:pt x="994" y="3781"/>
                </a:lnTo>
                <a:lnTo>
                  <a:pt x="1050" y="3786"/>
                </a:lnTo>
                <a:lnTo>
                  <a:pt x="1106" y="3793"/>
                </a:lnTo>
                <a:lnTo>
                  <a:pt x="1164" y="3801"/>
                </a:lnTo>
                <a:lnTo>
                  <a:pt x="1220" y="3812"/>
                </a:lnTo>
                <a:lnTo>
                  <a:pt x="1276" y="3823"/>
                </a:lnTo>
                <a:lnTo>
                  <a:pt x="1333" y="3839"/>
                </a:lnTo>
                <a:lnTo>
                  <a:pt x="1389" y="3855"/>
                </a:lnTo>
                <a:lnTo>
                  <a:pt x="1445" y="3874"/>
                </a:lnTo>
                <a:lnTo>
                  <a:pt x="1501" y="3894"/>
                </a:lnTo>
                <a:lnTo>
                  <a:pt x="1558" y="3917"/>
                </a:lnTo>
                <a:lnTo>
                  <a:pt x="1613" y="3942"/>
                </a:lnTo>
                <a:lnTo>
                  <a:pt x="1669" y="3970"/>
                </a:lnTo>
                <a:lnTo>
                  <a:pt x="1725" y="3999"/>
                </a:lnTo>
                <a:lnTo>
                  <a:pt x="1782" y="4031"/>
                </a:lnTo>
                <a:lnTo>
                  <a:pt x="1837" y="4065"/>
                </a:lnTo>
                <a:lnTo>
                  <a:pt x="2334" y="2365"/>
                </a:lnTo>
                <a:close/>
                <a:moveTo>
                  <a:pt x="1690" y="1712"/>
                </a:moveTo>
                <a:lnTo>
                  <a:pt x="1690" y="1712"/>
                </a:lnTo>
                <a:lnTo>
                  <a:pt x="1746" y="1720"/>
                </a:lnTo>
                <a:lnTo>
                  <a:pt x="1801" y="1730"/>
                </a:lnTo>
                <a:lnTo>
                  <a:pt x="1854" y="1741"/>
                </a:lnTo>
                <a:lnTo>
                  <a:pt x="1907" y="1756"/>
                </a:lnTo>
                <a:lnTo>
                  <a:pt x="1957" y="1771"/>
                </a:lnTo>
                <a:lnTo>
                  <a:pt x="2007" y="1787"/>
                </a:lnTo>
                <a:lnTo>
                  <a:pt x="2055" y="1805"/>
                </a:lnTo>
                <a:lnTo>
                  <a:pt x="2102" y="1825"/>
                </a:lnTo>
                <a:lnTo>
                  <a:pt x="2146" y="1845"/>
                </a:lnTo>
                <a:lnTo>
                  <a:pt x="2191" y="1866"/>
                </a:lnTo>
                <a:lnTo>
                  <a:pt x="2234" y="1887"/>
                </a:lnTo>
                <a:lnTo>
                  <a:pt x="2276" y="1909"/>
                </a:lnTo>
                <a:lnTo>
                  <a:pt x="2316" y="1931"/>
                </a:lnTo>
                <a:lnTo>
                  <a:pt x="2356" y="1955"/>
                </a:lnTo>
                <a:lnTo>
                  <a:pt x="2432" y="2002"/>
                </a:lnTo>
                <a:lnTo>
                  <a:pt x="2676" y="1158"/>
                </a:lnTo>
                <a:lnTo>
                  <a:pt x="2798" y="737"/>
                </a:lnTo>
                <a:lnTo>
                  <a:pt x="2920" y="315"/>
                </a:lnTo>
                <a:lnTo>
                  <a:pt x="2832" y="261"/>
                </a:lnTo>
                <a:lnTo>
                  <a:pt x="2787" y="234"/>
                </a:lnTo>
                <a:lnTo>
                  <a:pt x="2743" y="208"/>
                </a:lnTo>
                <a:lnTo>
                  <a:pt x="2698" y="184"/>
                </a:lnTo>
                <a:lnTo>
                  <a:pt x="2653" y="160"/>
                </a:lnTo>
                <a:lnTo>
                  <a:pt x="2607" y="138"/>
                </a:lnTo>
                <a:lnTo>
                  <a:pt x="2560" y="117"/>
                </a:lnTo>
                <a:lnTo>
                  <a:pt x="2513" y="97"/>
                </a:lnTo>
                <a:lnTo>
                  <a:pt x="2466" y="79"/>
                </a:lnTo>
                <a:lnTo>
                  <a:pt x="2418" y="63"/>
                </a:lnTo>
                <a:lnTo>
                  <a:pt x="2369" y="48"/>
                </a:lnTo>
                <a:lnTo>
                  <a:pt x="2320" y="35"/>
                </a:lnTo>
                <a:lnTo>
                  <a:pt x="2269" y="24"/>
                </a:lnTo>
                <a:lnTo>
                  <a:pt x="2218" y="16"/>
                </a:lnTo>
                <a:lnTo>
                  <a:pt x="2165" y="9"/>
                </a:lnTo>
                <a:lnTo>
                  <a:pt x="2131" y="5"/>
                </a:lnTo>
                <a:lnTo>
                  <a:pt x="2096" y="3"/>
                </a:lnTo>
                <a:lnTo>
                  <a:pt x="2061" y="1"/>
                </a:lnTo>
                <a:lnTo>
                  <a:pt x="2027" y="0"/>
                </a:lnTo>
                <a:lnTo>
                  <a:pt x="1991" y="0"/>
                </a:lnTo>
                <a:lnTo>
                  <a:pt x="1956" y="0"/>
                </a:lnTo>
                <a:lnTo>
                  <a:pt x="1921" y="1"/>
                </a:lnTo>
                <a:lnTo>
                  <a:pt x="1886" y="3"/>
                </a:lnTo>
                <a:lnTo>
                  <a:pt x="1851" y="5"/>
                </a:lnTo>
                <a:lnTo>
                  <a:pt x="1817" y="9"/>
                </a:lnTo>
                <a:lnTo>
                  <a:pt x="1746" y="18"/>
                </a:lnTo>
                <a:lnTo>
                  <a:pt x="1677" y="29"/>
                </a:lnTo>
                <a:lnTo>
                  <a:pt x="1607" y="43"/>
                </a:lnTo>
                <a:lnTo>
                  <a:pt x="1538" y="59"/>
                </a:lnTo>
                <a:lnTo>
                  <a:pt x="1470" y="77"/>
                </a:lnTo>
                <a:lnTo>
                  <a:pt x="1402" y="97"/>
                </a:lnTo>
                <a:lnTo>
                  <a:pt x="1334" y="118"/>
                </a:lnTo>
                <a:lnTo>
                  <a:pt x="1267" y="140"/>
                </a:lnTo>
                <a:lnTo>
                  <a:pt x="1201" y="164"/>
                </a:lnTo>
                <a:lnTo>
                  <a:pt x="1137" y="188"/>
                </a:lnTo>
                <a:lnTo>
                  <a:pt x="1072" y="214"/>
                </a:lnTo>
                <a:lnTo>
                  <a:pt x="949" y="637"/>
                </a:lnTo>
                <a:lnTo>
                  <a:pt x="827" y="1059"/>
                </a:lnTo>
                <a:lnTo>
                  <a:pt x="584" y="1906"/>
                </a:lnTo>
                <a:lnTo>
                  <a:pt x="649" y="1880"/>
                </a:lnTo>
                <a:lnTo>
                  <a:pt x="716" y="1856"/>
                </a:lnTo>
                <a:lnTo>
                  <a:pt x="783" y="1833"/>
                </a:lnTo>
                <a:lnTo>
                  <a:pt x="851" y="1811"/>
                </a:lnTo>
                <a:lnTo>
                  <a:pt x="919" y="1791"/>
                </a:lnTo>
                <a:lnTo>
                  <a:pt x="988" y="1772"/>
                </a:lnTo>
                <a:lnTo>
                  <a:pt x="1057" y="1754"/>
                </a:lnTo>
                <a:lnTo>
                  <a:pt x="1126" y="1740"/>
                </a:lnTo>
                <a:lnTo>
                  <a:pt x="1195" y="1727"/>
                </a:lnTo>
                <a:lnTo>
                  <a:pt x="1266" y="1717"/>
                </a:lnTo>
                <a:lnTo>
                  <a:pt x="1336" y="1709"/>
                </a:lnTo>
                <a:lnTo>
                  <a:pt x="1406" y="1703"/>
                </a:lnTo>
                <a:lnTo>
                  <a:pt x="1443" y="1702"/>
                </a:lnTo>
                <a:lnTo>
                  <a:pt x="1478" y="1700"/>
                </a:lnTo>
                <a:lnTo>
                  <a:pt x="1513" y="1700"/>
                </a:lnTo>
                <a:lnTo>
                  <a:pt x="1548" y="1702"/>
                </a:lnTo>
                <a:lnTo>
                  <a:pt x="1583" y="1703"/>
                </a:lnTo>
                <a:lnTo>
                  <a:pt x="1619" y="1705"/>
                </a:lnTo>
                <a:lnTo>
                  <a:pt x="1655" y="1707"/>
                </a:lnTo>
                <a:lnTo>
                  <a:pt x="1690" y="1712"/>
                </a:lnTo>
                <a:close/>
                <a:moveTo>
                  <a:pt x="3659" y="2901"/>
                </a:moveTo>
                <a:lnTo>
                  <a:pt x="3659" y="2901"/>
                </a:lnTo>
                <a:lnTo>
                  <a:pt x="3618" y="2901"/>
                </a:lnTo>
                <a:lnTo>
                  <a:pt x="3577" y="2900"/>
                </a:lnTo>
                <a:lnTo>
                  <a:pt x="3536" y="2897"/>
                </a:lnTo>
                <a:lnTo>
                  <a:pt x="3497" y="2894"/>
                </a:lnTo>
                <a:lnTo>
                  <a:pt x="3458" y="2890"/>
                </a:lnTo>
                <a:lnTo>
                  <a:pt x="3420" y="2886"/>
                </a:lnTo>
                <a:lnTo>
                  <a:pt x="3383" y="2880"/>
                </a:lnTo>
                <a:lnTo>
                  <a:pt x="3346" y="2874"/>
                </a:lnTo>
                <a:lnTo>
                  <a:pt x="3310" y="2867"/>
                </a:lnTo>
                <a:lnTo>
                  <a:pt x="3275" y="2859"/>
                </a:lnTo>
                <a:lnTo>
                  <a:pt x="3241" y="2850"/>
                </a:lnTo>
                <a:lnTo>
                  <a:pt x="3207" y="2841"/>
                </a:lnTo>
                <a:lnTo>
                  <a:pt x="3173" y="2832"/>
                </a:lnTo>
                <a:lnTo>
                  <a:pt x="3140" y="2821"/>
                </a:lnTo>
                <a:lnTo>
                  <a:pt x="3109" y="2811"/>
                </a:lnTo>
                <a:lnTo>
                  <a:pt x="3077" y="2800"/>
                </a:lnTo>
                <a:lnTo>
                  <a:pt x="3016" y="2775"/>
                </a:lnTo>
                <a:lnTo>
                  <a:pt x="2956" y="2750"/>
                </a:lnTo>
                <a:lnTo>
                  <a:pt x="2899" y="2721"/>
                </a:lnTo>
                <a:lnTo>
                  <a:pt x="2844" y="2692"/>
                </a:lnTo>
                <a:lnTo>
                  <a:pt x="2790" y="2662"/>
                </a:lnTo>
                <a:lnTo>
                  <a:pt x="2737" y="2631"/>
                </a:lnTo>
                <a:lnTo>
                  <a:pt x="2685" y="2598"/>
                </a:lnTo>
                <a:lnTo>
                  <a:pt x="2635" y="2566"/>
                </a:lnTo>
                <a:lnTo>
                  <a:pt x="2630" y="2570"/>
                </a:lnTo>
                <a:lnTo>
                  <a:pt x="2141" y="4263"/>
                </a:lnTo>
                <a:lnTo>
                  <a:pt x="2200" y="4299"/>
                </a:lnTo>
                <a:lnTo>
                  <a:pt x="2259" y="4334"/>
                </a:lnTo>
                <a:lnTo>
                  <a:pt x="2318" y="4367"/>
                </a:lnTo>
                <a:lnTo>
                  <a:pt x="2378" y="4398"/>
                </a:lnTo>
                <a:lnTo>
                  <a:pt x="2438" y="4425"/>
                </a:lnTo>
                <a:lnTo>
                  <a:pt x="2498" y="4450"/>
                </a:lnTo>
                <a:lnTo>
                  <a:pt x="2559" y="4474"/>
                </a:lnTo>
                <a:lnTo>
                  <a:pt x="2620" y="4495"/>
                </a:lnTo>
                <a:lnTo>
                  <a:pt x="2682" y="4514"/>
                </a:lnTo>
                <a:lnTo>
                  <a:pt x="2744" y="4530"/>
                </a:lnTo>
                <a:lnTo>
                  <a:pt x="2806" y="4544"/>
                </a:lnTo>
                <a:lnTo>
                  <a:pt x="2868" y="4557"/>
                </a:lnTo>
                <a:lnTo>
                  <a:pt x="2930" y="4567"/>
                </a:lnTo>
                <a:lnTo>
                  <a:pt x="2994" y="4575"/>
                </a:lnTo>
                <a:lnTo>
                  <a:pt x="3056" y="4581"/>
                </a:lnTo>
                <a:lnTo>
                  <a:pt x="3119" y="4584"/>
                </a:lnTo>
                <a:lnTo>
                  <a:pt x="3182" y="4586"/>
                </a:lnTo>
                <a:lnTo>
                  <a:pt x="3246" y="4586"/>
                </a:lnTo>
                <a:lnTo>
                  <a:pt x="3309" y="4584"/>
                </a:lnTo>
                <a:lnTo>
                  <a:pt x="3373" y="4579"/>
                </a:lnTo>
                <a:lnTo>
                  <a:pt x="3437" y="4574"/>
                </a:lnTo>
                <a:lnTo>
                  <a:pt x="3501" y="4565"/>
                </a:lnTo>
                <a:lnTo>
                  <a:pt x="3565" y="4556"/>
                </a:lnTo>
                <a:lnTo>
                  <a:pt x="3628" y="4543"/>
                </a:lnTo>
                <a:lnTo>
                  <a:pt x="3692" y="4530"/>
                </a:lnTo>
                <a:lnTo>
                  <a:pt x="3756" y="4515"/>
                </a:lnTo>
                <a:lnTo>
                  <a:pt x="3820" y="4497"/>
                </a:lnTo>
                <a:lnTo>
                  <a:pt x="3883" y="4479"/>
                </a:lnTo>
                <a:lnTo>
                  <a:pt x="3947" y="4457"/>
                </a:lnTo>
                <a:lnTo>
                  <a:pt x="4011" y="4435"/>
                </a:lnTo>
                <a:lnTo>
                  <a:pt x="4074" y="4411"/>
                </a:lnTo>
                <a:lnTo>
                  <a:pt x="4138" y="4385"/>
                </a:lnTo>
                <a:lnTo>
                  <a:pt x="4611" y="2731"/>
                </a:lnTo>
                <a:lnTo>
                  <a:pt x="4608" y="2732"/>
                </a:lnTo>
                <a:lnTo>
                  <a:pt x="4541" y="2753"/>
                </a:lnTo>
                <a:lnTo>
                  <a:pt x="4475" y="2773"/>
                </a:lnTo>
                <a:lnTo>
                  <a:pt x="4411" y="2792"/>
                </a:lnTo>
                <a:lnTo>
                  <a:pt x="4348" y="2808"/>
                </a:lnTo>
                <a:lnTo>
                  <a:pt x="4285" y="2823"/>
                </a:lnTo>
                <a:lnTo>
                  <a:pt x="4223" y="2837"/>
                </a:lnTo>
                <a:lnTo>
                  <a:pt x="4162" y="2850"/>
                </a:lnTo>
                <a:lnTo>
                  <a:pt x="4104" y="2861"/>
                </a:lnTo>
                <a:lnTo>
                  <a:pt x="4045" y="2870"/>
                </a:lnTo>
                <a:lnTo>
                  <a:pt x="3987" y="2879"/>
                </a:lnTo>
                <a:lnTo>
                  <a:pt x="3930" y="2886"/>
                </a:lnTo>
                <a:lnTo>
                  <a:pt x="3874" y="2891"/>
                </a:lnTo>
                <a:lnTo>
                  <a:pt x="3820" y="2896"/>
                </a:lnTo>
                <a:lnTo>
                  <a:pt x="3765" y="2898"/>
                </a:lnTo>
                <a:lnTo>
                  <a:pt x="3712" y="2901"/>
                </a:lnTo>
                <a:lnTo>
                  <a:pt x="3659" y="2901"/>
                </a:lnTo>
                <a:close/>
                <a:moveTo>
                  <a:pt x="5214" y="640"/>
                </a:moveTo>
                <a:lnTo>
                  <a:pt x="5214" y="640"/>
                </a:lnTo>
                <a:lnTo>
                  <a:pt x="5210" y="637"/>
                </a:lnTo>
                <a:lnTo>
                  <a:pt x="5147" y="662"/>
                </a:lnTo>
                <a:lnTo>
                  <a:pt x="5083" y="685"/>
                </a:lnTo>
                <a:lnTo>
                  <a:pt x="5019" y="708"/>
                </a:lnTo>
                <a:lnTo>
                  <a:pt x="4956" y="729"/>
                </a:lnTo>
                <a:lnTo>
                  <a:pt x="4891" y="747"/>
                </a:lnTo>
                <a:lnTo>
                  <a:pt x="4828" y="765"/>
                </a:lnTo>
                <a:lnTo>
                  <a:pt x="4765" y="780"/>
                </a:lnTo>
                <a:lnTo>
                  <a:pt x="4702" y="794"/>
                </a:lnTo>
                <a:lnTo>
                  <a:pt x="4638" y="807"/>
                </a:lnTo>
                <a:lnTo>
                  <a:pt x="4576" y="817"/>
                </a:lnTo>
                <a:lnTo>
                  <a:pt x="4513" y="826"/>
                </a:lnTo>
                <a:lnTo>
                  <a:pt x="4450" y="833"/>
                </a:lnTo>
                <a:lnTo>
                  <a:pt x="4387" y="838"/>
                </a:lnTo>
                <a:lnTo>
                  <a:pt x="4325" y="840"/>
                </a:lnTo>
                <a:lnTo>
                  <a:pt x="4262" y="841"/>
                </a:lnTo>
                <a:lnTo>
                  <a:pt x="4200" y="840"/>
                </a:lnTo>
                <a:lnTo>
                  <a:pt x="4138" y="838"/>
                </a:lnTo>
                <a:lnTo>
                  <a:pt x="4076" y="832"/>
                </a:lnTo>
                <a:lnTo>
                  <a:pt x="4015" y="825"/>
                </a:lnTo>
                <a:lnTo>
                  <a:pt x="3953" y="815"/>
                </a:lnTo>
                <a:lnTo>
                  <a:pt x="3890" y="804"/>
                </a:lnTo>
                <a:lnTo>
                  <a:pt x="3829" y="791"/>
                </a:lnTo>
                <a:lnTo>
                  <a:pt x="3768" y="774"/>
                </a:lnTo>
                <a:lnTo>
                  <a:pt x="3708" y="756"/>
                </a:lnTo>
                <a:lnTo>
                  <a:pt x="3647" y="736"/>
                </a:lnTo>
                <a:lnTo>
                  <a:pt x="3586" y="712"/>
                </a:lnTo>
                <a:lnTo>
                  <a:pt x="3526" y="686"/>
                </a:lnTo>
                <a:lnTo>
                  <a:pt x="3465" y="658"/>
                </a:lnTo>
                <a:lnTo>
                  <a:pt x="3405" y="628"/>
                </a:lnTo>
                <a:lnTo>
                  <a:pt x="3345" y="595"/>
                </a:lnTo>
                <a:lnTo>
                  <a:pt x="3286" y="560"/>
                </a:lnTo>
                <a:lnTo>
                  <a:pt x="3227" y="522"/>
                </a:lnTo>
                <a:lnTo>
                  <a:pt x="3206" y="593"/>
                </a:lnTo>
                <a:lnTo>
                  <a:pt x="3186" y="655"/>
                </a:lnTo>
                <a:lnTo>
                  <a:pt x="3168" y="709"/>
                </a:lnTo>
                <a:lnTo>
                  <a:pt x="3154" y="756"/>
                </a:lnTo>
                <a:lnTo>
                  <a:pt x="2987" y="1336"/>
                </a:lnTo>
                <a:lnTo>
                  <a:pt x="2730" y="2226"/>
                </a:lnTo>
                <a:lnTo>
                  <a:pt x="2787" y="2262"/>
                </a:lnTo>
                <a:lnTo>
                  <a:pt x="2846" y="2296"/>
                </a:lnTo>
                <a:lnTo>
                  <a:pt x="2906" y="2328"/>
                </a:lnTo>
                <a:lnTo>
                  <a:pt x="2964" y="2358"/>
                </a:lnTo>
                <a:lnTo>
                  <a:pt x="3025" y="2385"/>
                </a:lnTo>
                <a:lnTo>
                  <a:pt x="3085" y="2411"/>
                </a:lnTo>
                <a:lnTo>
                  <a:pt x="3146" y="2434"/>
                </a:lnTo>
                <a:lnTo>
                  <a:pt x="3207" y="2455"/>
                </a:lnTo>
                <a:lnTo>
                  <a:pt x="3268" y="2474"/>
                </a:lnTo>
                <a:lnTo>
                  <a:pt x="3330" y="2491"/>
                </a:lnTo>
                <a:lnTo>
                  <a:pt x="3391" y="2506"/>
                </a:lnTo>
                <a:lnTo>
                  <a:pt x="3453" y="2519"/>
                </a:lnTo>
                <a:lnTo>
                  <a:pt x="3516" y="2529"/>
                </a:lnTo>
                <a:lnTo>
                  <a:pt x="3579" y="2537"/>
                </a:lnTo>
                <a:lnTo>
                  <a:pt x="3642" y="2543"/>
                </a:lnTo>
                <a:lnTo>
                  <a:pt x="3704" y="2548"/>
                </a:lnTo>
                <a:lnTo>
                  <a:pt x="3767" y="2550"/>
                </a:lnTo>
                <a:lnTo>
                  <a:pt x="3831" y="2550"/>
                </a:lnTo>
                <a:lnTo>
                  <a:pt x="3894" y="2549"/>
                </a:lnTo>
                <a:lnTo>
                  <a:pt x="3957" y="2546"/>
                </a:lnTo>
                <a:lnTo>
                  <a:pt x="4022" y="2540"/>
                </a:lnTo>
                <a:lnTo>
                  <a:pt x="4085" y="2532"/>
                </a:lnTo>
                <a:lnTo>
                  <a:pt x="4148" y="2522"/>
                </a:lnTo>
                <a:lnTo>
                  <a:pt x="4212" y="2510"/>
                </a:lnTo>
                <a:lnTo>
                  <a:pt x="4276" y="2496"/>
                </a:lnTo>
                <a:lnTo>
                  <a:pt x="4339" y="2480"/>
                </a:lnTo>
                <a:lnTo>
                  <a:pt x="4403" y="2462"/>
                </a:lnTo>
                <a:lnTo>
                  <a:pt x="4466" y="2444"/>
                </a:lnTo>
                <a:lnTo>
                  <a:pt x="4529" y="2421"/>
                </a:lnTo>
                <a:lnTo>
                  <a:pt x="4593" y="2398"/>
                </a:lnTo>
                <a:lnTo>
                  <a:pt x="4656" y="2373"/>
                </a:lnTo>
                <a:lnTo>
                  <a:pt x="4718" y="2345"/>
                </a:lnTo>
                <a:lnTo>
                  <a:pt x="5215" y="641"/>
                </a:lnTo>
                <a:lnTo>
                  <a:pt x="5214" y="6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 animBg="1"/>
      <p:bldP spid="4" grpId="0" animBg="1"/>
      <p:bldP spid="3" grpId="0"/>
      <p:bldP spid="49" grpId="0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614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262380" y="2155190"/>
            <a:ext cx="128905" cy="1192530"/>
          </a:xfrm>
          <a:prstGeom prst="rect">
            <a:avLst/>
          </a:prstGeom>
          <a:solidFill>
            <a:srgbClr val="304371"/>
          </a:solidFill>
          <a:ln>
            <a:solidFill>
              <a:srgbClr val="30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 dirty="0"/>
          </a:p>
        </p:txBody>
      </p:sp>
      <p:sp>
        <p:nvSpPr>
          <p:cNvPr id="2" name="矩形 1"/>
          <p:cNvSpPr/>
          <p:nvPr/>
        </p:nvSpPr>
        <p:spPr>
          <a:xfrm>
            <a:off x="1639570" y="2155190"/>
            <a:ext cx="9197340" cy="1192530"/>
          </a:xfrm>
          <a:prstGeom prst="rect">
            <a:avLst/>
          </a:prstGeom>
          <a:solidFill>
            <a:srgbClr val="304371"/>
          </a:solidFill>
          <a:ln>
            <a:solidFill>
              <a:srgbClr val="30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 dirty="0"/>
          </a:p>
        </p:txBody>
      </p:sp>
      <p:sp>
        <p:nvSpPr>
          <p:cNvPr id="8" name="矩形 7"/>
          <p:cNvSpPr/>
          <p:nvPr/>
        </p:nvSpPr>
        <p:spPr>
          <a:xfrm>
            <a:off x="11050905" y="2155190"/>
            <a:ext cx="128905" cy="1192530"/>
          </a:xfrm>
          <a:prstGeom prst="rect">
            <a:avLst/>
          </a:prstGeom>
          <a:solidFill>
            <a:srgbClr val="304371"/>
          </a:solidFill>
          <a:ln>
            <a:solidFill>
              <a:srgbClr val="30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 dirty="0"/>
          </a:p>
        </p:txBody>
      </p:sp>
      <p:sp>
        <p:nvSpPr>
          <p:cNvPr id="5" name="矩形 4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5561460" y="232819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1769745" y="2555875"/>
            <a:ext cx="8962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5" name="矩形 14"/>
          <p:cNvSpPr/>
          <p:nvPr/>
        </p:nvSpPr>
        <p:spPr>
          <a:xfrm>
            <a:off x="1262380" y="4217670"/>
            <a:ext cx="128905" cy="1192530"/>
          </a:xfrm>
          <a:prstGeom prst="rect">
            <a:avLst/>
          </a:prstGeom>
          <a:solidFill>
            <a:srgbClr val="304371"/>
          </a:solidFill>
          <a:ln>
            <a:solidFill>
              <a:srgbClr val="30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 dirty="0"/>
          </a:p>
        </p:txBody>
      </p:sp>
      <p:sp>
        <p:nvSpPr>
          <p:cNvPr id="16" name="矩形 15"/>
          <p:cNvSpPr/>
          <p:nvPr/>
        </p:nvSpPr>
        <p:spPr>
          <a:xfrm>
            <a:off x="1639570" y="4217670"/>
            <a:ext cx="9197340" cy="1192530"/>
          </a:xfrm>
          <a:prstGeom prst="rect">
            <a:avLst/>
          </a:prstGeom>
          <a:solidFill>
            <a:srgbClr val="304371"/>
          </a:solidFill>
          <a:ln>
            <a:solidFill>
              <a:srgbClr val="30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 dirty="0"/>
          </a:p>
        </p:txBody>
      </p:sp>
      <p:sp>
        <p:nvSpPr>
          <p:cNvPr id="17" name="矩形 16"/>
          <p:cNvSpPr/>
          <p:nvPr/>
        </p:nvSpPr>
        <p:spPr>
          <a:xfrm>
            <a:off x="11050905" y="4217670"/>
            <a:ext cx="128905" cy="1192530"/>
          </a:xfrm>
          <a:prstGeom prst="rect">
            <a:avLst/>
          </a:prstGeom>
          <a:solidFill>
            <a:srgbClr val="304371"/>
          </a:solidFill>
          <a:ln>
            <a:solidFill>
              <a:srgbClr val="30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 dirty="0"/>
          </a:p>
        </p:txBody>
      </p:sp>
      <p:sp>
        <p:nvSpPr>
          <p:cNvPr id="18" name="TextBox 24"/>
          <p:cNvSpPr txBox="1"/>
          <p:nvPr/>
        </p:nvSpPr>
        <p:spPr>
          <a:xfrm>
            <a:off x="5561460" y="439067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1769745" y="4618355"/>
            <a:ext cx="8962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  <p:bldP spid="8" grpId="0" animBg="1"/>
      <p:bldP spid="5" grpId="0"/>
      <p:bldP spid="49" grpId="0"/>
      <p:bldP spid="11" grpId="0"/>
      <p:bldP spid="11" grpId="1"/>
      <p:bldP spid="12" grpId="0"/>
      <p:bldP spid="12" grpId="1"/>
      <p:bldP spid="15" grpId="0" animBg="1"/>
      <p:bldP spid="16" grpId="0" animBg="1"/>
      <p:bldP spid="17" grpId="0" animBg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58950" y="2652395"/>
            <a:ext cx="394970" cy="394970"/>
            <a:chOff x="4439444" y="2582069"/>
            <a:chExt cx="464344" cy="464344"/>
          </a:xfrm>
          <a:solidFill>
            <a:schemeClr val="accent1"/>
          </a:solidFill>
        </p:grpSpPr>
        <p:sp>
          <p:nvSpPr>
            <p:cNvPr id="39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just" defTabSz="240665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just" defTabSz="240665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just" defTabSz="240665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" name="椭圆 31"/>
          <p:cNvSpPr/>
          <p:nvPr/>
        </p:nvSpPr>
        <p:spPr>
          <a:xfrm>
            <a:off x="1908175" y="2875915"/>
            <a:ext cx="1714500" cy="1714500"/>
          </a:xfrm>
          <a:prstGeom prst="ellipse">
            <a:avLst/>
          </a:prstGeom>
          <a:noFill/>
          <a:ln w="25400" cap="flat" cmpd="sng" algn="ctr">
            <a:solidFill>
              <a:srgbClr val="30437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4371"/>
                </a:solidFill>
              </a14:hiddenFill>
            </a:ext>
          </a:extLst>
        </p:spPr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noAutofit/>
          </a:bodyPr>
          <a:lstStyle/>
          <a:p>
            <a:pPr algn="just" defTabSz="96393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76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33"/>
          <p:cNvSpPr/>
          <p:nvPr/>
        </p:nvSpPr>
        <p:spPr>
          <a:xfrm>
            <a:off x="1233805" y="2124075"/>
            <a:ext cx="1452245" cy="1452245"/>
          </a:xfrm>
          <a:prstGeom prst="ellipse">
            <a:avLst/>
          </a:prstGeom>
          <a:solidFill>
            <a:srgbClr val="304371"/>
          </a:solidFill>
          <a:ln w="762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noAutofit/>
          </a:bodyPr>
          <a:lstStyle/>
          <a:p>
            <a:pPr algn="just" defTabSz="96393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76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33"/>
          <p:cNvSpPr/>
          <p:nvPr/>
        </p:nvSpPr>
        <p:spPr>
          <a:xfrm>
            <a:off x="1229995" y="4120515"/>
            <a:ext cx="1452245" cy="1452245"/>
          </a:xfrm>
          <a:prstGeom prst="ellipse">
            <a:avLst/>
          </a:prstGeom>
          <a:solidFill>
            <a:srgbClr val="304371"/>
          </a:solidFill>
          <a:ln w="762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noAutofit/>
          </a:bodyPr>
          <a:lstStyle/>
          <a:p>
            <a:pPr algn="just" defTabSz="96393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76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3135442" y="245646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作品的应用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4314190" y="2290445"/>
            <a:ext cx="6785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3727897" y="364137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作品的应用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4906645" y="3475355"/>
            <a:ext cx="6785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3135442" y="495265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作品的应用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4314190" y="4786630"/>
            <a:ext cx="6785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6151" name="Freeform 11"/>
          <p:cNvSpPr>
            <a:spLocks noEditPoints="1"/>
          </p:cNvSpPr>
          <p:nvPr/>
        </p:nvSpPr>
        <p:spPr>
          <a:xfrm>
            <a:off x="1758950" y="2539365"/>
            <a:ext cx="440055" cy="508000"/>
          </a:xfrm>
          <a:custGeom>
            <a:avLst/>
            <a:gdLst/>
            <a:ahLst/>
            <a:cxnLst>
              <a:cxn ang="0">
                <a:pos x="0" y="235099"/>
              </a:cxn>
              <a:cxn ang="0">
                <a:pos x="83974" y="53177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11965" y="72769"/>
              </a:cxn>
              <a:cxn ang="0">
                <a:pos x="111965" y="75567"/>
              </a:cxn>
              <a:cxn ang="0">
                <a:pos x="114764" y="75567"/>
              </a:cxn>
              <a:cxn ang="0">
                <a:pos x="114764" y="75567"/>
              </a:cxn>
              <a:cxn ang="0">
                <a:pos x="117563" y="78366"/>
              </a:cxn>
              <a:cxn ang="0">
                <a:pos x="117563" y="78366"/>
              </a:cxn>
              <a:cxn ang="0">
                <a:pos x="120363" y="78366"/>
              </a:cxn>
              <a:cxn ang="0">
                <a:pos x="120363" y="81165"/>
              </a:cxn>
              <a:cxn ang="0">
                <a:pos x="120363" y="81165"/>
              </a:cxn>
              <a:cxn ang="0">
                <a:pos x="123162" y="81165"/>
              </a:cxn>
              <a:cxn ang="0">
                <a:pos x="134358" y="89561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9956" y="95159"/>
              </a:cxn>
              <a:cxn ang="0">
                <a:pos x="139956" y="95159"/>
              </a:cxn>
              <a:cxn ang="0">
                <a:pos x="142756" y="95159"/>
              </a:cxn>
              <a:cxn ang="0">
                <a:pos x="142756" y="95159"/>
              </a:cxn>
              <a:cxn ang="0">
                <a:pos x="145555" y="97958"/>
              </a:cxn>
              <a:cxn ang="0">
                <a:pos x="145555" y="97958"/>
              </a:cxn>
              <a:cxn ang="0">
                <a:pos x="148354" y="97958"/>
              </a:cxn>
              <a:cxn ang="0">
                <a:pos x="148354" y="100757"/>
              </a:cxn>
              <a:cxn ang="0">
                <a:pos x="148354" y="100757"/>
              </a:cxn>
              <a:cxn ang="0">
                <a:pos x="137157" y="218306"/>
              </a:cxn>
              <a:cxn ang="0">
                <a:pos x="22393" y="251891"/>
              </a:cxn>
              <a:cxn ang="0">
                <a:pos x="97969" y="176324"/>
              </a:cxn>
              <a:cxn ang="0">
                <a:pos x="53183" y="145537"/>
              </a:cxn>
              <a:cxn ang="0">
                <a:pos x="8397" y="243495"/>
              </a:cxn>
              <a:cxn ang="0">
                <a:pos x="207135" y="257489"/>
              </a:cxn>
              <a:cxn ang="0">
                <a:pos x="151153" y="229501"/>
              </a:cxn>
              <a:cxn ang="0">
                <a:pos x="193140" y="117549"/>
              </a:cxn>
              <a:cxn ang="0">
                <a:pos x="97969" y="0"/>
              </a:cxn>
              <a:cxn ang="0">
                <a:pos x="193140" y="117549"/>
              </a:cxn>
            </a:cxnLst>
            <a:rect l="0" t="0" r="0" b="0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6221" name="Freeform 101"/>
          <p:cNvSpPr/>
          <p:nvPr/>
        </p:nvSpPr>
        <p:spPr>
          <a:xfrm>
            <a:off x="1644650" y="4643120"/>
            <a:ext cx="534670" cy="432435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10" name="电池"/>
          <p:cNvSpPr/>
          <p:nvPr/>
        </p:nvSpPr>
        <p:spPr>
          <a:xfrm>
            <a:off x="2538730" y="3516630"/>
            <a:ext cx="453390" cy="555625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3" grpId="0"/>
      <p:bldP spid="49" grpId="0"/>
      <p:bldP spid="28" grpId="0"/>
      <p:bldP spid="28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6151" grpId="0" animBg="1"/>
      <p:bldP spid="622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 userDrawn="1"/>
        </p:nvSpPr>
        <p:spPr>
          <a:xfrm>
            <a:off x="3589902" y="3447992"/>
            <a:ext cx="5021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3C558D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</a:p>
        </p:txBody>
      </p:sp>
      <p:sp>
        <p:nvSpPr>
          <p:cNvPr id="6" name="文本框 15"/>
          <p:cNvSpPr txBox="1"/>
          <p:nvPr userDrawn="1"/>
        </p:nvSpPr>
        <p:spPr>
          <a:xfrm>
            <a:off x="3403600" y="3970020"/>
            <a:ext cx="5384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3C558D"/>
                </a:solidFill>
                <a:sym typeface="+mn-ea"/>
              </a:rPr>
              <a:t>The blue texture</a:t>
            </a:r>
            <a:r>
              <a:rPr lang="en-US" altLang="zh-CN" sz="1400" dirty="0">
                <a:solidFill>
                  <a:srgbClr val="3C558D"/>
                </a:solidFill>
                <a:ea typeface="微软雅黑" panose="020B0503020204020204" charset="-122"/>
                <a:sym typeface="+mn-ea"/>
              </a:rPr>
              <a:t> simple graduation reply powerpoint template.Please enter the title  here.</a:t>
            </a:r>
            <a:endParaRPr lang="en-US" altLang="zh-CN" sz="1400" noProof="0" dirty="0" smtClean="0">
              <a:ln>
                <a:noFill/>
              </a:ln>
              <a:solidFill>
                <a:srgbClr val="3C558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27405" y="0"/>
            <a:ext cx="4752340" cy="6852920"/>
          </a:xfrm>
          <a:prstGeom prst="rect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5"/>
          <p:cNvSpPr/>
          <p:nvPr/>
        </p:nvSpPr>
        <p:spPr>
          <a:xfrm>
            <a:off x="6891655" y="897255"/>
            <a:ext cx="3976370" cy="524764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2220595" y="2470150"/>
            <a:ext cx="179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答辩作品总结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960755" y="2927985"/>
            <a:ext cx="4485005" cy="245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03170" y="5668645"/>
            <a:ext cx="1233805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2407920" y="1195705"/>
            <a:ext cx="1424305" cy="890270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894" tIns="60947" rIns="121894" bIns="60947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73" grpId="0"/>
      <p:bldP spid="45" grpId="0"/>
      <p:bldP spid="45" grpId="1"/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0"/>
          <p:cNvGrpSpPr/>
          <p:nvPr/>
        </p:nvGrpSpPr>
        <p:grpSpPr bwMode="auto">
          <a:xfrm>
            <a:off x="5079365" y="1762760"/>
            <a:ext cx="2136140" cy="3981450"/>
            <a:chOff x="1518829" y="1246789"/>
            <a:chExt cx="1474916" cy="3116663"/>
          </a:xfrm>
        </p:grpSpPr>
        <p:grpSp>
          <p:nvGrpSpPr>
            <p:cNvPr id="26" name="Group 29"/>
            <p:cNvGrpSpPr/>
            <p:nvPr/>
          </p:nvGrpSpPr>
          <p:grpSpPr bwMode="auto">
            <a:xfrm>
              <a:off x="1518829" y="1246789"/>
              <a:ext cx="1474916" cy="3116663"/>
              <a:chOff x="3189614" y="1562392"/>
              <a:chExt cx="1474916" cy="3116662"/>
            </a:xfrm>
          </p:grpSpPr>
          <p:sp>
            <p:nvSpPr>
              <p:cNvPr id="31" name="Freeform 86"/>
              <p:cNvSpPr/>
              <p:nvPr/>
            </p:nvSpPr>
            <p:spPr>
              <a:xfrm>
                <a:off x="3205490" y="1579856"/>
                <a:ext cx="1459040" cy="3099198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rgbClr val="30437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2" name="Group 20"/>
              <p:cNvGrpSpPr/>
              <p:nvPr/>
            </p:nvGrpSpPr>
            <p:grpSpPr bwMode="auto">
              <a:xfrm>
                <a:off x="3189614" y="1991493"/>
                <a:ext cx="23662" cy="645898"/>
                <a:chOff x="3392428" y="1951545"/>
                <a:chExt cx="27432" cy="735419"/>
              </a:xfrm>
            </p:grpSpPr>
            <p:sp>
              <p:nvSpPr>
                <p:cNvPr id="38" name="Rectangle 108"/>
                <p:cNvSpPr/>
                <p:nvPr/>
              </p:nvSpPr>
              <p:spPr>
                <a:xfrm>
                  <a:off x="3392428" y="1951066"/>
                  <a:ext cx="18406" cy="17354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450340">
                    <a:lnSpc>
                      <a:spcPct val="130000"/>
                    </a:lnSpc>
                    <a:defRPr/>
                  </a:pPr>
                  <a:endParaRPr 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117"/>
                <p:cNvSpPr/>
                <p:nvPr/>
              </p:nvSpPr>
              <p:spPr>
                <a:xfrm>
                  <a:off x="3401630" y="2289116"/>
                  <a:ext cx="18406" cy="1193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450340">
                    <a:lnSpc>
                      <a:spcPct val="130000"/>
                    </a:lnSpc>
                    <a:defRPr/>
                  </a:pPr>
                  <a:endParaRPr 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Rectangle 118"/>
                <p:cNvSpPr/>
                <p:nvPr/>
              </p:nvSpPr>
              <p:spPr>
                <a:xfrm>
                  <a:off x="3401630" y="2567511"/>
                  <a:ext cx="18406" cy="1193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450340">
                    <a:lnSpc>
                      <a:spcPct val="130000"/>
                    </a:lnSpc>
                    <a:defRPr/>
                  </a:pPr>
                  <a:endParaRPr 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Freeform 93"/>
              <p:cNvSpPr/>
              <p:nvPr/>
            </p:nvSpPr>
            <p:spPr>
              <a:xfrm>
                <a:off x="3807205" y="4332935"/>
                <a:ext cx="255610" cy="260383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96"/>
              <p:cNvSpPr/>
              <p:nvPr/>
            </p:nvSpPr>
            <p:spPr>
              <a:xfrm>
                <a:off x="3307099" y="1997423"/>
                <a:ext cx="1255822" cy="2276767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99"/>
              <p:cNvSpPr/>
              <p:nvPr/>
            </p:nvSpPr>
            <p:spPr>
              <a:xfrm>
                <a:off x="3797679" y="1824363"/>
                <a:ext cx="274662" cy="3175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03"/>
              <p:cNvSpPr/>
              <p:nvPr/>
            </p:nvSpPr>
            <p:spPr>
              <a:xfrm>
                <a:off x="3911989" y="1703697"/>
                <a:ext cx="46042" cy="47631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04"/>
              <p:cNvSpPr/>
              <p:nvPr/>
            </p:nvSpPr>
            <p:spPr>
              <a:xfrm>
                <a:off x="4293023" y="1562392"/>
                <a:ext cx="198455" cy="39692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Rectangle 85"/>
            <p:cNvSpPr/>
            <p:nvPr/>
          </p:nvSpPr>
          <p:spPr>
            <a:xfrm>
              <a:off x="1636314" y="1681230"/>
              <a:ext cx="1255822" cy="227100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30000"/>
                </a:lnSpc>
                <a:defRPr/>
              </a:pPr>
              <a:endParaRPr 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年度毕业答辩总结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064260" y="2823845"/>
            <a:ext cx="3735705" cy="274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604135" y="2787650"/>
            <a:ext cx="655320" cy="36000"/>
          </a:xfrm>
          <a:prstGeom prst="rect">
            <a:avLst/>
          </a:prstGeom>
          <a:solidFill>
            <a:srgbClr val="304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4371"/>
              </a:solidFill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7471410" y="2889250"/>
            <a:ext cx="3735705" cy="274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9011285" y="2853055"/>
            <a:ext cx="655320" cy="36000"/>
          </a:xfrm>
          <a:prstGeom prst="rect">
            <a:avLst/>
          </a:prstGeom>
          <a:solidFill>
            <a:srgbClr val="304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4371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2252157" y="2310416"/>
            <a:ext cx="13595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答辩作品总结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658672" y="2383441"/>
            <a:ext cx="13595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答辩作品总结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45" grpId="0"/>
      <p:bldP spid="45" grpId="1"/>
      <p:bldP spid="11" grpId="0" animBg="1"/>
      <p:bldP spid="7" grpId="0"/>
      <p:bldP spid="7" grpId="1"/>
      <p:bldP spid="8" grpId="0" animBg="1"/>
      <p:bldP spid="28" grpId="0"/>
      <p:bldP spid="28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56091" y="2528057"/>
            <a:ext cx="215968" cy="215968"/>
          </a:xfrm>
          <a:prstGeom prst="rect">
            <a:avLst/>
          </a:prstGeom>
          <a:solidFill>
            <a:srgbClr val="1C4885"/>
          </a:solidFill>
          <a:ln>
            <a:solidFill>
              <a:srgbClr val="1C4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rgbClr val="2C36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956091" y="4178889"/>
            <a:ext cx="215968" cy="215968"/>
          </a:xfrm>
          <a:prstGeom prst="rect">
            <a:avLst/>
          </a:prstGeom>
          <a:solidFill>
            <a:srgbClr val="1C4885"/>
          </a:solidFill>
          <a:ln>
            <a:solidFill>
              <a:srgbClr val="1C4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rgbClr val="2C36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971196" y="2487081"/>
            <a:ext cx="215968" cy="215968"/>
          </a:xfrm>
          <a:prstGeom prst="rect">
            <a:avLst/>
          </a:prstGeom>
          <a:solidFill>
            <a:srgbClr val="1C4885"/>
          </a:solidFill>
          <a:ln>
            <a:solidFill>
              <a:srgbClr val="1C4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rgbClr val="2C36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971196" y="4189329"/>
            <a:ext cx="215968" cy="215968"/>
          </a:xfrm>
          <a:prstGeom prst="rect">
            <a:avLst/>
          </a:prstGeom>
          <a:solidFill>
            <a:srgbClr val="1C4885"/>
          </a:solidFill>
          <a:ln>
            <a:solidFill>
              <a:srgbClr val="1C4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rgbClr val="2C36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Freeform 18"/>
          <p:cNvSpPr>
            <a:spLocks noEditPoints="1"/>
          </p:cNvSpPr>
          <p:nvPr userDrawn="1"/>
        </p:nvSpPr>
        <p:spPr bwMode="auto">
          <a:xfrm>
            <a:off x="1183640" y="2703195"/>
            <a:ext cx="1910715" cy="1836420"/>
          </a:xfrm>
          <a:custGeom>
            <a:avLst/>
            <a:gdLst>
              <a:gd name="T0" fmla="*/ 1023 w 5623"/>
              <a:gd name="T1" fmla="*/ 2508 h 4426"/>
              <a:gd name="T2" fmla="*/ 1023 w 5623"/>
              <a:gd name="T3" fmla="*/ 3492 h 4426"/>
              <a:gd name="T4" fmla="*/ 2812 w 5623"/>
              <a:gd name="T5" fmla="*/ 4426 h 4426"/>
              <a:gd name="T6" fmla="*/ 4602 w 5623"/>
              <a:gd name="T7" fmla="*/ 3492 h 4426"/>
              <a:gd name="T8" fmla="*/ 4602 w 5623"/>
              <a:gd name="T9" fmla="*/ 2508 h 4426"/>
              <a:gd name="T10" fmla="*/ 2812 w 5623"/>
              <a:gd name="T11" fmla="*/ 3442 h 4426"/>
              <a:gd name="T12" fmla="*/ 1023 w 5623"/>
              <a:gd name="T13" fmla="*/ 2508 h 4426"/>
              <a:gd name="T14" fmla="*/ 1023 w 5623"/>
              <a:gd name="T15" fmla="*/ 2508 h 4426"/>
              <a:gd name="T16" fmla="*/ 2812 w 5623"/>
              <a:gd name="T17" fmla="*/ 0 h 4426"/>
              <a:gd name="T18" fmla="*/ 0 w 5623"/>
              <a:gd name="T19" fmla="*/ 1476 h 4426"/>
              <a:gd name="T20" fmla="*/ 2812 w 5623"/>
              <a:gd name="T21" fmla="*/ 2950 h 4426"/>
              <a:gd name="T22" fmla="*/ 5112 w 5623"/>
              <a:gd name="T23" fmla="*/ 1745 h 4426"/>
              <a:gd name="T24" fmla="*/ 5112 w 5623"/>
              <a:gd name="T25" fmla="*/ 3442 h 4426"/>
              <a:gd name="T26" fmla="*/ 5623 w 5623"/>
              <a:gd name="T27" fmla="*/ 3442 h 4426"/>
              <a:gd name="T28" fmla="*/ 5623 w 5623"/>
              <a:gd name="T29" fmla="*/ 1476 h 4426"/>
              <a:gd name="T30" fmla="*/ 2812 w 5623"/>
              <a:gd name="T31" fmla="*/ 0 h 4426"/>
              <a:gd name="T32" fmla="*/ 2812 w 5623"/>
              <a:gd name="T33" fmla="*/ 0 h 4426"/>
              <a:gd name="T34" fmla="*/ 2812 w 5623"/>
              <a:gd name="T35" fmla="*/ 0 h 4426"/>
              <a:gd name="T36" fmla="*/ 2812 w 5623"/>
              <a:gd name="T3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23" h="4426">
                <a:moveTo>
                  <a:pt x="1023" y="2508"/>
                </a:moveTo>
                <a:lnTo>
                  <a:pt x="1023" y="3492"/>
                </a:lnTo>
                <a:lnTo>
                  <a:pt x="2812" y="4426"/>
                </a:lnTo>
                <a:lnTo>
                  <a:pt x="4602" y="3492"/>
                </a:lnTo>
                <a:lnTo>
                  <a:pt x="4602" y="2508"/>
                </a:lnTo>
                <a:lnTo>
                  <a:pt x="2812" y="3442"/>
                </a:lnTo>
                <a:lnTo>
                  <a:pt x="1023" y="2508"/>
                </a:lnTo>
                <a:lnTo>
                  <a:pt x="1023" y="2508"/>
                </a:lnTo>
                <a:close/>
                <a:moveTo>
                  <a:pt x="2812" y="0"/>
                </a:moveTo>
                <a:lnTo>
                  <a:pt x="0" y="1476"/>
                </a:lnTo>
                <a:lnTo>
                  <a:pt x="2812" y="2950"/>
                </a:lnTo>
                <a:lnTo>
                  <a:pt x="5112" y="1745"/>
                </a:lnTo>
                <a:lnTo>
                  <a:pt x="5112" y="3442"/>
                </a:lnTo>
                <a:lnTo>
                  <a:pt x="5623" y="3442"/>
                </a:lnTo>
                <a:lnTo>
                  <a:pt x="5623" y="1476"/>
                </a:lnTo>
                <a:lnTo>
                  <a:pt x="2812" y="0"/>
                </a:lnTo>
                <a:lnTo>
                  <a:pt x="2812" y="0"/>
                </a:lnTo>
                <a:close/>
                <a:moveTo>
                  <a:pt x="2812" y="0"/>
                </a:moveTo>
                <a:lnTo>
                  <a:pt x="2812" y="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635042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38625" y="2453005"/>
            <a:ext cx="2011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CN" altLang="en-US" b="1" kern="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选题的背景及意义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266565" y="2821305"/>
            <a:ext cx="2099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38625" y="4120515"/>
            <a:ext cx="2011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CN" altLang="en-US" b="1" kern="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作品的展示及应用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66565" y="4488815"/>
            <a:ext cx="2099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20710" y="2414905"/>
            <a:ext cx="2011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CN" altLang="en-US" b="1" kern="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研究的过程及方法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48650" y="2783205"/>
            <a:ext cx="2099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48650" y="4120515"/>
            <a:ext cx="2011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CN" altLang="en-US" b="1" kern="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年度毕业答辩总结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76590" y="4488815"/>
            <a:ext cx="2099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8" name="矩形 7"/>
          <p:cNvSpPr/>
          <p:nvPr/>
        </p:nvSpPr>
        <p:spPr>
          <a:xfrm>
            <a:off x="5260659" y="384810"/>
            <a:ext cx="1669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目录</a:t>
            </a:r>
            <a:r>
              <a:rPr lang="en-US" altLang="zh-CN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/Content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50" grpId="0" animBg="1"/>
      <p:bldP spid="54" grpId="0" animBg="1"/>
      <p:bldP spid="57" grpId="0" animBg="1"/>
      <p:bldP spid="33" grpId="0"/>
      <p:bldP spid="2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4242" y="2105883"/>
            <a:ext cx="1756610" cy="3429000"/>
          </a:xfrm>
          <a:prstGeom prst="rect">
            <a:avLst/>
          </a:prstGeom>
          <a:solidFill>
            <a:srgbClr val="30437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10318" y="2105883"/>
            <a:ext cx="8556458" cy="3429000"/>
          </a:xfrm>
          <a:prstGeom prst="rect">
            <a:avLst/>
          </a:prstGeom>
          <a:noFill/>
          <a:ln w="6350">
            <a:solidFill>
              <a:srgbClr val="30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年度毕业答辩总结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57" name="Freeform 18"/>
          <p:cNvSpPr>
            <a:spLocks noEditPoints="1"/>
          </p:cNvSpPr>
          <p:nvPr userDrawn="1"/>
        </p:nvSpPr>
        <p:spPr bwMode="auto">
          <a:xfrm>
            <a:off x="9844405" y="4480560"/>
            <a:ext cx="1608455" cy="1389380"/>
          </a:xfrm>
          <a:custGeom>
            <a:avLst/>
            <a:gdLst>
              <a:gd name="T0" fmla="*/ 1023 w 5623"/>
              <a:gd name="T1" fmla="*/ 2508 h 4426"/>
              <a:gd name="T2" fmla="*/ 1023 w 5623"/>
              <a:gd name="T3" fmla="*/ 3492 h 4426"/>
              <a:gd name="T4" fmla="*/ 2812 w 5623"/>
              <a:gd name="T5" fmla="*/ 4426 h 4426"/>
              <a:gd name="T6" fmla="*/ 4602 w 5623"/>
              <a:gd name="T7" fmla="*/ 3492 h 4426"/>
              <a:gd name="T8" fmla="*/ 4602 w 5623"/>
              <a:gd name="T9" fmla="*/ 2508 h 4426"/>
              <a:gd name="T10" fmla="*/ 2812 w 5623"/>
              <a:gd name="T11" fmla="*/ 3442 h 4426"/>
              <a:gd name="T12" fmla="*/ 1023 w 5623"/>
              <a:gd name="T13" fmla="*/ 2508 h 4426"/>
              <a:gd name="T14" fmla="*/ 1023 w 5623"/>
              <a:gd name="T15" fmla="*/ 2508 h 4426"/>
              <a:gd name="T16" fmla="*/ 2812 w 5623"/>
              <a:gd name="T17" fmla="*/ 0 h 4426"/>
              <a:gd name="T18" fmla="*/ 0 w 5623"/>
              <a:gd name="T19" fmla="*/ 1476 h 4426"/>
              <a:gd name="T20" fmla="*/ 2812 w 5623"/>
              <a:gd name="T21" fmla="*/ 2950 h 4426"/>
              <a:gd name="T22" fmla="*/ 5112 w 5623"/>
              <a:gd name="T23" fmla="*/ 1745 h 4426"/>
              <a:gd name="T24" fmla="*/ 5112 w 5623"/>
              <a:gd name="T25" fmla="*/ 3442 h 4426"/>
              <a:gd name="T26" fmla="*/ 5623 w 5623"/>
              <a:gd name="T27" fmla="*/ 3442 h 4426"/>
              <a:gd name="T28" fmla="*/ 5623 w 5623"/>
              <a:gd name="T29" fmla="*/ 1476 h 4426"/>
              <a:gd name="T30" fmla="*/ 2812 w 5623"/>
              <a:gd name="T31" fmla="*/ 0 h 4426"/>
              <a:gd name="T32" fmla="*/ 2812 w 5623"/>
              <a:gd name="T33" fmla="*/ 0 h 4426"/>
              <a:gd name="T34" fmla="*/ 2812 w 5623"/>
              <a:gd name="T35" fmla="*/ 0 h 4426"/>
              <a:gd name="T36" fmla="*/ 2812 w 5623"/>
              <a:gd name="T3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23" h="4426">
                <a:moveTo>
                  <a:pt x="1023" y="2508"/>
                </a:moveTo>
                <a:lnTo>
                  <a:pt x="1023" y="3492"/>
                </a:lnTo>
                <a:lnTo>
                  <a:pt x="2812" y="4426"/>
                </a:lnTo>
                <a:lnTo>
                  <a:pt x="4602" y="3492"/>
                </a:lnTo>
                <a:lnTo>
                  <a:pt x="4602" y="2508"/>
                </a:lnTo>
                <a:lnTo>
                  <a:pt x="2812" y="3442"/>
                </a:lnTo>
                <a:lnTo>
                  <a:pt x="1023" y="2508"/>
                </a:lnTo>
                <a:lnTo>
                  <a:pt x="1023" y="2508"/>
                </a:lnTo>
                <a:close/>
                <a:moveTo>
                  <a:pt x="2812" y="0"/>
                </a:moveTo>
                <a:lnTo>
                  <a:pt x="0" y="1476"/>
                </a:lnTo>
                <a:lnTo>
                  <a:pt x="2812" y="2950"/>
                </a:lnTo>
                <a:lnTo>
                  <a:pt x="5112" y="1745"/>
                </a:lnTo>
                <a:lnTo>
                  <a:pt x="5112" y="3442"/>
                </a:lnTo>
                <a:lnTo>
                  <a:pt x="5623" y="3442"/>
                </a:lnTo>
                <a:lnTo>
                  <a:pt x="5623" y="1476"/>
                </a:lnTo>
                <a:lnTo>
                  <a:pt x="2812" y="0"/>
                </a:lnTo>
                <a:lnTo>
                  <a:pt x="2812" y="0"/>
                </a:lnTo>
                <a:close/>
                <a:moveTo>
                  <a:pt x="2812" y="0"/>
                </a:moveTo>
                <a:lnTo>
                  <a:pt x="2812" y="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635042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48316" y="2672934"/>
            <a:ext cx="720005" cy="0"/>
          </a:xfrm>
          <a:prstGeom prst="line">
            <a:avLst/>
          </a:prstGeom>
          <a:ln>
            <a:solidFill>
              <a:srgbClr val="30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3044190" y="2488565"/>
            <a:ext cx="179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kern="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答辩作品总结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2898775" y="3023870"/>
            <a:ext cx="794639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020060" y="2475865"/>
            <a:ext cx="0" cy="432003"/>
          </a:xfrm>
          <a:prstGeom prst="line">
            <a:avLst/>
          </a:prstGeom>
          <a:ln w="57150">
            <a:solidFill>
              <a:srgbClr val="30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3"/>
          <p:cNvSpPr txBox="1"/>
          <p:nvPr/>
        </p:nvSpPr>
        <p:spPr>
          <a:xfrm>
            <a:off x="2915920" y="4295140"/>
            <a:ext cx="692848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7" name="灯泡"/>
          <p:cNvSpPr/>
          <p:nvPr/>
        </p:nvSpPr>
        <p:spPr>
          <a:xfrm>
            <a:off x="1372235" y="3282950"/>
            <a:ext cx="720090" cy="107378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4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/>
      <p:bldP spid="49" grpId="0"/>
      <p:bldP spid="57" grpId="0" animBg="1"/>
      <p:bldP spid="73" grpId="0"/>
      <p:bldP spid="45" grpId="0"/>
      <p:bldP spid="45" grpId="1"/>
      <p:bldP spid="5" grpId="0"/>
      <p:bldP spid="5" grpId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7"/>
          <p:cNvSpPr/>
          <p:nvPr userDrawn="1"/>
        </p:nvSpPr>
        <p:spPr>
          <a:xfrm>
            <a:off x="3042920" y="3616960"/>
            <a:ext cx="621855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3C558D"/>
                </a:solidFill>
                <a:latin typeface="微软雅黑" panose="020B0503020204020204" charset="-122"/>
                <a:ea typeface="微软雅黑" panose="020B0503020204020204" charset="-122"/>
              </a:rPr>
              <a:t>感谢大家的聆听</a:t>
            </a: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 userDrawn="1"/>
        </p:nvSpPr>
        <p:spPr>
          <a:xfrm>
            <a:off x="3552190" y="4385310"/>
            <a:ext cx="52000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3C558D"/>
                </a:solidFill>
                <a:sym typeface="+mn-ea"/>
              </a:rPr>
              <a:t>The blue texture</a:t>
            </a:r>
            <a:r>
              <a:rPr lang="en-US" altLang="zh-CN" sz="1200" dirty="0">
                <a:solidFill>
                  <a:srgbClr val="3C558D"/>
                </a:solidFill>
                <a:ea typeface="微软雅黑" panose="020B0503020204020204" charset="-122"/>
                <a:sym typeface="+mn-ea"/>
              </a:rPr>
              <a:t> simple graduation reply powerpoint template.Please enter the title  here.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3C558D"/>
              </a:solidFill>
              <a:effectLst/>
              <a:uLnTx/>
              <a:uFillTx/>
              <a:ea typeface="微软雅黑" panose="020B050302020402020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478780" y="5666740"/>
            <a:ext cx="1233805" cy="76200"/>
          </a:xfrm>
          <a:prstGeom prst="rect">
            <a:avLst/>
          </a:prstGeom>
          <a:solidFill>
            <a:srgbClr val="3043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92072" y="524329"/>
            <a:ext cx="2434396" cy="447040"/>
            <a:chOff x="3268303" y="296394"/>
            <a:chExt cx="3245861" cy="596053"/>
          </a:xfrm>
          <a:solidFill>
            <a:srgbClr val="FFFFFF"/>
          </a:solidFill>
        </p:grpSpPr>
        <p:sp>
          <p:nvSpPr>
            <p:cNvPr id="3" name="Freeform 60"/>
            <p:cNvSpPr>
              <a:spLocks noEditPoints="1"/>
            </p:cNvSpPr>
            <p:nvPr/>
          </p:nvSpPr>
          <p:spPr bwMode="auto">
            <a:xfrm>
              <a:off x="3268303" y="296394"/>
              <a:ext cx="547793" cy="596053"/>
            </a:xfrm>
            <a:custGeom>
              <a:avLst/>
              <a:gdLst>
                <a:gd name="T0" fmla="*/ 181761 w 101"/>
                <a:gd name="T1" fmla="*/ 55263 h 106"/>
                <a:gd name="T2" fmla="*/ 132470 w 101"/>
                <a:gd name="T3" fmla="*/ 70614 h 106"/>
                <a:gd name="T4" fmla="*/ 132470 w 101"/>
                <a:gd name="T5" fmla="*/ 79824 h 106"/>
                <a:gd name="T6" fmla="*/ 138631 w 101"/>
                <a:gd name="T7" fmla="*/ 82895 h 106"/>
                <a:gd name="T8" fmla="*/ 141712 w 101"/>
                <a:gd name="T9" fmla="*/ 79824 h 106"/>
                <a:gd name="T10" fmla="*/ 181761 w 101"/>
                <a:gd name="T11" fmla="*/ 64474 h 106"/>
                <a:gd name="T12" fmla="*/ 209487 w 101"/>
                <a:gd name="T13" fmla="*/ 73684 h 106"/>
                <a:gd name="T14" fmla="*/ 212568 w 101"/>
                <a:gd name="T15" fmla="*/ 73684 h 106"/>
                <a:gd name="T16" fmla="*/ 218729 w 101"/>
                <a:gd name="T17" fmla="*/ 70614 h 106"/>
                <a:gd name="T18" fmla="*/ 215649 w 101"/>
                <a:gd name="T19" fmla="*/ 64474 h 106"/>
                <a:gd name="T20" fmla="*/ 181761 w 101"/>
                <a:gd name="T21" fmla="*/ 55263 h 106"/>
                <a:gd name="T22" fmla="*/ 33888 w 101"/>
                <a:gd name="T23" fmla="*/ 303947 h 106"/>
                <a:gd name="T24" fmla="*/ 27726 w 101"/>
                <a:gd name="T25" fmla="*/ 300877 h 106"/>
                <a:gd name="T26" fmla="*/ 24646 w 101"/>
                <a:gd name="T27" fmla="*/ 291666 h 106"/>
                <a:gd name="T28" fmla="*/ 27726 w 101"/>
                <a:gd name="T29" fmla="*/ 282456 h 106"/>
                <a:gd name="T30" fmla="*/ 70856 w 101"/>
                <a:gd name="T31" fmla="*/ 239473 h 106"/>
                <a:gd name="T32" fmla="*/ 73937 w 101"/>
                <a:gd name="T33" fmla="*/ 239473 h 106"/>
                <a:gd name="T34" fmla="*/ 77017 w 101"/>
                <a:gd name="T35" fmla="*/ 239473 h 106"/>
                <a:gd name="T36" fmla="*/ 77017 w 101"/>
                <a:gd name="T37" fmla="*/ 248684 h 106"/>
                <a:gd name="T38" fmla="*/ 36968 w 101"/>
                <a:gd name="T39" fmla="*/ 288596 h 106"/>
                <a:gd name="T40" fmla="*/ 36968 w 101"/>
                <a:gd name="T41" fmla="*/ 291666 h 106"/>
                <a:gd name="T42" fmla="*/ 36968 w 101"/>
                <a:gd name="T43" fmla="*/ 294736 h 106"/>
                <a:gd name="T44" fmla="*/ 36968 w 101"/>
                <a:gd name="T45" fmla="*/ 300877 h 106"/>
                <a:gd name="T46" fmla="*/ 33888 w 101"/>
                <a:gd name="T47" fmla="*/ 303947 h 106"/>
                <a:gd name="T48" fmla="*/ 181761 w 101"/>
                <a:gd name="T49" fmla="*/ 221052 h 106"/>
                <a:gd name="T50" fmla="*/ 117066 w 101"/>
                <a:gd name="T51" fmla="*/ 193421 h 106"/>
                <a:gd name="T52" fmla="*/ 89340 w 101"/>
                <a:gd name="T53" fmla="*/ 128947 h 106"/>
                <a:gd name="T54" fmla="*/ 117066 w 101"/>
                <a:gd name="T55" fmla="*/ 61403 h 106"/>
                <a:gd name="T56" fmla="*/ 181761 w 101"/>
                <a:gd name="T57" fmla="*/ 36842 h 106"/>
                <a:gd name="T58" fmla="*/ 246455 w 101"/>
                <a:gd name="T59" fmla="*/ 61403 h 106"/>
                <a:gd name="T60" fmla="*/ 274182 w 101"/>
                <a:gd name="T61" fmla="*/ 128947 h 106"/>
                <a:gd name="T62" fmla="*/ 246455 w 101"/>
                <a:gd name="T63" fmla="*/ 193421 h 106"/>
                <a:gd name="T64" fmla="*/ 181761 w 101"/>
                <a:gd name="T65" fmla="*/ 221052 h 106"/>
                <a:gd name="T66" fmla="*/ 181761 w 101"/>
                <a:gd name="T67" fmla="*/ 0 h 106"/>
                <a:gd name="T68" fmla="*/ 52372 w 101"/>
                <a:gd name="T69" fmla="*/ 128947 h 106"/>
                <a:gd name="T70" fmla="*/ 77017 w 101"/>
                <a:gd name="T71" fmla="*/ 202631 h 106"/>
                <a:gd name="T72" fmla="*/ 15403 w 101"/>
                <a:gd name="T73" fmla="*/ 267105 h 106"/>
                <a:gd name="T74" fmla="*/ 15403 w 101"/>
                <a:gd name="T75" fmla="*/ 316227 h 106"/>
                <a:gd name="T76" fmla="*/ 40049 w 101"/>
                <a:gd name="T77" fmla="*/ 325438 h 106"/>
                <a:gd name="T78" fmla="*/ 64695 w 101"/>
                <a:gd name="T79" fmla="*/ 316227 h 106"/>
                <a:gd name="T80" fmla="*/ 126308 w 101"/>
                <a:gd name="T81" fmla="*/ 254824 h 106"/>
                <a:gd name="T82" fmla="*/ 132470 w 101"/>
                <a:gd name="T83" fmla="*/ 245614 h 106"/>
                <a:gd name="T84" fmla="*/ 181761 w 101"/>
                <a:gd name="T85" fmla="*/ 254824 h 106"/>
                <a:gd name="T86" fmla="*/ 311150 w 101"/>
                <a:gd name="T87" fmla="*/ 128947 h 106"/>
                <a:gd name="T88" fmla="*/ 181761 w 101"/>
                <a:gd name="T89" fmla="*/ 0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1" h="106">
                  <a:moveTo>
                    <a:pt x="59" y="18"/>
                  </a:moveTo>
                  <a:cubicBezTo>
                    <a:pt x="53" y="18"/>
                    <a:pt x="48" y="20"/>
                    <a:pt x="43" y="23"/>
                  </a:cubicBezTo>
                  <a:cubicBezTo>
                    <a:pt x="43" y="24"/>
                    <a:pt x="43" y="25"/>
                    <a:pt x="43" y="26"/>
                  </a:cubicBezTo>
                  <a:cubicBezTo>
                    <a:pt x="44" y="26"/>
                    <a:pt x="44" y="27"/>
                    <a:pt x="45" y="27"/>
                  </a:cubicBezTo>
                  <a:cubicBezTo>
                    <a:pt x="45" y="27"/>
                    <a:pt x="46" y="27"/>
                    <a:pt x="46" y="26"/>
                  </a:cubicBezTo>
                  <a:cubicBezTo>
                    <a:pt x="49" y="23"/>
                    <a:pt x="54" y="21"/>
                    <a:pt x="59" y="21"/>
                  </a:cubicBezTo>
                  <a:cubicBezTo>
                    <a:pt x="62" y="21"/>
                    <a:pt x="65" y="22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4"/>
                    <a:pt x="70" y="24"/>
                    <a:pt x="71" y="23"/>
                  </a:cubicBezTo>
                  <a:cubicBezTo>
                    <a:pt x="71" y="22"/>
                    <a:pt x="71" y="21"/>
                    <a:pt x="70" y="21"/>
                  </a:cubicBezTo>
                  <a:cubicBezTo>
                    <a:pt x="67" y="19"/>
                    <a:pt x="63" y="18"/>
                    <a:pt x="59" y="18"/>
                  </a:cubicBezTo>
                  <a:moveTo>
                    <a:pt x="11" y="99"/>
                  </a:moveTo>
                  <a:cubicBezTo>
                    <a:pt x="10" y="99"/>
                    <a:pt x="10" y="99"/>
                    <a:pt x="9" y="98"/>
                  </a:cubicBezTo>
                  <a:cubicBezTo>
                    <a:pt x="8" y="97"/>
                    <a:pt x="8" y="96"/>
                    <a:pt x="8" y="95"/>
                  </a:cubicBezTo>
                  <a:cubicBezTo>
                    <a:pt x="8" y="94"/>
                    <a:pt x="8" y="93"/>
                    <a:pt x="9" y="92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4" y="78"/>
                  </a:cubicBezTo>
                  <a:cubicBezTo>
                    <a:pt x="24" y="78"/>
                    <a:pt x="25" y="78"/>
                    <a:pt x="25" y="78"/>
                  </a:cubicBezTo>
                  <a:cubicBezTo>
                    <a:pt x="26" y="79"/>
                    <a:pt x="26" y="80"/>
                    <a:pt x="25" y="81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3" y="96"/>
                    <a:pt x="13" y="98"/>
                    <a:pt x="12" y="98"/>
                  </a:cubicBezTo>
                  <a:cubicBezTo>
                    <a:pt x="12" y="99"/>
                    <a:pt x="11" y="99"/>
                    <a:pt x="11" y="99"/>
                  </a:cubicBezTo>
                  <a:moveTo>
                    <a:pt x="59" y="72"/>
                  </a:moveTo>
                  <a:cubicBezTo>
                    <a:pt x="51" y="72"/>
                    <a:pt x="43" y="69"/>
                    <a:pt x="38" y="63"/>
                  </a:cubicBezTo>
                  <a:cubicBezTo>
                    <a:pt x="32" y="58"/>
                    <a:pt x="29" y="50"/>
                    <a:pt x="29" y="42"/>
                  </a:cubicBezTo>
                  <a:cubicBezTo>
                    <a:pt x="29" y="33"/>
                    <a:pt x="32" y="26"/>
                    <a:pt x="38" y="20"/>
                  </a:cubicBezTo>
                  <a:cubicBezTo>
                    <a:pt x="43" y="15"/>
                    <a:pt x="51" y="12"/>
                    <a:pt x="59" y="12"/>
                  </a:cubicBezTo>
                  <a:cubicBezTo>
                    <a:pt x="67" y="12"/>
                    <a:pt x="75" y="15"/>
                    <a:pt x="80" y="20"/>
                  </a:cubicBezTo>
                  <a:cubicBezTo>
                    <a:pt x="86" y="26"/>
                    <a:pt x="89" y="33"/>
                    <a:pt x="89" y="42"/>
                  </a:cubicBezTo>
                  <a:cubicBezTo>
                    <a:pt x="89" y="50"/>
                    <a:pt x="86" y="58"/>
                    <a:pt x="80" y="63"/>
                  </a:cubicBezTo>
                  <a:cubicBezTo>
                    <a:pt x="75" y="69"/>
                    <a:pt x="67" y="72"/>
                    <a:pt x="59" y="72"/>
                  </a:cubicBezTo>
                  <a:moveTo>
                    <a:pt x="59" y="0"/>
                  </a:moveTo>
                  <a:cubicBezTo>
                    <a:pt x="36" y="0"/>
                    <a:pt x="17" y="19"/>
                    <a:pt x="17" y="42"/>
                  </a:cubicBezTo>
                  <a:cubicBezTo>
                    <a:pt x="17" y="51"/>
                    <a:pt x="20" y="59"/>
                    <a:pt x="25" y="66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1"/>
                    <a:pt x="0" y="99"/>
                    <a:pt x="5" y="103"/>
                  </a:cubicBezTo>
                  <a:cubicBezTo>
                    <a:pt x="7" y="105"/>
                    <a:pt x="10" y="106"/>
                    <a:pt x="13" y="106"/>
                  </a:cubicBezTo>
                  <a:cubicBezTo>
                    <a:pt x="16" y="106"/>
                    <a:pt x="19" y="105"/>
                    <a:pt x="21" y="10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8" y="82"/>
                    <a:pt x="53" y="83"/>
                    <a:pt x="59" y="83"/>
                  </a:cubicBezTo>
                  <a:cubicBezTo>
                    <a:pt x="82" y="83"/>
                    <a:pt x="101" y="65"/>
                    <a:pt x="101" y="42"/>
                  </a:cubicBezTo>
                  <a:cubicBezTo>
                    <a:pt x="101" y="19"/>
                    <a:pt x="82" y="0"/>
                    <a:pt x="59" y="0"/>
                  </a:cubicBezTo>
                </a:path>
              </a:pathLst>
            </a:custGeom>
            <a:solidFill>
              <a:srgbClr val="304371"/>
            </a:solidFill>
            <a:ln>
              <a:noFill/>
            </a:ln>
          </p:spPr>
          <p:txBody>
            <a:bodyPr lIns="51435" tIns="25718" rIns="51435" bIns="2571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3892884" y="352988"/>
              <a:ext cx="2621280" cy="46058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dirty="0">
                  <a:solidFill>
                    <a:srgbClr val="304371"/>
                  </a:solidFill>
                  <a:latin typeface="微软雅黑" panose="020B0503020204020204" charset="-122"/>
                  <a:ea typeface="微软雅黑" panose="020B0503020204020204" charset="-122"/>
                  <a:cs typeface="Open Sans" pitchFamily="34" charset="0"/>
                </a:rPr>
                <a:t>关于毕业答辩攻略</a:t>
              </a:r>
            </a:p>
          </p:txBody>
        </p:sp>
      </p:grpSp>
      <p:sp>
        <p:nvSpPr>
          <p:cNvPr id="8" name="TextBox 24"/>
          <p:cNvSpPr txBox="1"/>
          <p:nvPr/>
        </p:nvSpPr>
        <p:spPr>
          <a:xfrm>
            <a:off x="907862" y="1354741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关于内容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914400" y="1542415"/>
            <a:ext cx="5339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一般概括性内容：</a:t>
            </a:r>
          </a:p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课题标题、答辩人、课题执行时间、课题指导老师、课题的归属、致谢等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914400" y="2162175"/>
            <a:ext cx="8142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2.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一般概括性内容：</a:t>
            </a:r>
          </a:p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研究背景、意义、方案设计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(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过程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、研究方法、研究结果、创新性、作品价值、有关课题延续的新看法</a:t>
            </a:r>
          </a:p>
        </p:txBody>
      </p:sp>
      <p:sp>
        <p:nvSpPr>
          <p:cNvPr id="172" name="TextBox 23"/>
          <p:cNvSpPr txBox="1"/>
          <p:nvPr/>
        </p:nvSpPr>
        <p:spPr>
          <a:xfrm>
            <a:off x="914400" y="2807335"/>
            <a:ext cx="5339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3.PPT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要图文并茂突出课题重点</a:t>
            </a:r>
          </a:p>
        </p:txBody>
      </p:sp>
      <p:sp>
        <p:nvSpPr>
          <p:cNvPr id="173" name="TextBox 24"/>
          <p:cNvSpPr txBox="1"/>
          <p:nvPr/>
        </p:nvSpPr>
        <p:spPr>
          <a:xfrm>
            <a:off x="914212" y="3222911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答辩注意问题：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914400" y="3529330"/>
            <a:ext cx="76561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1、自己为什么选择这个课题?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2、研究这个课题的意义和目的是什么?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3、全文的基本框架、基本结构是如何安排的?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4、全文的各部分之间逻辑关系如何?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5、在研究本课题的过程中，发现了那些不同见解?对这些不同的意见，自己是怎样逐步认识的?又是如何处理的?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6、论文虽未论及，但与其较密切相关的问题还有哪些?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7、还有哪些问题自己还没有搞清楚，在论文中论述得不够透彻?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8、写作论文时立论的主要依据是什么?</a:t>
            </a:r>
          </a:p>
        </p:txBody>
      </p:sp>
      <p:sp>
        <p:nvSpPr>
          <p:cNvPr id="175" name="TextBox 24"/>
          <p:cNvSpPr txBox="1"/>
          <p:nvPr/>
        </p:nvSpPr>
        <p:spPr>
          <a:xfrm>
            <a:off x="908050" y="5861685"/>
            <a:ext cx="10622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教师提问时需注意：</a:t>
            </a:r>
            <a:r>
              <a:rPr lang="zh-CN" altLang="en-US" sz="1400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沉着冷静，边听边记   精神集中，认真思考  既要自信，又要虚心  实事求是，绝不勉强听准听清，听懂听明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72" grpId="0"/>
      <p:bldP spid="172" grpId="1"/>
      <p:bldP spid="173" grpId="0"/>
      <p:bldP spid="173" grpId="1"/>
      <p:bldP spid="174" grpId="0"/>
      <p:bldP spid="175" grpId="0"/>
      <p:bldP spid="17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组合 1437"/>
          <p:cNvGrpSpPr/>
          <p:nvPr/>
        </p:nvGrpSpPr>
        <p:grpSpPr>
          <a:xfrm>
            <a:off x="9238204" y="1261170"/>
            <a:ext cx="280199" cy="426324"/>
            <a:chOff x="6600826" y="492126"/>
            <a:chExt cx="590550" cy="898525"/>
          </a:xfrm>
          <a:solidFill>
            <a:srgbClr val="304371"/>
          </a:solidFill>
        </p:grpSpPr>
        <p:sp>
          <p:nvSpPr>
            <p:cNvPr id="1439" name="Freeform 61"/>
            <p:cNvSpPr/>
            <p:nvPr/>
          </p:nvSpPr>
          <p:spPr bwMode="auto">
            <a:xfrm>
              <a:off x="6600826" y="503238"/>
              <a:ext cx="531813" cy="887413"/>
            </a:xfrm>
            <a:custGeom>
              <a:avLst/>
              <a:gdLst>
                <a:gd name="T0" fmla="*/ 116 w 182"/>
                <a:gd name="T1" fmla="*/ 216 h 303"/>
                <a:gd name="T2" fmla="*/ 105 w 182"/>
                <a:gd name="T3" fmla="*/ 215 h 303"/>
                <a:gd name="T4" fmla="*/ 46 w 182"/>
                <a:gd name="T5" fmla="*/ 94 h 303"/>
                <a:gd name="T6" fmla="*/ 50 w 182"/>
                <a:gd name="T7" fmla="*/ 83 h 303"/>
                <a:gd name="T8" fmla="*/ 68 w 182"/>
                <a:gd name="T9" fmla="*/ 83 h 303"/>
                <a:gd name="T10" fmla="*/ 49 w 182"/>
                <a:gd name="T11" fmla="*/ 0 h 303"/>
                <a:gd name="T12" fmla="*/ 3 w 182"/>
                <a:gd name="T13" fmla="*/ 24 h 303"/>
                <a:gd name="T14" fmla="*/ 6 w 182"/>
                <a:gd name="T15" fmla="*/ 93 h 303"/>
                <a:gd name="T16" fmla="*/ 55 w 182"/>
                <a:gd name="T17" fmla="*/ 216 h 303"/>
                <a:gd name="T18" fmla="*/ 135 w 182"/>
                <a:gd name="T19" fmla="*/ 287 h 303"/>
                <a:gd name="T20" fmla="*/ 182 w 182"/>
                <a:gd name="T21" fmla="*/ 267 h 303"/>
                <a:gd name="T22" fmla="*/ 126 w 182"/>
                <a:gd name="T23" fmla="*/ 203 h 303"/>
                <a:gd name="T24" fmla="*/ 116 w 182"/>
                <a:gd name="T25" fmla="*/ 21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303">
                  <a:moveTo>
                    <a:pt x="116" y="216"/>
                  </a:moveTo>
                  <a:cubicBezTo>
                    <a:pt x="109" y="222"/>
                    <a:pt x="105" y="215"/>
                    <a:pt x="105" y="215"/>
                  </a:cubicBezTo>
                  <a:cubicBezTo>
                    <a:pt x="105" y="215"/>
                    <a:pt x="51" y="105"/>
                    <a:pt x="46" y="94"/>
                  </a:cubicBezTo>
                  <a:cubicBezTo>
                    <a:pt x="42" y="84"/>
                    <a:pt x="50" y="83"/>
                    <a:pt x="50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6" y="4"/>
                    <a:pt x="3" y="24"/>
                  </a:cubicBezTo>
                  <a:cubicBezTo>
                    <a:pt x="2" y="30"/>
                    <a:pt x="0" y="51"/>
                    <a:pt x="6" y="93"/>
                  </a:cubicBezTo>
                  <a:cubicBezTo>
                    <a:pt x="11" y="128"/>
                    <a:pt x="30" y="183"/>
                    <a:pt x="55" y="216"/>
                  </a:cubicBezTo>
                  <a:cubicBezTo>
                    <a:pt x="78" y="246"/>
                    <a:pt x="101" y="267"/>
                    <a:pt x="135" y="287"/>
                  </a:cubicBezTo>
                  <a:cubicBezTo>
                    <a:pt x="163" y="303"/>
                    <a:pt x="182" y="267"/>
                    <a:pt x="182" y="267"/>
                  </a:cubicBezTo>
                  <a:cubicBezTo>
                    <a:pt x="126" y="203"/>
                    <a:pt x="126" y="203"/>
                    <a:pt x="126" y="203"/>
                  </a:cubicBezTo>
                  <a:cubicBezTo>
                    <a:pt x="126" y="203"/>
                    <a:pt x="122" y="210"/>
                    <a:pt x="116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0" name="Freeform 62"/>
            <p:cNvSpPr/>
            <p:nvPr/>
          </p:nvSpPr>
          <p:spPr bwMode="auto">
            <a:xfrm>
              <a:off x="6764338" y="492126"/>
              <a:ext cx="103188" cy="254000"/>
            </a:xfrm>
            <a:custGeom>
              <a:avLst/>
              <a:gdLst>
                <a:gd name="T0" fmla="*/ 33 w 35"/>
                <a:gd name="T1" fmla="*/ 71 h 87"/>
                <a:gd name="T2" fmla="*/ 20 w 35"/>
                <a:gd name="T3" fmla="*/ 7 h 87"/>
                <a:gd name="T4" fmla="*/ 0 w 35"/>
                <a:gd name="T5" fmla="*/ 2 h 87"/>
                <a:gd name="T6" fmla="*/ 19 w 35"/>
                <a:gd name="T7" fmla="*/ 87 h 87"/>
                <a:gd name="T8" fmla="*/ 33 w 35"/>
                <a:gd name="T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87">
                  <a:moveTo>
                    <a:pt x="33" y="71"/>
                  </a:moveTo>
                  <a:cubicBezTo>
                    <a:pt x="33" y="71"/>
                    <a:pt x="22" y="15"/>
                    <a:pt x="20" y="7"/>
                  </a:cubicBezTo>
                  <a:cubicBezTo>
                    <a:pt x="17" y="0"/>
                    <a:pt x="0" y="2"/>
                    <a:pt x="0" y="2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5" y="81"/>
                    <a:pt x="3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1" name="Freeform 63"/>
            <p:cNvSpPr/>
            <p:nvPr/>
          </p:nvSpPr>
          <p:spPr bwMode="auto">
            <a:xfrm>
              <a:off x="6983413" y="1054101"/>
              <a:ext cx="207963" cy="215900"/>
            </a:xfrm>
            <a:custGeom>
              <a:avLst/>
              <a:gdLst>
                <a:gd name="T0" fmla="*/ 22 w 71"/>
                <a:gd name="T1" fmla="*/ 6 h 74"/>
                <a:gd name="T2" fmla="*/ 0 w 71"/>
                <a:gd name="T3" fmla="*/ 9 h 74"/>
                <a:gd name="T4" fmla="*/ 56 w 71"/>
                <a:gd name="T5" fmla="*/ 74 h 74"/>
                <a:gd name="T6" fmla="*/ 62 w 71"/>
                <a:gd name="T7" fmla="*/ 52 h 74"/>
                <a:gd name="T8" fmla="*/ 22 w 71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2" y="6"/>
                  </a:moveTo>
                  <a:cubicBezTo>
                    <a:pt x="16" y="0"/>
                    <a:pt x="0" y="9"/>
                    <a:pt x="0" y="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71" y="62"/>
                    <a:pt x="62" y="52"/>
                  </a:cubicBezTo>
                  <a:cubicBezTo>
                    <a:pt x="62" y="52"/>
                    <a:pt x="28" y="13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42" name="Freeform 64"/>
          <p:cNvSpPr>
            <a:spLocks noEditPoints="1"/>
          </p:cNvSpPr>
          <p:nvPr/>
        </p:nvSpPr>
        <p:spPr bwMode="auto">
          <a:xfrm>
            <a:off x="6069600" y="1340526"/>
            <a:ext cx="393936" cy="248563"/>
          </a:xfrm>
          <a:custGeom>
            <a:avLst/>
            <a:gdLst>
              <a:gd name="T0" fmla="*/ 208 w 284"/>
              <a:gd name="T1" fmla="*/ 75 h 179"/>
              <a:gd name="T2" fmla="*/ 187 w 284"/>
              <a:gd name="T3" fmla="*/ 30 h 179"/>
              <a:gd name="T4" fmla="*/ 209 w 284"/>
              <a:gd name="T5" fmla="*/ 18 h 179"/>
              <a:gd name="T6" fmla="*/ 157 w 284"/>
              <a:gd name="T7" fmla="*/ 12 h 179"/>
              <a:gd name="T8" fmla="*/ 174 w 284"/>
              <a:gd name="T9" fmla="*/ 27 h 179"/>
              <a:gd name="T10" fmla="*/ 100 w 284"/>
              <a:gd name="T11" fmla="*/ 40 h 179"/>
              <a:gd name="T12" fmla="*/ 100 w 284"/>
              <a:gd name="T13" fmla="*/ 11 h 179"/>
              <a:gd name="T14" fmla="*/ 121 w 284"/>
              <a:gd name="T15" fmla="*/ 9 h 179"/>
              <a:gd name="T16" fmla="*/ 122 w 284"/>
              <a:gd name="T17" fmla="*/ 6 h 179"/>
              <a:gd name="T18" fmla="*/ 121 w 284"/>
              <a:gd name="T19" fmla="*/ 2 h 179"/>
              <a:gd name="T20" fmla="*/ 118 w 284"/>
              <a:gd name="T21" fmla="*/ 0 h 179"/>
              <a:gd name="T22" fmla="*/ 72 w 284"/>
              <a:gd name="T23" fmla="*/ 4 h 179"/>
              <a:gd name="T24" fmla="*/ 72 w 284"/>
              <a:gd name="T25" fmla="*/ 9 h 179"/>
              <a:gd name="T26" fmla="*/ 86 w 284"/>
              <a:gd name="T27" fmla="*/ 11 h 179"/>
              <a:gd name="T28" fmla="*/ 77 w 284"/>
              <a:gd name="T29" fmla="*/ 74 h 179"/>
              <a:gd name="T30" fmla="*/ 1 w 284"/>
              <a:gd name="T31" fmla="*/ 118 h 179"/>
              <a:gd name="T32" fmla="*/ 18 w 284"/>
              <a:gd name="T33" fmla="*/ 163 h 179"/>
              <a:gd name="T34" fmla="*/ 73 w 284"/>
              <a:gd name="T35" fmla="*/ 174 h 179"/>
              <a:gd name="T36" fmla="*/ 100 w 284"/>
              <a:gd name="T37" fmla="*/ 95 h 179"/>
              <a:gd name="T38" fmla="*/ 93 w 284"/>
              <a:gd name="T39" fmla="*/ 63 h 179"/>
              <a:gd name="T40" fmla="*/ 176 w 284"/>
              <a:gd name="T41" fmla="*/ 132 h 179"/>
              <a:gd name="T42" fmla="*/ 230 w 284"/>
              <a:gd name="T43" fmla="*/ 178 h 179"/>
              <a:gd name="T44" fmla="*/ 230 w 284"/>
              <a:gd name="T45" fmla="*/ 70 h 179"/>
              <a:gd name="T46" fmla="*/ 61 w 284"/>
              <a:gd name="T47" fmla="*/ 163 h 179"/>
              <a:gd name="T48" fmla="*/ 32 w 284"/>
              <a:gd name="T49" fmla="*/ 89 h 179"/>
              <a:gd name="T50" fmla="*/ 70 w 284"/>
              <a:gd name="T51" fmla="*/ 94 h 179"/>
              <a:gd name="T52" fmla="*/ 53 w 284"/>
              <a:gd name="T53" fmla="*/ 130 h 179"/>
              <a:gd name="T54" fmla="*/ 61 w 284"/>
              <a:gd name="T55" fmla="*/ 130 h 179"/>
              <a:gd name="T56" fmla="*/ 82 w 284"/>
              <a:gd name="T57" fmla="*/ 95 h 179"/>
              <a:gd name="T58" fmla="*/ 205 w 284"/>
              <a:gd name="T59" fmla="*/ 93 h 179"/>
              <a:gd name="T60" fmla="*/ 190 w 284"/>
              <a:gd name="T61" fmla="*/ 119 h 179"/>
              <a:gd name="T62" fmla="*/ 99 w 284"/>
              <a:gd name="T63" fmla="*/ 51 h 179"/>
              <a:gd name="T64" fmla="*/ 152 w 284"/>
              <a:gd name="T65" fmla="*/ 112 h 179"/>
              <a:gd name="T66" fmla="*/ 162 w 284"/>
              <a:gd name="T67" fmla="*/ 119 h 179"/>
              <a:gd name="T68" fmla="*/ 180 w 284"/>
              <a:gd name="T69" fmla="*/ 57 h 179"/>
              <a:gd name="T70" fmla="*/ 177 w 284"/>
              <a:gd name="T71" fmla="*/ 119 h 179"/>
              <a:gd name="T72" fmla="*/ 230 w 284"/>
              <a:gd name="T73" fmla="*/ 165 h 179"/>
              <a:gd name="T74" fmla="*/ 236 w 284"/>
              <a:gd name="T75" fmla="*/ 132 h 179"/>
              <a:gd name="T76" fmla="*/ 239 w 284"/>
              <a:gd name="T77" fmla="*/ 120 h 179"/>
              <a:gd name="T78" fmla="*/ 230 w 284"/>
              <a:gd name="T79" fmla="*/ 84 h 179"/>
              <a:gd name="T80" fmla="*/ 230 w 284"/>
              <a:gd name="T81" fmla="*/ 16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179">
                <a:moveTo>
                  <a:pt x="230" y="70"/>
                </a:moveTo>
                <a:cubicBezTo>
                  <a:pt x="222" y="70"/>
                  <a:pt x="215" y="72"/>
                  <a:pt x="208" y="75"/>
                </a:cubicBezTo>
                <a:cubicBezTo>
                  <a:pt x="184" y="42"/>
                  <a:pt x="184" y="42"/>
                  <a:pt x="184" y="42"/>
                </a:cubicBezTo>
                <a:cubicBezTo>
                  <a:pt x="187" y="30"/>
                  <a:pt x="187" y="30"/>
                  <a:pt x="187" y="30"/>
                </a:cubicBezTo>
                <a:cubicBezTo>
                  <a:pt x="187" y="30"/>
                  <a:pt x="201" y="32"/>
                  <a:pt x="202" y="32"/>
                </a:cubicBezTo>
                <a:cubicBezTo>
                  <a:pt x="208" y="28"/>
                  <a:pt x="210" y="22"/>
                  <a:pt x="209" y="18"/>
                </a:cubicBezTo>
                <a:cubicBezTo>
                  <a:pt x="208" y="14"/>
                  <a:pt x="202" y="9"/>
                  <a:pt x="201" y="9"/>
                </a:cubicBezTo>
                <a:cubicBezTo>
                  <a:pt x="157" y="12"/>
                  <a:pt x="157" y="12"/>
                  <a:pt x="157" y="12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74" y="27"/>
                  <a:pt x="174" y="27"/>
                  <a:pt x="174" y="27"/>
                </a:cubicBezTo>
                <a:cubicBezTo>
                  <a:pt x="171" y="40"/>
                  <a:pt x="171" y="40"/>
                  <a:pt x="171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5"/>
                  <a:pt x="103" y="11"/>
                  <a:pt x="100" y="11"/>
                </a:cubicBezTo>
                <a:cubicBezTo>
                  <a:pt x="107" y="10"/>
                  <a:pt x="113" y="10"/>
                  <a:pt x="120" y="10"/>
                </a:cubicBezTo>
                <a:cubicBezTo>
                  <a:pt x="121" y="9"/>
                  <a:pt x="121" y="9"/>
                  <a:pt x="121" y="9"/>
                </a:cubicBezTo>
                <a:cubicBezTo>
                  <a:pt x="122" y="8"/>
                  <a:pt x="122" y="8"/>
                  <a:pt x="122" y="8"/>
                </a:cubicBezTo>
                <a:cubicBezTo>
                  <a:pt x="122" y="6"/>
                  <a:pt x="122" y="6"/>
                  <a:pt x="122" y="6"/>
                </a:cubicBezTo>
                <a:cubicBezTo>
                  <a:pt x="122" y="3"/>
                  <a:pt x="122" y="3"/>
                  <a:pt x="122" y="3"/>
                </a:cubicBez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20" y="1"/>
                  <a:pt x="120" y="1"/>
                </a:cubicBezTo>
                <a:cubicBezTo>
                  <a:pt x="118" y="0"/>
                  <a:pt x="118" y="0"/>
                  <a:pt x="118" y="0"/>
                </a:cubicBezTo>
                <a:cubicBezTo>
                  <a:pt x="73" y="2"/>
                  <a:pt x="73" y="2"/>
                  <a:pt x="73" y="2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7"/>
                  <a:pt x="71" y="7"/>
                  <a:pt x="71" y="7"/>
                </a:cubicBezTo>
                <a:cubicBezTo>
                  <a:pt x="72" y="9"/>
                  <a:pt x="72" y="9"/>
                  <a:pt x="72" y="9"/>
                </a:cubicBezTo>
                <a:cubicBezTo>
                  <a:pt x="75" y="11"/>
                  <a:pt x="75" y="11"/>
                  <a:pt x="75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90" y="12"/>
                  <a:pt x="94" y="15"/>
                  <a:pt x="94" y="20"/>
                </a:cubicBezTo>
                <a:cubicBezTo>
                  <a:pt x="88" y="38"/>
                  <a:pt x="83" y="56"/>
                  <a:pt x="77" y="74"/>
                </a:cubicBezTo>
                <a:cubicBezTo>
                  <a:pt x="77" y="74"/>
                  <a:pt x="52" y="62"/>
                  <a:pt x="27" y="77"/>
                </a:cubicBezTo>
                <a:cubicBezTo>
                  <a:pt x="8" y="88"/>
                  <a:pt x="2" y="104"/>
                  <a:pt x="1" y="118"/>
                </a:cubicBezTo>
                <a:cubicBezTo>
                  <a:pt x="0" y="123"/>
                  <a:pt x="1" y="128"/>
                  <a:pt x="2" y="132"/>
                </a:cubicBezTo>
                <a:cubicBezTo>
                  <a:pt x="3" y="141"/>
                  <a:pt x="8" y="154"/>
                  <a:pt x="18" y="163"/>
                </a:cubicBezTo>
                <a:cubicBezTo>
                  <a:pt x="30" y="174"/>
                  <a:pt x="51" y="179"/>
                  <a:pt x="65" y="175"/>
                </a:cubicBezTo>
                <a:cubicBezTo>
                  <a:pt x="68" y="175"/>
                  <a:pt x="70" y="174"/>
                  <a:pt x="73" y="174"/>
                </a:cubicBezTo>
                <a:cubicBezTo>
                  <a:pt x="94" y="166"/>
                  <a:pt x="104" y="150"/>
                  <a:pt x="108" y="129"/>
                </a:cubicBezTo>
                <a:cubicBezTo>
                  <a:pt x="110" y="118"/>
                  <a:pt x="106" y="105"/>
                  <a:pt x="100" y="95"/>
                </a:cubicBezTo>
                <a:cubicBezTo>
                  <a:pt x="95" y="86"/>
                  <a:pt x="87" y="80"/>
                  <a:pt x="87" y="80"/>
                </a:cubicBezTo>
                <a:cubicBezTo>
                  <a:pt x="93" y="63"/>
                  <a:pt x="93" y="63"/>
                  <a:pt x="93" y="63"/>
                </a:cubicBezTo>
                <a:cubicBezTo>
                  <a:pt x="151" y="132"/>
                  <a:pt x="151" y="132"/>
                  <a:pt x="151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181" y="158"/>
                  <a:pt x="203" y="178"/>
                  <a:pt x="230" y="178"/>
                </a:cubicBezTo>
                <a:cubicBezTo>
                  <a:pt x="260" y="178"/>
                  <a:pt x="284" y="154"/>
                  <a:pt x="284" y="124"/>
                </a:cubicBezTo>
                <a:cubicBezTo>
                  <a:pt x="284" y="94"/>
                  <a:pt x="260" y="70"/>
                  <a:pt x="230" y="70"/>
                </a:cubicBezTo>
                <a:close/>
                <a:moveTo>
                  <a:pt x="94" y="127"/>
                </a:moveTo>
                <a:cubicBezTo>
                  <a:pt x="92" y="147"/>
                  <a:pt x="79" y="159"/>
                  <a:pt x="61" y="163"/>
                </a:cubicBezTo>
                <a:cubicBezTo>
                  <a:pt x="43" y="166"/>
                  <a:pt x="26" y="155"/>
                  <a:pt x="18" y="141"/>
                </a:cubicBezTo>
                <a:cubicBezTo>
                  <a:pt x="11" y="127"/>
                  <a:pt x="12" y="102"/>
                  <a:pt x="32" y="89"/>
                </a:cubicBezTo>
                <a:cubicBezTo>
                  <a:pt x="52" y="76"/>
                  <a:pt x="73" y="87"/>
                  <a:pt x="73" y="87"/>
                </a:cubicBezTo>
                <a:cubicBezTo>
                  <a:pt x="73" y="87"/>
                  <a:pt x="72" y="89"/>
                  <a:pt x="70" y="94"/>
                </a:cubicBezTo>
                <a:cubicBezTo>
                  <a:pt x="67" y="99"/>
                  <a:pt x="56" y="119"/>
                  <a:pt x="51" y="125"/>
                </a:cubicBezTo>
                <a:cubicBezTo>
                  <a:pt x="49" y="126"/>
                  <a:pt x="51" y="129"/>
                  <a:pt x="53" y="130"/>
                </a:cubicBezTo>
                <a:cubicBezTo>
                  <a:pt x="54" y="132"/>
                  <a:pt x="56" y="132"/>
                  <a:pt x="57" y="132"/>
                </a:cubicBezTo>
                <a:cubicBezTo>
                  <a:pt x="59" y="132"/>
                  <a:pt x="61" y="130"/>
                  <a:pt x="61" y="130"/>
                </a:cubicBezTo>
                <a:cubicBezTo>
                  <a:pt x="62" y="129"/>
                  <a:pt x="74" y="112"/>
                  <a:pt x="79" y="102"/>
                </a:cubicBezTo>
                <a:cubicBezTo>
                  <a:pt x="80" y="101"/>
                  <a:pt x="82" y="95"/>
                  <a:pt x="82" y="95"/>
                </a:cubicBezTo>
                <a:cubicBezTo>
                  <a:pt x="82" y="93"/>
                  <a:pt x="96" y="107"/>
                  <a:pt x="94" y="127"/>
                </a:cubicBezTo>
                <a:close/>
                <a:moveTo>
                  <a:pt x="205" y="93"/>
                </a:moveTo>
                <a:cubicBezTo>
                  <a:pt x="224" y="119"/>
                  <a:pt x="224" y="119"/>
                  <a:pt x="224" y="119"/>
                </a:cubicBezTo>
                <a:cubicBezTo>
                  <a:pt x="190" y="119"/>
                  <a:pt x="190" y="119"/>
                  <a:pt x="190" y="119"/>
                </a:cubicBezTo>
                <a:cubicBezTo>
                  <a:pt x="192" y="108"/>
                  <a:pt x="197" y="99"/>
                  <a:pt x="205" y="93"/>
                </a:cubicBezTo>
                <a:close/>
                <a:moveTo>
                  <a:pt x="99" y="51"/>
                </a:moveTo>
                <a:cubicBezTo>
                  <a:pt x="167" y="51"/>
                  <a:pt x="167" y="51"/>
                  <a:pt x="167" y="51"/>
                </a:cubicBezTo>
                <a:cubicBezTo>
                  <a:pt x="169" y="51"/>
                  <a:pt x="152" y="112"/>
                  <a:pt x="152" y="112"/>
                </a:cubicBezTo>
                <a:lnTo>
                  <a:pt x="99" y="51"/>
                </a:lnTo>
                <a:close/>
                <a:moveTo>
                  <a:pt x="162" y="119"/>
                </a:moveTo>
                <a:cubicBezTo>
                  <a:pt x="180" y="57"/>
                  <a:pt x="180" y="57"/>
                  <a:pt x="180" y="57"/>
                </a:cubicBezTo>
                <a:cubicBezTo>
                  <a:pt x="180" y="57"/>
                  <a:pt x="180" y="57"/>
                  <a:pt x="180" y="57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86" y="91"/>
                  <a:pt x="178" y="104"/>
                  <a:pt x="177" y="119"/>
                </a:cubicBezTo>
                <a:lnTo>
                  <a:pt x="162" y="119"/>
                </a:lnTo>
                <a:close/>
                <a:moveTo>
                  <a:pt x="230" y="165"/>
                </a:moveTo>
                <a:cubicBezTo>
                  <a:pt x="211" y="165"/>
                  <a:pt x="194" y="151"/>
                  <a:pt x="191" y="132"/>
                </a:cubicBezTo>
                <a:cubicBezTo>
                  <a:pt x="236" y="132"/>
                  <a:pt x="236" y="132"/>
                  <a:pt x="236" y="132"/>
                </a:cubicBezTo>
                <a:cubicBezTo>
                  <a:pt x="237" y="132"/>
                  <a:pt x="239" y="132"/>
                  <a:pt x="240" y="131"/>
                </a:cubicBezTo>
                <a:cubicBezTo>
                  <a:pt x="243" y="129"/>
                  <a:pt x="243" y="125"/>
                  <a:pt x="239" y="120"/>
                </a:cubicBezTo>
                <a:cubicBezTo>
                  <a:pt x="216" y="87"/>
                  <a:pt x="216" y="87"/>
                  <a:pt x="216" y="87"/>
                </a:cubicBezTo>
                <a:cubicBezTo>
                  <a:pt x="220" y="85"/>
                  <a:pt x="225" y="84"/>
                  <a:pt x="230" y="84"/>
                </a:cubicBezTo>
                <a:cubicBezTo>
                  <a:pt x="253" y="84"/>
                  <a:pt x="271" y="102"/>
                  <a:pt x="271" y="124"/>
                </a:cubicBezTo>
                <a:cubicBezTo>
                  <a:pt x="271" y="146"/>
                  <a:pt x="253" y="165"/>
                  <a:pt x="230" y="165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43" name="组合 1442"/>
          <p:cNvGrpSpPr/>
          <p:nvPr/>
        </p:nvGrpSpPr>
        <p:grpSpPr>
          <a:xfrm>
            <a:off x="7619287" y="1322448"/>
            <a:ext cx="322379" cy="284719"/>
            <a:chOff x="3784601" y="620713"/>
            <a:chExt cx="679450" cy="600075"/>
          </a:xfrm>
          <a:solidFill>
            <a:srgbClr val="304371"/>
          </a:solidFill>
        </p:grpSpPr>
        <p:sp>
          <p:nvSpPr>
            <p:cNvPr id="1444" name="Freeform 69"/>
            <p:cNvSpPr>
              <a:spLocks noEditPoints="1"/>
            </p:cNvSpPr>
            <p:nvPr/>
          </p:nvSpPr>
          <p:spPr bwMode="auto">
            <a:xfrm>
              <a:off x="4071938" y="815976"/>
              <a:ext cx="303213" cy="30480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51 w 104"/>
                <a:gd name="T11" fmla="*/ 82 h 104"/>
                <a:gd name="T12" fmla="*/ 19 w 104"/>
                <a:gd name="T13" fmla="*/ 50 h 104"/>
                <a:gd name="T14" fmla="*/ 51 w 104"/>
                <a:gd name="T15" fmla="*/ 18 h 104"/>
                <a:gd name="T16" fmla="*/ 83 w 104"/>
                <a:gd name="T17" fmla="*/ 50 h 104"/>
                <a:gd name="T18" fmla="*/ 51 w 104"/>
                <a:gd name="T19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0"/>
                    <a:pt x="24" y="104"/>
                    <a:pt x="52" y="104"/>
                  </a:cubicBezTo>
                  <a:cubicBezTo>
                    <a:pt x="81" y="104"/>
                    <a:pt x="104" y="80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1" y="82"/>
                  </a:moveTo>
                  <a:cubicBezTo>
                    <a:pt x="34" y="82"/>
                    <a:pt x="19" y="68"/>
                    <a:pt x="19" y="50"/>
                  </a:cubicBezTo>
                  <a:cubicBezTo>
                    <a:pt x="19" y="33"/>
                    <a:pt x="34" y="18"/>
                    <a:pt x="51" y="18"/>
                  </a:cubicBezTo>
                  <a:cubicBezTo>
                    <a:pt x="69" y="18"/>
                    <a:pt x="83" y="33"/>
                    <a:pt x="83" y="50"/>
                  </a:cubicBezTo>
                  <a:cubicBezTo>
                    <a:pt x="83" y="68"/>
                    <a:pt x="69" y="82"/>
                    <a:pt x="5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5" name="Freeform 70"/>
            <p:cNvSpPr>
              <a:spLocks noEditPoints="1"/>
            </p:cNvSpPr>
            <p:nvPr/>
          </p:nvSpPr>
          <p:spPr bwMode="auto">
            <a:xfrm>
              <a:off x="3784601" y="620713"/>
              <a:ext cx="679450" cy="600075"/>
            </a:xfrm>
            <a:custGeom>
              <a:avLst/>
              <a:gdLst>
                <a:gd name="T0" fmla="*/ 198 w 232"/>
                <a:gd name="T1" fmla="*/ 24 h 205"/>
                <a:gd name="T2" fmla="*/ 77 w 232"/>
                <a:gd name="T3" fmla="*/ 24 h 205"/>
                <a:gd name="T4" fmla="*/ 77 w 232"/>
                <a:gd name="T5" fmla="*/ 19 h 205"/>
                <a:gd name="T6" fmla="*/ 59 w 232"/>
                <a:gd name="T7" fmla="*/ 0 h 205"/>
                <a:gd name="T8" fmla="*/ 40 w 232"/>
                <a:gd name="T9" fmla="*/ 19 h 205"/>
                <a:gd name="T10" fmla="*/ 40 w 232"/>
                <a:gd name="T11" fmla="*/ 24 h 205"/>
                <a:gd name="T12" fmla="*/ 33 w 232"/>
                <a:gd name="T13" fmla="*/ 24 h 205"/>
                <a:gd name="T14" fmla="*/ 0 w 232"/>
                <a:gd name="T15" fmla="*/ 57 h 205"/>
                <a:gd name="T16" fmla="*/ 0 w 232"/>
                <a:gd name="T17" fmla="*/ 171 h 205"/>
                <a:gd name="T18" fmla="*/ 33 w 232"/>
                <a:gd name="T19" fmla="*/ 205 h 205"/>
                <a:gd name="T20" fmla="*/ 198 w 232"/>
                <a:gd name="T21" fmla="*/ 205 h 205"/>
                <a:gd name="T22" fmla="*/ 232 w 232"/>
                <a:gd name="T23" fmla="*/ 171 h 205"/>
                <a:gd name="T24" fmla="*/ 232 w 232"/>
                <a:gd name="T25" fmla="*/ 57 h 205"/>
                <a:gd name="T26" fmla="*/ 198 w 232"/>
                <a:gd name="T27" fmla="*/ 24 h 205"/>
                <a:gd name="T28" fmla="*/ 42 w 232"/>
                <a:gd name="T29" fmla="*/ 82 h 205"/>
                <a:gd name="T30" fmla="*/ 23 w 232"/>
                <a:gd name="T31" fmla="*/ 62 h 205"/>
                <a:gd name="T32" fmla="*/ 42 w 232"/>
                <a:gd name="T33" fmla="*/ 43 h 205"/>
                <a:gd name="T34" fmla="*/ 61 w 232"/>
                <a:gd name="T35" fmla="*/ 62 h 205"/>
                <a:gd name="T36" fmla="*/ 42 w 232"/>
                <a:gd name="T37" fmla="*/ 82 h 205"/>
                <a:gd name="T38" fmla="*/ 150 w 232"/>
                <a:gd name="T39" fmla="*/ 179 h 205"/>
                <a:gd name="T40" fmla="*/ 90 w 232"/>
                <a:gd name="T41" fmla="*/ 119 h 205"/>
                <a:gd name="T42" fmla="*/ 150 w 232"/>
                <a:gd name="T43" fmla="*/ 59 h 205"/>
                <a:gd name="T44" fmla="*/ 210 w 232"/>
                <a:gd name="T45" fmla="*/ 119 h 205"/>
                <a:gd name="T46" fmla="*/ 150 w 232"/>
                <a:gd name="T47" fmla="*/ 17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5">
                  <a:moveTo>
                    <a:pt x="198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8"/>
                    <a:pt x="69" y="0"/>
                    <a:pt x="59" y="0"/>
                  </a:cubicBezTo>
                  <a:cubicBezTo>
                    <a:pt x="48" y="0"/>
                    <a:pt x="40" y="8"/>
                    <a:pt x="40" y="19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15" y="24"/>
                    <a:pt x="0" y="39"/>
                    <a:pt x="0" y="5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0"/>
                    <a:pt x="15" y="205"/>
                    <a:pt x="33" y="205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17" y="205"/>
                    <a:pt x="232" y="190"/>
                    <a:pt x="232" y="171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39"/>
                    <a:pt x="217" y="24"/>
                    <a:pt x="198" y="24"/>
                  </a:cubicBezTo>
                  <a:close/>
                  <a:moveTo>
                    <a:pt x="42" y="82"/>
                  </a:moveTo>
                  <a:cubicBezTo>
                    <a:pt x="31" y="82"/>
                    <a:pt x="23" y="73"/>
                    <a:pt x="23" y="62"/>
                  </a:cubicBezTo>
                  <a:cubicBezTo>
                    <a:pt x="23" y="52"/>
                    <a:pt x="31" y="43"/>
                    <a:pt x="42" y="43"/>
                  </a:cubicBezTo>
                  <a:cubicBezTo>
                    <a:pt x="53" y="43"/>
                    <a:pt x="61" y="52"/>
                    <a:pt x="61" y="62"/>
                  </a:cubicBezTo>
                  <a:cubicBezTo>
                    <a:pt x="61" y="73"/>
                    <a:pt x="53" y="82"/>
                    <a:pt x="42" y="82"/>
                  </a:cubicBezTo>
                  <a:close/>
                  <a:moveTo>
                    <a:pt x="150" y="179"/>
                  </a:moveTo>
                  <a:cubicBezTo>
                    <a:pt x="117" y="179"/>
                    <a:pt x="90" y="152"/>
                    <a:pt x="90" y="119"/>
                  </a:cubicBezTo>
                  <a:cubicBezTo>
                    <a:pt x="90" y="86"/>
                    <a:pt x="117" y="59"/>
                    <a:pt x="150" y="59"/>
                  </a:cubicBezTo>
                  <a:cubicBezTo>
                    <a:pt x="183" y="59"/>
                    <a:pt x="210" y="86"/>
                    <a:pt x="210" y="119"/>
                  </a:cubicBezTo>
                  <a:cubicBezTo>
                    <a:pt x="210" y="152"/>
                    <a:pt x="183" y="179"/>
                    <a:pt x="150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6" name="Oval 71"/>
            <p:cNvSpPr>
              <a:spLocks noChangeArrowheads="1"/>
            </p:cNvSpPr>
            <p:nvPr/>
          </p:nvSpPr>
          <p:spPr bwMode="auto">
            <a:xfrm>
              <a:off x="3863976" y="760413"/>
              <a:ext cx="87313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47" name="组合 1446"/>
          <p:cNvGrpSpPr/>
          <p:nvPr/>
        </p:nvGrpSpPr>
        <p:grpSpPr>
          <a:xfrm>
            <a:off x="8412711" y="1265308"/>
            <a:ext cx="337444" cy="373599"/>
            <a:chOff x="5346701" y="476251"/>
            <a:chExt cx="711200" cy="787400"/>
          </a:xfrm>
          <a:solidFill>
            <a:srgbClr val="304371"/>
          </a:solidFill>
        </p:grpSpPr>
        <p:sp>
          <p:nvSpPr>
            <p:cNvPr id="1448" name="Freeform 104"/>
            <p:cNvSpPr/>
            <p:nvPr/>
          </p:nvSpPr>
          <p:spPr bwMode="auto">
            <a:xfrm>
              <a:off x="5659438" y="614363"/>
              <a:ext cx="263525" cy="263525"/>
            </a:xfrm>
            <a:custGeom>
              <a:avLst/>
              <a:gdLst>
                <a:gd name="T0" fmla="*/ 0 w 90"/>
                <a:gd name="T1" fmla="*/ 0 h 90"/>
                <a:gd name="T2" fmla="*/ 0 w 90"/>
                <a:gd name="T3" fmla="*/ 21 h 90"/>
                <a:gd name="T4" fmla="*/ 69 w 90"/>
                <a:gd name="T5" fmla="*/ 90 h 90"/>
                <a:gd name="T6" fmla="*/ 90 w 90"/>
                <a:gd name="T7" fmla="*/ 90 h 90"/>
                <a:gd name="T8" fmla="*/ 0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8" y="21"/>
                    <a:pt x="69" y="52"/>
                    <a:pt x="69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40"/>
                    <a:pt x="49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9" name="Freeform 105"/>
            <p:cNvSpPr/>
            <p:nvPr/>
          </p:nvSpPr>
          <p:spPr bwMode="auto">
            <a:xfrm>
              <a:off x="5659438" y="476251"/>
              <a:ext cx="398463" cy="401638"/>
            </a:xfrm>
            <a:custGeom>
              <a:avLst/>
              <a:gdLst>
                <a:gd name="T0" fmla="*/ 0 w 136"/>
                <a:gd name="T1" fmla="*/ 0 h 137"/>
                <a:gd name="T2" fmla="*/ 0 w 136"/>
                <a:gd name="T3" fmla="*/ 21 h 137"/>
                <a:gd name="T4" fmla="*/ 116 w 136"/>
                <a:gd name="T5" fmla="*/ 137 h 137"/>
                <a:gd name="T6" fmla="*/ 136 w 136"/>
                <a:gd name="T7" fmla="*/ 137 h 137"/>
                <a:gd name="T8" fmla="*/ 0 w 136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7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4" y="21"/>
                    <a:pt x="116" y="73"/>
                    <a:pt x="116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61"/>
                    <a:pt x="7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0" name="Freeform 106"/>
            <p:cNvSpPr/>
            <p:nvPr/>
          </p:nvSpPr>
          <p:spPr bwMode="auto">
            <a:xfrm>
              <a:off x="5346701" y="711201"/>
              <a:ext cx="476250" cy="552450"/>
            </a:xfrm>
            <a:custGeom>
              <a:avLst/>
              <a:gdLst>
                <a:gd name="T0" fmla="*/ 101 w 163"/>
                <a:gd name="T1" fmla="*/ 150 h 189"/>
                <a:gd name="T2" fmla="*/ 163 w 163"/>
                <a:gd name="T3" fmla="*/ 124 h 189"/>
                <a:gd name="T4" fmla="*/ 114 w 163"/>
                <a:gd name="T5" fmla="*/ 76 h 189"/>
                <a:gd name="T6" fmla="*/ 120 w 163"/>
                <a:gd name="T7" fmla="*/ 56 h 189"/>
                <a:gd name="T8" fmla="*/ 124 w 163"/>
                <a:gd name="T9" fmla="*/ 57 h 189"/>
                <a:gd name="T10" fmla="*/ 142 w 163"/>
                <a:gd name="T11" fmla="*/ 39 h 189"/>
                <a:gd name="T12" fmla="*/ 124 w 163"/>
                <a:gd name="T13" fmla="*/ 21 h 189"/>
                <a:gd name="T14" fmla="*/ 107 w 163"/>
                <a:gd name="T15" fmla="*/ 39 h 189"/>
                <a:gd name="T16" fmla="*/ 107 w 163"/>
                <a:gd name="T17" fmla="*/ 43 h 189"/>
                <a:gd name="T18" fmla="*/ 88 w 163"/>
                <a:gd name="T19" fmla="*/ 49 h 189"/>
                <a:gd name="T20" fmla="*/ 39 w 163"/>
                <a:gd name="T21" fmla="*/ 0 h 189"/>
                <a:gd name="T22" fmla="*/ 14 w 163"/>
                <a:gd name="T23" fmla="*/ 61 h 189"/>
                <a:gd name="T24" fmla="*/ 33 w 163"/>
                <a:gd name="T25" fmla="*/ 117 h 189"/>
                <a:gd name="T26" fmla="*/ 27 w 163"/>
                <a:gd name="T27" fmla="*/ 125 h 189"/>
                <a:gd name="T28" fmla="*/ 27 w 163"/>
                <a:gd name="T29" fmla="*/ 148 h 189"/>
                <a:gd name="T30" fmla="*/ 13 w 163"/>
                <a:gd name="T31" fmla="*/ 157 h 189"/>
                <a:gd name="T32" fmla="*/ 0 w 163"/>
                <a:gd name="T33" fmla="*/ 189 h 189"/>
                <a:gd name="T34" fmla="*/ 88 w 163"/>
                <a:gd name="T35" fmla="*/ 189 h 189"/>
                <a:gd name="T36" fmla="*/ 75 w 163"/>
                <a:gd name="T37" fmla="*/ 157 h 189"/>
                <a:gd name="T38" fmla="*/ 61 w 163"/>
                <a:gd name="T39" fmla="*/ 148 h 189"/>
                <a:gd name="T40" fmla="*/ 61 w 163"/>
                <a:gd name="T41" fmla="*/ 140 h 189"/>
                <a:gd name="T42" fmla="*/ 101 w 163"/>
                <a:gd name="T43" fmla="*/ 15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3" h="189">
                  <a:moveTo>
                    <a:pt x="101" y="150"/>
                  </a:moveTo>
                  <a:cubicBezTo>
                    <a:pt x="125" y="150"/>
                    <a:pt x="147" y="140"/>
                    <a:pt x="163" y="124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1" y="56"/>
                    <a:pt x="123" y="57"/>
                    <a:pt x="124" y="57"/>
                  </a:cubicBezTo>
                  <a:cubicBezTo>
                    <a:pt x="134" y="57"/>
                    <a:pt x="142" y="49"/>
                    <a:pt x="142" y="39"/>
                  </a:cubicBezTo>
                  <a:cubicBezTo>
                    <a:pt x="142" y="29"/>
                    <a:pt x="134" y="21"/>
                    <a:pt x="124" y="21"/>
                  </a:cubicBezTo>
                  <a:cubicBezTo>
                    <a:pt x="115" y="21"/>
                    <a:pt x="107" y="29"/>
                    <a:pt x="107" y="39"/>
                  </a:cubicBezTo>
                  <a:cubicBezTo>
                    <a:pt x="107" y="40"/>
                    <a:pt x="107" y="42"/>
                    <a:pt x="107" y="43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4" y="16"/>
                    <a:pt x="14" y="37"/>
                    <a:pt x="14" y="61"/>
                  </a:cubicBezTo>
                  <a:cubicBezTo>
                    <a:pt x="13" y="83"/>
                    <a:pt x="21" y="102"/>
                    <a:pt x="33" y="117"/>
                  </a:cubicBezTo>
                  <a:cubicBezTo>
                    <a:pt x="29" y="117"/>
                    <a:pt x="27" y="119"/>
                    <a:pt x="27" y="125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2" y="150"/>
                    <a:pt x="17" y="153"/>
                    <a:pt x="13" y="157"/>
                  </a:cubicBezTo>
                  <a:cubicBezTo>
                    <a:pt x="4" y="166"/>
                    <a:pt x="0" y="177"/>
                    <a:pt x="0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77"/>
                    <a:pt x="84" y="166"/>
                    <a:pt x="75" y="157"/>
                  </a:cubicBezTo>
                  <a:cubicBezTo>
                    <a:pt x="71" y="153"/>
                    <a:pt x="66" y="150"/>
                    <a:pt x="61" y="148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73" y="146"/>
                    <a:pt x="86" y="149"/>
                    <a:pt x="101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51" name="Freeform 112"/>
          <p:cNvSpPr>
            <a:spLocks noEditPoints="1"/>
          </p:cNvSpPr>
          <p:nvPr/>
        </p:nvSpPr>
        <p:spPr bwMode="auto">
          <a:xfrm>
            <a:off x="6795773" y="1392498"/>
            <a:ext cx="435363" cy="144619"/>
          </a:xfrm>
          <a:custGeom>
            <a:avLst/>
            <a:gdLst>
              <a:gd name="T0" fmla="*/ 312 w 314"/>
              <a:gd name="T1" fmla="*/ 11 h 104"/>
              <a:gd name="T2" fmla="*/ 200 w 314"/>
              <a:gd name="T3" fmla="*/ 7 h 104"/>
              <a:gd name="T4" fmla="*/ 172 w 314"/>
              <a:gd name="T5" fmla="*/ 15 h 104"/>
              <a:gd name="T6" fmla="*/ 159 w 314"/>
              <a:gd name="T7" fmla="*/ 17 h 104"/>
              <a:gd name="T8" fmla="*/ 159 w 314"/>
              <a:gd name="T9" fmla="*/ 17 h 104"/>
              <a:gd name="T10" fmla="*/ 157 w 314"/>
              <a:gd name="T11" fmla="*/ 17 h 104"/>
              <a:gd name="T12" fmla="*/ 155 w 314"/>
              <a:gd name="T13" fmla="*/ 17 h 104"/>
              <a:gd name="T14" fmla="*/ 155 w 314"/>
              <a:gd name="T15" fmla="*/ 17 h 104"/>
              <a:gd name="T16" fmla="*/ 141 w 314"/>
              <a:gd name="T17" fmla="*/ 15 h 104"/>
              <a:gd name="T18" fmla="*/ 114 w 314"/>
              <a:gd name="T19" fmla="*/ 7 h 104"/>
              <a:gd name="T20" fmla="*/ 2 w 314"/>
              <a:gd name="T21" fmla="*/ 11 h 104"/>
              <a:gd name="T22" fmla="*/ 2 w 314"/>
              <a:gd name="T23" fmla="*/ 38 h 104"/>
              <a:gd name="T24" fmla="*/ 10 w 314"/>
              <a:gd name="T25" fmla="*/ 50 h 104"/>
              <a:gd name="T26" fmla="*/ 30 w 314"/>
              <a:gd name="T27" fmla="*/ 91 h 104"/>
              <a:gd name="T28" fmla="*/ 90 w 314"/>
              <a:gd name="T29" fmla="*/ 103 h 104"/>
              <a:gd name="T30" fmla="*/ 141 w 314"/>
              <a:gd name="T31" fmla="*/ 61 h 104"/>
              <a:gd name="T32" fmla="*/ 155 w 314"/>
              <a:gd name="T33" fmla="*/ 40 h 104"/>
              <a:gd name="T34" fmla="*/ 155 w 314"/>
              <a:gd name="T35" fmla="*/ 40 h 104"/>
              <a:gd name="T36" fmla="*/ 157 w 314"/>
              <a:gd name="T37" fmla="*/ 40 h 104"/>
              <a:gd name="T38" fmla="*/ 159 w 314"/>
              <a:gd name="T39" fmla="*/ 40 h 104"/>
              <a:gd name="T40" fmla="*/ 159 w 314"/>
              <a:gd name="T41" fmla="*/ 40 h 104"/>
              <a:gd name="T42" fmla="*/ 173 w 314"/>
              <a:gd name="T43" fmla="*/ 61 h 104"/>
              <a:gd name="T44" fmla="*/ 223 w 314"/>
              <a:gd name="T45" fmla="*/ 103 h 104"/>
              <a:gd name="T46" fmla="*/ 283 w 314"/>
              <a:gd name="T47" fmla="*/ 91 h 104"/>
              <a:gd name="T48" fmla="*/ 304 w 314"/>
              <a:gd name="T49" fmla="*/ 50 h 104"/>
              <a:gd name="T50" fmla="*/ 312 w 314"/>
              <a:gd name="T51" fmla="*/ 38 h 104"/>
              <a:gd name="T52" fmla="*/ 312 w 314"/>
              <a:gd name="T53" fmla="*/ 11 h 104"/>
              <a:gd name="T54" fmla="*/ 131 w 314"/>
              <a:gd name="T55" fmla="*/ 60 h 104"/>
              <a:gd name="T56" fmla="*/ 111 w 314"/>
              <a:gd name="T57" fmla="*/ 91 h 104"/>
              <a:gd name="T58" fmla="*/ 42 w 314"/>
              <a:gd name="T59" fmla="*/ 91 h 104"/>
              <a:gd name="T60" fmla="*/ 25 w 314"/>
              <a:gd name="T61" fmla="*/ 57 h 104"/>
              <a:gd name="T62" fmla="*/ 27 w 314"/>
              <a:gd name="T63" fmla="*/ 25 h 104"/>
              <a:gd name="T64" fmla="*/ 88 w 314"/>
              <a:gd name="T65" fmla="*/ 14 h 104"/>
              <a:gd name="T66" fmla="*/ 134 w 314"/>
              <a:gd name="T67" fmla="*/ 33 h 104"/>
              <a:gd name="T68" fmla="*/ 131 w 314"/>
              <a:gd name="T69" fmla="*/ 60 h 104"/>
              <a:gd name="T70" fmla="*/ 288 w 314"/>
              <a:gd name="T71" fmla="*/ 57 h 104"/>
              <a:gd name="T72" fmla="*/ 271 w 314"/>
              <a:gd name="T73" fmla="*/ 91 h 104"/>
              <a:gd name="T74" fmla="*/ 202 w 314"/>
              <a:gd name="T75" fmla="*/ 91 h 104"/>
              <a:gd name="T76" fmla="*/ 182 w 314"/>
              <a:gd name="T77" fmla="*/ 60 h 104"/>
              <a:gd name="T78" fmla="*/ 180 w 314"/>
              <a:gd name="T79" fmla="*/ 33 h 104"/>
              <a:gd name="T80" fmla="*/ 226 w 314"/>
              <a:gd name="T81" fmla="*/ 14 h 104"/>
              <a:gd name="T82" fmla="*/ 287 w 314"/>
              <a:gd name="T83" fmla="*/ 25 h 104"/>
              <a:gd name="T84" fmla="*/ 288 w 314"/>
              <a:gd name="T85" fmla="*/ 5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4" h="104">
                <a:moveTo>
                  <a:pt x="312" y="11"/>
                </a:moveTo>
                <a:cubicBezTo>
                  <a:pt x="281" y="0"/>
                  <a:pt x="234" y="0"/>
                  <a:pt x="200" y="7"/>
                </a:cubicBezTo>
                <a:cubicBezTo>
                  <a:pt x="194" y="8"/>
                  <a:pt x="174" y="15"/>
                  <a:pt x="172" y="15"/>
                </a:cubicBezTo>
                <a:cubicBezTo>
                  <a:pt x="168" y="17"/>
                  <a:pt x="163" y="17"/>
                  <a:pt x="159" y="17"/>
                </a:cubicBezTo>
                <a:cubicBezTo>
                  <a:pt x="159" y="17"/>
                  <a:pt x="159" y="17"/>
                  <a:pt x="159" y="17"/>
                </a:cubicBezTo>
                <a:cubicBezTo>
                  <a:pt x="158" y="17"/>
                  <a:pt x="157" y="17"/>
                  <a:pt x="157" y="17"/>
                </a:cubicBezTo>
                <a:cubicBezTo>
                  <a:pt x="156" y="17"/>
                  <a:pt x="155" y="17"/>
                  <a:pt x="155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0" y="17"/>
                  <a:pt x="146" y="17"/>
                  <a:pt x="141" y="15"/>
                </a:cubicBezTo>
                <a:cubicBezTo>
                  <a:pt x="139" y="15"/>
                  <a:pt x="119" y="8"/>
                  <a:pt x="114" y="7"/>
                </a:cubicBezTo>
                <a:cubicBezTo>
                  <a:pt x="80" y="0"/>
                  <a:pt x="32" y="0"/>
                  <a:pt x="2" y="11"/>
                </a:cubicBezTo>
                <a:cubicBezTo>
                  <a:pt x="2" y="19"/>
                  <a:pt x="0" y="30"/>
                  <a:pt x="2" y="38"/>
                </a:cubicBezTo>
                <a:cubicBezTo>
                  <a:pt x="3" y="42"/>
                  <a:pt x="8" y="47"/>
                  <a:pt x="10" y="50"/>
                </a:cubicBezTo>
                <a:cubicBezTo>
                  <a:pt x="17" y="63"/>
                  <a:pt x="21" y="82"/>
                  <a:pt x="30" y="91"/>
                </a:cubicBezTo>
                <a:cubicBezTo>
                  <a:pt x="42" y="103"/>
                  <a:pt x="68" y="104"/>
                  <a:pt x="90" y="103"/>
                </a:cubicBezTo>
                <a:cubicBezTo>
                  <a:pt x="122" y="101"/>
                  <a:pt x="130" y="84"/>
                  <a:pt x="141" y="61"/>
                </a:cubicBezTo>
                <a:cubicBezTo>
                  <a:pt x="144" y="52"/>
                  <a:pt x="147" y="42"/>
                  <a:pt x="155" y="40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5" y="40"/>
                  <a:pt x="156" y="40"/>
                  <a:pt x="157" y="40"/>
                </a:cubicBezTo>
                <a:cubicBezTo>
                  <a:pt x="157" y="40"/>
                  <a:pt x="158" y="40"/>
                  <a:pt x="159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7" y="42"/>
                  <a:pt x="169" y="52"/>
                  <a:pt x="173" y="61"/>
                </a:cubicBezTo>
                <a:cubicBezTo>
                  <a:pt x="183" y="84"/>
                  <a:pt x="191" y="101"/>
                  <a:pt x="223" y="103"/>
                </a:cubicBezTo>
                <a:cubicBezTo>
                  <a:pt x="245" y="104"/>
                  <a:pt x="272" y="103"/>
                  <a:pt x="283" y="91"/>
                </a:cubicBezTo>
                <a:cubicBezTo>
                  <a:pt x="293" y="82"/>
                  <a:pt x="296" y="63"/>
                  <a:pt x="304" y="50"/>
                </a:cubicBezTo>
                <a:cubicBezTo>
                  <a:pt x="306" y="47"/>
                  <a:pt x="311" y="42"/>
                  <a:pt x="312" y="38"/>
                </a:cubicBezTo>
                <a:cubicBezTo>
                  <a:pt x="314" y="30"/>
                  <a:pt x="312" y="19"/>
                  <a:pt x="312" y="11"/>
                </a:cubicBezTo>
                <a:close/>
                <a:moveTo>
                  <a:pt x="131" y="60"/>
                </a:moveTo>
                <a:cubicBezTo>
                  <a:pt x="127" y="75"/>
                  <a:pt x="122" y="85"/>
                  <a:pt x="111" y="91"/>
                </a:cubicBezTo>
                <a:cubicBezTo>
                  <a:pt x="96" y="100"/>
                  <a:pt x="57" y="100"/>
                  <a:pt x="42" y="91"/>
                </a:cubicBezTo>
                <a:cubicBezTo>
                  <a:pt x="32" y="84"/>
                  <a:pt x="28" y="72"/>
                  <a:pt x="25" y="57"/>
                </a:cubicBezTo>
                <a:cubicBezTo>
                  <a:pt x="24" y="46"/>
                  <a:pt x="22" y="32"/>
                  <a:pt x="27" y="25"/>
                </a:cubicBezTo>
                <a:cubicBezTo>
                  <a:pt x="34" y="13"/>
                  <a:pt x="68" y="13"/>
                  <a:pt x="88" y="14"/>
                </a:cubicBezTo>
                <a:cubicBezTo>
                  <a:pt x="106" y="16"/>
                  <a:pt x="130" y="20"/>
                  <a:pt x="134" y="33"/>
                </a:cubicBezTo>
                <a:cubicBezTo>
                  <a:pt x="136" y="41"/>
                  <a:pt x="133" y="53"/>
                  <a:pt x="131" y="60"/>
                </a:cubicBezTo>
                <a:close/>
                <a:moveTo>
                  <a:pt x="288" y="57"/>
                </a:moveTo>
                <a:cubicBezTo>
                  <a:pt x="285" y="72"/>
                  <a:pt x="282" y="84"/>
                  <a:pt x="271" y="91"/>
                </a:cubicBezTo>
                <a:cubicBezTo>
                  <a:pt x="256" y="100"/>
                  <a:pt x="218" y="100"/>
                  <a:pt x="202" y="91"/>
                </a:cubicBezTo>
                <a:cubicBezTo>
                  <a:pt x="192" y="85"/>
                  <a:pt x="186" y="75"/>
                  <a:pt x="182" y="60"/>
                </a:cubicBezTo>
                <a:cubicBezTo>
                  <a:pt x="180" y="53"/>
                  <a:pt x="177" y="41"/>
                  <a:pt x="180" y="33"/>
                </a:cubicBezTo>
                <a:cubicBezTo>
                  <a:pt x="183" y="20"/>
                  <a:pt x="207" y="16"/>
                  <a:pt x="226" y="14"/>
                </a:cubicBezTo>
                <a:cubicBezTo>
                  <a:pt x="246" y="13"/>
                  <a:pt x="279" y="13"/>
                  <a:pt x="287" y="25"/>
                </a:cubicBezTo>
                <a:cubicBezTo>
                  <a:pt x="291" y="32"/>
                  <a:pt x="290" y="46"/>
                  <a:pt x="288" y="57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7" name="Freeform 14"/>
          <p:cNvSpPr>
            <a:spLocks noEditPoints="1"/>
          </p:cNvSpPr>
          <p:nvPr/>
        </p:nvSpPr>
        <p:spPr bwMode="auto">
          <a:xfrm>
            <a:off x="3050893" y="1306838"/>
            <a:ext cx="313720" cy="315939"/>
          </a:xfrm>
          <a:custGeom>
            <a:avLst/>
            <a:gdLst>
              <a:gd name="T0" fmla="*/ 179 w 179"/>
              <a:gd name="T1" fmla="*/ 89 h 179"/>
              <a:gd name="T2" fmla="*/ 159 w 179"/>
              <a:gd name="T3" fmla="*/ 84 h 179"/>
              <a:gd name="T4" fmla="*/ 171 w 179"/>
              <a:gd name="T5" fmla="*/ 84 h 179"/>
              <a:gd name="T6" fmla="*/ 159 w 179"/>
              <a:gd name="T7" fmla="*/ 95 h 179"/>
              <a:gd name="T8" fmla="*/ 139 w 179"/>
              <a:gd name="T9" fmla="*/ 164 h 179"/>
              <a:gd name="T10" fmla="*/ 159 w 179"/>
              <a:gd name="T11" fmla="*/ 95 h 179"/>
              <a:gd name="T12" fmla="*/ 148 w 179"/>
              <a:gd name="T13" fmla="*/ 84 h 179"/>
              <a:gd name="T14" fmla="*/ 159 w 179"/>
              <a:gd name="T15" fmla="*/ 34 h 179"/>
              <a:gd name="T16" fmla="*/ 139 w 179"/>
              <a:gd name="T17" fmla="*/ 33 h 179"/>
              <a:gd name="T18" fmla="*/ 144 w 179"/>
              <a:gd name="T19" fmla="*/ 28 h 179"/>
              <a:gd name="T20" fmla="*/ 139 w 179"/>
              <a:gd name="T21" fmla="*/ 47 h 179"/>
              <a:gd name="T22" fmla="*/ 151 w 179"/>
              <a:gd name="T23" fmla="*/ 144 h 179"/>
              <a:gd name="T24" fmla="*/ 139 w 179"/>
              <a:gd name="T25" fmla="*/ 146 h 179"/>
              <a:gd name="T26" fmla="*/ 90 w 179"/>
              <a:gd name="T27" fmla="*/ 179 h 179"/>
              <a:gd name="T28" fmla="*/ 139 w 179"/>
              <a:gd name="T29" fmla="*/ 146 h 179"/>
              <a:gd name="T30" fmla="*/ 134 w 179"/>
              <a:gd name="T31" fmla="*/ 127 h 179"/>
              <a:gd name="T32" fmla="*/ 139 w 179"/>
              <a:gd name="T33" fmla="*/ 132 h 179"/>
              <a:gd name="T34" fmla="*/ 134 w 179"/>
              <a:gd name="T35" fmla="*/ 52 h 179"/>
              <a:gd name="T36" fmla="*/ 139 w 179"/>
              <a:gd name="T37" fmla="*/ 33 h 179"/>
              <a:gd name="T38" fmla="*/ 90 w 179"/>
              <a:gd name="T39" fmla="*/ 0 h 179"/>
              <a:gd name="T40" fmla="*/ 90 w 179"/>
              <a:gd name="T41" fmla="*/ 8 h 179"/>
              <a:gd name="T42" fmla="*/ 95 w 179"/>
              <a:gd name="T43" fmla="*/ 31 h 179"/>
              <a:gd name="T44" fmla="*/ 90 w 179"/>
              <a:gd name="T45" fmla="*/ 82 h 179"/>
              <a:gd name="T46" fmla="*/ 119 w 179"/>
              <a:gd name="T47" fmla="*/ 56 h 179"/>
              <a:gd name="T48" fmla="*/ 91 w 179"/>
              <a:gd name="T49" fmla="*/ 98 h 179"/>
              <a:gd name="T50" fmla="*/ 90 w 179"/>
              <a:gd name="T51" fmla="*/ 147 h 179"/>
              <a:gd name="T52" fmla="*/ 95 w 179"/>
              <a:gd name="T53" fmla="*/ 171 h 179"/>
              <a:gd name="T54" fmla="*/ 90 w 179"/>
              <a:gd name="T55" fmla="*/ 171 h 179"/>
              <a:gd name="T56" fmla="*/ 90 w 179"/>
              <a:gd name="T57" fmla="*/ 0 h 179"/>
              <a:gd name="T58" fmla="*/ 40 w 179"/>
              <a:gd name="T59" fmla="*/ 33 h 179"/>
              <a:gd name="T60" fmla="*/ 45 w 179"/>
              <a:gd name="T61" fmla="*/ 52 h 179"/>
              <a:gd name="T62" fmla="*/ 40 w 179"/>
              <a:gd name="T63" fmla="*/ 132 h 179"/>
              <a:gd name="T64" fmla="*/ 52 w 179"/>
              <a:gd name="T65" fmla="*/ 134 h 179"/>
              <a:gd name="T66" fmla="*/ 40 w 179"/>
              <a:gd name="T67" fmla="*/ 164 h 179"/>
              <a:gd name="T68" fmla="*/ 90 w 179"/>
              <a:gd name="T69" fmla="*/ 171 h 179"/>
              <a:gd name="T70" fmla="*/ 84 w 179"/>
              <a:gd name="T71" fmla="*/ 147 h 179"/>
              <a:gd name="T72" fmla="*/ 90 w 179"/>
              <a:gd name="T73" fmla="*/ 97 h 179"/>
              <a:gd name="T74" fmla="*/ 75 w 179"/>
              <a:gd name="T75" fmla="*/ 69 h 179"/>
              <a:gd name="T76" fmla="*/ 90 w 179"/>
              <a:gd name="T77" fmla="*/ 82 h 179"/>
              <a:gd name="T78" fmla="*/ 84 w 179"/>
              <a:gd name="T79" fmla="*/ 31 h 179"/>
              <a:gd name="T80" fmla="*/ 84 w 179"/>
              <a:gd name="T81" fmla="*/ 8 h 179"/>
              <a:gd name="T82" fmla="*/ 90 w 179"/>
              <a:gd name="T83" fmla="*/ 0 h 179"/>
              <a:gd name="T84" fmla="*/ 20 w 179"/>
              <a:gd name="T85" fmla="*/ 34 h 179"/>
              <a:gd name="T86" fmla="*/ 32 w 179"/>
              <a:gd name="T87" fmla="*/ 84 h 179"/>
              <a:gd name="T88" fmla="*/ 32 w 179"/>
              <a:gd name="T89" fmla="*/ 95 h 179"/>
              <a:gd name="T90" fmla="*/ 20 w 179"/>
              <a:gd name="T91" fmla="*/ 145 h 179"/>
              <a:gd name="T92" fmla="*/ 40 w 179"/>
              <a:gd name="T93" fmla="*/ 146 h 179"/>
              <a:gd name="T94" fmla="*/ 35 w 179"/>
              <a:gd name="T95" fmla="*/ 151 h 179"/>
              <a:gd name="T96" fmla="*/ 40 w 179"/>
              <a:gd name="T97" fmla="*/ 132 h 179"/>
              <a:gd name="T98" fmla="*/ 28 w 179"/>
              <a:gd name="T99" fmla="*/ 35 h 179"/>
              <a:gd name="T100" fmla="*/ 35 w 179"/>
              <a:gd name="T101" fmla="*/ 28 h 179"/>
              <a:gd name="T102" fmla="*/ 40 w 179"/>
              <a:gd name="T103" fmla="*/ 15 h 179"/>
              <a:gd name="T104" fmla="*/ 0 w 179"/>
              <a:gd name="T105" fmla="*/ 89 h 179"/>
              <a:gd name="T106" fmla="*/ 20 w 179"/>
              <a:gd name="T107" fmla="*/ 95 h 179"/>
              <a:gd name="T108" fmla="*/ 8 w 179"/>
              <a:gd name="T109" fmla="*/ 84 h 179"/>
              <a:gd name="T110" fmla="*/ 20 w 179"/>
              <a:gd name="T111" fmla="*/ 3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9" h="179">
                <a:moveTo>
                  <a:pt x="159" y="145"/>
                </a:moveTo>
                <a:cubicBezTo>
                  <a:pt x="172" y="130"/>
                  <a:pt x="179" y="111"/>
                  <a:pt x="179" y="89"/>
                </a:cubicBezTo>
                <a:cubicBezTo>
                  <a:pt x="179" y="68"/>
                  <a:pt x="172" y="49"/>
                  <a:pt x="159" y="34"/>
                </a:cubicBezTo>
                <a:cubicBezTo>
                  <a:pt x="159" y="84"/>
                  <a:pt x="159" y="84"/>
                  <a:pt x="159" y="84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59" y="95"/>
                  <a:pt x="159" y="95"/>
                  <a:pt x="159" y="95"/>
                </a:cubicBezTo>
                <a:lnTo>
                  <a:pt x="159" y="145"/>
                </a:lnTo>
                <a:close/>
                <a:moveTo>
                  <a:pt x="139" y="164"/>
                </a:moveTo>
                <a:cubicBezTo>
                  <a:pt x="147" y="159"/>
                  <a:pt x="154" y="152"/>
                  <a:pt x="159" y="145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48" y="84"/>
                  <a:pt x="148" y="84"/>
                  <a:pt x="148" y="84"/>
                </a:cubicBezTo>
                <a:cubicBezTo>
                  <a:pt x="159" y="84"/>
                  <a:pt x="159" y="84"/>
                  <a:pt x="159" y="84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54" y="27"/>
                  <a:pt x="147" y="20"/>
                  <a:pt x="139" y="15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51" y="144"/>
                  <a:pt x="151" y="144"/>
                  <a:pt x="151" y="144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39" y="146"/>
                  <a:pt x="139" y="146"/>
                  <a:pt x="139" y="146"/>
                </a:cubicBezTo>
                <a:lnTo>
                  <a:pt x="139" y="164"/>
                </a:lnTo>
                <a:close/>
                <a:moveTo>
                  <a:pt x="90" y="179"/>
                </a:moveTo>
                <a:cubicBezTo>
                  <a:pt x="108" y="179"/>
                  <a:pt x="125" y="173"/>
                  <a:pt x="139" y="164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25" y="6"/>
                  <a:pt x="108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8"/>
                  <a:pt x="90" y="8"/>
                  <a:pt x="90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31"/>
                  <a:pt x="95" y="31"/>
                  <a:pt x="95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90" y="82"/>
                  <a:pt x="90" y="82"/>
                  <a:pt x="90" y="82"/>
                </a:cubicBezTo>
                <a:cubicBezTo>
                  <a:pt x="91" y="83"/>
                  <a:pt x="91" y="83"/>
                  <a:pt x="91" y="83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91" y="98"/>
                  <a:pt x="91" y="98"/>
                  <a:pt x="91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90" y="179"/>
                  <a:pt x="90" y="179"/>
                  <a:pt x="90" y="179"/>
                </a:cubicBezTo>
                <a:close/>
                <a:moveTo>
                  <a:pt x="90" y="0"/>
                </a:moveTo>
                <a:cubicBezTo>
                  <a:pt x="71" y="0"/>
                  <a:pt x="54" y="6"/>
                  <a:pt x="40" y="15"/>
                </a:cubicBezTo>
                <a:cubicBezTo>
                  <a:pt x="40" y="33"/>
                  <a:pt x="40" y="33"/>
                  <a:pt x="40" y="33"/>
                </a:cubicBezTo>
                <a:cubicBezTo>
                  <a:pt x="52" y="45"/>
                  <a:pt x="52" y="45"/>
                  <a:pt x="52" y="45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0" y="164"/>
                  <a:pt x="40" y="164"/>
                  <a:pt x="40" y="164"/>
                </a:cubicBezTo>
                <a:cubicBezTo>
                  <a:pt x="54" y="173"/>
                  <a:pt x="71" y="179"/>
                  <a:pt x="90" y="179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84" y="171"/>
                  <a:pt x="84" y="171"/>
                  <a:pt x="84" y="171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97"/>
                  <a:pt x="90" y="97"/>
                  <a:pt x="90" y="97"/>
                </a:cubicBezTo>
                <a:cubicBezTo>
                  <a:pt x="68" y="76"/>
                  <a:pt x="68" y="76"/>
                  <a:pt x="68" y="76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90" y="82"/>
                  <a:pt x="90" y="82"/>
                  <a:pt x="90" y="82"/>
                </a:cubicBezTo>
                <a:cubicBezTo>
                  <a:pt x="90" y="31"/>
                  <a:pt x="90" y="31"/>
                  <a:pt x="90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90" y="8"/>
                  <a:pt x="90" y="8"/>
                  <a:pt x="90" y="8"/>
                </a:cubicBezTo>
                <a:lnTo>
                  <a:pt x="90" y="0"/>
                </a:lnTo>
                <a:close/>
                <a:moveTo>
                  <a:pt x="40" y="15"/>
                </a:moveTo>
                <a:cubicBezTo>
                  <a:pt x="32" y="20"/>
                  <a:pt x="26" y="27"/>
                  <a:pt x="20" y="34"/>
                </a:cubicBezTo>
                <a:cubicBezTo>
                  <a:pt x="20" y="84"/>
                  <a:pt x="20" y="84"/>
                  <a:pt x="20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95"/>
                  <a:pt x="32" y="95"/>
                  <a:pt x="32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145"/>
                  <a:pt x="20" y="145"/>
                  <a:pt x="20" y="145"/>
                </a:cubicBezTo>
                <a:cubicBezTo>
                  <a:pt x="26" y="152"/>
                  <a:pt x="32" y="159"/>
                  <a:pt x="40" y="164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35" y="151"/>
                  <a:pt x="35" y="151"/>
                  <a:pt x="35" y="151"/>
                </a:cubicBezTo>
                <a:cubicBezTo>
                  <a:pt x="35" y="151"/>
                  <a:pt x="35" y="151"/>
                  <a:pt x="35" y="151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0" y="47"/>
                  <a:pt x="40" y="47"/>
                  <a:pt x="40" y="47"/>
                </a:cubicBezTo>
                <a:cubicBezTo>
                  <a:pt x="28" y="35"/>
                  <a:pt x="28" y="35"/>
                  <a:pt x="28" y="35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40" y="33"/>
                  <a:pt x="40" y="33"/>
                  <a:pt x="40" y="33"/>
                </a:cubicBezTo>
                <a:lnTo>
                  <a:pt x="40" y="15"/>
                </a:lnTo>
                <a:close/>
                <a:moveTo>
                  <a:pt x="20" y="34"/>
                </a:moveTo>
                <a:cubicBezTo>
                  <a:pt x="8" y="49"/>
                  <a:pt x="0" y="68"/>
                  <a:pt x="0" y="89"/>
                </a:cubicBezTo>
                <a:cubicBezTo>
                  <a:pt x="0" y="110"/>
                  <a:pt x="8" y="130"/>
                  <a:pt x="20" y="145"/>
                </a:cubicBezTo>
                <a:cubicBezTo>
                  <a:pt x="20" y="95"/>
                  <a:pt x="20" y="95"/>
                  <a:pt x="20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4"/>
                  <a:pt x="8" y="84"/>
                  <a:pt x="8" y="84"/>
                </a:cubicBezTo>
                <a:cubicBezTo>
                  <a:pt x="20" y="84"/>
                  <a:pt x="20" y="84"/>
                  <a:pt x="20" y="84"/>
                </a:cubicBezTo>
                <a:lnTo>
                  <a:pt x="20" y="34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8" name="Freeform 38"/>
          <p:cNvSpPr>
            <a:spLocks noEditPoints="1"/>
          </p:cNvSpPr>
          <p:nvPr/>
        </p:nvSpPr>
        <p:spPr bwMode="auto">
          <a:xfrm>
            <a:off x="5349806" y="1302362"/>
            <a:ext cx="344864" cy="324891"/>
          </a:xfrm>
          <a:custGeom>
            <a:avLst/>
            <a:gdLst>
              <a:gd name="T0" fmla="*/ 23 w 281"/>
              <a:gd name="T1" fmla="*/ 251 h 265"/>
              <a:gd name="T2" fmla="*/ 23 w 281"/>
              <a:gd name="T3" fmla="*/ 254 h 265"/>
              <a:gd name="T4" fmla="*/ 33 w 281"/>
              <a:gd name="T5" fmla="*/ 265 h 265"/>
              <a:gd name="T6" fmla="*/ 270 w 281"/>
              <a:gd name="T7" fmla="*/ 265 h 265"/>
              <a:gd name="T8" fmla="*/ 281 w 281"/>
              <a:gd name="T9" fmla="*/ 254 h 265"/>
              <a:gd name="T10" fmla="*/ 281 w 281"/>
              <a:gd name="T11" fmla="*/ 251 h 265"/>
              <a:gd name="T12" fmla="*/ 270 w 281"/>
              <a:gd name="T13" fmla="*/ 240 h 265"/>
              <a:gd name="T14" fmla="*/ 195 w 281"/>
              <a:gd name="T15" fmla="*/ 240 h 265"/>
              <a:gd name="T16" fmla="*/ 275 w 281"/>
              <a:gd name="T17" fmla="*/ 177 h 265"/>
              <a:gd name="T18" fmla="*/ 133 w 281"/>
              <a:gd name="T19" fmla="*/ 0 h 265"/>
              <a:gd name="T20" fmla="*/ 0 w 281"/>
              <a:gd name="T21" fmla="*/ 109 h 265"/>
              <a:gd name="T22" fmla="*/ 109 w 281"/>
              <a:gd name="T23" fmla="*/ 240 h 265"/>
              <a:gd name="T24" fmla="*/ 33 w 281"/>
              <a:gd name="T25" fmla="*/ 240 h 265"/>
              <a:gd name="T26" fmla="*/ 23 w 281"/>
              <a:gd name="T27" fmla="*/ 251 h 265"/>
              <a:gd name="T28" fmla="*/ 123 w 281"/>
              <a:gd name="T29" fmla="*/ 122 h 265"/>
              <a:gd name="T30" fmla="*/ 27 w 281"/>
              <a:gd name="T31" fmla="*/ 104 h 265"/>
              <a:gd name="T32" fmla="*/ 123 w 281"/>
              <a:gd name="T33" fmla="*/ 26 h 265"/>
              <a:gd name="T34" fmla="*/ 123 w 281"/>
              <a:gd name="T35" fmla="*/ 122 h 265"/>
              <a:gd name="T36" fmla="*/ 252 w 281"/>
              <a:gd name="T37" fmla="*/ 168 h 265"/>
              <a:gd name="T38" fmla="*/ 132 w 281"/>
              <a:gd name="T39" fmla="*/ 149 h 265"/>
              <a:gd name="T40" fmla="*/ 137 w 281"/>
              <a:gd name="T41" fmla="*/ 28 h 265"/>
              <a:gd name="T42" fmla="*/ 252 w 281"/>
              <a:gd name="T43" fmla="*/ 168 h 265"/>
              <a:gd name="T44" fmla="*/ 154 w 281"/>
              <a:gd name="T45" fmla="*/ 251 h 265"/>
              <a:gd name="T46" fmla="*/ 156 w 281"/>
              <a:gd name="T47" fmla="*/ 167 h 265"/>
              <a:gd name="T48" fmla="*/ 247 w 281"/>
              <a:gd name="T49" fmla="*/ 182 h 265"/>
              <a:gd name="T50" fmla="*/ 164 w 281"/>
              <a:gd name="T51" fmla="*/ 251 h 265"/>
              <a:gd name="T52" fmla="*/ 154 w 281"/>
              <a:gd name="T53" fmla="*/ 251 h 265"/>
              <a:gd name="T54" fmla="*/ 133 w 281"/>
              <a:gd name="T55" fmla="*/ 250 h 265"/>
              <a:gd name="T56" fmla="*/ 27 w 281"/>
              <a:gd name="T57" fmla="*/ 121 h 265"/>
              <a:gd name="T58" fmla="*/ 119 w 281"/>
              <a:gd name="T59" fmla="*/ 136 h 265"/>
              <a:gd name="T60" fmla="*/ 120 w 281"/>
              <a:gd name="T61" fmla="*/ 160 h 265"/>
              <a:gd name="T62" fmla="*/ 142 w 281"/>
              <a:gd name="T63" fmla="*/ 166 h 265"/>
              <a:gd name="T64" fmla="*/ 142 w 281"/>
              <a:gd name="T65" fmla="*/ 250 h 265"/>
              <a:gd name="T66" fmla="*/ 133 w 281"/>
              <a:gd name="T67" fmla="*/ 25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1" h="265">
                <a:moveTo>
                  <a:pt x="23" y="251"/>
                </a:moveTo>
                <a:cubicBezTo>
                  <a:pt x="23" y="254"/>
                  <a:pt x="23" y="254"/>
                  <a:pt x="23" y="254"/>
                </a:cubicBezTo>
                <a:cubicBezTo>
                  <a:pt x="23" y="260"/>
                  <a:pt x="27" y="265"/>
                  <a:pt x="33" y="265"/>
                </a:cubicBezTo>
                <a:cubicBezTo>
                  <a:pt x="270" y="265"/>
                  <a:pt x="270" y="265"/>
                  <a:pt x="270" y="265"/>
                </a:cubicBezTo>
                <a:cubicBezTo>
                  <a:pt x="276" y="265"/>
                  <a:pt x="281" y="260"/>
                  <a:pt x="281" y="254"/>
                </a:cubicBezTo>
                <a:cubicBezTo>
                  <a:pt x="281" y="251"/>
                  <a:pt x="281" y="251"/>
                  <a:pt x="281" y="251"/>
                </a:cubicBezTo>
                <a:cubicBezTo>
                  <a:pt x="281" y="245"/>
                  <a:pt x="276" y="240"/>
                  <a:pt x="270" y="240"/>
                </a:cubicBezTo>
                <a:cubicBezTo>
                  <a:pt x="195" y="240"/>
                  <a:pt x="195" y="240"/>
                  <a:pt x="195" y="240"/>
                </a:cubicBezTo>
                <a:cubicBezTo>
                  <a:pt x="275" y="177"/>
                  <a:pt x="275" y="177"/>
                  <a:pt x="275" y="177"/>
                </a:cubicBezTo>
                <a:cubicBezTo>
                  <a:pt x="133" y="0"/>
                  <a:pt x="133" y="0"/>
                  <a:pt x="133" y="0"/>
                </a:cubicBezTo>
                <a:cubicBezTo>
                  <a:pt x="0" y="109"/>
                  <a:pt x="0" y="109"/>
                  <a:pt x="0" y="109"/>
                </a:cubicBezTo>
                <a:cubicBezTo>
                  <a:pt x="109" y="240"/>
                  <a:pt x="109" y="240"/>
                  <a:pt x="109" y="240"/>
                </a:cubicBezTo>
                <a:cubicBezTo>
                  <a:pt x="33" y="240"/>
                  <a:pt x="33" y="240"/>
                  <a:pt x="33" y="240"/>
                </a:cubicBezTo>
                <a:cubicBezTo>
                  <a:pt x="27" y="240"/>
                  <a:pt x="23" y="245"/>
                  <a:pt x="23" y="251"/>
                </a:cubicBezTo>
                <a:close/>
                <a:moveTo>
                  <a:pt x="123" y="122"/>
                </a:moveTo>
                <a:cubicBezTo>
                  <a:pt x="27" y="104"/>
                  <a:pt x="27" y="104"/>
                  <a:pt x="27" y="104"/>
                </a:cubicBezTo>
                <a:cubicBezTo>
                  <a:pt x="123" y="26"/>
                  <a:pt x="123" y="26"/>
                  <a:pt x="123" y="26"/>
                </a:cubicBezTo>
                <a:lnTo>
                  <a:pt x="123" y="122"/>
                </a:lnTo>
                <a:close/>
                <a:moveTo>
                  <a:pt x="252" y="168"/>
                </a:moveTo>
                <a:cubicBezTo>
                  <a:pt x="132" y="149"/>
                  <a:pt x="132" y="149"/>
                  <a:pt x="132" y="149"/>
                </a:cubicBezTo>
                <a:cubicBezTo>
                  <a:pt x="137" y="28"/>
                  <a:pt x="137" y="28"/>
                  <a:pt x="137" y="28"/>
                </a:cubicBezTo>
                <a:lnTo>
                  <a:pt x="252" y="168"/>
                </a:lnTo>
                <a:close/>
                <a:moveTo>
                  <a:pt x="154" y="251"/>
                </a:moveTo>
                <a:cubicBezTo>
                  <a:pt x="156" y="167"/>
                  <a:pt x="156" y="167"/>
                  <a:pt x="156" y="167"/>
                </a:cubicBezTo>
                <a:cubicBezTo>
                  <a:pt x="247" y="182"/>
                  <a:pt x="247" y="182"/>
                  <a:pt x="247" y="182"/>
                </a:cubicBezTo>
                <a:cubicBezTo>
                  <a:pt x="164" y="251"/>
                  <a:pt x="164" y="251"/>
                  <a:pt x="164" y="251"/>
                </a:cubicBezTo>
                <a:lnTo>
                  <a:pt x="154" y="251"/>
                </a:lnTo>
                <a:close/>
                <a:moveTo>
                  <a:pt x="133" y="250"/>
                </a:moveTo>
                <a:cubicBezTo>
                  <a:pt x="27" y="121"/>
                  <a:pt x="27" y="121"/>
                  <a:pt x="27" y="121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22" y="144"/>
                  <a:pt x="119" y="152"/>
                  <a:pt x="120" y="160"/>
                </a:cubicBezTo>
                <a:cubicBezTo>
                  <a:pt x="126" y="163"/>
                  <a:pt x="136" y="162"/>
                  <a:pt x="142" y="166"/>
                </a:cubicBezTo>
                <a:cubicBezTo>
                  <a:pt x="142" y="250"/>
                  <a:pt x="142" y="250"/>
                  <a:pt x="142" y="250"/>
                </a:cubicBezTo>
                <a:lnTo>
                  <a:pt x="133" y="25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9" name="Freeform 39"/>
          <p:cNvSpPr/>
          <p:nvPr/>
        </p:nvSpPr>
        <p:spPr bwMode="auto">
          <a:xfrm>
            <a:off x="3872190" y="1288048"/>
            <a:ext cx="346863" cy="353520"/>
          </a:xfrm>
          <a:custGeom>
            <a:avLst/>
            <a:gdLst>
              <a:gd name="T0" fmla="*/ 161 w 283"/>
              <a:gd name="T1" fmla="*/ 21 h 288"/>
              <a:gd name="T2" fmla="*/ 141 w 283"/>
              <a:gd name="T3" fmla="*/ 0 h 288"/>
              <a:gd name="T4" fmla="*/ 121 w 283"/>
              <a:gd name="T5" fmla="*/ 21 h 288"/>
              <a:gd name="T6" fmla="*/ 122 w 283"/>
              <a:gd name="T7" fmla="*/ 100 h 288"/>
              <a:gd name="T8" fmla="*/ 0 w 283"/>
              <a:gd name="T9" fmla="*/ 170 h 288"/>
              <a:gd name="T10" fmla="*/ 0 w 283"/>
              <a:gd name="T11" fmla="*/ 198 h 288"/>
              <a:gd name="T12" fmla="*/ 123 w 283"/>
              <a:gd name="T13" fmla="*/ 159 h 288"/>
              <a:gd name="T14" fmla="*/ 122 w 283"/>
              <a:gd name="T15" fmla="*/ 225 h 288"/>
              <a:gd name="T16" fmla="*/ 126 w 283"/>
              <a:gd name="T17" fmla="*/ 242 h 288"/>
              <a:gd name="T18" fmla="*/ 85 w 283"/>
              <a:gd name="T19" fmla="*/ 267 h 288"/>
              <a:gd name="T20" fmla="*/ 85 w 283"/>
              <a:gd name="T21" fmla="*/ 288 h 288"/>
              <a:gd name="T22" fmla="*/ 141 w 283"/>
              <a:gd name="T23" fmla="*/ 272 h 288"/>
              <a:gd name="T24" fmla="*/ 197 w 283"/>
              <a:gd name="T25" fmla="*/ 288 h 288"/>
              <a:gd name="T26" fmla="*/ 197 w 283"/>
              <a:gd name="T27" fmla="*/ 268 h 288"/>
              <a:gd name="T28" fmla="*/ 157 w 283"/>
              <a:gd name="T29" fmla="*/ 242 h 288"/>
              <a:gd name="T30" fmla="*/ 161 w 283"/>
              <a:gd name="T31" fmla="*/ 225 h 288"/>
              <a:gd name="T32" fmla="*/ 161 w 283"/>
              <a:gd name="T33" fmla="*/ 159 h 288"/>
              <a:gd name="T34" fmla="*/ 283 w 283"/>
              <a:gd name="T35" fmla="*/ 196 h 288"/>
              <a:gd name="T36" fmla="*/ 283 w 283"/>
              <a:gd name="T37" fmla="*/ 168 h 288"/>
              <a:gd name="T38" fmla="*/ 161 w 283"/>
              <a:gd name="T39" fmla="*/ 100 h 288"/>
              <a:gd name="T40" fmla="*/ 161 w 283"/>
              <a:gd name="T41" fmla="*/ 2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3" h="288">
                <a:moveTo>
                  <a:pt x="161" y="21"/>
                </a:moveTo>
                <a:cubicBezTo>
                  <a:pt x="161" y="21"/>
                  <a:pt x="163" y="2"/>
                  <a:pt x="141" y="0"/>
                </a:cubicBezTo>
                <a:cubicBezTo>
                  <a:pt x="123" y="3"/>
                  <a:pt x="122" y="14"/>
                  <a:pt x="121" y="21"/>
                </a:cubicBezTo>
                <a:cubicBezTo>
                  <a:pt x="122" y="22"/>
                  <a:pt x="122" y="100"/>
                  <a:pt x="122" y="10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98"/>
                  <a:pt x="0" y="198"/>
                  <a:pt x="0" y="198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2" y="225"/>
                  <a:pt x="122" y="225"/>
                  <a:pt x="122" y="225"/>
                </a:cubicBezTo>
                <a:cubicBezTo>
                  <a:pt x="126" y="242"/>
                  <a:pt x="126" y="242"/>
                  <a:pt x="126" y="242"/>
                </a:cubicBezTo>
                <a:cubicBezTo>
                  <a:pt x="85" y="267"/>
                  <a:pt x="85" y="267"/>
                  <a:pt x="85" y="267"/>
                </a:cubicBezTo>
                <a:cubicBezTo>
                  <a:pt x="85" y="288"/>
                  <a:pt x="85" y="288"/>
                  <a:pt x="85" y="288"/>
                </a:cubicBezTo>
                <a:cubicBezTo>
                  <a:pt x="141" y="272"/>
                  <a:pt x="141" y="272"/>
                  <a:pt x="141" y="272"/>
                </a:cubicBezTo>
                <a:cubicBezTo>
                  <a:pt x="197" y="288"/>
                  <a:pt x="197" y="288"/>
                  <a:pt x="197" y="288"/>
                </a:cubicBezTo>
                <a:cubicBezTo>
                  <a:pt x="197" y="268"/>
                  <a:pt x="197" y="268"/>
                  <a:pt x="197" y="268"/>
                </a:cubicBezTo>
                <a:cubicBezTo>
                  <a:pt x="157" y="242"/>
                  <a:pt x="157" y="242"/>
                  <a:pt x="157" y="242"/>
                </a:cubicBezTo>
                <a:cubicBezTo>
                  <a:pt x="161" y="225"/>
                  <a:pt x="161" y="225"/>
                  <a:pt x="161" y="225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283" y="196"/>
                  <a:pt x="283" y="196"/>
                  <a:pt x="283" y="196"/>
                </a:cubicBezTo>
                <a:cubicBezTo>
                  <a:pt x="283" y="168"/>
                  <a:pt x="283" y="168"/>
                  <a:pt x="283" y="168"/>
                </a:cubicBezTo>
                <a:cubicBezTo>
                  <a:pt x="161" y="100"/>
                  <a:pt x="161" y="100"/>
                  <a:pt x="161" y="100"/>
                </a:cubicBezTo>
                <a:lnTo>
                  <a:pt x="161" y="21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0" name="Freeform 139"/>
          <p:cNvSpPr/>
          <p:nvPr/>
        </p:nvSpPr>
        <p:spPr bwMode="auto">
          <a:xfrm>
            <a:off x="4577727" y="1319672"/>
            <a:ext cx="386143" cy="290272"/>
          </a:xfrm>
          <a:custGeom>
            <a:avLst/>
            <a:gdLst>
              <a:gd name="T0" fmla="*/ 234 w 315"/>
              <a:gd name="T1" fmla="*/ 0 h 237"/>
              <a:gd name="T2" fmla="*/ 157 w 315"/>
              <a:gd name="T3" fmla="*/ 51 h 237"/>
              <a:gd name="T4" fmla="*/ 80 w 315"/>
              <a:gd name="T5" fmla="*/ 0 h 237"/>
              <a:gd name="T6" fmla="*/ 54 w 315"/>
              <a:gd name="T7" fmla="*/ 149 h 237"/>
              <a:gd name="T8" fmla="*/ 157 w 315"/>
              <a:gd name="T9" fmla="*/ 237 h 237"/>
              <a:gd name="T10" fmla="*/ 261 w 315"/>
              <a:gd name="T11" fmla="*/ 149 h 237"/>
              <a:gd name="T12" fmla="*/ 234 w 315"/>
              <a:gd name="T13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" h="237">
                <a:moveTo>
                  <a:pt x="234" y="0"/>
                </a:moveTo>
                <a:cubicBezTo>
                  <a:pt x="176" y="0"/>
                  <a:pt x="157" y="51"/>
                  <a:pt x="157" y="51"/>
                </a:cubicBezTo>
                <a:cubicBezTo>
                  <a:pt x="157" y="51"/>
                  <a:pt x="143" y="0"/>
                  <a:pt x="80" y="0"/>
                </a:cubicBezTo>
                <a:cubicBezTo>
                  <a:pt x="9" y="0"/>
                  <a:pt x="0" y="92"/>
                  <a:pt x="54" y="149"/>
                </a:cubicBezTo>
                <a:cubicBezTo>
                  <a:pt x="108" y="206"/>
                  <a:pt x="157" y="237"/>
                  <a:pt x="157" y="237"/>
                </a:cubicBezTo>
                <a:cubicBezTo>
                  <a:pt x="157" y="237"/>
                  <a:pt x="207" y="206"/>
                  <a:pt x="261" y="149"/>
                </a:cubicBezTo>
                <a:cubicBezTo>
                  <a:pt x="315" y="92"/>
                  <a:pt x="305" y="0"/>
                  <a:pt x="234" y="0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1" name="Freeform 29"/>
          <p:cNvSpPr>
            <a:spLocks noEditPoints="1"/>
          </p:cNvSpPr>
          <p:nvPr/>
        </p:nvSpPr>
        <p:spPr bwMode="auto">
          <a:xfrm>
            <a:off x="2103898" y="1346835"/>
            <a:ext cx="408579" cy="242297"/>
          </a:xfrm>
          <a:custGeom>
            <a:avLst/>
            <a:gdLst>
              <a:gd name="T0" fmla="*/ 72 w 109"/>
              <a:gd name="T1" fmla="*/ 0 h 64"/>
              <a:gd name="T2" fmla="*/ 54 w 109"/>
              <a:gd name="T3" fmla="*/ 6 h 64"/>
              <a:gd name="T4" fmla="*/ 37 w 109"/>
              <a:gd name="T5" fmla="*/ 0 h 64"/>
              <a:gd name="T6" fmla="*/ 17 w 109"/>
              <a:gd name="T7" fmla="*/ 64 h 64"/>
              <a:gd name="T8" fmla="*/ 54 w 109"/>
              <a:gd name="T9" fmla="*/ 45 h 64"/>
              <a:gd name="T10" fmla="*/ 91 w 109"/>
              <a:gd name="T11" fmla="*/ 63 h 64"/>
              <a:gd name="T12" fmla="*/ 72 w 109"/>
              <a:gd name="T13" fmla="*/ 0 h 64"/>
              <a:gd name="T14" fmla="*/ 35 w 109"/>
              <a:gd name="T15" fmla="*/ 36 h 64"/>
              <a:gd name="T16" fmla="*/ 23 w 109"/>
              <a:gd name="T17" fmla="*/ 24 h 64"/>
              <a:gd name="T18" fmla="*/ 35 w 109"/>
              <a:gd name="T19" fmla="*/ 11 h 64"/>
              <a:gd name="T20" fmla="*/ 47 w 109"/>
              <a:gd name="T21" fmla="*/ 24 h 64"/>
              <a:gd name="T22" fmla="*/ 35 w 109"/>
              <a:gd name="T23" fmla="*/ 36 h 64"/>
              <a:gd name="T24" fmla="*/ 68 w 109"/>
              <a:gd name="T25" fmla="*/ 29 h 64"/>
              <a:gd name="T26" fmla="*/ 65 w 109"/>
              <a:gd name="T27" fmla="*/ 26 h 64"/>
              <a:gd name="T28" fmla="*/ 68 w 109"/>
              <a:gd name="T29" fmla="*/ 24 h 64"/>
              <a:gd name="T30" fmla="*/ 71 w 109"/>
              <a:gd name="T31" fmla="*/ 26 h 64"/>
              <a:gd name="T32" fmla="*/ 68 w 109"/>
              <a:gd name="T33" fmla="*/ 29 h 64"/>
              <a:gd name="T34" fmla="*/ 76 w 109"/>
              <a:gd name="T35" fmla="*/ 37 h 64"/>
              <a:gd name="T36" fmla="*/ 73 w 109"/>
              <a:gd name="T37" fmla="*/ 35 h 64"/>
              <a:gd name="T38" fmla="*/ 76 w 109"/>
              <a:gd name="T39" fmla="*/ 32 h 64"/>
              <a:gd name="T40" fmla="*/ 79 w 109"/>
              <a:gd name="T41" fmla="*/ 35 h 64"/>
              <a:gd name="T42" fmla="*/ 76 w 109"/>
              <a:gd name="T43" fmla="*/ 37 h 64"/>
              <a:gd name="T44" fmla="*/ 76 w 109"/>
              <a:gd name="T45" fmla="*/ 21 h 64"/>
              <a:gd name="T46" fmla="*/ 73 w 109"/>
              <a:gd name="T47" fmla="*/ 18 h 64"/>
              <a:gd name="T48" fmla="*/ 76 w 109"/>
              <a:gd name="T49" fmla="*/ 15 h 64"/>
              <a:gd name="T50" fmla="*/ 79 w 109"/>
              <a:gd name="T51" fmla="*/ 18 h 64"/>
              <a:gd name="T52" fmla="*/ 76 w 109"/>
              <a:gd name="T53" fmla="*/ 21 h 64"/>
              <a:gd name="T54" fmla="*/ 84 w 109"/>
              <a:gd name="T55" fmla="*/ 29 h 64"/>
              <a:gd name="T56" fmla="*/ 82 w 109"/>
              <a:gd name="T57" fmla="*/ 26 h 64"/>
              <a:gd name="T58" fmla="*/ 84 w 109"/>
              <a:gd name="T59" fmla="*/ 24 h 64"/>
              <a:gd name="T60" fmla="*/ 87 w 109"/>
              <a:gd name="T61" fmla="*/ 26 h 64"/>
              <a:gd name="T62" fmla="*/ 84 w 109"/>
              <a:gd name="T63" fmla="*/ 29 h 64"/>
              <a:gd name="T64" fmla="*/ 35 w 109"/>
              <a:gd name="T65" fmla="*/ 17 h 64"/>
              <a:gd name="T66" fmla="*/ 28 w 109"/>
              <a:gd name="T67" fmla="*/ 24 h 64"/>
              <a:gd name="T68" fmla="*/ 35 w 109"/>
              <a:gd name="T69" fmla="*/ 31 h 64"/>
              <a:gd name="T70" fmla="*/ 42 w 109"/>
              <a:gd name="T71" fmla="*/ 24 h 64"/>
              <a:gd name="T72" fmla="*/ 35 w 109"/>
              <a:gd name="T73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9" h="64">
                <a:moveTo>
                  <a:pt x="72" y="0"/>
                </a:moveTo>
                <a:cubicBezTo>
                  <a:pt x="68" y="0"/>
                  <a:pt x="61" y="6"/>
                  <a:pt x="54" y="6"/>
                </a:cubicBezTo>
                <a:cubicBezTo>
                  <a:pt x="48" y="6"/>
                  <a:pt x="40" y="0"/>
                  <a:pt x="37" y="0"/>
                </a:cubicBezTo>
                <a:cubicBezTo>
                  <a:pt x="13" y="0"/>
                  <a:pt x="0" y="64"/>
                  <a:pt x="17" y="64"/>
                </a:cubicBezTo>
                <a:cubicBezTo>
                  <a:pt x="32" y="64"/>
                  <a:pt x="34" y="45"/>
                  <a:pt x="54" y="45"/>
                </a:cubicBezTo>
                <a:cubicBezTo>
                  <a:pt x="71" y="45"/>
                  <a:pt x="80" y="63"/>
                  <a:pt x="91" y="63"/>
                </a:cubicBezTo>
                <a:cubicBezTo>
                  <a:pt x="109" y="63"/>
                  <a:pt x="96" y="0"/>
                  <a:pt x="72" y="0"/>
                </a:cubicBezTo>
                <a:close/>
                <a:moveTo>
                  <a:pt x="35" y="36"/>
                </a:moveTo>
                <a:cubicBezTo>
                  <a:pt x="28" y="36"/>
                  <a:pt x="23" y="30"/>
                  <a:pt x="23" y="24"/>
                </a:cubicBezTo>
                <a:cubicBezTo>
                  <a:pt x="23" y="17"/>
                  <a:pt x="28" y="11"/>
                  <a:pt x="35" y="11"/>
                </a:cubicBezTo>
                <a:cubicBezTo>
                  <a:pt x="42" y="11"/>
                  <a:pt x="47" y="17"/>
                  <a:pt x="47" y="24"/>
                </a:cubicBezTo>
                <a:cubicBezTo>
                  <a:pt x="47" y="30"/>
                  <a:pt x="42" y="36"/>
                  <a:pt x="35" y="36"/>
                </a:cubicBezTo>
                <a:close/>
                <a:moveTo>
                  <a:pt x="68" y="29"/>
                </a:moveTo>
                <a:cubicBezTo>
                  <a:pt x="66" y="29"/>
                  <a:pt x="65" y="28"/>
                  <a:pt x="65" y="26"/>
                </a:cubicBezTo>
                <a:cubicBezTo>
                  <a:pt x="65" y="25"/>
                  <a:pt x="66" y="24"/>
                  <a:pt x="68" y="24"/>
                </a:cubicBezTo>
                <a:cubicBezTo>
                  <a:pt x="69" y="24"/>
                  <a:pt x="71" y="25"/>
                  <a:pt x="71" y="26"/>
                </a:cubicBezTo>
                <a:cubicBezTo>
                  <a:pt x="71" y="28"/>
                  <a:pt x="69" y="29"/>
                  <a:pt x="68" y="29"/>
                </a:cubicBezTo>
                <a:close/>
                <a:moveTo>
                  <a:pt x="76" y="37"/>
                </a:moveTo>
                <a:cubicBezTo>
                  <a:pt x="75" y="37"/>
                  <a:pt x="73" y="36"/>
                  <a:pt x="73" y="35"/>
                </a:cubicBezTo>
                <a:cubicBezTo>
                  <a:pt x="73" y="33"/>
                  <a:pt x="75" y="32"/>
                  <a:pt x="76" y="32"/>
                </a:cubicBezTo>
                <a:cubicBezTo>
                  <a:pt x="78" y="32"/>
                  <a:pt x="79" y="33"/>
                  <a:pt x="79" y="35"/>
                </a:cubicBezTo>
                <a:cubicBezTo>
                  <a:pt x="79" y="36"/>
                  <a:pt x="78" y="37"/>
                  <a:pt x="76" y="37"/>
                </a:cubicBezTo>
                <a:close/>
                <a:moveTo>
                  <a:pt x="76" y="21"/>
                </a:moveTo>
                <a:cubicBezTo>
                  <a:pt x="75" y="21"/>
                  <a:pt x="73" y="20"/>
                  <a:pt x="73" y="18"/>
                </a:cubicBezTo>
                <a:cubicBezTo>
                  <a:pt x="73" y="17"/>
                  <a:pt x="75" y="15"/>
                  <a:pt x="76" y="15"/>
                </a:cubicBezTo>
                <a:cubicBezTo>
                  <a:pt x="78" y="15"/>
                  <a:pt x="79" y="17"/>
                  <a:pt x="79" y="18"/>
                </a:cubicBezTo>
                <a:cubicBezTo>
                  <a:pt x="79" y="20"/>
                  <a:pt x="78" y="21"/>
                  <a:pt x="76" y="21"/>
                </a:cubicBezTo>
                <a:close/>
                <a:moveTo>
                  <a:pt x="84" y="29"/>
                </a:moveTo>
                <a:cubicBezTo>
                  <a:pt x="83" y="29"/>
                  <a:pt x="82" y="28"/>
                  <a:pt x="82" y="26"/>
                </a:cubicBezTo>
                <a:cubicBezTo>
                  <a:pt x="82" y="25"/>
                  <a:pt x="83" y="24"/>
                  <a:pt x="84" y="24"/>
                </a:cubicBezTo>
                <a:cubicBezTo>
                  <a:pt x="86" y="24"/>
                  <a:pt x="87" y="25"/>
                  <a:pt x="87" y="26"/>
                </a:cubicBezTo>
                <a:cubicBezTo>
                  <a:pt x="87" y="28"/>
                  <a:pt x="86" y="29"/>
                  <a:pt x="84" y="29"/>
                </a:cubicBezTo>
                <a:close/>
                <a:moveTo>
                  <a:pt x="35" y="17"/>
                </a:moveTo>
                <a:cubicBezTo>
                  <a:pt x="31" y="17"/>
                  <a:pt x="28" y="20"/>
                  <a:pt x="28" y="24"/>
                </a:cubicBezTo>
                <a:cubicBezTo>
                  <a:pt x="28" y="27"/>
                  <a:pt x="31" y="31"/>
                  <a:pt x="35" y="31"/>
                </a:cubicBezTo>
                <a:cubicBezTo>
                  <a:pt x="39" y="31"/>
                  <a:pt x="42" y="27"/>
                  <a:pt x="42" y="24"/>
                </a:cubicBezTo>
                <a:cubicBezTo>
                  <a:pt x="42" y="20"/>
                  <a:pt x="39" y="17"/>
                  <a:pt x="35" y="17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62" name="组合 1461"/>
          <p:cNvGrpSpPr/>
          <p:nvPr/>
        </p:nvGrpSpPr>
        <p:grpSpPr>
          <a:xfrm>
            <a:off x="10078720" y="1283238"/>
            <a:ext cx="230487" cy="355521"/>
            <a:chOff x="7875588" y="503238"/>
            <a:chExt cx="485775" cy="749300"/>
          </a:xfrm>
          <a:solidFill>
            <a:srgbClr val="304371"/>
          </a:solidFill>
        </p:grpSpPr>
        <p:sp>
          <p:nvSpPr>
            <p:cNvPr id="1463" name="Freeform 65"/>
            <p:cNvSpPr/>
            <p:nvPr/>
          </p:nvSpPr>
          <p:spPr bwMode="auto">
            <a:xfrm>
              <a:off x="7964488" y="868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4" name="Freeform 66"/>
            <p:cNvSpPr/>
            <p:nvPr/>
          </p:nvSpPr>
          <p:spPr bwMode="auto">
            <a:xfrm>
              <a:off x="7875588" y="868363"/>
              <a:ext cx="485775" cy="384175"/>
            </a:xfrm>
            <a:custGeom>
              <a:avLst/>
              <a:gdLst>
                <a:gd name="T0" fmla="*/ 160 w 166"/>
                <a:gd name="T1" fmla="*/ 115 h 131"/>
                <a:gd name="T2" fmla="*/ 149 w 166"/>
                <a:gd name="T3" fmla="*/ 115 h 131"/>
                <a:gd name="T4" fmla="*/ 97 w 166"/>
                <a:gd name="T5" fmla="*/ 98 h 131"/>
                <a:gd name="T6" fmla="*/ 97 w 166"/>
                <a:gd name="T7" fmla="*/ 84 h 131"/>
                <a:gd name="T8" fmla="*/ 154 w 166"/>
                <a:gd name="T9" fmla="*/ 15 h 131"/>
                <a:gd name="T10" fmla="*/ 154 w 166"/>
                <a:gd name="T11" fmla="*/ 0 h 131"/>
                <a:gd name="T12" fmla="*/ 142 w 166"/>
                <a:gd name="T13" fmla="*/ 0 h 131"/>
                <a:gd name="T14" fmla="*/ 142 w 166"/>
                <a:gd name="T15" fmla="*/ 15 h 131"/>
                <a:gd name="T16" fmla="*/ 83 w 166"/>
                <a:gd name="T17" fmla="*/ 73 h 131"/>
                <a:gd name="T18" fmla="*/ 24 w 166"/>
                <a:gd name="T19" fmla="*/ 15 h 131"/>
                <a:gd name="T20" fmla="*/ 24 w 166"/>
                <a:gd name="T21" fmla="*/ 0 h 131"/>
                <a:gd name="T22" fmla="*/ 12 w 166"/>
                <a:gd name="T23" fmla="*/ 0 h 131"/>
                <a:gd name="T24" fmla="*/ 12 w 166"/>
                <a:gd name="T25" fmla="*/ 15 h 131"/>
                <a:gd name="T26" fmla="*/ 69 w 166"/>
                <a:gd name="T27" fmla="*/ 84 h 131"/>
                <a:gd name="T28" fmla="*/ 69 w 166"/>
                <a:gd name="T29" fmla="*/ 98 h 131"/>
                <a:gd name="T30" fmla="*/ 17 w 166"/>
                <a:gd name="T31" fmla="*/ 115 h 131"/>
                <a:gd name="T32" fmla="*/ 6 w 166"/>
                <a:gd name="T33" fmla="*/ 115 h 131"/>
                <a:gd name="T34" fmla="*/ 0 w 166"/>
                <a:gd name="T35" fmla="*/ 122 h 131"/>
                <a:gd name="T36" fmla="*/ 0 w 166"/>
                <a:gd name="T37" fmla="*/ 125 h 131"/>
                <a:gd name="T38" fmla="*/ 6 w 166"/>
                <a:gd name="T39" fmla="*/ 131 h 131"/>
                <a:gd name="T40" fmla="*/ 160 w 166"/>
                <a:gd name="T41" fmla="*/ 131 h 131"/>
                <a:gd name="T42" fmla="*/ 166 w 166"/>
                <a:gd name="T43" fmla="*/ 125 h 131"/>
                <a:gd name="T44" fmla="*/ 166 w 166"/>
                <a:gd name="T45" fmla="*/ 122 h 131"/>
                <a:gd name="T46" fmla="*/ 160 w 166"/>
                <a:gd name="T47" fmla="*/ 1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131">
                  <a:moveTo>
                    <a:pt x="160" y="115"/>
                  </a:moveTo>
                  <a:cubicBezTo>
                    <a:pt x="149" y="115"/>
                    <a:pt x="149" y="115"/>
                    <a:pt x="149" y="115"/>
                  </a:cubicBezTo>
                  <a:cubicBezTo>
                    <a:pt x="134" y="106"/>
                    <a:pt x="116" y="100"/>
                    <a:pt x="97" y="98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30" y="77"/>
                    <a:pt x="154" y="49"/>
                    <a:pt x="154" y="15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42" y="47"/>
                    <a:pt x="115" y="73"/>
                    <a:pt x="83" y="73"/>
                  </a:cubicBezTo>
                  <a:cubicBezTo>
                    <a:pt x="51" y="73"/>
                    <a:pt x="24" y="47"/>
                    <a:pt x="24" y="1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49"/>
                    <a:pt x="36" y="77"/>
                    <a:pt x="69" y="84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50" y="100"/>
                    <a:pt x="32" y="106"/>
                    <a:pt x="17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2" y="115"/>
                    <a:pt x="0" y="118"/>
                    <a:pt x="0" y="12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2" y="131"/>
                    <a:pt x="6" y="131"/>
                  </a:cubicBezTo>
                  <a:cubicBezTo>
                    <a:pt x="160" y="131"/>
                    <a:pt x="160" y="131"/>
                    <a:pt x="160" y="131"/>
                  </a:cubicBezTo>
                  <a:cubicBezTo>
                    <a:pt x="163" y="131"/>
                    <a:pt x="166" y="129"/>
                    <a:pt x="166" y="125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18"/>
                    <a:pt x="163" y="115"/>
                    <a:pt x="160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5" name="Freeform 67"/>
            <p:cNvSpPr/>
            <p:nvPr/>
          </p:nvSpPr>
          <p:spPr bwMode="auto">
            <a:xfrm>
              <a:off x="7999413" y="503238"/>
              <a:ext cx="239713" cy="122238"/>
            </a:xfrm>
            <a:custGeom>
              <a:avLst/>
              <a:gdLst>
                <a:gd name="T0" fmla="*/ 82 w 82"/>
                <a:gd name="T1" fmla="*/ 42 h 42"/>
                <a:gd name="T2" fmla="*/ 82 w 82"/>
                <a:gd name="T3" fmla="*/ 41 h 42"/>
                <a:gd name="T4" fmla="*/ 41 w 82"/>
                <a:gd name="T5" fmla="*/ 0 h 42"/>
                <a:gd name="T6" fmla="*/ 0 w 82"/>
                <a:gd name="T7" fmla="*/ 41 h 42"/>
                <a:gd name="T8" fmla="*/ 0 w 82"/>
                <a:gd name="T9" fmla="*/ 42 h 42"/>
                <a:gd name="T10" fmla="*/ 82 w 8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2">
                  <a:moveTo>
                    <a:pt x="82" y="42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8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6" name="Freeform 68"/>
            <p:cNvSpPr/>
            <p:nvPr/>
          </p:nvSpPr>
          <p:spPr bwMode="auto">
            <a:xfrm>
              <a:off x="7999413" y="655638"/>
              <a:ext cx="239713" cy="360363"/>
            </a:xfrm>
            <a:custGeom>
              <a:avLst/>
              <a:gdLst>
                <a:gd name="T0" fmla="*/ 0 w 82"/>
                <a:gd name="T1" fmla="*/ 0 h 123"/>
                <a:gd name="T2" fmla="*/ 0 w 82"/>
                <a:gd name="T3" fmla="*/ 82 h 123"/>
                <a:gd name="T4" fmla="*/ 41 w 82"/>
                <a:gd name="T5" fmla="*/ 123 h 123"/>
                <a:gd name="T6" fmla="*/ 82 w 82"/>
                <a:gd name="T7" fmla="*/ 82 h 123"/>
                <a:gd name="T8" fmla="*/ 82 w 82"/>
                <a:gd name="T9" fmla="*/ 0 h 123"/>
                <a:gd name="T10" fmla="*/ 0 w 82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3">
                  <a:moveTo>
                    <a:pt x="0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05"/>
                    <a:pt x="18" y="123"/>
                    <a:pt x="41" y="123"/>
                  </a:cubicBezTo>
                  <a:cubicBezTo>
                    <a:pt x="64" y="123"/>
                    <a:pt x="82" y="105"/>
                    <a:pt x="82" y="8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67" name="组合 1466"/>
          <p:cNvGrpSpPr/>
          <p:nvPr/>
        </p:nvGrpSpPr>
        <p:grpSpPr>
          <a:xfrm>
            <a:off x="10859460" y="1262257"/>
            <a:ext cx="271160" cy="416531"/>
            <a:chOff x="5337176" y="5575301"/>
            <a:chExt cx="571500" cy="877887"/>
          </a:xfrm>
          <a:solidFill>
            <a:srgbClr val="304371"/>
          </a:solidFill>
        </p:grpSpPr>
        <p:sp>
          <p:nvSpPr>
            <p:cNvPr id="1468" name="Freeform 107"/>
            <p:cNvSpPr>
              <a:spLocks noEditPoints="1"/>
            </p:cNvSpPr>
            <p:nvPr/>
          </p:nvSpPr>
          <p:spPr bwMode="auto">
            <a:xfrm>
              <a:off x="5443538" y="5957888"/>
              <a:ext cx="358775" cy="495300"/>
            </a:xfrm>
            <a:custGeom>
              <a:avLst/>
              <a:gdLst>
                <a:gd name="T0" fmla="*/ 147 w 226"/>
                <a:gd name="T1" fmla="*/ 2 h 312"/>
                <a:gd name="T2" fmla="*/ 112 w 226"/>
                <a:gd name="T3" fmla="*/ 0 h 312"/>
                <a:gd name="T4" fmla="*/ 134 w 226"/>
                <a:gd name="T5" fmla="*/ 87 h 312"/>
                <a:gd name="T6" fmla="*/ 112 w 226"/>
                <a:gd name="T7" fmla="*/ 103 h 312"/>
                <a:gd name="T8" fmla="*/ 92 w 226"/>
                <a:gd name="T9" fmla="*/ 87 h 312"/>
                <a:gd name="T10" fmla="*/ 112 w 226"/>
                <a:gd name="T11" fmla="*/ 0 h 312"/>
                <a:gd name="T12" fmla="*/ 77 w 226"/>
                <a:gd name="T13" fmla="*/ 2 h 312"/>
                <a:gd name="T14" fmla="*/ 0 w 226"/>
                <a:gd name="T15" fmla="*/ 312 h 312"/>
                <a:gd name="T16" fmla="*/ 35 w 226"/>
                <a:gd name="T17" fmla="*/ 312 h 312"/>
                <a:gd name="T18" fmla="*/ 35 w 226"/>
                <a:gd name="T19" fmla="*/ 312 h 312"/>
                <a:gd name="T20" fmla="*/ 35 w 226"/>
                <a:gd name="T21" fmla="*/ 312 h 312"/>
                <a:gd name="T22" fmla="*/ 35 w 226"/>
                <a:gd name="T23" fmla="*/ 312 h 312"/>
                <a:gd name="T24" fmla="*/ 35 w 226"/>
                <a:gd name="T25" fmla="*/ 312 h 312"/>
                <a:gd name="T26" fmla="*/ 112 w 226"/>
                <a:gd name="T27" fmla="*/ 247 h 312"/>
                <a:gd name="T28" fmla="*/ 189 w 226"/>
                <a:gd name="T29" fmla="*/ 310 h 312"/>
                <a:gd name="T30" fmla="*/ 189 w 226"/>
                <a:gd name="T31" fmla="*/ 312 h 312"/>
                <a:gd name="T32" fmla="*/ 191 w 226"/>
                <a:gd name="T33" fmla="*/ 312 h 312"/>
                <a:gd name="T34" fmla="*/ 191 w 226"/>
                <a:gd name="T35" fmla="*/ 312 h 312"/>
                <a:gd name="T36" fmla="*/ 191 w 226"/>
                <a:gd name="T37" fmla="*/ 312 h 312"/>
                <a:gd name="T38" fmla="*/ 226 w 226"/>
                <a:gd name="T39" fmla="*/ 312 h 312"/>
                <a:gd name="T40" fmla="*/ 147 w 226"/>
                <a:gd name="T41" fmla="*/ 2 h 312"/>
                <a:gd name="T42" fmla="*/ 73 w 226"/>
                <a:gd name="T43" fmla="*/ 159 h 312"/>
                <a:gd name="T44" fmla="*/ 112 w 226"/>
                <a:gd name="T45" fmla="*/ 127 h 312"/>
                <a:gd name="T46" fmla="*/ 153 w 226"/>
                <a:gd name="T47" fmla="*/ 159 h 312"/>
                <a:gd name="T48" fmla="*/ 156 w 226"/>
                <a:gd name="T49" fmla="*/ 175 h 312"/>
                <a:gd name="T50" fmla="*/ 112 w 226"/>
                <a:gd name="T51" fmla="*/ 210 h 312"/>
                <a:gd name="T52" fmla="*/ 68 w 226"/>
                <a:gd name="T53" fmla="*/ 175 h 312"/>
                <a:gd name="T54" fmla="*/ 73 w 226"/>
                <a:gd name="T55" fmla="*/ 159 h 312"/>
                <a:gd name="T56" fmla="*/ 138 w 226"/>
                <a:gd name="T57" fmla="*/ 105 h 312"/>
                <a:gd name="T58" fmla="*/ 145 w 226"/>
                <a:gd name="T59" fmla="*/ 131 h 312"/>
                <a:gd name="T60" fmla="*/ 127 w 226"/>
                <a:gd name="T61" fmla="*/ 116 h 312"/>
                <a:gd name="T62" fmla="*/ 138 w 226"/>
                <a:gd name="T63" fmla="*/ 105 h 312"/>
                <a:gd name="T64" fmla="*/ 97 w 226"/>
                <a:gd name="T65" fmla="*/ 116 h 312"/>
                <a:gd name="T66" fmla="*/ 81 w 226"/>
                <a:gd name="T67" fmla="*/ 131 h 312"/>
                <a:gd name="T68" fmla="*/ 86 w 226"/>
                <a:gd name="T69" fmla="*/ 105 h 312"/>
                <a:gd name="T70" fmla="*/ 97 w 226"/>
                <a:gd name="T71" fmla="*/ 116 h 312"/>
                <a:gd name="T72" fmla="*/ 46 w 226"/>
                <a:gd name="T73" fmla="*/ 266 h 312"/>
                <a:gd name="T74" fmla="*/ 60 w 226"/>
                <a:gd name="T75" fmla="*/ 207 h 312"/>
                <a:gd name="T76" fmla="*/ 90 w 226"/>
                <a:gd name="T77" fmla="*/ 229 h 312"/>
                <a:gd name="T78" fmla="*/ 46 w 226"/>
                <a:gd name="T79" fmla="*/ 266 h 312"/>
                <a:gd name="T80" fmla="*/ 134 w 226"/>
                <a:gd name="T81" fmla="*/ 229 h 312"/>
                <a:gd name="T82" fmla="*/ 164 w 226"/>
                <a:gd name="T83" fmla="*/ 207 h 312"/>
                <a:gd name="T84" fmla="*/ 178 w 226"/>
                <a:gd name="T85" fmla="*/ 266 h 312"/>
                <a:gd name="T86" fmla="*/ 134 w 226"/>
                <a:gd name="T87" fmla="*/ 22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312">
                  <a:moveTo>
                    <a:pt x="147" y="2"/>
                  </a:moveTo>
                  <a:lnTo>
                    <a:pt x="112" y="0"/>
                  </a:lnTo>
                  <a:lnTo>
                    <a:pt x="134" y="87"/>
                  </a:lnTo>
                  <a:lnTo>
                    <a:pt x="112" y="103"/>
                  </a:lnTo>
                  <a:lnTo>
                    <a:pt x="92" y="87"/>
                  </a:lnTo>
                  <a:lnTo>
                    <a:pt x="112" y="0"/>
                  </a:lnTo>
                  <a:lnTo>
                    <a:pt x="77" y="2"/>
                  </a:lnTo>
                  <a:lnTo>
                    <a:pt x="0" y="312"/>
                  </a:lnTo>
                  <a:lnTo>
                    <a:pt x="35" y="312"/>
                  </a:lnTo>
                  <a:lnTo>
                    <a:pt x="35" y="312"/>
                  </a:lnTo>
                  <a:lnTo>
                    <a:pt x="35" y="312"/>
                  </a:lnTo>
                  <a:lnTo>
                    <a:pt x="35" y="312"/>
                  </a:lnTo>
                  <a:lnTo>
                    <a:pt x="35" y="312"/>
                  </a:lnTo>
                  <a:lnTo>
                    <a:pt x="112" y="247"/>
                  </a:lnTo>
                  <a:lnTo>
                    <a:pt x="189" y="310"/>
                  </a:lnTo>
                  <a:lnTo>
                    <a:pt x="189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226" y="312"/>
                  </a:lnTo>
                  <a:lnTo>
                    <a:pt x="147" y="2"/>
                  </a:lnTo>
                  <a:close/>
                  <a:moveTo>
                    <a:pt x="73" y="159"/>
                  </a:moveTo>
                  <a:lnTo>
                    <a:pt x="112" y="127"/>
                  </a:lnTo>
                  <a:lnTo>
                    <a:pt x="153" y="159"/>
                  </a:lnTo>
                  <a:lnTo>
                    <a:pt x="156" y="175"/>
                  </a:lnTo>
                  <a:lnTo>
                    <a:pt x="112" y="210"/>
                  </a:lnTo>
                  <a:lnTo>
                    <a:pt x="68" y="175"/>
                  </a:lnTo>
                  <a:lnTo>
                    <a:pt x="73" y="159"/>
                  </a:lnTo>
                  <a:close/>
                  <a:moveTo>
                    <a:pt x="138" y="105"/>
                  </a:moveTo>
                  <a:lnTo>
                    <a:pt x="145" y="131"/>
                  </a:lnTo>
                  <a:lnTo>
                    <a:pt x="127" y="116"/>
                  </a:lnTo>
                  <a:lnTo>
                    <a:pt x="138" y="105"/>
                  </a:lnTo>
                  <a:close/>
                  <a:moveTo>
                    <a:pt x="97" y="116"/>
                  </a:moveTo>
                  <a:lnTo>
                    <a:pt x="81" y="131"/>
                  </a:lnTo>
                  <a:lnTo>
                    <a:pt x="86" y="105"/>
                  </a:lnTo>
                  <a:lnTo>
                    <a:pt x="97" y="116"/>
                  </a:lnTo>
                  <a:close/>
                  <a:moveTo>
                    <a:pt x="46" y="266"/>
                  </a:moveTo>
                  <a:lnTo>
                    <a:pt x="60" y="207"/>
                  </a:lnTo>
                  <a:lnTo>
                    <a:pt x="90" y="229"/>
                  </a:lnTo>
                  <a:lnTo>
                    <a:pt x="46" y="266"/>
                  </a:lnTo>
                  <a:close/>
                  <a:moveTo>
                    <a:pt x="134" y="229"/>
                  </a:moveTo>
                  <a:lnTo>
                    <a:pt x="164" y="207"/>
                  </a:lnTo>
                  <a:lnTo>
                    <a:pt x="178" y="266"/>
                  </a:lnTo>
                  <a:lnTo>
                    <a:pt x="134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9" name="Oval 108"/>
            <p:cNvSpPr>
              <a:spLocks noChangeArrowheads="1"/>
            </p:cNvSpPr>
            <p:nvPr/>
          </p:nvSpPr>
          <p:spPr bwMode="auto">
            <a:xfrm>
              <a:off x="5576888" y="5815013"/>
              <a:ext cx="88900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0" name="Freeform 109"/>
            <p:cNvSpPr/>
            <p:nvPr/>
          </p:nvSpPr>
          <p:spPr bwMode="auto">
            <a:xfrm>
              <a:off x="5337176" y="5575301"/>
              <a:ext cx="571500" cy="544513"/>
            </a:xfrm>
            <a:custGeom>
              <a:avLst/>
              <a:gdLst>
                <a:gd name="T0" fmla="*/ 97 w 195"/>
                <a:gd name="T1" fmla="*/ 0 h 186"/>
                <a:gd name="T2" fmla="*/ 0 w 195"/>
                <a:gd name="T3" fmla="*/ 97 h 186"/>
                <a:gd name="T4" fmla="*/ 56 w 195"/>
                <a:gd name="T5" fmla="*/ 186 h 186"/>
                <a:gd name="T6" fmla="*/ 60 w 195"/>
                <a:gd name="T7" fmla="*/ 174 h 186"/>
                <a:gd name="T8" fmla="*/ 12 w 195"/>
                <a:gd name="T9" fmla="*/ 97 h 186"/>
                <a:gd name="T10" fmla="*/ 97 w 195"/>
                <a:gd name="T11" fmla="*/ 12 h 186"/>
                <a:gd name="T12" fmla="*/ 183 w 195"/>
                <a:gd name="T13" fmla="*/ 97 h 186"/>
                <a:gd name="T14" fmla="*/ 134 w 195"/>
                <a:gd name="T15" fmla="*/ 174 h 186"/>
                <a:gd name="T16" fmla="*/ 137 w 195"/>
                <a:gd name="T17" fmla="*/ 186 h 186"/>
                <a:gd name="T18" fmla="*/ 195 w 195"/>
                <a:gd name="T19" fmla="*/ 97 h 186"/>
                <a:gd name="T20" fmla="*/ 97 w 195"/>
                <a:gd name="T2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186">
                  <a:moveTo>
                    <a:pt x="97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36"/>
                    <a:pt x="23" y="170"/>
                    <a:pt x="56" y="186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31" y="160"/>
                    <a:pt x="12" y="131"/>
                    <a:pt x="12" y="97"/>
                  </a:cubicBezTo>
                  <a:cubicBezTo>
                    <a:pt x="12" y="50"/>
                    <a:pt x="50" y="12"/>
                    <a:pt x="97" y="12"/>
                  </a:cubicBezTo>
                  <a:cubicBezTo>
                    <a:pt x="144" y="12"/>
                    <a:pt x="183" y="50"/>
                    <a:pt x="183" y="97"/>
                  </a:cubicBezTo>
                  <a:cubicBezTo>
                    <a:pt x="183" y="131"/>
                    <a:pt x="163" y="161"/>
                    <a:pt x="134" y="174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71" y="171"/>
                    <a:pt x="195" y="137"/>
                    <a:pt x="195" y="97"/>
                  </a:cubicBezTo>
                  <a:cubicBezTo>
                    <a:pt x="195" y="43"/>
                    <a:pt x="151" y="0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1" name="Freeform 110"/>
            <p:cNvSpPr/>
            <p:nvPr/>
          </p:nvSpPr>
          <p:spPr bwMode="auto">
            <a:xfrm>
              <a:off x="5408613" y="5645151"/>
              <a:ext cx="425450" cy="403225"/>
            </a:xfrm>
            <a:custGeom>
              <a:avLst/>
              <a:gdLst>
                <a:gd name="T0" fmla="*/ 146 w 146"/>
                <a:gd name="T1" fmla="*/ 73 h 138"/>
                <a:gd name="T2" fmla="*/ 73 w 146"/>
                <a:gd name="T3" fmla="*/ 0 h 138"/>
                <a:gd name="T4" fmla="*/ 0 w 146"/>
                <a:gd name="T5" fmla="*/ 73 h 138"/>
                <a:gd name="T6" fmla="*/ 39 w 146"/>
                <a:gd name="T7" fmla="*/ 138 h 138"/>
                <a:gd name="T8" fmla="*/ 42 w 146"/>
                <a:gd name="T9" fmla="*/ 126 h 138"/>
                <a:gd name="T10" fmla="*/ 12 w 146"/>
                <a:gd name="T11" fmla="*/ 73 h 138"/>
                <a:gd name="T12" fmla="*/ 73 w 146"/>
                <a:gd name="T13" fmla="*/ 12 h 138"/>
                <a:gd name="T14" fmla="*/ 134 w 146"/>
                <a:gd name="T15" fmla="*/ 73 h 138"/>
                <a:gd name="T16" fmla="*/ 104 w 146"/>
                <a:gd name="T17" fmla="*/ 126 h 138"/>
                <a:gd name="T18" fmla="*/ 107 w 146"/>
                <a:gd name="T19" fmla="*/ 138 h 138"/>
                <a:gd name="T20" fmla="*/ 146 w 146"/>
                <a:gd name="T21" fmla="*/ 7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38">
                  <a:moveTo>
                    <a:pt x="146" y="73"/>
                  </a:moveTo>
                  <a:cubicBezTo>
                    <a:pt x="146" y="33"/>
                    <a:pt x="114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1"/>
                    <a:pt x="16" y="125"/>
                    <a:pt x="39" y="138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4" y="115"/>
                    <a:pt x="12" y="95"/>
                    <a:pt x="12" y="73"/>
                  </a:cubicBezTo>
                  <a:cubicBezTo>
                    <a:pt x="12" y="40"/>
                    <a:pt x="39" y="12"/>
                    <a:pt x="73" y="12"/>
                  </a:cubicBezTo>
                  <a:cubicBezTo>
                    <a:pt x="107" y="12"/>
                    <a:pt x="134" y="40"/>
                    <a:pt x="134" y="73"/>
                  </a:cubicBezTo>
                  <a:cubicBezTo>
                    <a:pt x="134" y="96"/>
                    <a:pt x="122" y="116"/>
                    <a:pt x="104" y="126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30" y="126"/>
                    <a:pt x="146" y="102"/>
                    <a:pt x="14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2" name="Freeform 111"/>
            <p:cNvSpPr/>
            <p:nvPr/>
          </p:nvSpPr>
          <p:spPr bwMode="auto">
            <a:xfrm>
              <a:off x="5478463" y="5715001"/>
              <a:ext cx="285750" cy="263525"/>
            </a:xfrm>
            <a:custGeom>
              <a:avLst/>
              <a:gdLst>
                <a:gd name="T0" fmla="*/ 73 w 98"/>
                <a:gd name="T1" fmla="*/ 77 h 90"/>
                <a:gd name="T2" fmla="*/ 76 w 98"/>
                <a:gd name="T3" fmla="*/ 90 h 90"/>
                <a:gd name="T4" fmla="*/ 98 w 98"/>
                <a:gd name="T5" fmla="*/ 49 h 90"/>
                <a:gd name="T6" fmla="*/ 49 w 98"/>
                <a:gd name="T7" fmla="*/ 0 h 90"/>
                <a:gd name="T8" fmla="*/ 0 w 98"/>
                <a:gd name="T9" fmla="*/ 49 h 90"/>
                <a:gd name="T10" fmla="*/ 21 w 98"/>
                <a:gd name="T11" fmla="*/ 89 h 90"/>
                <a:gd name="T12" fmla="*/ 24 w 98"/>
                <a:gd name="T13" fmla="*/ 76 h 90"/>
                <a:gd name="T14" fmla="*/ 12 w 98"/>
                <a:gd name="T15" fmla="*/ 49 h 90"/>
                <a:gd name="T16" fmla="*/ 49 w 98"/>
                <a:gd name="T17" fmla="*/ 12 h 90"/>
                <a:gd name="T18" fmla="*/ 86 w 98"/>
                <a:gd name="T19" fmla="*/ 49 h 90"/>
                <a:gd name="T20" fmla="*/ 73 w 98"/>
                <a:gd name="T21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0">
                  <a:moveTo>
                    <a:pt x="73" y="7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89" y="81"/>
                    <a:pt x="98" y="66"/>
                    <a:pt x="98" y="49"/>
                  </a:cubicBezTo>
                  <a:cubicBezTo>
                    <a:pt x="98" y="22"/>
                    <a:pt x="76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66"/>
                    <a:pt x="9" y="80"/>
                    <a:pt x="21" y="8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17" y="70"/>
                    <a:pt x="12" y="60"/>
                    <a:pt x="12" y="49"/>
                  </a:cubicBezTo>
                  <a:cubicBezTo>
                    <a:pt x="12" y="29"/>
                    <a:pt x="29" y="12"/>
                    <a:pt x="49" y="12"/>
                  </a:cubicBezTo>
                  <a:cubicBezTo>
                    <a:pt x="69" y="12"/>
                    <a:pt x="86" y="29"/>
                    <a:pt x="86" y="49"/>
                  </a:cubicBezTo>
                  <a:cubicBezTo>
                    <a:pt x="86" y="60"/>
                    <a:pt x="81" y="70"/>
                    <a:pt x="7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7" name="组合 1486"/>
          <p:cNvGrpSpPr/>
          <p:nvPr/>
        </p:nvGrpSpPr>
        <p:grpSpPr>
          <a:xfrm>
            <a:off x="1217679" y="1859204"/>
            <a:ext cx="290607" cy="325107"/>
            <a:chOff x="5330826" y="2798763"/>
            <a:chExt cx="1390650" cy="1555750"/>
          </a:xfrm>
          <a:solidFill>
            <a:srgbClr val="304371"/>
          </a:solidFill>
        </p:grpSpPr>
        <p:sp>
          <p:nvSpPr>
            <p:cNvPr id="1488" name="Freeform 57"/>
            <p:cNvSpPr/>
            <p:nvPr/>
          </p:nvSpPr>
          <p:spPr bwMode="auto">
            <a:xfrm>
              <a:off x="5614988" y="2798763"/>
              <a:ext cx="1106488" cy="987425"/>
            </a:xfrm>
            <a:custGeom>
              <a:avLst/>
              <a:gdLst>
                <a:gd name="T0" fmla="*/ 376 w 376"/>
                <a:gd name="T1" fmla="*/ 0 h 336"/>
                <a:gd name="T2" fmla="*/ 213 w 376"/>
                <a:gd name="T3" fmla="*/ 37 h 336"/>
                <a:gd name="T4" fmla="*/ 202 w 376"/>
                <a:gd name="T5" fmla="*/ 99 h 336"/>
                <a:gd name="T6" fmla="*/ 202 w 376"/>
                <a:gd name="T7" fmla="*/ 40 h 336"/>
                <a:gd name="T8" fmla="*/ 112 w 376"/>
                <a:gd name="T9" fmla="*/ 94 h 336"/>
                <a:gd name="T10" fmla="*/ 111 w 376"/>
                <a:gd name="T11" fmla="*/ 159 h 336"/>
                <a:gd name="T12" fmla="*/ 102 w 376"/>
                <a:gd name="T13" fmla="*/ 101 h 336"/>
                <a:gd name="T14" fmla="*/ 15 w 376"/>
                <a:gd name="T15" fmla="*/ 321 h 336"/>
                <a:gd name="T16" fmla="*/ 291 w 376"/>
                <a:gd name="T17" fmla="*/ 67 h 336"/>
                <a:gd name="T18" fmla="*/ 13 w 376"/>
                <a:gd name="T19" fmla="*/ 332 h 336"/>
                <a:gd name="T20" fmla="*/ 289 w 376"/>
                <a:gd name="T21" fmla="*/ 223 h 336"/>
                <a:gd name="T22" fmla="*/ 189 w 376"/>
                <a:gd name="T23" fmla="*/ 204 h 336"/>
                <a:gd name="T24" fmla="*/ 295 w 376"/>
                <a:gd name="T25" fmla="*/ 214 h 336"/>
                <a:gd name="T26" fmla="*/ 344 w 376"/>
                <a:gd name="T27" fmla="*/ 131 h 336"/>
                <a:gd name="T28" fmla="*/ 255 w 376"/>
                <a:gd name="T29" fmla="*/ 141 h 336"/>
                <a:gd name="T30" fmla="*/ 348 w 376"/>
                <a:gd name="T31" fmla="*/ 119 h 336"/>
                <a:gd name="T32" fmla="*/ 376 w 376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336">
                  <a:moveTo>
                    <a:pt x="376" y="0"/>
                  </a:moveTo>
                  <a:cubicBezTo>
                    <a:pt x="313" y="5"/>
                    <a:pt x="258" y="16"/>
                    <a:pt x="213" y="37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70" y="53"/>
                    <a:pt x="137" y="70"/>
                    <a:pt x="112" y="94"/>
                  </a:cubicBezTo>
                  <a:cubicBezTo>
                    <a:pt x="111" y="159"/>
                    <a:pt x="111" y="159"/>
                    <a:pt x="111" y="159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0" y="171"/>
                    <a:pt x="8" y="276"/>
                    <a:pt x="15" y="321"/>
                  </a:cubicBezTo>
                  <a:cubicBezTo>
                    <a:pt x="75" y="236"/>
                    <a:pt x="191" y="121"/>
                    <a:pt x="291" y="67"/>
                  </a:cubicBezTo>
                  <a:cubicBezTo>
                    <a:pt x="291" y="67"/>
                    <a:pt x="125" y="188"/>
                    <a:pt x="13" y="332"/>
                  </a:cubicBezTo>
                  <a:cubicBezTo>
                    <a:pt x="150" y="336"/>
                    <a:pt x="236" y="286"/>
                    <a:pt x="289" y="223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317" y="189"/>
                    <a:pt x="335" y="154"/>
                    <a:pt x="344" y="13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2" y="64"/>
                    <a:pt x="376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9" name="Freeform 58"/>
            <p:cNvSpPr/>
            <p:nvPr/>
          </p:nvSpPr>
          <p:spPr bwMode="auto">
            <a:xfrm>
              <a:off x="5330826" y="3706813"/>
              <a:ext cx="422275" cy="547688"/>
            </a:xfrm>
            <a:custGeom>
              <a:avLst/>
              <a:gdLst>
                <a:gd name="T0" fmla="*/ 129 w 144"/>
                <a:gd name="T1" fmla="*/ 0 h 187"/>
                <a:gd name="T2" fmla="*/ 0 w 144"/>
                <a:gd name="T3" fmla="*/ 187 h 187"/>
                <a:gd name="T4" fmla="*/ 144 w 144"/>
                <a:gd name="T5" fmla="*/ 7 h 187"/>
                <a:gd name="T6" fmla="*/ 128 w 144"/>
                <a:gd name="T7" fmla="*/ 5 h 187"/>
                <a:gd name="T8" fmla="*/ 129 w 144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87">
                  <a:moveTo>
                    <a:pt x="129" y="0"/>
                  </a:moveTo>
                  <a:cubicBezTo>
                    <a:pt x="48" y="99"/>
                    <a:pt x="0" y="187"/>
                    <a:pt x="0" y="187"/>
                  </a:cubicBezTo>
                  <a:cubicBezTo>
                    <a:pt x="45" y="121"/>
                    <a:pt x="95" y="60"/>
                    <a:pt x="144" y="7"/>
                  </a:cubicBezTo>
                  <a:cubicBezTo>
                    <a:pt x="139" y="6"/>
                    <a:pt x="133" y="6"/>
                    <a:pt x="128" y="5"/>
                  </a:cubicBezTo>
                  <a:cubicBezTo>
                    <a:pt x="128" y="5"/>
                    <a:pt x="128" y="3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0" name="Freeform 59"/>
            <p:cNvSpPr/>
            <p:nvPr/>
          </p:nvSpPr>
          <p:spPr bwMode="auto">
            <a:xfrm>
              <a:off x="5330826" y="4143375"/>
              <a:ext cx="1271588" cy="211138"/>
            </a:xfrm>
            <a:custGeom>
              <a:avLst/>
              <a:gdLst>
                <a:gd name="T0" fmla="*/ 206 w 433"/>
                <a:gd name="T1" fmla="*/ 45 h 72"/>
                <a:gd name="T2" fmla="*/ 107 w 433"/>
                <a:gd name="T3" fmla="*/ 20 h 72"/>
                <a:gd name="T4" fmla="*/ 107 w 433"/>
                <a:gd name="T5" fmla="*/ 20 h 72"/>
                <a:gd name="T6" fmla="*/ 4 w 433"/>
                <a:gd name="T7" fmla="*/ 51 h 72"/>
                <a:gd name="T8" fmla="*/ 4 w 433"/>
                <a:gd name="T9" fmla="*/ 51 h 72"/>
                <a:gd name="T10" fmla="*/ 107 w 433"/>
                <a:gd name="T11" fmla="*/ 0 h 72"/>
                <a:gd name="T12" fmla="*/ 107 w 433"/>
                <a:gd name="T13" fmla="*/ 0 h 72"/>
                <a:gd name="T14" fmla="*/ 215 w 433"/>
                <a:gd name="T15" fmla="*/ 27 h 72"/>
                <a:gd name="T16" fmla="*/ 215 w 433"/>
                <a:gd name="T17" fmla="*/ 27 h 72"/>
                <a:gd name="T18" fmla="*/ 316 w 433"/>
                <a:gd name="T19" fmla="*/ 52 h 72"/>
                <a:gd name="T20" fmla="*/ 316 w 433"/>
                <a:gd name="T21" fmla="*/ 52 h 72"/>
                <a:gd name="T22" fmla="*/ 413 w 433"/>
                <a:gd name="T23" fmla="*/ 12 h 72"/>
                <a:gd name="T24" fmla="*/ 413 w 433"/>
                <a:gd name="T25" fmla="*/ 12 h 72"/>
                <a:gd name="T26" fmla="*/ 413 w 433"/>
                <a:gd name="T27" fmla="*/ 12 h 72"/>
                <a:gd name="T28" fmla="*/ 413 w 433"/>
                <a:gd name="T29" fmla="*/ 12 h 72"/>
                <a:gd name="T30" fmla="*/ 428 w 433"/>
                <a:gd name="T31" fmla="*/ 10 h 72"/>
                <a:gd name="T32" fmla="*/ 428 w 433"/>
                <a:gd name="T33" fmla="*/ 10 h 72"/>
                <a:gd name="T34" fmla="*/ 430 w 433"/>
                <a:gd name="T35" fmla="*/ 24 h 72"/>
                <a:gd name="T36" fmla="*/ 430 w 433"/>
                <a:gd name="T37" fmla="*/ 24 h 72"/>
                <a:gd name="T38" fmla="*/ 316 w 433"/>
                <a:gd name="T39" fmla="*/ 72 h 72"/>
                <a:gd name="T40" fmla="*/ 316 w 433"/>
                <a:gd name="T41" fmla="*/ 72 h 72"/>
                <a:gd name="T42" fmla="*/ 206 w 433"/>
                <a:gd name="T43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3" h="72">
                  <a:moveTo>
                    <a:pt x="206" y="45"/>
                  </a:moveTo>
                  <a:cubicBezTo>
                    <a:pt x="167" y="26"/>
                    <a:pt x="134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51" y="20"/>
                    <a:pt x="8" y="55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0" y="47"/>
                    <a:pt x="39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7" y="0"/>
                    <a:pt x="173" y="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55" y="46"/>
                    <a:pt x="289" y="52"/>
                    <a:pt x="316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80" y="52"/>
                    <a:pt x="410" y="16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7" y="8"/>
                    <a:pt x="423" y="7"/>
                    <a:pt x="428" y="10"/>
                  </a:cubicBezTo>
                  <a:cubicBezTo>
                    <a:pt x="428" y="10"/>
                    <a:pt x="428" y="10"/>
                    <a:pt x="428" y="10"/>
                  </a:cubicBezTo>
                  <a:cubicBezTo>
                    <a:pt x="432" y="14"/>
                    <a:pt x="433" y="20"/>
                    <a:pt x="430" y="24"/>
                  </a:cubicBezTo>
                  <a:cubicBezTo>
                    <a:pt x="430" y="24"/>
                    <a:pt x="430" y="24"/>
                    <a:pt x="430" y="24"/>
                  </a:cubicBezTo>
                  <a:cubicBezTo>
                    <a:pt x="429" y="26"/>
                    <a:pt x="393" y="72"/>
                    <a:pt x="316" y="72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286" y="72"/>
                    <a:pt x="249" y="65"/>
                    <a:pt x="20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1" name="组合 1490"/>
          <p:cNvGrpSpPr/>
          <p:nvPr/>
        </p:nvGrpSpPr>
        <p:grpSpPr>
          <a:xfrm>
            <a:off x="2128881" y="1840980"/>
            <a:ext cx="358612" cy="367903"/>
            <a:chOff x="7673976" y="2593975"/>
            <a:chExt cx="1716088" cy="1760538"/>
          </a:xfrm>
          <a:solidFill>
            <a:srgbClr val="304371"/>
          </a:solidFill>
        </p:grpSpPr>
        <p:sp>
          <p:nvSpPr>
            <p:cNvPr id="1492" name="Freeform 60"/>
            <p:cNvSpPr/>
            <p:nvPr/>
          </p:nvSpPr>
          <p:spPr bwMode="auto">
            <a:xfrm>
              <a:off x="7673976" y="2974975"/>
              <a:ext cx="1284288" cy="1379538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3" name="Freeform 61"/>
            <p:cNvSpPr>
              <a:spLocks noEditPoints="1"/>
            </p:cNvSpPr>
            <p:nvPr/>
          </p:nvSpPr>
          <p:spPr bwMode="auto">
            <a:xfrm>
              <a:off x="8540751" y="2593975"/>
              <a:ext cx="849313" cy="739775"/>
            </a:xfrm>
            <a:custGeom>
              <a:avLst/>
              <a:gdLst>
                <a:gd name="T0" fmla="*/ 143 w 289"/>
                <a:gd name="T1" fmla="*/ 1 h 252"/>
                <a:gd name="T2" fmla="*/ 0 w 289"/>
                <a:gd name="T3" fmla="*/ 111 h 252"/>
                <a:gd name="T4" fmla="*/ 73 w 289"/>
                <a:gd name="T5" fmla="*/ 203 h 252"/>
                <a:gd name="T6" fmla="*/ 47 w 289"/>
                <a:gd name="T7" fmla="*/ 252 h 252"/>
                <a:gd name="T8" fmla="*/ 121 w 289"/>
                <a:gd name="T9" fmla="*/ 216 h 252"/>
                <a:gd name="T10" fmla="*/ 146 w 289"/>
                <a:gd name="T11" fmla="*/ 217 h 252"/>
                <a:gd name="T12" fmla="*/ 288 w 289"/>
                <a:gd name="T13" fmla="*/ 107 h 252"/>
                <a:gd name="T14" fmla="*/ 143 w 289"/>
                <a:gd name="T15" fmla="*/ 1 h 252"/>
                <a:gd name="T16" fmla="*/ 73 w 289"/>
                <a:gd name="T17" fmla="*/ 131 h 252"/>
                <a:gd name="T18" fmla="*/ 55 w 289"/>
                <a:gd name="T19" fmla="*/ 113 h 252"/>
                <a:gd name="T20" fmla="*/ 73 w 289"/>
                <a:gd name="T21" fmla="*/ 95 h 252"/>
                <a:gd name="T22" fmla="*/ 91 w 289"/>
                <a:gd name="T23" fmla="*/ 113 h 252"/>
                <a:gd name="T24" fmla="*/ 73 w 289"/>
                <a:gd name="T25" fmla="*/ 131 h 252"/>
                <a:gd name="T26" fmla="*/ 144 w 289"/>
                <a:gd name="T27" fmla="*/ 131 h 252"/>
                <a:gd name="T28" fmla="*/ 126 w 289"/>
                <a:gd name="T29" fmla="*/ 113 h 252"/>
                <a:gd name="T30" fmla="*/ 144 w 289"/>
                <a:gd name="T31" fmla="*/ 95 h 252"/>
                <a:gd name="T32" fmla="*/ 162 w 289"/>
                <a:gd name="T33" fmla="*/ 113 h 252"/>
                <a:gd name="T34" fmla="*/ 144 w 289"/>
                <a:gd name="T35" fmla="*/ 131 h 252"/>
                <a:gd name="T36" fmla="*/ 216 w 289"/>
                <a:gd name="T37" fmla="*/ 131 h 252"/>
                <a:gd name="T38" fmla="*/ 198 w 289"/>
                <a:gd name="T39" fmla="*/ 113 h 252"/>
                <a:gd name="T40" fmla="*/ 216 w 289"/>
                <a:gd name="T41" fmla="*/ 95 h 252"/>
                <a:gd name="T42" fmla="*/ 233 w 289"/>
                <a:gd name="T43" fmla="*/ 113 h 252"/>
                <a:gd name="T44" fmla="*/ 216 w 289"/>
                <a:gd name="T45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252">
                  <a:moveTo>
                    <a:pt x="143" y="1"/>
                  </a:moveTo>
                  <a:cubicBezTo>
                    <a:pt x="63" y="2"/>
                    <a:pt x="0" y="51"/>
                    <a:pt x="0" y="111"/>
                  </a:cubicBezTo>
                  <a:cubicBezTo>
                    <a:pt x="1" y="151"/>
                    <a:pt x="30" y="185"/>
                    <a:pt x="73" y="203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9" y="217"/>
                    <a:pt x="137" y="218"/>
                    <a:pt x="146" y="217"/>
                  </a:cubicBezTo>
                  <a:cubicBezTo>
                    <a:pt x="225" y="216"/>
                    <a:pt x="289" y="167"/>
                    <a:pt x="288" y="107"/>
                  </a:cubicBezTo>
                  <a:cubicBezTo>
                    <a:pt x="287" y="47"/>
                    <a:pt x="222" y="0"/>
                    <a:pt x="143" y="1"/>
                  </a:cubicBezTo>
                  <a:close/>
                  <a:moveTo>
                    <a:pt x="73" y="131"/>
                  </a:moveTo>
                  <a:cubicBezTo>
                    <a:pt x="63" y="131"/>
                    <a:pt x="55" y="123"/>
                    <a:pt x="55" y="113"/>
                  </a:cubicBezTo>
                  <a:cubicBezTo>
                    <a:pt x="55" y="103"/>
                    <a:pt x="63" y="95"/>
                    <a:pt x="73" y="95"/>
                  </a:cubicBezTo>
                  <a:cubicBezTo>
                    <a:pt x="83" y="95"/>
                    <a:pt x="91" y="103"/>
                    <a:pt x="91" y="113"/>
                  </a:cubicBezTo>
                  <a:cubicBezTo>
                    <a:pt x="91" y="123"/>
                    <a:pt x="83" y="131"/>
                    <a:pt x="73" y="131"/>
                  </a:cubicBezTo>
                  <a:close/>
                  <a:moveTo>
                    <a:pt x="144" y="131"/>
                  </a:moveTo>
                  <a:cubicBezTo>
                    <a:pt x="134" y="131"/>
                    <a:pt x="126" y="123"/>
                    <a:pt x="126" y="113"/>
                  </a:cubicBezTo>
                  <a:cubicBezTo>
                    <a:pt x="126" y="103"/>
                    <a:pt x="134" y="95"/>
                    <a:pt x="144" y="95"/>
                  </a:cubicBezTo>
                  <a:cubicBezTo>
                    <a:pt x="154" y="95"/>
                    <a:pt x="162" y="103"/>
                    <a:pt x="162" y="113"/>
                  </a:cubicBezTo>
                  <a:cubicBezTo>
                    <a:pt x="162" y="123"/>
                    <a:pt x="154" y="131"/>
                    <a:pt x="144" y="131"/>
                  </a:cubicBezTo>
                  <a:close/>
                  <a:moveTo>
                    <a:pt x="216" y="131"/>
                  </a:moveTo>
                  <a:cubicBezTo>
                    <a:pt x="206" y="131"/>
                    <a:pt x="198" y="123"/>
                    <a:pt x="198" y="113"/>
                  </a:cubicBezTo>
                  <a:cubicBezTo>
                    <a:pt x="198" y="103"/>
                    <a:pt x="206" y="95"/>
                    <a:pt x="216" y="95"/>
                  </a:cubicBezTo>
                  <a:cubicBezTo>
                    <a:pt x="225" y="95"/>
                    <a:pt x="233" y="103"/>
                    <a:pt x="233" y="113"/>
                  </a:cubicBezTo>
                  <a:cubicBezTo>
                    <a:pt x="233" y="123"/>
                    <a:pt x="225" y="131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4" name="组合 1493"/>
          <p:cNvGrpSpPr/>
          <p:nvPr/>
        </p:nvGrpSpPr>
        <p:grpSpPr>
          <a:xfrm>
            <a:off x="3033257" y="1867828"/>
            <a:ext cx="348992" cy="307856"/>
            <a:chOff x="10213976" y="2881313"/>
            <a:chExt cx="1670050" cy="1473200"/>
          </a:xfrm>
          <a:solidFill>
            <a:srgbClr val="304371"/>
          </a:solidFill>
        </p:grpSpPr>
        <p:sp>
          <p:nvSpPr>
            <p:cNvPr id="1495" name="Freeform 62"/>
            <p:cNvSpPr/>
            <p:nvPr/>
          </p:nvSpPr>
          <p:spPr bwMode="auto">
            <a:xfrm>
              <a:off x="10477501" y="2881313"/>
              <a:ext cx="1406525" cy="1335088"/>
            </a:xfrm>
            <a:custGeom>
              <a:avLst/>
              <a:gdLst>
                <a:gd name="T0" fmla="*/ 412 w 478"/>
                <a:gd name="T1" fmla="*/ 96 h 455"/>
                <a:gd name="T2" fmla="*/ 118 w 478"/>
                <a:gd name="T3" fmla="*/ 12 h 455"/>
                <a:gd name="T4" fmla="*/ 22 w 478"/>
                <a:gd name="T5" fmla="*/ 63 h 455"/>
                <a:gd name="T6" fmla="*/ 0 w 478"/>
                <a:gd name="T7" fmla="*/ 138 h 455"/>
                <a:gd name="T8" fmla="*/ 26 w 478"/>
                <a:gd name="T9" fmla="*/ 138 h 455"/>
                <a:gd name="T10" fmla="*/ 45 w 478"/>
                <a:gd name="T11" fmla="*/ 70 h 455"/>
                <a:gd name="T12" fmla="*/ 111 w 478"/>
                <a:gd name="T13" fmla="*/ 36 h 455"/>
                <a:gd name="T14" fmla="*/ 405 w 478"/>
                <a:gd name="T15" fmla="*/ 120 h 455"/>
                <a:gd name="T16" fmla="*/ 443 w 478"/>
                <a:gd name="T17" fmla="*/ 184 h 455"/>
                <a:gd name="T18" fmla="*/ 381 w 478"/>
                <a:gd name="T19" fmla="*/ 398 h 455"/>
                <a:gd name="T20" fmla="*/ 354 w 478"/>
                <a:gd name="T21" fmla="*/ 429 h 455"/>
                <a:gd name="T22" fmla="*/ 354 w 478"/>
                <a:gd name="T23" fmla="*/ 455 h 455"/>
                <a:gd name="T24" fmla="*/ 405 w 478"/>
                <a:gd name="T25" fmla="*/ 405 h 455"/>
                <a:gd name="T26" fmla="*/ 466 w 478"/>
                <a:gd name="T27" fmla="*/ 190 h 455"/>
                <a:gd name="T28" fmla="*/ 412 w 478"/>
                <a:gd name="T29" fmla="*/ 9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8" h="455">
                  <a:moveTo>
                    <a:pt x="412" y="96"/>
                  </a:moveTo>
                  <a:cubicBezTo>
                    <a:pt x="118" y="12"/>
                    <a:pt x="118" y="12"/>
                    <a:pt x="118" y="12"/>
                  </a:cubicBezTo>
                  <a:cubicBezTo>
                    <a:pt x="77" y="0"/>
                    <a:pt x="33" y="23"/>
                    <a:pt x="22" y="63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53" y="43"/>
                    <a:pt x="82" y="27"/>
                    <a:pt x="111" y="36"/>
                  </a:cubicBezTo>
                  <a:cubicBezTo>
                    <a:pt x="405" y="120"/>
                    <a:pt x="405" y="120"/>
                    <a:pt x="405" y="120"/>
                  </a:cubicBezTo>
                  <a:cubicBezTo>
                    <a:pt x="434" y="128"/>
                    <a:pt x="450" y="157"/>
                    <a:pt x="443" y="184"/>
                  </a:cubicBezTo>
                  <a:cubicBezTo>
                    <a:pt x="381" y="398"/>
                    <a:pt x="381" y="398"/>
                    <a:pt x="381" y="398"/>
                  </a:cubicBezTo>
                  <a:cubicBezTo>
                    <a:pt x="377" y="412"/>
                    <a:pt x="367" y="423"/>
                    <a:pt x="354" y="429"/>
                  </a:cubicBezTo>
                  <a:cubicBezTo>
                    <a:pt x="354" y="455"/>
                    <a:pt x="354" y="455"/>
                    <a:pt x="354" y="455"/>
                  </a:cubicBezTo>
                  <a:cubicBezTo>
                    <a:pt x="378" y="448"/>
                    <a:pt x="398" y="430"/>
                    <a:pt x="405" y="405"/>
                  </a:cubicBezTo>
                  <a:cubicBezTo>
                    <a:pt x="466" y="190"/>
                    <a:pt x="466" y="190"/>
                    <a:pt x="466" y="190"/>
                  </a:cubicBezTo>
                  <a:cubicBezTo>
                    <a:pt x="478" y="150"/>
                    <a:pt x="453" y="108"/>
                    <a:pt x="41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" name="Freeform 63"/>
            <p:cNvSpPr/>
            <p:nvPr/>
          </p:nvSpPr>
          <p:spPr bwMode="auto">
            <a:xfrm>
              <a:off x="10583863" y="3005138"/>
              <a:ext cx="1173163" cy="1093788"/>
            </a:xfrm>
            <a:custGeom>
              <a:avLst/>
              <a:gdLst>
                <a:gd name="T0" fmla="*/ 388 w 399"/>
                <a:gd name="T1" fmla="*/ 104 h 373"/>
                <a:gd name="T2" fmla="*/ 350 w 399"/>
                <a:gd name="T3" fmla="*/ 80 h 373"/>
                <a:gd name="T4" fmla="*/ 267 w 399"/>
                <a:gd name="T5" fmla="*/ 56 h 373"/>
                <a:gd name="T6" fmla="*/ 173 w 399"/>
                <a:gd name="T7" fmla="*/ 29 h 373"/>
                <a:gd name="T8" fmla="*/ 90 w 399"/>
                <a:gd name="T9" fmla="*/ 6 h 373"/>
                <a:gd name="T10" fmla="*/ 45 w 399"/>
                <a:gd name="T11" fmla="*/ 6 h 373"/>
                <a:gd name="T12" fmla="*/ 14 w 399"/>
                <a:gd name="T13" fmla="*/ 46 h 373"/>
                <a:gd name="T14" fmla="*/ 0 w 399"/>
                <a:gd name="T15" fmla="*/ 96 h 373"/>
                <a:gd name="T16" fmla="*/ 12 w 399"/>
                <a:gd name="T17" fmla="*/ 96 h 373"/>
                <a:gd name="T18" fmla="*/ 26 w 399"/>
                <a:gd name="T19" fmla="*/ 50 h 373"/>
                <a:gd name="T20" fmla="*/ 50 w 399"/>
                <a:gd name="T21" fmla="*/ 17 h 373"/>
                <a:gd name="T22" fmla="*/ 87 w 399"/>
                <a:gd name="T23" fmla="*/ 17 h 373"/>
                <a:gd name="T24" fmla="*/ 169 w 399"/>
                <a:gd name="T25" fmla="*/ 41 h 373"/>
                <a:gd name="T26" fmla="*/ 264 w 399"/>
                <a:gd name="T27" fmla="*/ 68 h 373"/>
                <a:gd name="T28" fmla="*/ 347 w 399"/>
                <a:gd name="T29" fmla="*/ 92 h 373"/>
                <a:gd name="T30" fmla="*/ 378 w 399"/>
                <a:gd name="T31" fmla="*/ 111 h 373"/>
                <a:gd name="T32" fmla="*/ 381 w 399"/>
                <a:gd name="T33" fmla="*/ 152 h 373"/>
                <a:gd name="T34" fmla="*/ 329 w 399"/>
                <a:gd name="T35" fmla="*/ 335 h 373"/>
                <a:gd name="T36" fmla="*/ 318 w 399"/>
                <a:gd name="T37" fmla="*/ 356 h 373"/>
                <a:gd name="T38" fmla="*/ 318 w 399"/>
                <a:gd name="T39" fmla="*/ 373 h 373"/>
                <a:gd name="T40" fmla="*/ 341 w 399"/>
                <a:gd name="T41" fmla="*/ 338 h 373"/>
                <a:gd name="T42" fmla="*/ 393 w 399"/>
                <a:gd name="T43" fmla="*/ 155 h 373"/>
                <a:gd name="T44" fmla="*/ 388 w 399"/>
                <a:gd name="T45" fmla="*/ 10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373">
                  <a:moveTo>
                    <a:pt x="388" y="104"/>
                  </a:moveTo>
                  <a:cubicBezTo>
                    <a:pt x="380" y="92"/>
                    <a:pt x="366" y="85"/>
                    <a:pt x="350" y="80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74" y="1"/>
                    <a:pt x="59" y="0"/>
                    <a:pt x="45" y="6"/>
                  </a:cubicBezTo>
                  <a:cubicBezTo>
                    <a:pt x="31" y="12"/>
                    <a:pt x="20" y="25"/>
                    <a:pt x="14" y="4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1" y="30"/>
                    <a:pt x="40" y="21"/>
                    <a:pt x="50" y="17"/>
                  </a:cubicBezTo>
                  <a:cubicBezTo>
                    <a:pt x="60" y="13"/>
                    <a:pt x="72" y="13"/>
                    <a:pt x="87" y="17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264" y="68"/>
                    <a:pt x="264" y="68"/>
                    <a:pt x="264" y="68"/>
                  </a:cubicBezTo>
                  <a:cubicBezTo>
                    <a:pt x="347" y="92"/>
                    <a:pt x="347" y="92"/>
                    <a:pt x="347" y="92"/>
                  </a:cubicBezTo>
                  <a:cubicBezTo>
                    <a:pt x="361" y="96"/>
                    <a:pt x="372" y="102"/>
                    <a:pt x="378" y="111"/>
                  </a:cubicBezTo>
                  <a:cubicBezTo>
                    <a:pt x="384" y="120"/>
                    <a:pt x="387" y="132"/>
                    <a:pt x="381" y="152"/>
                  </a:cubicBezTo>
                  <a:cubicBezTo>
                    <a:pt x="329" y="335"/>
                    <a:pt x="329" y="335"/>
                    <a:pt x="329" y="335"/>
                  </a:cubicBezTo>
                  <a:cubicBezTo>
                    <a:pt x="326" y="344"/>
                    <a:pt x="322" y="351"/>
                    <a:pt x="318" y="356"/>
                  </a:cubicBezTo>
                  <a:cubicBezTo>
                    <a:pt x="318" y="373"/>
                    <a:pt x="318" y="373"/>
                    <a:pt x="318" y="373"/>
                  </a:cubicBezTo>
                  <a:cubicBezTo>
                    <a:pt x="328" y="366"/>
                    <a:pt x="336" y="354"/>
                    <a:pt x="341" y="338"/>
                  </a:cubicBezTo>
                  <a:cubicBezTo>
                    <a:pt x="393" y="155"/>
                    <a:pt x="393" y="155"/>
                    <a:pt x="393" y="155"/>
                  </a:cubicBezTo>
                  <a:cubicBezTo>
                    <a:pt x="399" y="134"/>
                    <a:pt x="397" y="116"/>
                    <a:pt x="38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" name="Freeform 64"/>
            <p:cNvSpPr>
              <a:spLocks noEditPoints="1"/>
            </p:cNvSpPr>
            <p:nvPr/>
          </p:nvSpPr>
          <p:spPr bwMode="auto">
            <a:xfrm>
              <a:off x="10213976" y="3257550"/>
              <a:ext cx="1357313" cy="1096963"/>
            </a:xfrm>
            <a:custGeom>
              <a:avLst/>
              <a:gdLst>
                <a:gd name="T0" fmla="*/ 78 w 462"/>
                <a:gd name="T1" fmla="*/ 374 h 374"/>
                <a:gd name="T2" fmla="*/ 0 w 462"/>
                <a:gd name="T3" fmla="*/ 299 h 374"/>
                <a:gd name="T4" fmla="*/ 0 w 462"/>
                <a:gd name="T5" fmla="*/ 299 h 374"/>
                <a:gd name="T6" fmla="*/ 0 w 462"/>
                <a:gd name="T7" fmla="*/ 75 h 374"/>
                <a:gd name="T8" fmla="*/ 78 w 462"/>
                <a:gd name="T9" fmla="*/ 0 h 374"/>
                <a:gd name="T10" fmla="*/ 78 w 462"/>
                <a:gd name="T11" fmla="*/ 0 h 374"/>
                <a:gd name="T12" fmla="*/ 384 w 462"/>
                <a:gd name="T13" fmla="*/ 0 h 374"/>
                <a:gd name="T14" fmla="*/ 462 w 462"/>
                <a:gd name="T15" fmla="*/ 75 h 374"/>
                <a:gd name="T16" fmla="*/ 462 w 462"/>
                <a:gd name="T17" fmla="*/ 75 h 374"/>
                <a:gd name="T18" fmla="*/ 462 w 462"/>
                <a:gd name="T19" fmla="*/ 299 h 374"/>
                <a:gd name="T20" fmla="*/ 384 w 462"/>
                <a:gd name="T21" fmla="*/ 374 h 374"/>
                <a:gd name="T22" fmla="*/ 384 w 462"/>
                <a:gd name="T23" fmla="*/ 374 h 374"/>
                <a:gd name="T24" fmla="*/ 78 w 462"/>
                <a:gd name="T25" fmla="*/ 374 h 374"/>
                <a:gd name="T26" fmla="*/ 24 w 462"/>
                <a:gd name="T27" fmla="*/ 75 h 374"/>
                <a:gd name="T28" fmla="*/ 24 w 462"/>
                <a:gd name="T29" fmla="*/ 299 h 374"/>
                <a:gd name="T30" fmla="*/ 78 w 462"/>
                <a:gd name="T31" fmla="*/ 349 h 374"/>
                <a:gd name="T32" fmla="*/ 78 w 462"/>
                <a:gd name="T33" fmla="*/ 349 h 374"/>
                <a:gd name="T34" fmla="*/ 384 w 462"/>
                <a:gd name="T35" fmla="*/ 349 h 374"/>
                <a:gd name="T36" fmla="*/ 438 w 462"/>
                <a:gd name="T37" fmla="*/ 299 h 374"/>
                <a:gd name="T38" fmla="*/ 438 w 462"/>
                <a:gd name="T39" fmla="*/ 299 h 374"/>
                <a:gd name="T40" fmla="*/ 438 w 462"/>
                <a:gd name="T41" fmla="*/ 75 h 374"/>
                <a:gd name="T42" fmla="*/ 384 w 462"/>
                <a:gd name="T43" fmla="*/ 25 h 374"/>
                <a:gd name="T44" fmla="*/ 384 w 462"/>
                <a:gd name="T45" fmla="*/ 25 h 374"/>
                <a:gd name="T46" fmla="*/ 78 w 462"/>
                <a:gd name="T47" fmla="*/ 25 h 374"/>
                <a:gd name="T48" fmla="*/ 24 w 462"/>
                <a:gd name="T49" fmla="*/ 7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2" h="374">
                  <a:moveTo>
                    <a:pt x="78" y="374"/>
                  </a:moveTo>
                  <a:cubicBezTo>
                    <a:pt x="35" y="374"/>
                    <a:pt x="0" y="341"/>
                    <a:pt x="0" y="29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35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427" y="0"/>
                    <a:pt x="462" y="33"/>
                    <a:pt x="462" y="75"/>
                  </a:cubicBezTo>
                  <a:cubicBezTo>
                    <a:pt x="462" y="75"/>
                    <a:pt x="462" y="75"/>
                    <a:pt x="462" y="75"/>
                  </a:cubicBezTo>
                  <a:cubicBezTo>
                    <a:pt x="462" y="299"/>
                    <a:pt x="462" y="299"/>
                    <a:pt x="462" y="299"/>
                  </a:cubicBezTo>
                  <a:cubicBezTo>
                    <a:pt x="462" y="341"/>
                    <a:pt x="427" y="374"/>
                    <a:pt x="384" y="374"/>
                  </a:cubicBezTo>
                  <a:cubicBezTo>
                    <a:pt x="384" y="374"/>
                    <a:pt x="384" y="374"/>
                    <a:pt x="384" y="374"/>
                  </a:cubicBezTo>
                  <a:cubicBezTo>
                    <a:pt x="78" y="374"/>
                    <a:pt x="78" y="374"/>
                    <a:pt x="78" y="374"/>
                  </a:cubicBezTo>
                  <a:close/>
                  <a:moveTo>
                    <a:pt x="24" y="75"/>
                  </a:moveTo>
                  <a:cubicBezTo>
                    <a:pt x="24" y="299"/>
                    <a:pt x="24" y="299"/>
                    <a:pt x="24" y="299"/>
                  </a:cubicBezTo>
                  <a:cubicBezTo>
                    <a:pt x="24" y="326"/>
                    <a:pt x="48" y="349"/>
                    <a:pt x="78" y="349"/>
                  </a:cubicBezTo>
                  <a:cubicBezTo>
                    <a:pt x="78" y="349"/>
                    <a:pt x="78" y="349"/>
                    <a:pt x="78" y="349"/>
                  </a:cubicBezTo>
                  <a:cubicBezTo>
                    <a:pt x="384" y="349"/>
                    <a:pt x="384" y="349"/>
                    <a:pt x="384" y="349"/>
                  </a:cubicBezTo>
                  <a:cubicBezTo>
                    <a:pt x="414" y="349"/>
                    <a:pt x="437" y="326"/>
                    <a:pt x="438" y="299"/>
                  </a:cubicBezTo>
                  <a:cubicBezTo>
                    <a:pt x="438" y="299"/>
                    <a:pt x="438" y="299"/>
                    <a:pt x="438" y="299"/>
                  </a:cubicBezTo>
                  <a:cubicBezTo>
                    <a:pt x="438" y="75"/>
                    <a:pt x="438" y="75"/>
                    <a:pt x="438" y="75"/>
                  </a:cubicBezTo>
                  <a:cubicBezTo>
                    <a:pt x="437" y="48"/>
                    <a:pt x="414" y="25"/>
                    <a:pt x="384" y="25"/>
                  </a:cubicBezTo>
                  <a:cubicBezTo>
                    <a:pt x="384" y="25"/>
                    <a:pt x="384" y="25"/>
                    <a:pt x="384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48" y="25"/>
                    <a:pt x="24" y="48"/>
                    <a:pt x="2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" name="Freeform 65"/>
            <p:cNvSpPr/>
            <p:nvPr/>
          </p:nvSpPr>
          <p:spPr bwMode="auto">
            <a:xfrm>
              <a:off x="10313988" y="3351213"/>
              <a:ext cx="1157288" cy="912813"/>
            </a:xfrm>
            <a:custGeom>
              <a:avLst/>
              <a:gdLst>
                <a:gd name="T0" fmla="*/ 246 w 394"/>
                <a:gd name="T1" fmla="*/ 311 h 311"/>
                <a:gd name="T2" fmla="*/ 148 w 394"/>
                <a:gd name="T3" fmla="*/ 311 h 311"/>
                <a:gd name="T4" fmla="*/ 62 w 394"/>
                <a:gd name="T5" fmla="*/ 311 h 311"/>
                <a:gd name="T6" fmla="*/ 18 w 394"/>
                <a:gd name="T7" fmla="*/ 297 h 311"/>
                <a:gd name="T8" fmla="*/ 18 w 394"/>
                <a:gd name="T9" fmla="*/ 297 h 311"/>
                <a:gd name="T10" fmla="*/ 0 w 394"/>
                <a:gd name="T11" fmla="*/ 251 h 311"/>
                <a:gd name="T12" fmla="*/ 0 w 394"/>
                <a:gd name="T13" fmla="*/ 251 h 311"/>
                <a:gd name="T14" fmla="*/ 0 w 394"/>
                <a:gd name="T15" fmla="*/ 60 h 311"/>
                <a:gd name="T16" fmla="*/ 18 w 394"/>
                <a:gd name="T17" fmla="*/ 12 h 311"/>
                <a:gd name="T18" fmla="*/ 18 w 394"/>
                <a:gd name="T19" fmla="*/ 12 h 311"/>
                <a:gd name="T20" fmla="*/ 62 w 394"/>
                <a:gd name="T21" fmla="*/ 0 h 311"/>
                <a:gd name="T22" fmla="*/ 62 w 394"/>
                <a:gd name="T23" fmla="*/ 0 h 311"/>
                <a:gd name="T24" fmla="*/ 148 w 394"/>
                <a:gd name="T25" fmla="*/ 0 h 311"/>
                <a:gd name="T26" fmla="*/ 246 w 394"/>
                <a:gd name="T27" fmla="*/ 0 h 311"/>
                <a:gd name="T28" fmla="*/ 332 w 394"/>
                <a:gd name="T29" fmla="*/ 0 h 311"/>
                <a:gd name="T30" fmla="*/ 332 w 394"/>
                <a:gd name="T31" fmla="*/ 6 h 311"/>
                <a:gd name="T32" fmla="*/ 332 w 394"/>
                <a:gd name="T33" fmla="*/ 12 h 311"/>
                <a:gd name="T34" fmla="*/ 246 w 394"/>
                <a:gd name="T35" fmla="*/ 12 h 311"/>
                <a:gd name="T36" fmla="*/ 148 w 394"/>
                <a:gd name="T37" fmla="*/ 12 h 311"/>
                <a:gd name="T38" fmla="*/ 62 w 394"/>
                <a:gd name="T39" fmla="*/ 12 h 311"/>
                <a:gd name="T40" fmla="*/ 26 w 394"/>
                <a:gd name="T41" fmla="*/ 22 h 311"/>
                <a:gd name="T42" fmla="*/ 26 w 394"/>
                <a:gd name="T43" fmla="*/ 22 h 311"/>
                <a:gd name="T44" fmla="*/ 12 w 394"/>
                <a:gd name="T45" fmla="*/ 60 h 311"/>
                <a:gd name="T46" fmla="*/ 12 w 394"/>
                <a:gd name="T47" fmla="*/ 60 h 311"/>
                <a:gd name="T48" fmla="*/ 12 w 394"/>
                <a:gd name="T49" fmla="*/ 251 h 311"/>
                <a:gd name="T50" fmla="*/ 26 w 394"/>
                <a:gd name="T51" fmla="*/ 288 h 311"/>
                <a:gd name="T52" fmla="*/ 26 w 394"/>
                <a:gd name="T53" fmla="*/ 288 h 311"/>
                <a:gd name="T54" fmla="*/ 62 w 394"/>
                <a:gd name="T55" fmla="*/ 298 h 311"/>
                <a:gd name="T56" fmla="*/ 62 w 394"/>
                <a:gd name="T57" fmla="*/ 298 h 311"/>
                <a:gd name="T58" fmla="*/ 148 w 394"/>
                <a:gd name="T59" fmla="*/ 298 h 311"/>
                <a:gd name="T60" fmla="*/ 246 w 394"/>
                <a:gd name="T61" fmla="*/ 298 h 311"/>
                <a:gd name="T62" fmla="*/ 332 w 394"/>
                <a:gd name="T63" fmla="*/ 298 h 311"/>
                <a:gd name="T64" fmla="*/ 368 w 394"/>
                <a:gd name="T65" fmla="*/ 288 h 311"/>
                <a:gd name="T66" fmla="*/ 368 w 394"/>
                <a:gd name="T67" fmla="*/ 288 h 311"/>
                <a:gd name="T68" fmla="*/ 382 w 394"/>
                <a:gd name="T69" fmla="*/ 251 h 311"/>
                <a:gd name="T70" fmla="*/ 382 w 394"/>
                <a:gd name="T71" fmla="*/ 251 h 311"/>
                <a:gd name="T72" fmla="*/ 382 w 394"/>
                <a:gd name="T73" fmla="*/ 60 h 311"/>
                <a:gd name="T74" fmla="*/ 368 w 394"/>
                <a:gd name="T75" fmla="*/ 22 h 311"/>
                <a:gd name="T76" fmla="*/ 368 w 394"/>
                <a:gd name="T77" fmla="*/ 22 h 311"/>
                <a:gd name="T78" fmla="*/ 332 w 394"/>
                <a:gd name="T79" fmla="*/ 12 h 311"/>
                <a:gd name="T80" fmla="*/ 332 w 394"/>
                <a:gd name="T81" fmla="*/ 12 h 311"/>
                <a:gd name="T82" fmla="*/ 332 w 394"/>
                <a:gd name="T83" fmla="*/ 6 h 311"/>
                <a:gd name="T84" fmla="*/ 332 w 394"/>
                <a:gd name="T85" fmla="*/ 0 h 311"/>
                <a:gd name="T86" fmla="*/ 376 w 394"/>
                <a:gd name="T87" fmla="*/ 12 h 311"/>
                <a:gd name="T88" fmla="*/ 376 w 394"/>
                <a:gd name="T89" fmla="*/ 12 h 311"/>
                <a:gd name="T90" fmla="*/ 394 w 394"/>
                <a:gd name="T91" fmla="*/ 60 h 311"/>
                <a:gd name="T92" fmla="*/ 394 w 394"/>
                <a:gd name="T93" fmla="*/ 60 h 311"/>
                <a:gd name="T94" fmla="*/ 394 w 394"/>
                <a:gd name="T95" fmla="*/ 251 h 311"/>
                <a:gd name="T96" fmla="*/ 376 w 394"/>
                <a:gd name="T97" fmla="*/ 297 h 311"/>
                <a:gd name="T98" fmla="*/ 376 w 394"/>
                <a:gd name="T99" fmla="*/ 297 h 311"/>
                <a:gd name="T100" fmla="*/ 332 w 394"/>
                <a:gd name="T101" fmla="*/ 311 h 311"/>
                <a:gd name="T102" fmla="*/ 332 w 394"/>
                <a:gd name="T103" fmla="*/ 311 h 311"/>
                <a:gd name="T104" fmla="*/ 246 w 394"/>
                <a:gd name="T10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4" h="311">
                  <a:moveTo>
                    <a:pt x="246" y="311"/>
                  </a:moveTo>
                  <a:cubicBezTo>
                    <a:pt x="148" y="311"/>
                    <a:pt x="148" y="311"/>
                    <a:pt x="148" y="311"/>
                  </a:cubicBezTo>
                  <a:cubicBezTo>
                    <a:pt x="62" y="311"/>
                    <a:pt x="62" y="311"/>
                    <a:pt x="62" y="311"/>
                  </a:cubicBezTo>
                  <a:cubicBezTo>
                    <a:pt x="45" y="311"/>
                    <a:pt x="30" y="307"/>
                    <a:pt x="18" y="297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6" y="288"/>
                    <a:pt x="0" y="272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8"/>
                    <a:pt x="6" y="2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30" y="3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12"/>
                    <a:pt x="332" y="12"/>
                    <a:pt x="332" y="12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7" y="12"/>
                    <a:pt x="34" y="15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8" y="29"/>
                    <a:pt x="12" y="4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251"/>
                    <a:pt x="12" y="251"/>
                    <a:pt x="12" y="251"/>
                  </a:cubicBezTo>
                  <a:cubicBezTo>
                    <a:pt x="12" y="270"/>
                    <a:pt x="18" y="281"/>
                    <a:pt x="26" y="288"/>
                  </a:cubicBezTo>
                  <a:cubicBezTo>
                    <a:pt x="26" y="288"/>
                    <a:pt x="26" y="288"/>
                    <a:pt x="26" y="288"/>
                  </a:cubicBezTo>
                  <a:cubicBezTo>
                    <a:pt x="35" y="295"/>
                    <a:pt x="47" y="298"/>
                    <a:pt x="62" y="298"/>
                  </a:cubicBezTo>
                  <a:cubicBezTo>
                    <a:pt x="62" y="298"/>
                    <a:pt x="62" y="298"/>
                    <a:pt x="62" y="298"/>
                  </a:cubicBezTo>
                  <a:cubicBezTo>
                    <a:pt x="148" y="298"/>
                    <a:pt x="148" y="298"/>
                    <a:pt x="148" y="298"/>
                  </a:cubicBezTo>
                  <a:cubicBezTo>
                    <a:pt x="246" y="298"/>
                    <a:pt x="246" y="298"/>
                    <a:pt x="246" y="298"/>
                  </a:cubicBezTo>
                  <a:cubicBezTo>
                    <a:pt x="332" y="298"/>
                    <a:pt x="332" y="298"/>
                    <a:pt x="332" y="298"/>
                  </a:cubicBezTo>
                  <a:cubicBezTo>
                    <a:pt x="347" y="298"/>
                    <a:pt x="359" y="295"/>
                    <a:pt x="368" y="288"/>
                  </a:cubicBezTo>
                  <a:cubicBezTo>
                    <a:pt x="368" y="288"/>
                    <a:pt x="368" y="288"/>
                    <a:pt x="368" y="288"/>
                  </a:cubicBezTo>
                  <a:cubicBezTo>
                    <a:pt x="376" y="281"/>
                    <a:pt x="382" y="270"/>
                    <a:pt x="382" y="251"/>
                  </a:cubicBezTo>
                  <a:cubicBezTo>
                    <a:pt x="382" y="251"/>
                    <a:pt x="382" y="251"/>
                    <a:pt x="382" y="251"/>
                  </a:cubicBezTo>
                  <a:cubicBezTo>
                    <a:pt x="382" y="60"/>
                    <a:pt x="382" y="60"/>
                    <a:pt x="382" y="60"/>
                  </a:cubicBezTo>
                  <a:cubicBezTo>
                    <a:pt x="382" y="40"/>
                    <a:pt x="376" y="29"/>
                    <a:pt x="368" y="22"/>
                  </a:cubicBezTo>
                  <a:cubicBezTo>
                    <a:pt x="368" y="22"/>
                    <a:pt x="368" y="22"/>
                    <a:pt x="368" y="22"/>
                  </a:cubicBezTo>
                  <a:cubicBezTo>
                    <a:pt x="359" y="15"/>
                    <a:pt x="347" y="12"/>
                    <a:pt x="332" y="12"/>
                  </a:cubicBezTo>
                  <a:cubicBezTo>
                    <a:pt x="332" y="12"/>
                    <a:pt x="332" y="12"/>
                    <a:pt x="332" y="12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8" y="0"/>
                    <a:pt x="364" y="3"/>
                    <a:pt x="376" y="12"/>
                  </a:cubicBezTo>
                  <a:cubicBezTo>
                    <a:pt x="376" y="12"/>
                    <a:pt x="376" y="12"/>
                    <a:pt x="376" y="12"/>
                  </a:cubicBezTo>
                  <a:cubicBezTo>
                    <a:pt x="387" y="22"/>
                    <a:pt x="394" y="38"/>
                    <a:pt x="394" y="60"/>
                  </a:cubicBezTo>
                  <a:cubicBezTo>
                    <a:pt x="394" y="60"/>
                    <a:pt x="394" y="60"/>
                    <a:pt x="394" y="60"/>
                  </a:cubicBezTo>
                  <a:cubicBezTo>
                    <a:pt x="394" y="251"/>
                    <a:pt x="394" y="251"/>
                    <a:pt x="394" y="251"/>
                  </a:cubicBezTo>
                  <a:cubicBezTo>
                    <a:pt x="394" y="272"/>
                    <a:pt x="387" y="288"/>
                    <a:pt x="376" y="297"/>
                  </a:cubicBezTo>
                  <a:cubicBezTo>
                    <a:pt x="376" y="297"/>
                    <a:pt x="376" y="297"/>
                    <a:pt x="376" y="297"/>
                  </a:cubicBezTo>
                  <a:cubicBezTo>
                    <a:pt x="364" y="307"/>
                    <a:pt x="348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246" y="311"/>
                    <a:pt x="246" y="311"/>
                    <a:pt x="246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9" name="Freeform 66"/>
            <p:cNvSpPr/>
            <p:nvPr/>
          </p:nvSpPr>
          <p:spPr bwMode="auto">
            <a:xfrm>
              <a:off x="10363201" y="3548063"/>
              <a:ext cx="1058863" cy="660400"/>
            </a:xfrm>
            <a:custGeom>
              <a:avLst/>
              <a:gdLst>
                <a:gd name="T0" fmla="*/ 305 w 360"/>
                <a:gd name="T1" fmla="*/ 0 h 225"/>
                <a:gd name="T2" fmla="*/ 284 w 360"/>
                <a:gd name="T3" fmla="*/ 15 h 225"/>
                <a:gd name="T4" fmla="*/ 215 w 360"/>
                <a:gd name="T5" fmla="*/ 84 h 225"/>
                <a:gd name="T6" fmla="*/ 286 w 360"/>
                <a:gd name="T7" fmla="*/ 149 h 225"/>
                <a:gd name="T8" fmla="*/ 286 w 360"/>
                <a:gd name="T9" fmla="*/ 161 h 225"/>
                <a:gd name="T10" fmla="*/ 280 w 360"/>
                <a:gd name="T11" fmla="*/ 164 h 225"/>
                <a:gd name="T12" fmla="*/ 275 w 360"/>
                <a:gd name="T13" fmla="*/ 162 h 225"/>
                <a:gd name="T14" fmla="*/ 166 w 360"/>
                <a:gd name="T15" fmla="*/ 62 h 225"/>
                <a:gd name="T16" fmla="*/ 128 w 360"/>
                <a:gd name="T17" fmla="*/ 41 h 225"/>
                <a:gd name="T18" fmla="*/ 92 w 360"/>
                <a:gd name="T19" fmla="*/ 62 h 225"/>
                <a:gd name="T20" fmla="*/ 0 w 360"/>
                <a:gd name="T21" fmla="*/ 146 h 225"/>
                <a:gd name="T22" fmla="*/ 0 w 360"/>
                <a:gd name="T23" fmla="*/ 176 h 225"/>
                <a:gd name="T24" fmla="*/ 53 w 360"/>
                <a:gd name="T25" fmla="*/ 225 h 225"/>
                <a:gd name="T26" fmla="*/ 134 w 360"/>
                <a:gd name="T27" fmla="*/ 225 h 225"/>
                <a:gd name="T28" fmla="*/ 226 w 360"/>
                <a:gd name="T29" fmla="*/ 225 h 225"/>
                <a:gd name="T30" fmla="*/ 307 w 360"/>
                <a:gd name="T31" fmla="*/ 225 h 225"/>
                <a:gd name="T32" fmla="*/ 360 w 360"/>
                <a:gd name="T33" fmla="*/ 176 h 225"/>
                <a:gd name="T34" fmla="*/ 360 w 360"/>
                <a:gd name="T35" fmla="*/ 46 h 225"/>
                <a:gd name="T36" fmla="*/ 329 w 360"/>
                <a:gd name="T37" fmla="*/ 15 h 225"/>
                <a:gd name="T38" fmla="*/ 305 w 360"/>
                <a:gd name="T3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225">
                  <a:moveTo>
                    <a:pt x="305" y="0"/>
                  </a:moveTo>
                  <a:cubicBezTo>
                    <a:pt x="302" y="0"/>
                    <a:pt x="295" y="4"/>
                    <a:pt x="284" y="15"/>
                  </a:cubicBezTo>
                  <a:cubicBezTo>
                    <a:pt x="215" y="84"/>
                    <a:pt x="215" y="84"/>
                    <a:pt x="215" y="84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9" y="152"/>
                    <a:pt x="289" y="158"/>
                    <a:pt x="286" y="161"/>
                  </a:cubicBezTo>
                  <a:cubicBezTo>
                    <a:pt x="285" y="163"/>
                    <a:pt x="282" y="164"/>
                    <a:pt x="280" y="164"/>
                  </a:cubicBezTo>
                  <a:cubicBezTo>
                    <a:pt x="278" y="164"/>
                    <a:pt x="276" y="163"/>
                    <a:pt x="275" y="162"/>
                  </a:cubicBezTo>
                  <a:cubicBezTo>
                    <a:pt x="166" y="62"/>
                    <a:pt x="166" y="62"/>
                    <a:pt x="166" y="62"/>
                  </a:cubicBezTo>
                  <a:cubicBezTo>
                    <a:pt x="149" y="47"/>
                    <a:pt x="137" y="41"/>
                    <a:pt x="128" y="41"/>
                  </a:cubicBezTo>
                  <a:cubicBezTo>
                    <a:pt x="120" y="41"/>
                    <a:pt x="109" y="47"/>
                    <a:pt x="92" y="6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13"/>
                    <a:pt x="24" y="225"/>
                    <a:pt x="53" y="225"/>
                  </a:cubicBezTo>
                  <a:cubicBezTo>
                    <a:pt x="134" y="225"/>
                    <a:pt x="134" y="225"/>
                    <a:pt x="134" y="225"/>
                  </a:cubicBezTo>
                  <a:cubicBezTo>
                    <a:pt x="226" y="225"/>
                    <a:pt x="226" y="225"/>
                    <a:pt x="226" y="225"/>
                  </a:cubicBezTo>
                  <a:cubicBezTo>
                    <a:pt x="307" y="225"/>
                    <a:pt x="307" y="225"/>
                    <a:pt x="307" y="225"/>
                  </a:cubicBezTo>
                  <a:cubicBezTo>
                    <a:pt x="336" y="225"/>
                    <a:pt x="360" y="213"/>
                    <a:pt x="360" y="176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7" y="4"/>
                    <a:pt x="310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" name="Oval 67"/>
            <p:cNvSpPr>
              <a:spLocks noChangeArrowheads="1"/>
            </p:cNvSpPr>
            <p:nvPr/>
          </p:nvSpPr>
          <p:spPr bwMode="auto">
            <a:xfrm>
              <a:off x="10845801" y="3471863"/>
              <a:ext cx="228600" cy="228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1" name="组合 1500"/>
          <p:cNvGrpSpPr/>
          <p:nvPr/>
        </p:nvGrpSpPr>
        <p:grpSpPr>
          <a:xfrm>
            <a:off x="3884482" y="1850488"/>
            <a:ext cx="322276" cy="342539"/>
            <a:chOff x="255588" y="323850"/>
            <a:chExt cx="1590675" cy="1690688"/>
          </a:xfrm>
          <a:solidFill>
            <a:srgbClr val="304371"/>
          </a:solidFill>
        </p:grpSpPr>
        <p:sp>
          <p:nvSpPr>
            <p:cNvPr id="1502" name="Freeform 6"/>
            <p:cNvSpPr/>
            <p:nvPr/>
          </p:nvSpPr>
          <p:spPr bwMode="auto">
            <a:xfrm>
              <a:off x="898526" y="500063"/>
              <a:ext cx="103188" cy="158750"/>
            </a:xfrm>
            <a:custGeom>
              <a:avLst/>
              <a:gdLst>
                <a:gd name="T0" fmla="*/ 3 w 35"/>
                <a:gd name="T1" fmla="*/ 8 h 54"/>
                <a:gd name="T2" fmla="*/ 11 w 35"/>
                <a:gd name="T3" fmla="*/ 19 h 54"/>
                <a:gd name="T4" fmla="*/ 11 w 35"/>
                <a:gd name="T5" fmla="*/ 52 h 54"/>
                <a:gd name="T6" fmla="*/ 22 w 35"/>
                <a:gd name="T7" fmla="*/ 52 h 54"/>
                <a:gd name="T8" fmla="*/ 22 w 35"/>
                <a:gd name="T9" fmla="*/ 30 h 54"/>
                <a:gd name="T10" fmla="*/ 29 w 35"/>
                <a:gd name="T11" fmla="*/ 14 h 54"/>
                <a:gd name="T12" fmla="*/ 26 w 35"/>
                <a:gd name="T13" fmla="*/ 11 h 54"/>
                <a:gd name="T14" fmla="*/ 19 w 35"/>
                <a:gd name="T15" fmla="*/ 22 h 54"/>
                <a:gd name="T16" fmla="*/ 11 w 35"/>
                <a:gd name="T17" fmla="*/ 12 h 54"/>
                <a:gd name="T18" fmla="*/ 0 w 35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4">
                  <a:moveTo>
                    <a:pt x="3" y="8"/>
                  </a:moveTo>
                  <a:cubicBezTo>
                    <a:pt x="3" y="8"/>
                    <a:pt x="9" y="11"/>
                    <a:pt x="11" y="19"/>
                  </a:cubicBezTo>
                  <a:cubicBezTo>
                    <a:pt x="13" y="27"/>
                    <a:pt x="11" y="52"/>
                    <a:pt x="11" y="52"/>
                  </a:cubicBezTo>
                  <a:cubicBezTo>
                    <a:pt x="14" y="54"/>
                    <a:pt x="18" y="54"/>
                    <a:pt x="22" y="5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3" y="18"/>
                    <a:pt x="29" y="14"/>
                  </a:cubicBezTo>
                  <a:cubicBezTo>
                    <a:pt x="35" y="9"/>
                    <a:pt x="29" y="8"/>
                    <a:pt x="26" y="11"/>
                  </a:cubicBezTo>
                  <a:cubicBezTo>
                    <a:pt x="24" y="14"/>
                    <a:pt x="22" y="22"/>
                    <a:pt x="19" y="22"/>
                  </a:cubicBezTo>
                  <a:cubicBezTo>
                    <a:pt x="15" y="23"/>
                    <a:pt x="12" y="14"/>
                    <a:pt x="11" y="12"/>
                  </a:cubicBezTo>
                  <a:cubicBezTo>
                    <a:pt x="9" y="6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3" name="Freeform 7"/>
            <p:cNvSpPr/>
            <p:nvPr/>
          </p:nvSpPr>
          <p:spPr bwMode="auto">
            <a:xfrm>
              <a:off x="969963" y="323850"/>
              <a:ext cx="320675" cy="314325"/>
            </a:xfrm>
            <a:custGeom>
              <a:avLst/>
              <a:gdLst>
                <a:gd name="T0" fmla="*/ 0 w 109"/>
                <a:gd name="T1" fmla="*/ 72 h 107"/>
                <a:gd name="T2" fmla="*/ 45 w 109"/>
                <a:gd name="T3" fmla="*/ 26 h 107"/>
                <a:gd name="T4" fmla="*/ 100 w 109"/>
                <a:gd name="T5" fmla="*/ 0 h 107"/>
                <a:gd name="T6" fmla="*/ 64 w 109"/>
                <a:gd name="T7" fmla="*/ 88 h 107"/>
                <a:gd name="T8" fmla="*/ 0 w 109"/>
                <a:gd name="T9" fmla="*/ 7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7">
                  <a:moveTo>
                    <a:pt x="0" y="72"/>
                  </a:moveTo>
                  <a:cubicBezTo>
                    <a:pt x="0" y="72"/>
                    <a:pt x="4" y="31"/>
                    <a:pt x="45" y="26"/>
                  </a:cubicBezTo>
                  <a:cubicBezTo>
                    <a:pt x="78" y="21"/>
                    <a:pt x="97" y="20"/>
                    <a:pt x="100" y="0"/>
                  </a:cubicBezTo>
                  <a:cubicBezTo>
                    <a:pt x="100" y="0"/>
                    <a:pt x="109" y="70"/>
                    <a:pt x="64" y="88"/>
                  </a:cubicBezTo>
                  <a:cubicBezTo>
                    <a:pt x="19" y="107"/>
                    <a:pt x="0" y="72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" name="Freeform 8"/>
            <p:cNvSpPr/>
            <p:nvPr/>
          </p:nvSpPr>
          <p:spPr bwMode="auto">
            <a:xfrm>
              <a:off x="611188" y="323850"/>
              <a:ext cx="320675" cy="314325"/>
            </a:xfrm>
            <a:custGeom>
              <a:avLst/>
              <a:gdLst>
                <a:gd name="T0" fmla="*/ 109 w 109"/>
                <a:gd name="T1" fmla="*/ 72 h 107"/>
                <a:gd name="T2" fmla="*/ 65 w 109"/>
                <a:gd name="T3" fmla="*/ 26 h 107"/>
                <a:gd name="T4" fmla="*/ 9 w 109"/>
                <a:gd name="T5" fmla="*/ 0 h 107"/>
                <a:gd name="T6" fmla="*/ 45 w 109"/>
                <a:gd name="T7" fmla="*/ 88 h 107"/>
                <a:gd name="T8" fmla="*/ 109 w 109"/>
                <a:gd name="T9" fmla="*/ 7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7">
                  <a:moveTo>
                    <a:pt x="109" y="72"/>
                  </a:moveTo>
                  <a:cubicBezTo>
                    <a:pt x="109" y="72"/>
                    <a:pt x="106" y="31"/>
                    <a:pt x="65" y="26"/>
                  </a:cubicBezTo>
                  <a:cubicBezTo>
                    <a:pt x="31" y="21"/>
                    <a:pt x="13" y="20"/>
                    <a:pt x="9" y="0"/>
                  </a:cubicBezTo>
                  <a:cubicBezTo>
                    <a:pt x="9" y="0"/>
                    <a:pt x="0" y="70"/>
                    <a:pt x="45" y="88"/>
                  </a:cubicBezTo>
                  <a:cubicBezTo>
                    <a:pt x="91" y="107"/>
                    <a:pt x="109" y="72"/>
                    <a:pt x="10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" name="Freeform 9"/>
            <p:cNvSpPr>
              <a:spLocks noEditPoints="1"/>
            </p:cNvSpPr>
            <p:nvPr/>
          </p:nvSpPr>
          <p:spPr bwMode="auto">
            <a:xfrm>
              <a:off x="273051" y="741363"/>
              <a:ext cx="1193800" cy="1182688"/>
            </a:xfrm>
            <a:custGeom>
              <a:avLst/>
              <a:gdLst>
                <a:gd name="T0" fmla="*/ 248 w 406"/>
                <a:gd name="T1" fmla="*/ 20 h 403"/>
                <a:gd name="T2" fmla="*/ 199 w 406"/>
                <a:gd name="T3" fmla="*/ 2 h 403"/>
                <a:gd name="T4" fmla="*/ 130 w 406"/>
                <a:gd name="T5" fmla="*/ 33 h 403"/>
                <a:gd name="T6" fmla="*/ 109 w 406"/>
                <a:gd name="T7" fmla="*/ 45 h 403"/>
                <a:gd name="T8" fmla="*/ 110 w 406"/>
                <a:gd name="T9" fmla="*/ 46 h 403"/>
                <a:gd name="T10" fmla="*/ 120 w 406"/>
                <a:gd name="T11" fmla="*/ 28 h 403"/>
                <a:gd name="T12" fmla="*/ 84 w 406"/>
                <a:gd name="T13" fmla="*/ 50 h 403"/>
                <a:gd name="T14" fmla="*/ 31 w 406"/>
                <a:gd name="T15" fmla="*/ 258 h 403"/>
                <a:gd name="T16" fmla="*/ 28 w 406"/>
                <a:gd name="T17" fmla="*/ 220 h 403"/>
                <a:gd name="T18" fmla="*/ 58 w 406"/>
                <a:gd name="T19" fmla="*/ 238 h 403"/>
                <a:gd name="T20" fmla="*/ 99 w 406"/>
                <a:gd name="T21" fmla="*/ 228 h 403"/>
                <a:gd name="T22" fmla="*/ 128 w 406"/>
                <a:gd name="T23" fmla="*/ 284 h 403"/>
                <a:gd name="T24" fmla="*/ 141 w 406"/>
                <a:gd name="T25" fmla="*/ 276 h 403"/>
                <a:gd name="T26" fmla="*/ 142 w 406"/>
                <a:gd name="T27" fmla="*/ 233 h 403"/>
                <a:gd name="T28" fmla="*/ 187 w 406"/>
                <a:gd name="T29" fmla="*/ 210 h 403"/>
                <a:gd name="T30" fmla="*/ 191 w 406"/>
                <a:gd name="T31" fmla="*/ 170 h 403"/>
                <a:gd name="T32" fmla="*/ 248 w 406"/>
                <a:gd name="T33" fmla="*/ 127 h 403"/>
                <a:gd name="T34" fmla="*/ 263 w 406"/>
                <a:gd name="T35" fmla="*/ 120 h 403"/>
                <a:gd name="T36" fmla="*/ 286 w 406"/>
                <a:gd name="T37" fmla="*/ 90 h 403"/>
                <a:gd name="T38" fmla="*/ 317 w 406"/>
                <a:gd name="T39" fmla="*/ 101 h 403"/>
                <a:gd name="T40" fmla="*/ 350 w 406"/>
                <a:gd name="T41" fmla="*/ 55 h 403"/>
                <a:gd name="T42" fmla="*/ 349 w 406"/>
                <a:gd name="T43" fmla="*/ 46 h 403"/>
                <a:gd name="T44" fmla="*/ 368 w 406"/>
                <a:gd name="T45" fmla="*/ 70 h 403"/>
                <a:gd name="T46" fmla="*/ 389 w 406"/>
                <a:gd name="T47" fmla="*/ 98 h 403"/>
                <a:gd name="T48" fmla="*/ 395 w 406"/>
                <a:gd name="T49" fmla="*/ 97 h 403"/>
                <a:gd name="T50" fmla="*/ 245 w 406"/>
                <a:gd name="T51" fmla="*/ 173 h 403"/>
                <a:gd name="T52" fmla="*/ 231 w 406"/>
                <a:gd name="T53" fmla="*/ 187 h 403"/>
                <a:gd name="T54" fmla="*/ 254 w 406"/>
                <a:gd name="T55" fmla="*/ 175 h 403"/>
                <a:gd name="T56" fmla="*/ 270 w 406"/>
                <a:gd name="T57" fmla="*/ 151 h 403"/>
                <a:gd name="T58" fmla="*/ 251 w 406"/>
                <a:gd name="T59" fmla="*/ 160 h 403"/>
                <a:gd name="T60" fmla="*/ 185 w 406"/>
                <a:gd name="T61" fmla="*/ 221 h 403"/>
                <a:gd name="T62" fmla="*/ 194 w 406"/>
                <a:gd name="T63" fmla="*/ 238 h 403"/>
                <a:gd name="T64" fmla="*/ 196 w 406"/>
                <a:gd name="T65" fmla="*/ 247 h 403"/>
                <a:gd name="T66" fmla="*/ 194 w 406"/>
                <a:gd name="T67" fmla="*/ 256 h 403"/>
                <a:gd name="T68" fmla="*/ 181 w 406"/>
                <a:gd name="T69" fmla="*/ 282 h 403"/>
                <a:gd name="T70" fmla="*/ 168 w 406"/>
                <a:gd name="T71" fmla="*/ 282 h 403"/>
                <a:gd name="T72" fmla="*/ 185 w 406"/>
                <a:gd name="T73" fmla="*/ 284 h 403"/>
                <a:gd name="T74" fmla="*/ 180 w 406"/>
                <a:gd name="T75" fmla="*/ 308 h 403"/>
                <a:gd name="T76" fmla="*/ 206 w 406"/>
                <a:gd name="T77" fmla="*/ 269 h 403"/>
                <a:gd name="T78" fmla="*/ 207 w 406"/>
                <a:gd name="T79" fmla="*/ 282 h 403"/>
                <a:gd name="T80" fmla="*/ 190 w 406"/>
                <a:gd name="T81" fmla="*/ 298 h 403"/>
                <a:gd name="T82" fmla="*/ 199 w 406"/>
                <a:gd name="T83" fmla="*/ 300 h 403"/>
                <a:gd name="T84" fmla="*/ 212 w 406"/>
                <a:gd name="T85" fmla="*/ 308 h 403"/>
                <a:gd name="T86" fmla="*/ 187 w 406"/>
                <a:gd name="T87" fmla="*/ 306 h 403"/>
                <a:gd name="T88" fmla="*/ 272 w 406"/>
                <a:gd name="T89" fmla="*/ 310 h 403"/>
                <a:gd name="T90" fmla="*/ 236 w 406"/>
                <a:gd name="T91" fmla="*/ 296 h 403"/>
                <a:gd name="T92" fmla="*/ 249 w 406"/>
                <a:gd name="T93" fmla="*/ 309 h 403"/>
                <a:gd name="T94" fmla="*/ 286 w 406"/>
                <a:gd name="T95" fmla="*/ 293 h 403"/>
                <a:gd name="T96" fmla="*/ 288 w 406"/>
                <a:gd name="T97" fmla="*/ 295 h 403"/>
                <a:gd name="T98" fmla="*/ 267 w 406"/>
                <a:gd name="T99" fmla="*/ 346 h 403"/>
                <a:gd name="T100" fmla="*/ 239 w 406"/>
                <a:gd name="T101" fmla="*/ 325 h 403"/>
                <a:gd name="T102" fmla="*/ 200 w 406"/>
                <a:gd name="T103" fmla="*/ 343 h 403"/>
                <a:gd name="T104" fmla="*/ 195 w 406"/>
                <a:gd name="T105" fmla="*/ 374 h 403"/>
                <a:gd name="T106" fmla="*/ 241 w 406"/>
                <a:gd name="T107" fmla="*/ 382 h 403"/>
                <a:gd name="T108" fmla="*/ 271 w 406"/>
                <a:gd name="T109" fmla="*/ 389 h 403"/>
                <a:gd name="T110" fmla="*/ 274 w 406"/>
                <a:gd name="T111" fmla="*/ 391 h 403"/>
                <a:gd name="T112" fmla="*/ 303 w 406"/>
                <a:gd name="T113" fmla="*/ 314 h 403"/>
                <a:gd name="T114" fmla="*/ 312 w 406"/>
                <a:gd name="T115" fmla="*/ 31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3">
                  <a:moveTo>
                    <a:pt x="338" y="52"/>
                  </a:moveTo>
                  <a:cubicBezTo>
                    <a:pt x="331" y="45"/>
                    <a:pt x="331" y="45"/>
                    <a:pt x="331" y="45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6" y="36"/>
                    <a:pt x="289" y="37"/>
                    <a:pt x="289" y="38"/>
                  </a:cubicBezTo>
                  <a:cubicBezTo>
                    <a:pt x="289" y="39"/>
                    <a:pt x="277" y="30"/>
                    <a:pt x="277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4" y="12"/>
                    <a:pt x="164" y="12"/>
                  </a:cubicBezTo>
                  <a:cubicBezTo>
                    <a:pt x="163" y="12"/>
                    <a:pt x="155" y="14"/>
                    <a:pt x="154" y="15"/>
                  </a:cubicBezTo>
                  <a:cubicBezTo>
                    <a:pt x="154" y="16"/>
                    <a:pt x="148" y="22"/>
                    <a:pt x="146" y="23"/>
                  </a:cubicBezTo>
                  <a:cubicBezTo>
                    <a:pt x="144" y="24"/>
                    <a:pt x="136" y="25"/>
                    <a:pt x="135" y="27"/>
                  </a:cubicBezTo>
                  <a:cubicBezTo>
                    <a:pt x="134" y="28"/>
                    <a:pt x="131" y="32"/>
                    <a:pt x="130" y="33"/>
                  </a:cubicBezTo>
                  <a:cubicBezTo>
                    <a:pt x="130" y="34"/>
                    <a:pt x="128" y="38"/>
                    <a:pt x="128" y="38"/>
                  </a:cubicBezTo>
                  <a:cubicBezTo>
                    <a:pt x="128" y="39"/>
                    <a:pt x="122" y="44"/>
                    <a:pt x="123" y="41"/>
                  </a:cubicBezTo>
                  <a:cubicBezTo>
                    <a:pt x="124" y="38"/>
                    <a:pt x="127" y="34"/>
                    <a:pt x="127" y="33"/>
                  </a:cubicBezTo>
                  <a:cubicBezTo>
                    <a:pt x="128" y="32"/>
                    <a:pt x="129" y="31"/>
                    <a:pt x="129" y="29"/>
                  </a:cubicBezTo>
                  <a:cubicBezTo>
                    <a:pt x="129" y="28"/>
                    <a:pt x="129" y="26"/>
                    <a:pt x="129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5" y="26"/>
                    <a:pt x="122" y="29"/>
                  </a:cubicBezTo>
                  <a:cubicBezTo>
                    <a:pt x="120" y="32"/>
                    <a:pt x="116" y="35"/>
                    <a:pt x="116" y="35"/>
                  </a:cubicBezTo>
                  <a:cubicBezTo>
                    <a:pt x="115" y="36"/>
                    <a:pt x="114" y="38"/>
                    <a:pt x="112" y="39"/>
                  </a:cubicBezTo>
                  <a:cubicBezTo>
                    <a:pt x="110" y="41"/>
                    <a:pt x="107" y="43"/>
                    <a:pt x="107" y="43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7"/>
                    <a:pt x="112" y="48"/>
                  </a:cubicBezTo>
                  <a:cubicBezTo>
                    <a:pt x="113" y="49"/>
                    <a:pt x="115" y="51"/>
                    <a:pt x="115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08" y="54"/>
                    <a:pt x="108" y="55"/>
                  </a:cubicBezTo>
                  <a:cubicBezTo>
                    <a:pt x="107" y="56"/>
                    <a:pt x="107" y="60"/>
                    <a:pt x="107" y="60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4"/>
                    <a:pt x="105" y="53"/>
                  </a:cubicBezTo>
                  <a:cubicBezTo>
                    <a:pt x="106" y="52"/>
                    <a:pt x="104" y="53"/>
                    <a:pt x="107" y="50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1" y="46"/>
                    <a:pt x="110" y="46"/>
                  </a:cubicBezTo>
                  <a:cubicBezTo>
                    <a:pt x="109" y="46"/>
                    <a:pt x="105" y="46"/>
                    <a:pt x="105" y="46"/>
                  </a:cubicBezTo>
                  <a:cubicBezTo>
                    <a:pt x="105" y="46"/>
                    <a:pt x="104" y="49"/>
                    <a:pt x="103" y="50"/>
                  </a:cubicBezTo>
                  <a:cubicBezTo>
                    <a:pt x="102" y="51"/>
                    <a:pt x="99" y="55"/>
                    <a:pt x="99" y="55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55"/>
                    <a:pt x="95" y="54"/>
                    <a:pt x="95" y="53"/>
                  </a:cubicBezTo>
                  <a:cubicBezTo>
                    <a:pt x="96" y="51"/>
                    <a:pt x="99" y="50"/>
                    <a:pt x="100" y="48"/>
                  </a:cubicBezTo>
                  <a:cubicBezTo>
                    <a:pt x="101" y="47"/>
                    <a:pt x="100" y="48"/>
                    <a:pt x="101" y="47"/>
                  </a:cubicBezTo>
                  <a:cubicBezTo>
                    <a:pt x="101" y="45"/>
                    <a:pt x="102" y="43"/>
                    <a:pt x="104" y="42"/>
                  </a:cubicBezTo>
                  <a:cubicBezTo>
                    <a:pt x="105" y="41"/>
                    <a:pt x="108" y="39"/>
                    <a:pt x="108" y="39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18" y="27"/>
                    <a:pt x="117" y="27"/>
                  </a:cubicBezTo>
                  <a:cubicBezTo>
                    <a:pt x="116" y="28"/>
                    <a:pt x="111" y="33"/>
                    <a:pt x="111" y="33"/>
                  </a:cubicBezTo>
                  <a:cubicBezTo>
                    <a:pt x="111" y="33"/>
                    <a:pt x="106" y="35"/>
                    <a:pt x="106" y="35"/>
                  </a:cubicBezTo>
                  <a:cubicBezTo>
                    <a:pt x="105" y="36"/>
                    <a:pt x="102" y="40"/>
                    <a:pt x="102" y="40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31" y="102"/>
                    <a:pt x="21" y="156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9" y="170"/>
                    <a:pt x="0" y="269"/>
                    <a:pt x="78" y="344"/>
                  </a:cubicBezTo>
                  <a:cubicBezTo>
                    <a:pt x="65" y="325"/>
                    <a:pt x="65" y="325"/>
                    <a:pt x="65" y="325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35" y="264"/>
                    <a:pt x="35" y="264"/>
                    <a:pt x="35" y="264"/>
                  </a:cubicBezTo>
                  <a:cubicBezTo>
                    <a:pt x="31" y="267"/>
                    <a:pt x="31" y="267"/>
                    <a:pt x="31" y="267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6" y="241"/>
                    <a:pt x="36" y="241"/>
                    <a:pt x="36" y="241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28" y="231"/>
                    <a:pt x="28" y="231"/>
                    <a:pt x="28" y="231"/>
                  </a:cubicBezTo>
                  <a:cubicBezTo>
                    <a:pt x="28" y="227"/>
                    <a:pt x="28" y="227"/>
                    <a:pt x="28" y="227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5" y="224"/>
                    <a:pt x="35" y="224"/>
                    <a:pt x="35" y="224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55" y="236"/>
                    <a:pt x="58" y="231"/>
                    <a:pt x="58" y="232"/>
                  </a:cubicBezTo>
                  <a:cubicBezTo>
                    <a:pt x="58" y="233"/>
                    <a:pt x="58" y="236"/>
                    <a:pt x="58" y="238"/>
                  </a:cubicBezTo>
                  <a:cubicBezTo>
                    <a:pt x="58" y="239"/>
                    <a:pt x="60" y="246"/>
                    <a:pt x="60" y="246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3" y="271"/>
                    <a:pt x="73" y="271"/>
                    <a:pt x="73" y="27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59"/>
                    <a:pt x="80" y="259"/>
                    <a:pt x="80" y="259"/>
                  </a:cubicBezTo>
                  <a:cubicBezTo>
                    <a:pt x="77" y="251"/>
                    <a:pt x="77" y="251"/>
                    <a:pt x="77" y="251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3" y="230"/>
                    <a:pt x="93" y="230"/>
                    <a:pt x="93" y="230"/>
                  </a:cubicBezTo>
                  <a:cubicBezTo>
                    <a:pt x="95" y="230"/>
                    <a:pt x="95" y="230"/>
                    <a:pt x="95" y="230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8" y="240"/>
                    <a:pt x="110" y="242"/>
                  </a:cubicBezTo>
                  <a:cubicBezTo>
                    <a:pt x="112" y="243"/>
                    <a:pt x="111" y="247"/>
                    <a:pt x="112" y="247"/>
                  </a:cubicBezTo>
                  <a:cubicBezTo>
                    <a:pt x="113" y="248"/>
                    <a:pt x="118" y="243"/>
                    <a:pt x="119" y="244"/>
                  </a:cubicBezTo>
                  <a:cubicBezTo>
                    <a:pt x="120" y="245"/>
                    <a:pt x="122" y="252"/>
                    <a:pt x="122" y="25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1" y="279"/>
                    <a:pt x="131" y="279"/>
                    <a:pt x="131" y="279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36" y="290"/>
                    <a:pt x="136" y="290"/>
                    <a:pt x="136" y="290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53" y="304"/>
                    <a:pt x="153" y="304"/>
                    <a:pt x="153" y="304"/>
                  </a:cubicBezTo>
                  <a:cubicBezTo>
                    <a:pt x="152" y="295"/>
                    <a:pt x="152" y="295"/>
                    <a:pt x="152" y="295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33" y="282"/>
                    <a:pt x="133" y="282"/>
                    <a:pt x="133" y="282"/>
                  </a:cubicBezTo>
                  <a:cubicBezTo>
                    <a:pt x="135" y="280"/>
                    <a:pt x="135" y="280"/>
                    <a:pt x="135" y="280"/>
                  </a:cubicBezTo>
                  <a:cubicBezTo>
                    <a:pt x="138" y="282"/>
                    <a:pt x="138" y="282"/>
                    <a:pt x="138" y="282"/>
                  </a:cubicBezTo>
                  <a:cubicBezTo>
                    <a:pt x="144" y="287"/>
                    <a:pt x="144" y="287"/>
                    <a:pt x="144" y="287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4" y="281"/>
                    <a:pt x="144" y="281"/>
                    <a:pt x="144" y="281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0" y="268"/>
                    <a:pt x="127" y="265"/>
                    <a:pt x="127" y="263"/>
                  </a:cubicBezTo>
                  <a:cubicBezTo>
                    <a:pt x="127" y="262"/>
                    <a:pt x="129" y="256"/>
                    <a:pt x="129" y="256"/>
                  </a:cubicBezTo>
                  <a:cubicBezTo>
                    <a:pt x="130" y="251"/>
                    <a:pt x="130" y="251"/>
                    <a:pt x="130" y="251"/>
                  </a:cubicBezTo>
                  <a:cubicBezTo>
                    <a:pt x="135" y="258"/>
                    <a:pt x="135" y="258"/>
                    <a:pt x="135" y="258"/>
                  </a:cubicBezTo>
                  <a:cubicBezTo>
                    <a:pt x="142" y="261"/>
                    <a:pt x="142" y="261"/>
                    <a:pt x="142" y="261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52" y="243"/>
                    <a:pt x="149" y="241"/>
                    <a:pt x="148" y="240"/>
                  </a:cubicBezTo>
                  <a:cubicBezTo>
                    <a:pt x="147" y="239"/>
                    <a:pt x="142" y="233"/>
                    <a:pt x="142" y="233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56" y="234"/>
                    <a:pt x="156" y="234"/>
                    <a:pt x="156" y="234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64" y="225"/>
                    <a:pt x="164" y="225"/>
                    <a:pt x="164" y="225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70" y="223"/>
                    <a:pt x="170" y="223"/>
                    <a:pt x="170" y="223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7" y="210"/>
                    <a:pt x="187" y="210"/>
                    <a:pt x="187" y="210"/>
                  </a:cubicBezTo>
                  <a:cubicBezTo>
                    <a:pt x="187" y="210"/>
                    <a:pt x="188" y="208"/>
                    <a:pt x="188" y="205"/>
                  </a:cubicBezTo>
                  <a:cubicBezTo>
                    <a:pt x="188" y="202"/>
                    <a:pt x="188" y="198"/>
                    <a:pt x="188" y="198"/>
                  </a:cubicBezTo>
                  <a:cubicBezTo>
                    <a:pt x="188" y="198"/>
                    <a:pt x="188" y="195"/>
                    <a:pt x="189" y="194"/>
                  </a:cubicBezTo>
                  <a:cubicBezTo>
                    <a:pt x="190" y="193"/>
                    <a:pt x="190" y="190"/>
                    <a:pt x="190" y="189"/>
                  </a:cubicBezTo>
                  <a:cubicBezTo>
                    <a:pt x="190" y="189"/>
                    <a:pt x="187" y="185"/>
                    <a:pt x="187" y="185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1"/>
                    <a:pt x="188" y="180"/>
                    <a:pt x="186" y="179"/>
                  </a:cubicBezTo>
                  <a:cubicBezTo>
                    <a:pt x="185" y="177"/>
                    <a:pt x="179" y="174"/>
                    <a:pt x="179" y="174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87" y="167"/>
                    <a:pt x="191" y="170"/>
                    <a:pt x="191" y="170"/>
                  </a:cubicBezTo>
                  <a:cubicBezTo>
                    <a:pt x="191" y="171"/>
                    <a:pt x="194" y="175"/>
                    <a:pt x="195" y="174"/>
                  </a:cubicBezTo>
                  <a:cubicBezTo>
                    <a:pt x="195" y="173"/>
                    <a:pt x="200" y="168"/>
                    <a:pt x="200" y="168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73"/>
                    <a:pt x="206" y="172"/>
                    <a:pt x="205" y="177"/>
                  </a:cubicBezTo>
                  <a:cubicBezTo>
                    <a:pt x="205" y="181"/>
                    <a:pt x="205" y="183"/>
                    <a:pt x="205" y="183"/>
                  </a:cubicBezTo>
                  <a:cubicBezTo>
                    <a:pt x="205" y="183"/>
                    <a:pt x="216" y="181"/>
                    <a:pt x="217" y="179"/>
                  </a:cubicBezTo>
                  <a:cubicBezTo>
                    <a:pt x="217" y="177"/>
                    <a:pt x="219" y="165"/>
                    <a:pt x="219" y="165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4" y="146"/>
                    <a:pt x="236" y="152"/>
                    <a:pt x="239" y="147"/>
                  </a:cubicBezTo>
                  <a:cubicBezTo>
                    <a:pt x="243" y="141"/>
                    <a:pt x="246" y="131"/>
                    <a:pt x="248" y="127"/>
                  </a:cubicBezTo>
                  <a:cubicBezTo>
                    <a:pt x="250" y="123"/>
                    <a:pt x="257" y="115"/>
                    <a:pt x="257" y="114"/>
                  </a:cubicBezTo>
                  <a:cubicBezTo>
                    <a:pt x="257" y="114"/>
                    <a:pt x="257" y="112"/>
                    <a:pt x="258" y="111"/>
                  </a:cubicBezTo>
                  <a:cubicBezTo>
                    <a:pt x="258" y="113"/>
                    <a:pt x="259" y="116"/>
                    <a:pt x="259" y="117"/>
                  </a:cubicBezTo>
                  <a:cubicBezTo>
                    <a:pt x="259" y="118"/>
                    <a:pt x="258" y="126"/>
                    <a:pt x="258" y="126"/>
                  </a:cubicBezTo>
                  <a:cubicBezTo>
                    <a:pt x="258" y="126"/>
                    <a:pt x="258" y="132"/>
                    <a:pt x="258" y="132"/>
                  </a:cubicBezTo>
                  <a:cubicBezTo>
                    <a:pt x="258" y="133"/>
                    <a:pt x="256" y="138"/>
                    <a:pt x="256" y="138"/>
                  </a:cubicBezTo>
                  <a:cubicBezTo>
                    <a:pt x="256" y="138"/>
                    <a:pt x="261" y="139"/>
                    <a:pt x="261" y="139"/>
                  </a:cubicBezTo>
                  <a:cubicBezTo>
                    <a:pt x="262" y="139"/>
                    <a:pt x="269" y="142"/>
                    <a:pt x="267" y="138"/>
                  </a:cubicBezTo>
                  <a:cubicBezTo>
                    <a:pt x="265" y="135"/>
                    <a:pt x="264" y="133"/>
                    <a:pt x="264" y="133"/>
                  </a:cubicBezTo>
                  <a:cubicBezTo>
                    <a:pt x="264" y="133"/>
                    <a:pt x="260" y="131"/>
                    <a:pt x="261" y="129"/>
                  </a:cubicBezTo>
                  <a:cubicBezTo>
                    <a:pt x="262" y="127"/>
                    <a:pt x="263" y="126"/>
                    <a:pt x="263" y="124"/>
                  </a:cubicBezTo>
                  <a:cubicBezTo>
                    <a:pt x="263" y="121"/>
                    <a:pt x="264" y="122"/>
                    <a:pt x="263" y="120"/>
                  </a:cubicBezTo>
                  <a:cubicBezTo>
                    <a:pt x="262" y="118"/>
                    <a:pt x="261" y="119"/>
                    <a:pt x="261" y="115"/>
                  </a:cubicBezTo>
                  <a:cubicBezTo>
                    <a:pt x="260" y="111"/>
                    <a:pt x="261" y="109"/>
                    <a:pt x="261" y="109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35" y="107"/>
                    <a:pt x="237" y="106"/>
                  </a:cubicBezTo>
                  <a:cubicBezTo>
                    <a:pt x="238" y="106"/>
                    <a:pt x="248" y="97"/>
                    <a:pt x="248" y="97"/>
                  </a:cubicBezTo>
                  <a:cubicBezTo>
                    <a:pt x="248" y="97"/>
                    <a:pt x="256" y="89"/>
                    <a:pt x="257" y="89"/>
                  </a:cubicBezTo>
                  <a:cubicBezTo>
                    <a:pt x="257" y="88"/>
                    <a:pt x="261" y="87"/>
                    <a:pt x="262" y="87"/>
                  </a:cubicBezTo>
                  <a:cubicBezTo>
                    <a:pt x="264" y="87"/>
                    <a:pt x="273" y="88"/>
                    <a:pt x="273" y="88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91" y="87"/>
                    <a:pt x="291" y="87"/>
                    <a:pt x="291" y="87"/>
                  </a:cubicBezTo>
                  <a:cubicBezTo>
                    <a:pt x="291" y="87"/>
                    <a:pt x="294" y="85"/>
                    <a:pt x="294" y="84"/>
                  </a:cubicBezTo>
                  <a:cubicBezTo>
                    <a:pt x="294" y="83"/>
                    <a:pt x="296" y="81"/>
                    <a:pt x="297" y="80"/>
                  </a:cubicBezTo>
                  <a:cubicBezTo>
                    <a:pt x="298" y="79"/>
                    <a:pt x="308" y="76"/>
                    <a:pt x="308" y="76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92"/>
                    <a:pt x="292" y="99"/>
                    <a:pt x="292" y="100"/>
                  </a:cubicBezTo>
                  <a:cubicBezTo>
                    <a:pt x="293" y="102"/>
                    <a:pt x="300" y="108"/>
                    <a:pt x="300" y="108"/>
                  </a:cubicBezTo>
                  <a:cubicBezTo>
                    <a:pt x="300" y="108"/>
                    <a:pt x="300" y="116"/>
                    <a:pt x="302" y="119"/>
                  </a:cubicBezTo>
                  <a:cubicBezTo>
                    <a:pt x="304" y="121"/>
                    <a:pt x="309" y="124"/>
                    <a:pt x="309" y="124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5" y="91"/>
                    <a:pt x="315" y="91"/>
                  </a:cubicBezTo>
                  <a:cubicBezTo>
                    <a:pt x="315" y="90"/>
                    <a:pt x="325" y="82"/>
                    <a:pt x="325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9" y="61"/>
                    <a:pt x="339" y="61"/>
                    <a:pt x="339" y="61"/>
                  </a:cubicBezTo>
                  <a:cubicBezTo>
                    <a:pt x="339" y="61"/>
                    <a:pt x="344" y="61"/>
                    <a:pt x="344" y="62"/>
                  </a:cubicBezTo>
                  <a:cubicBezTo>
                    <a:pt x="344" y="62"/>
                    <a:pt x="351" y="66"/>
                    <a:pt x="351" y="66"/>
                  </a:cubicBezTo>
                  <a:cubicBezTo>
                    <a:pt x="351" y="66"/>
                    <a:pt x="354" y="67"/>
                    <a:pt x="354" y="66"/>
                  </a:cubicBezTo>
                  <a:cubicBezTo>
                    <a:pt x="354" y="65"/>
                    <a:pt x="354" y="59"/>
                    <a:pt x="354" y="59"/>
                  </a:cubicBezTo>
                  <a:cubicBezTo>
                    <a:pt x="350" y="55"/>
                    <a:pt x="350" y="55"/>
                    <a:pt x="350" y="55"/>
                  </a:cubicBezTo>
                  <a:lnTo>
                    <a:pt x="338" y="52"/>
                  </a:lnTo>
                  <a:close/>
                  <a:moveTo>
                    <a:pt x="406" y="101"/>
                  </a:moveTo>
                  <a:cubicBezTo>
                    <a:pt x="406" y="101"/>
                    <a:pt x="399" y="86"/>
                    <a:pt x="388" y="73"/>
                  </a:cubicBezTo>
                  <a:cubicBezTo>
                    <a:pt x="377" y="59"/>
                    <a:pt x="360" y="43"/>
                    <a:pt x="360" y="43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2" y="44"/>
                    <a:pt x="352" y="44"/>
                    <a:pt x="352" y="44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49" y="47"/>
                    <a:pt x="349" y="47"/>
                    <a:pt x="349" y="47"/>
                  </a:cubicBezTo>
                  <a:cubicBezTo>
                    <a:pt x="353" y="50"/>
                    <a:pt x="353" y="50"/>
                    <a:pt x="353" y="50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6" y="60"/>
                    <a:pt x="366" y="60"/>
                    <a:pt x="366" y="60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3" y="65"/>
                    <a:pt x="367" y="69"/>
                    <a:pt x="368" y="70"/>
                  </a:cubicBezTo>
                  <a:cubicBezTo>
                    <a:pt x="369" y="71"/>
                    <a:pt x="370" y="72"/>
                    <a:pt x="370" y="72"/>
                  </a:cubicBezTo>
                  <a:cubicBezTo>
                    <a:pt x="370" y="72"/>
                    <a:pt x="372" y="70"/>
                    <a:pt x="373" y="70"/>
                  </a:cubicBezTo>
                  <a:cubicBezTo>
                    <a:pt x="374" y="69"/>
                    <a:pt x="375" y="71"/>
                    <a:pt x="375" y="71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6" y="73"/>
                    <a:pt x="376" y="73"/>
                    <a:pt x="376" y="73"/>
                  </a:cubicBezTo>
                  <a:cubicBezTo>
                    <a:pt x="376" y="73"/>
                    <a:pt x="377" y="76"/>
                    <a:pt x="377" y="77"/>
                  </a:cubicBezTo>
                  <a:cubicBezTo>
                    <a:pt x="377" y="78"/>
                    <a:pt x="375" y="80"/>
                    <a:pt x="375" y="81"/>
                  </a:cubicBezTo>
                  <a:cubicBezTo>
                    <a:pt x="375" y="82"/>
                    <a:pt x="376" y="84"/>
                    <a:pt x="376" y="85"/>
                  </a:cubicBezTo>
                  <a:cubicBezTo>
                    <a:pt x="376" y="86"/>
                    <a:pt x="380" y="89"/>
                    <a:pt x="380" y="89"/>
                  </a:cubicBezTo>
                  <a:cubicBezTo>
                    <a:pt x="380" y="89"/>
                    <a:pt x="383" y="91"/>
                    <a:pt x="383" y="92"/>
                  </a:cubicBezTo>
                  <a:cubicBezTo>
                    <a:pt x="383" y="93"/>
                    <a:pt x="384" y="96"/>
                    <a:pt x="384" y="96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6" y="101"/>
                    <a:pt x="396" y="101"/>
                    <a:pt x="396" y="101"/>
                  </a:cubicBezTo>
                  <a:cubicBezTo>
                    <a:pt x="397" y="104"/>
                    <a:pt x="397" y="104"/>
                    <a:pt x="397" y="104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5" y="114"/>
                    <a:pt x="395" y="114"/>
                    <a:pt x="395" y="114"/>
                  </a:cubicBezTo>
                  <a:cubicBezTo>
                    <a:pt x="395" y="117"/>
                    <a:pt x="395" y="117"/>
                    <a:pt x="395" y="117"/>
                  </a:cubicBezTo>
                  <a:cubicBezTo>
                    <a:pt x="395" y="117"/>
                    <a:pt x="398" y="114"/>
                    <a:pt x="398" y="113"/>
                  </a:cubicBezTo>
                  <a:cubicBezTo>
                    <a:pt x="398" y="113"/>
                    <a:pt x="399" y="108"/>
                    <a:pt x="399" y="107"/>
                  </a:cubicBezTo>
                  <a:cubicBezTo>
                    <a:pt x="399" y="106"/>
                    <a:pt x="399" y="102"/>
                    <a:pt x="399" y="102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5" y="97"/>
                    <a:pt x="395" y="97"/>
                  </a:cubicBezTo>
                  <a:cubicBezTo>
                    <a:pt x="395" y="96"/>
                    <a:pt x="394" y="94"/>
                    <a:pt x="394" y="93"/>
                  </a:cubicBezTo>
                  <a:cubicBezTo>
                    <a:pt x="394" y="92"/>
                    <a:pt x="397" y="89"/>
                    <a:pt x="397" y="89"/>
                  </a:cubicBezTo>
                  <a:cubicBezTo>
                    <a:pt x="398" y="93"/>
                    <a:pt x="398" y="93"/>
                    <a:pt x="398" y="93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6"/>
                    <a:pt x="401" y="95"/>
                    <a:pt x="401" y="94"/>
                  </a:cubicBezTo>
                  <a:cubicBezTo>
                    <a:pt x="401" y="94"/>
                    <a:pt x="406" y="101"/>
                    <a:pt x="406" y="101"/>
                  </a:cubicBezTo>
                  <a:close/>
                  <a:moveTo>
                    <a:pt x="402" y="99"/>
                  </a:moveTo>
                  <a:cubicBezTo>
                    <a:pt x="404" y="101"/>
                    <a:pt x="404" y="101"/>
                    <a:pt x="404" y="101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8"/>
                    <a:pt x="402" y="99"/>
                    <a:pt x="402" y="99"/>
                  </a:cubicBezTo>
                  <a:close/>
                  <a:moveTo>
                    <a:pt x="250" y="171"/>
                  </a:moveTo>
                  <a:cubicBezTo>
                    <a:pt x="248" y="172"/>
                    <a:pt x="245" y="173"/>
                    <a:pt x="245" y="173"/>
                  </a:cubicBezTo>
                  <a:cubicBezTo>
                    <a:pt x="245" y="173"/>
                    <a:pt x="242" y="173"/>
                    <a:pt x="242" y="174"/>
                  </a:cubicBezTo>
                  <a:cubicBezTo>
                    <a:pt x="241" y="175"/>
                    <a:pt x="241" y="175"/>
                    <a:pt x="238" y="176"/>
                  </a:cubicBezTo>
                  <a:cubicBezTo>
                    <a:pt x="236" y="178"/>
                    <a:pt x="237" y="176"/>
                    <a:pt x="236" y="178"/>
                  </a:cubicBezTo>
                  <a:cubicBezTo>
                    <a:pt x="235" y="180"/>
                    <a:pt x="236" y="181"/>
                    <a:pt x="233" y="181"/>
                  </a:cubicBezTo>
                  <a:cubicBezTo>
                    <a:pt x="231" y="181"/>
                    <a:pt x="229" y="181"/>
                    <a:pt x="227" y="181"/>
                  </a:cubicBezTo>
                  <a:cubicBezTo>
                    <a:pt x="225" y="181"/>
                    <a:pt x="225" y="180"/>
                    <a:pt x="224" y="181"/>
                  </a:cubicBezTo>
                  <a:cubicBezTo>
                    <a:pt x="222" y="183"/>
                    <a:pt x="221" y="183"/>
                    <a:pt x="220" y="184"/>
                  </a:cubicBezTo>
                  <a:cubicBezTo>
                    <a:pt x="220" y="185"/>
                    <a:pt x="220" y="185"/>
                    <a:pt x="221" y="185"/>
                  </a:cubicBezTo>
                  <a:cubicBezTo>
                    <a:pt x="221" y="185"/>
                    <a:pt x="226" y="186"/>
                    <a:pt x="227" y="186"/>
                  </a:cubicBezTo>
                  <a:cubicBezTo>
                    <a:pt x="227" y="188"/>
                    <a:pt x="227" y="188"/>
                    <a:pt x="227" y="188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9" y="188"/>
                    <a:pt x="231" y="188"/>
                    <a:pt x="231" y="187"/>
                  </a:cubicBezTo>
                  <a:cubicBezTo>
                    <a:pt x="231" y="186"/>
                    <a:pt x="231" y="186"/>
                    <a:pt x="231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8" y="186"/>
                    <a:pt x="229" y="185"/>
                    <a:pt x="232" y="185"/>
                  </a:cubicBezTo>
                  <a:cubicBezTo>
                    <a:pt x="236" y="184"/>
                    <a:pt x="237" y="183"/>
                    <a:pt x="237" y="183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4" y="186"/>
                    <a:pt x="237" y="187"/>
                    <a:pt x="239" y="187"/>
                  </a:cubicBezTo>
                  <a:cubicBezTo>
                    <a:pt x="240" y="186"/>
                    <a:pt x="240" y="186"/>
                    <a:pt x="243" y="184"/>
                  </a:cubicBezTo>
                  <a:cubicBezTo>
                    <a:pt x="246" y="183"/>
                    <a:pt x="246" y="183"/>
                    <a:pt x="247" y="182"/>
                  </a:cubicBezTo>
                  <a:cubicBezTo>
                    <a:pt x="248" y="182"/>
                    <a:pt x="249" y="184"/>
                    <a:pt x="249" y="184"/>
                  </a:cubicBezTo>
                  <a:cubicBezTo>
                    <a:pt x="250" y="184"/>
                    <a:pt x="252" y="184"/>
                    <a:pt x="253" y="182"/>
                  </a:cubicBezTo>
                  <a:cubicBezTo>
                    <a:pt x="254" y="180"/>
                    <a:pt x="254" y="178"/>
                    <a:pt x="254" y="177"/>
                  </a:cubicBezTo>
                  <a:cubicBezTo>
                    <a:pt x="254" y="176"/>
                    <a:pt x="255" y="177"/>
                    <a:pt x="254" y="175"/>
                  </a:cubicBezTo>
                  <a:cubicBezTo>
                    <a:pt x="254" y="174"/>
                    <a:pt x="253" y="174"/>
                    <a:pt x="254" y="173"/>
                  </a:cubicBezTo>
                  <a:cubicBezTo>
                    <a:pt x="255" y="172"/>
                    <a:pt x="256" y="172"/>
                    <a:pt x="256" y="171"/>
                  </a:cubicBezTo>
                  <a:cubicBezTo>
                    <a:pt x="256" y="169"/>
                    <a:pt x="256" y="169"/>
                    <a:pt x="257" y="168"/>
                  </a:cubicBezTo>
                  <a:cubicBezTo>
                    <a:pt x="257" y="166"/>
                    <a:pt x="257" y="166"/>
                    <a:pt x="257" y="164"/>
                  </a:cubicBezTo>
                  <a:cubicBezTo>
                    <a:pt x="257" y="162"/>
                    <a:pt x="257" y="161"/>
                    <a:pt x="256" y="160"/>
                  </a:cubicBezTo>
                  <a:cubicBezTo>
                    <a:pt x="256" y="160"/>
                    <a:pt x="254" y="160"/>
                    <a:pt x="255" y="158"/>
                  </a:cubicBezTo>
                  <a:cubicBezTo>
                    <a:pt x="256" y="157"/>
                    <a:pt x="257" y="156"/>
                    <a:pt x="257" y="156"/>
                  </a:cubicBezTo>
                  <a:cubicBezTo>
                    <a:pt x="257" y="156"/>
                    <a:pt x="260" y="157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3" y="159"/>
                    <a:pt x="264" y="158"/>
                    <a:pt x="265" y="157"/>
                  </a:cubicBezTo>
                  <a:cubicBezTo>
                    <a:pt x="266" y="156"/>
                    <a:pt x="268" y="154"/>
                    <a:pt x="269" y="153"/>
                  </a:cubicBezTo>
                  <a:cubicBezTo>
                    <a:pt x="269" y="152"/>
                    <a:pt x="270" y="151"/>
                    <a:pt x="270" y="151"/>
                  </a:cubicBezTo>
                  <a:cubicBezTo>
                    <a:pt x="270" y="150"/>
                    <a:pt x="268" y="151"/>
                    <a:pt x="267" y="149"/>
                  </a:cubicBezTo>
                  <a:cubicBezTo>
                    <a:pt x="266" y="146"/>
                    <a:pt x="266" y="144"/>
                    <a:pt x="265" y="144"/>
                  </a:cubicBezTo>
                  <a:cubicBezTo>
                    <a:pt x="265" y="145"/>
                    <a:pt x="263" y="146"/>
                    <a:pt x="263" y="148"/>
                  </a:cubicBezTo>
                  <a:cubicBezTo>
                    <a:pt x="262" y="149"/>
                    <a:pt x="261" y="150"/>
                    <a:pt x="261" y="150"/>
                  </a:cubicBezTo>
                  <a:cubicBezTo>
                    <a:pt x="259" y="146"/>
                    <a:pt x="259" y="146"/>
                    <a:pt x="259" y="146"/>
                  </a:cubicBezTo>
                  <a:cubicBezTo>
                    <a:pt x="259" y="144"/>
                    <a:pt x="259" y="144"/>
                    <a:pt x="259" y="144"/>
                  </a:cubicBezTo>
                  <a:cubicBezTo>
                    <a:pt x="257" y="143"/>
                    <a:pt x="257" y="143"/>
                    <a:pt x="257" y="143"/>
                  </a:cubicBezTo>
                  <a:cubicBezTo>
                    <a:pt x="258" y="145"/>
                    <a:pt x="256" y="151"/>
                    <a:pt x="256" y="151"/>
                  </a:cubicBezTo>
                  <a:cubicBezTo>
                    <a:pt x="254" y="152"/>
                    <a:pt x="254" y="152"/>
                    <a:pt x="254" y="152"/>
                  </a:cubicBezTo>
                  <a:cubicBezTo>
                    <a:pt x="254" y="152"/>
                    <a:pt x="252" y="155"/>
                    <a:pt x="251" y="155"/>
                  </a:cubicBezTo>
                  <a:cubicBezTo>
                    <a:pt x="251" y="156"/>
                    <a:pt x="251" y="159"/>
                    <a:pt x="251" y="159"/>
                  </a:cubicBezTo>
                  <a:cubicBezTo>
                    <a:pt x="251" y="159"/>
                    <a:pt x="251" y="159"/>
                    <a:pt x="251" y="160"/>
                  </a:cubicBezTo>
                  <a:cubicBezTo>
                    <a:pt x="252" y="161"/>
                    <a:pt x="253" y="165"/>
                    <a:pt x="253" y="168"/>
                  </a:cubicBezTo>
                  <a:cubicBezTo>
                    <a:pt x="252" y="170"/>
                    <a:pt x="252" y="171"/>
                    <a:pt x="250" y="171"/>
                  </a:cubicBezTo>
                  <a:close/>
                  <a:moveTo>
                    <a:pt x="223" y="191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1" y="193"/>
                    <a:pt x="221" y="193"/>
                    <a:pt x="221" y="193"/>
                  </a:cubicBezTo>
                  <a:lnTo>
                    <a:pt x="223" y="191"/>
                  </a:lnTo>
                  <a:close/>
                  <a:moveTo>
                    <a:pt x="187" y="217"/>
                  </a:moveTo>
                  <a:cubicBezTo>
                    <a:pt x="185" y="221"/>
                    <a:pt x="185" y="221"/>
                    <a:pt x="185" y="221"/>
                  </a:cubicBezTo>
                  <a:cubicBezTo>
                    <a:pt x="188" y="224"/>
                    <a:pt x="188" y="224"/>
                    <a:pt x="188" y="224"/>
                  </a:cubicBezTo>
                  <a:cubicBezTo>
                    <a:pt x="188" y="224"/>
                    <a:pt x="192" y="225"/>
                    <a:pt x="192" y="223"/>
                  </a:cubicBezTo>
                  <a:cubicBezTo>
                    <a:pt x="192" y="222"/>
                    <a:pt x="192" y="219"/>
                    <a:pt x="193" y="218"/>
                  </a:cubicBezTo>
                  <a:cubicBezTo>
                    <a:pt x="193" y="217"/>
                    <a:pt x="195" y="213"/>
                    <a:pt x="195" y="213"/>
                  </a:cubicBezTo>
                  <a:cubicBezTo>
                    <a:pt x="195" y="211"/>
                    <a:pt x="195" y="211"/>
                    <a:pt x="195" y="211"/>
                  </a:cubicBezTo>
                  <a:cubicBezTo>
                    <a:pt x="192" y="211"/>
                    <a:pt x="192" y="211"/>
                    <a:pt x="192" y="211"/>
                  </a:cubicBezTo>
                  <a:lnTo>
                    <a:pt x="187" y="217"/>
                  </a:lnTo>
                  <a:close/>
                  <a:moveTo>
                    <a:pt x="196" y="247"/>
                  </a:moveTo>
                  <a:cubicBezTo>
                    <a:pt x="195" y="247"/>
                    <a:pt x="192" y="248"/>
                    <a:pt x="192" y="248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92" y="245"/>
                    <a:pt x="194" y="243"/>
                    <a:pt x="194" y="241"/>
                  </a:cubicBezTo>
                  <a:cubicBezTo>
                    <a:pt x="194" y="240"/>
                    <a:pt x="194" y="239"/>
                    <a:pt x="194" y="238"/>
                  </a:cubicBezTo>
                  <a:cubicBezTo>
                    <a:pt x="194" y="237"/>
                    <a:pt x="194" y="232"/>
                    <a:pt x="194" y="232"/>
                  </a:cubicBezTo>
                  <a:cubicBezTo>
                    <a:pt x="192" y="231"/>
                    <a:pt x="192" y="231"/>
                    <a:pt x="192" y="231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7" y="250"/>
                    <a:pt x="188" y="250"/>
                  </a:cubicBezTo>
                  <a:cubicBezTo>
                    <a:pt x="188" y="251"/>
                    <a:pt x="192" y="253"/>
                    <a:pt x="192" y="253"/>
                  </a:cubicBezTo>
                  <a:cubicBezTo>
                    <a:pt x="196" y="252"/>
                    <a:pt x="196" y="252"/>
                    <a:pt x="196" y="252"/>
                  </a:cubicBezTo>
                  <a:cubicBezTo>
                    <a:pt x="196" y="252"/>
                    <a:pt x="199" y="252"/>
                    <a:pt x="199" y="253"/>
                  </a:cubicBezTo>
                  <a:cubicBezTo>
                    <a:pt x="199" y="254"/>
                    <a:pt x="200" y="257"/>
                    <a:pt x="200" y="255"/>
                  </a:cubicBezTo>
                  <a:cubicBezTo>
                    <a:pt x="200" y="254"/>
                    <a:pt x="200" y="251"/>
                    <a:pt x="200" y="250"/>
                  </a:cubicBezTo>
                  <a:cubicBezTo>
                    <a:pt x="199" y="250"/>
                    <a:pt x="197" y="246"/>
                    <a:pt x="196" y="247"/>
                  </a:cubicBezTo>
                  <a:close/>
                  <a:moveTo>
                    <a:pt x="180" y="266"/>
                  </a:moveTo>
                  <a:cubicBezTo>
                    <a:pt x="181" y="266"/>
                    <a:pt x="187" y="265"/>
                    <a:pt x="187" y="265"/>
                  </a:cubicBezTo>
                  <a:cubicBezTo>
                    <a:pt x="187" y="265"/>
                    <a:pt x="187" y="263"/>
                    <a:pt x="187" y="261"/>
                  </a:cubicBezTo>
                  <a:cubicBezTo>
                    <a:pt x="188" y="260"/>
                    <a:pt x="189" y="259"/>
                    <a:pt x="189" y="258"/>
                  </a:cubicBezTo>
                  <a:cubicBezTo>
                    <a:pt x="188" y="258"/>
                    <a:pt x="187" y="257"/>
                    <a:pt x="187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0" y="261"/>
                    <a:pt x="180" y="261"/>
                    <a:pt x="180" y="261"/>
                  </a:cubicBezTo>
                  <a:cubicBezTo>
                    <a:pt x="180" y="261"/>
                    <a:pt x="179" y="265"/>
                    <a:pt x="180" y="266"/>
                  </a:cubicBezTo>
                  <a:close/>
                  <a:moveTo>
                    <a:pt x="197" y="260"/>
                  </a:moveTo>
                  <a:cubicBezTo>
                    <a:pt x="197" y="257"/>
                    <a:pt x="197" y="257"/>
                    <a:pt x="197" y="257"/>
                  </a:cubicBezTo>
                  <a:cubicBezTo>
                    <a:pt x="197" y="257"/>
                    <a:pt x="200" y="256"/>
                    <a:pt x="197" y="256"/>
                  </a:cubicBezTo>
                  <a:cubicBezTo>
                    <a:pt x="194" y="256"/>
                    <a:pt x="194" y="256"/>
                    <a:pt x="194" y="256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6" y="262"/>
                    <a:pt x="196" y="262"/>
                    <a:pt x="196" y="262"/>
                  </a:cubicBezTo>
                  <a:lnTo>
                    <a:pt x="197" y="260"/>
                  </a:lnTo>
                  <a:close/>
                  <a:moveTo>
                    <a:pt x="204" y="256"/>
                  </a:moveTo>
                  <a:cubicBezTo>
                    <a:pt x="205" y="254"/>
                    <a:pt x="205" y="254"/>
                    <a:pt x="205" y="254"/>
                  </a:cubicBezTo>
                  <a:cubicBezTo>
                    <a:pt x="202" y="254"/>
                    <a:pt x="202" y="254"/>
                    <a:pt x="202" y="254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4" y="259"/>
                    <a:pt x="204" y="259"/>
                    <a:pt x="204" y="259"/>
                  </a:cubicBezTo>
                  <a:lnTo>
                    <a:pt x="204" y="256"/>
                  </a:lnTo>
                  <a:close/>
                  <a:moveTo>
                    <a:pt x="185" y="284"/>
                  </a:moveTo>
                  <a:cubicBezTo>
                    <a:pt x="181" y="282"/>
                    <a:pt x="181" y="282"/>
                    <a:pt x="181" y="282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5" y="279"/>
                    <a:pt x="186" y="278"/>
                    <a:pt x="186" y="277"/>
                  </a:cubicBezTo>
                  <a:cubicBezTo>
                    <a:pt x="186" y="276"/>
                    <a:pt x="186" y="274"/>
                    <a:pt x="186" y="274"/>
                  </a:cubicBezTo>
                  <a:cubicBezTo>
                    <a:pt x="186" y="273"/>
                    <a:pt x="184" y="271"/>
                    <a:pt x="184" y="271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79" y="269"/>
                    <a:pt x="174" y="271"/>
                    <a:pt x="174" y="271"/>
                  </a:cubicBezTo>
                  <a:cubicBezTo>
                    <a:pt x="174" y="271"/>
                    <a:pt x="176" y="273"/>
                    <a:pt x="175" y="274"/>
                  </a:cubicBezTo>
                  <a:cubicBezTo>
                    <a:pt x="175" y="276"/>
                    <a:pt x="173" y="277"/>
                    <a:pt x="173" y="277"/>
                  </a:cubicBezTo>
                  <a:cubicBezTo>
                    <a:pt x="171" y="277"/>
                    <a:pt x="171" y="277"/>
                    <a:pt x="171" y="277"/>
                  </a:cubicBezTo>
                  <a:cubicBezTo>
                    <a:pt x="171" y="277"/>
                    <a:pt x="169" y="278"/>
                    <a:pt x="169" y="279"/>
                  </a:cubicBezTo>
                  <a:cubicBezTo>
                    <a:pt x="169" y="279"/>
                    <a:pt x="168" y="281"/>
                    <a:pt x="168" y="282"/>
                  </a:cubicBezTo>
                  <a:cubicBezTo>
                    <a:pt x="167" y="283"/>
                    <a:pt x="166" y="285"/>
                    <a:pt x="166" y="285"/>
                  </a:cubicBezTo>
                  <a:cubicBezTo>
                    <a:pt x="161" y="285"/>
                    <a:pt x="161" y="285"/>
                    <a:pt x="161" y="285"/>
                  </a:cubicBezTo>
                  <a:cubicBezTo>
                    <a:pt x="161" y="285"/>
                    <a:pt x="161" y="289"/>
                    <a:pt x="160" y="290"/>
                  </a:cubicBezTo>
                  <a:cubicBezTo>
                    <a:pt x="160" y="291"/>
                    <a:pt x="160" y="294"/>
                    <a:pt x="160" y="294"/>
                  </a:cubicBezTo>
                  <a:cubicBezTo>
                    <a:pt x="161" y="294"/>
                    <a:pt x="168" y="295"/>
                    <a:pt x="168" y="295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7" y="299"/>
                    <a:pt x="178" y="298"/>
                  </a:cubicBezTo>
                  <a:cubicBezTo>
                    <a:pt x="179" y="296"/>
                    <a:pt x="180" y="291"/>
                    <a:pt x="180" y="290"/>
                  </a:cubicBezTo>
                  <a:cubicBezTo>
                    <a:pt x="181" y="289"/>
                    <a:pt x="184" y="287"/>
                    <a:pt x="185" y="287"/>
                  </a:cubicBezTo>
                  <a:cubicBezTo>
                    <a:pt x="186" y="287"/>
                    <a:pt x="187" y="287"/>
                    <a:pt x="187" y="287"/>
                  </a:cubicBezTo>
                  <a:lnTo>
                    <a:pt x="185" y="284"/>
                  </a:lnTo>
                  <a:close/>
                  <a:moveTo>
                    <a:pt x="173" y="306"/>
                  </a:moveTo>
                  <a:cubicBezTo>
                    <a:pt x="172" y="304"/>
                    <a:pt x="172" y="304"/>
                    <a:pt x="172" y="304"/>
                  </a:cubicBezTo>
                  <a:cubicBezTo>
                    <a:pt x="169" y="305"/>
                    <a:pt x="169" y="305"/>
                    <a:pt x="169" y="305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54" y="305"/>
                    <a:pt x="154" y="305"/>
                    <a:pt x="154" y="305"/>
                  </a:cubicBezTo>
                  <a:cubicBezTo>
                    <a:pt x="153" y="305"/>
                    <a:pt x="153" y="305"/>
                    <a:pt x="153" y="305"/>
                  </a:cubicBezTo>
                  <a:cubicBezTo>
                    <a:pt x="155" y="306"/>
                    <a:pt x="155" y="306"/>
                    <a:pt x="155" y="306"/>
                  </a:cubicBezTo>
                  <a:cubicBezTo>
                    <a:pt x="154" y="307"/>
                    <a:pt x="154" y="307"/>
                    <a:pt x="154" y="307"/>
                  </a:cubicBezTo>
                  <a:cubicBezTo>
                    <a:pt x="154" y="307"/>
                    <a:pt x="164" y="309"/>
                    <a:pt x="165" y="309"/>
                  </a:cubicBezTo>
                  <a:cubicBezTo>
                    <a:pt x="166" y="309"/>
                    <a:pt x="172" y="311"/>
                    <a:pt x="174" y="311"/>
                  </a:cubicBezTo>
                  <a:cubicBezTo>
                    <a:pt x="176" y="311"/>
                    <a:pt x="177" y="311"/>
                    <a:pt x="177" y="311"/>
                  </a:cubicBezTo>
                  <a:cubicBezTo>
                    <a:pt x="180" y="308"/>
                    <a:pt x="180" y="308"/>
                    <a:pt x="180" y="308"/>
                  </a:cubicBezTo>
                  <a:cubicBezTo>
                    <a:pt x="180" y="308"/>
                    <a:pt x="176" y="307"/>
                    <a:pt x="176" y="307"/>
                  </a:cubicBezTo>
                  <a:cubicBezTo>
                    <a:pt x="175" y="307"/>
                    <a:pt x="173" y="306"/>
                    <a:pt x="173" y="306"/>
                  </a:cubicBezTo>
                  <a:close/>
                  <a:moveTo>
                    <a:pt x="197" y="266"/>
                  </a:moveTo>
                  <a:cubicBezTo>
                    <a:pt x="197" y="266"/>
                    <a:pt x="194" y="268"/>
                    <a:pt x="194" y="268"/>
                  </a:cubicBezTo>
                  <a:cubicBezTo>
                    <a:pt x="194" y="269"/>
                    <a:pt x="196" y="270"/>
                    <a:pt x="196" y="270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200" y="268"/>
                    <a:pt x="200" y="270"/>
                    <a:pt x="199" y="271"/>
                  </a:cubicBezTo>
                  <a:cubicBezTo>
                    <a:pt x="199" y="273"/>
                    <a:pt x="200" y="273"/>
                    <a:pt x="200" y="273"/>
                  </a:cubicBezTo>
                  <a:cubicBezTo>
                    <a:pt x="200" y="273"/>
                    <a:pt x="204" y="273"/>
                    <a:pt x="206" y="273"/>
                  </a:cubicBezTo>
                  <a:cubicBezTo>
                    <a:pt x="207" y="273"/>
                    <a:pt x="206" y="271"/>
                    <a:pt x="206" y="271"/>
                  </a:cubicBezTo>
                  <a:cubicBezTo>
                    <a:pt x="206" y="271"/>
                    <a:pt x="206" y="269"/>
                    <a:pt x="206" y="269"/>
                  </a:cubicBezTo>
                  <a:cubicBezTo>
                    <a:pt x="206" y="268"/>
                    <a:pt x="206" y="268"/>
                    <a:pt x="206" y="268"/>
                  </a:cubicBezTo>
                  <a:cubicBezTo>
                    <a:pt x="208" y="269"/>
                    <a:pt x="208" y="269"/>
                    <a:pt x="208" y="269"/>
                  </a:cubicBezTo>
                  <a:cubicBezTo>
                    <a:pt x="208" y="269"/>
                    <a:pt x="209" y="266"/>
                    <a:pt x="209" y="265"/>
                  </a:cubicBezTo>
                  <a:cubicBezTo>
                    <a:pt x="209" y="265"/>
                    <a:pt x="208" y="264"/>
                    <a:pt x="208" y="264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203" y="262"/>
                    <a:pt x="203" y="262"/>
                    <a:pt x="203" y="262"/>
                  </a:cubicBezTo>
                  <a:cubicBezTo>
                    <a:pt x="201" y="264"/>
                    <a:pt x="201" y="264"/>
                    <a:pt x="201" y="264"/>
                  </a:cubicBezTo>
                  <a:lnTo>
                    <a:pt x="197" y="266"/>
                  </a:lnTo>
                  <a:close/>
                  <a:moveTo>
                    <a:pt x="198" y="285"/>
                  </a:moveTo>
                  <a:cubicBezTo>
                    <a:pt x="200" y="284"/>
                    <a:pt x="200" y="284"/>
                    <a:pt x="200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80"/>
                    <a:pt x="207" y="280"/>
                    <a:pt x="207" y="280"/>
                  </a:cubicBezTo>
                  <a:cubicBezTo>
                    <a:pt x="204" y="279"/>
                    <a:pt x="204" y="279"/>
                    <a:pt x="204" y="279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2" y="282"/>
                    <a:pt x="192" y="282"/>
                    <a:pt x="192" y="282"/>
                  </a:cubicBezTo>
                  <a:cubicBezTo>
                    <a:pt x="192" y="282"/>
                    <a:pt x="189" y="281"/>
                    <a:pt x="189" y="282"/>
                  </a:cubicBezTo>
                  <a:cubicBezTo>
                    <a:pt x="189" y="283"/>
                    <a:pt x="188" y="286"/>
                    <a:pt x="188" y="286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0" y="294"/>
                    <a:pt x="190" y="297"/>
                    <a:pt x="190" y="298"/>
                  </a:cubicBezTo>
                  <a:cubicBezTo>
                    <a:pt x="190" y="298"/>
                    <a:pt x="190" y="300"/>
                    <a:pt x="191" y="300"/>
                  </a:cubicBezTo>
                  <a:cubicBezTo>
                    <a:pt x="192" y="300"/>
                    <a:pt x="193" y="300"/>
                    <a:pt x="193" y="300"/>
                  </a:cubicBezTo>
                  <a:cubicBezTo>
                    <a:pt x="193" y="300"/>
                    <a:pt x="193" y="302"/>
                    <a:pt x="193" y="303"/>
                  </a:cubicBezTo>
                  <a:cubicBezTo>
                    <a:pt x="193" y="304"/>
                    <a:pt x="193" y="306"/>
                    <a:pt x="194" y="305"/>
                  </a:cubicBezTo>
                  <a:cubicBezTo>
                    <a:pt x="195" y="304"/>
                    <a:pt x="196" y="302"/>
                    <a:pt x="196" y="302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299"/>
                    <a:pt x="193" y="298"/>
                    <a:pt x="193" y="297"/>
                  </a:cubicBezTo>
                  <a:cubicBezTo>
                    <a:pt x="193" y="295"/>
                    <a:pt x="193" y="294"/>
                    <a:pt x="193" y="294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4" y="293"/>
                    <a:pt x="196" y="294"/>
                    <a:pt x="196" y="296"/>
                  </a:cubicBezTo>
                  <a:cubicBezTo>
                    <a:pt x="197" y="297"/>
                    <a:pt x="197" y="298"/>
                    <a:pt x="197" y="299"/>
                  </a:cubicBezTo>
                  <a:cubicBezTo>
                    <a:pt x="197" y="300"/>
                    <a:pt x="198" y="302"/>
                    <a:pt x="199" y="300"/>
                  </a:cubicBezTo>
                  <a:cubicBezTo>
                    <a:pt x="199" y="298"/>
                    <a:pt x="199" y="296"/>
                    <a:pt x="198" y="295"/>
                  </a:cubicBezTo>
                  <a:cubicBezTo>
                    <a:pt x="198" y="295"/>
                    <a:pt x="198" y="294"/>
                    <a:pt x="197" y="292"/>
                  </a:cubicBezTo>
                  <a:cubicBezTo>
                    <a:pt x="196" y="291"/>
                    <a:pt x="195" y="289"/>
                    <a:pt x="195" y="289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6" y="286"/>
                    <a:pt x="196" y="286"/>
                    <a:pt x="196" y="286"/>
                  </a:cubicBezTo>
                  <a:lnTo>
                    <a:pt x="198" y="285"/>
                  </a:lnTo>
                  <a:close/>
                  <a:moveTo>
                    <a:pt x="206" y="312"/>
                  </a:moveTo>
                  <a:cubicBezTo>
                    <a:pt x="207" y="312"/>
                    <a:pt x="210" y="311"/>
                    <a:pt x="210" y="311"/>
                  </a:cubicBezTo>
                  <a:cubicBezTo>
                    <a:pt x="210" y="311"/>
                    <a:pt x="213" y="310"/>
                    <a:pt x="214" y="310"/>
                  </a:cubicBezTo>
                  <a:cubicBezTo>
                    <a:pt x="214" y="310"/>
                    <a:pt x="215" y="308"/>
                    <a:pt x="215" y="307"/>
                  </a:cubicBezTo>
                  <a:cubicBezTo>
                    <a:pt x="215" y="307"/>
                    <a:pt x="214" y="307"/>
                    <a:pt x="214" y="307"/>
                  </a:cubicBezTo>
                  <a:cubicBezTo>
                    <a:pt x="214" y="307"/>
                    <a:pt x="212" y="308"/>
                    <a:pt x="212" y="308"/>
                  </a:cubicBezTo>
                  <a:cubicBezTo>
                    <a:pt x="211" y="309"/>
                    <a:pt x="209" y="308"/>
                    <a:pt x="209" y="308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02" y="312"/>
                    <a:pt x="202" y="312"/>
                    <a:pt x="202" y="312"/>
                  </a:cubicBezTo>
                  <a:cubicBezTo>
                    <a:pt x="202" y="312"/>
                    <a:pt x="205" y="312"/>
                    <a:pt x="206" y="312"/>
                  </a:cubicBezTo>
                  <a:close/>
                  <a:moveTo>
                    <a:pt x="186" y="310"/>
                  </a:moveTo>
                  <a:cubicBezTo>
                    <a:pt x="186" y="310"/>
                    <a:pt x="186" y="310"/>
                    <a:pt x="186" y="310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89" y="306"/>
                    <a:pt x="189" y="306"/>
                    <a:pt x="189" y="306"/>
                  </a:cubicBezTo>
                  <a:cubicBezTo>
                    <a:pt x="189" y="306"/>
                    <a:pt x="187" y="306"/>
                    <a:pt x="187" y="306"/>
                  </a:cubicBezTo>
                  <a:cubicBezTo>
                    <a:pt x="187" y="307"/>
                    <a:pt x="186" y="307"/>
                    <a:pt x="186" y="307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6" y="309"/>
                    <a:pt x="186" y="309"/>
                    <a:pt x="186" y="310"/>
                  </a:cubicBezTo>
                  <a:close/>
                  <a:moveTo>
                    <a:pt x="216" y="295"/>
                  </a:moveTo>
                  <a:cubicBezTo>
                    <a:pt x="216" y="298"/>
                    <a:pt x="216" y="298"/>
                    <a:pt x="216" y="298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19" y="295"/>
                    <a:pt x="219" y="295"/>
                    <a:pt x="219" y="295"/>
                  </a:cubicBezTo>
                  <a:lnTo>
                    <a:pt x="216" y="295"/>
                  </a:lnTo>
                  <a:close/>
                  <a:moveTo>
                    <a:pt x="272" y="310"/>
                  </a:moveTo>
                  <a:cubicBezTo>
                    <a:pt x="272" y="309"/>
                    <a:pt x="270" y="306"/>
                    <a:pt x="270" y="306"/>
                  </a:cubicBezTo>
                  <a:cubicBezTo>
                    <a:pt x="270" y="306"/>
                    <a:pt x="269" y="305"/>
                    <a:pt x="269" y="305"/>
                  </a:cubicBezTo>
                  <a:cubicBezTo>
                    <a:pt x="270" y="305"/>
                    <a:pt x="272" y="304"/>
                    <a:pt x="272" y="304"/>
                  </a:cubicBezTo>
                  <a:cubicBezTo>
                    <a:pt x="271" y="304"/>
                    <a:pt x="268" y="301"/>
                    <a:pt x="268" y="301"/>
                  </a:cubicBezTo>
                  <a:cubicBezTo>
                    <a:pt x="264" y="298"/>
                    <a:pt x="264" y="298"/>
                    <a:pt x="264" y="298"/>
                  </a:cubicBezTo>
                  <a:cubicBezTo>
                    <a:pt x="262" y="296"/>
                    <a:pt x="262" y="296"/>
                    <a:pt x="262" y="296"/>
                  </a:cubicBezTo>
                  <a:cubicBezTo>
                    <a:pt x="257" y="296"/>
                    <a:pt x="257" y="296"/>
                    <a:pt x="257" y="296"/>
                  </a:cubicBezTo>
                  <a:cubicBezTo>
                    <a:pt x="252" y="293"/>
                    <a:pt x="252" y="293"/>
                    <a:pt x="252" y="293"/>
                  </a:cubicBezTo>
                  <a:cubicBezTo>
                    <a:pt x="247" y="292"/>
                    <a:pt x="247" y="292"/>
                    <a:pt x="247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1" y="290"/>
                    <a:pt x="241" y="293"/>
                    <a:pt x="241" y="294"/>
                  </a:cubicBezTo>
                  <a:cubicBezTo>
                    <a:pt x="241" y="295"/>
                    <a:pt x="236" y="296"/>
                    <a:pt x="236" y="296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23" y="288"/>
                    <a:pt x="223" y="288"/>
                    <a:pt x="223" y="288"/>
                  </a:cubicBezTo>
                  <a:cubicBezTo>
                    <a:pt x="223" y="288"/>
                    <a:pt x="224" y="294"/>
                    <a:pt x="224" y="295"/>
                  </a:cubicBezTo>
                  <a:cubicBezTo>
                    <a:pt x="224" y="295"/>
                    <a:pt x="228" y="296"/>
                    <a:pt x="228" y="296"/>
                  </a:cubicBezTo>
                  <a:cubicBezTo>
                    <a:pt x="228" y="297"/>
                    <a:pt x="230" y="298"/>
                    <a:pt x="231" y="298"/>
                  </a:cubicBezTo>
                  <a:cubicBezTo>
                    <a:pt x="231" y="298"/>
                    <a:pt x="236" y="299"/>
                    <a:pt x="236" y="299"/>
                  </a:cubicBezTo>
                  <a:cubicBezTo>
                    <a:pt x="237" y="299"/>
                    <a:pt x="240" y="298"/>
                    <a:pt x="241" y="300"/>
                  </a:cubicBezTo>
                  <a:cubicBezTo>
                    <a:pt x="242" y="301"/>
                    <a:pt x="243" y="303"/>
                    <a:pt x="243" y="303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54" y="310"/>
                    <a:pt x="254" y="310"/>
                    <a:pt x="254" y="310"/>
                  </a:cubicBezTo>
                  <a:cubicBezTo>
                    <a:pt x="256" y="308"/>
                    <a:pt x="256" y="308"/>
                    <a:pt x="256" y="308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1" y="307"/>
                    <a:pt x="263" y="307"/>
                    <a:pt x="264" y="308"/>
                  </a:cubicBezTo>
                  <a:cubicBezTo>
                    <a:pt x="264" y="308"/>
                    <a:pt x="265" y="309"/>
                    <a:pt x="266" y="310"/>
                  </a:cubicBezTo>
                  <a:cubicBezTo>
                    <a:pt x="266" y="311"/>
                    <a:pt x="267" y="312"/>
                    <a:pt x="267" y="312"/>
                  </a:cubicBezTo>
                  <a:cubicBezTo>
                    <a:pt x="274" y="314"/>
                    <a:pt x="274" y="314"/>
                    <a:pt x="274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2" y="310"/>
                    <a:pt x="272" y="310"/>
                  </a:cubicBezTo>
                  <a:close/>
                  <a:moveTo>
                    <a:pt x="288" y="295"/>
                  </a:moveTo>
                  <a:cubicBezTo>
                    <a:pt x="288" y="294"/>
                    <a:pt x="287" y="292"/>
                    <a:pt x="287" y="292"/>
                  </a:cubicBezTo>
                  <a:cubicBezTo>
                    <a:pt x="286" y="291"/>
                    <a:pt x="286" y="293"/>
                    <a:pt x="286" y="293"/>
                  </a:cubicBezTo>
                  <a:cubicBezTo>
                    <a:pt x="286" y="293"/>
                    <a:pt x="282" y="295"/>
                    <a:pt x="281" y="296"/>
                  </a:cubicBezTo>
                  <a:cubicBezTo>
                    <a:pt x="279" y="297"/>
                    <a:pt x="279" y="298"/>
                    <a:pt x="279" y="298"/>
                  </a:cubicBezTo>
                  <a:cubicBezTo>
                    <a:pt x="274" y="298"/>
                    <a:pt x="274" y="298"/>
                    <a:pt x="274" y="298"/>
                  </a:cubicBezTo>
                  <a:cubicBezTo>
                    <a:pt x="274" y="298"/>
                    <a:pt x="274" y="299"/>
                    <a:pt x="273" y="300"/>
                  </a:cubicBezTo>
                  <a:cubicBezTo>
                    <a:pt x="272" y="302"/>
                    <a:pt x="273" y="302"/>
                    <a:pt x="273" y="303"/>
                  </a:cubicBezTo>
                  <a:cubicBezTo>
                    <a:pt x="273" y="303"/>
                    <a:pt x="273" y="305"/>
                    <a:pt x="273" y="305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8" y="303"/>
                    <a:pt x="279" y="303"/>
                  </a:cubicBezTo>
                  <a:cubicBezTo>
                    <a:pt x="279" y="303"/>
                    <a:pt x="281" y="301"/>
                    <a:pt x="281" y="301"/>
                  </a:cubicBezTo>
                  <a:cubicBezTo>
                    <a:pt x="284" y="299"/>
                    <a:pt x="284" y="299"/>
                    <a:pt x="284" y="299"/>
                  </a:cubicBezTo>
                  <a:cubicBezTo>
                    <a:pt x="284" y="299"/>
                    <a:pt x="288" y="296"/>
                    <a:pt x="288" y="295"/>
                  </a:cubicBezTo>
                  <a:close/>
                  <a:moveTo>
                    <a:pt x="245" y="382"/>
                  </a:moveTo>
                  <a:cubicBezTo>
                    <a:pt x="246" y="382"/>
                    <a:pt x="251" y="379"/>
                    <a:pt x="252" y="378"/>
                  </a:cubicBezTo>
                  <a:cubicBezTo>
                    <a:pt x="252" y="377"/>
                    <a:pt x="255" y="376"/>
                    <a:pt x="256" y="375"/>
                  </a:cubicBezTo>
                  <a:cubicBezTo>
                    <a:pt x="257" y="375"/>
                    <a:pt x="258" y="374"/>
                    <a:pt x="258" y="373"/>
                  </a:cubicBezTo>
                  <a:cubicBezTo>
                    <a:pt x="259" y="372"/>
                    <a:pt x="261" y="369"/>
                    <a:pt x="261" y="369"/>
                  </a:cubicBezTo>
                  <a:cubicBezTo>
                    <a:pt x="261" y="368"/>
                    <a:pt x="265" y="367"/>
                    <a:pt x="266" y="366"/>
                  </a:cubicBezTo>
                  <a:cubicBezTo>
                    <a:pt x="267" y="365"/>
                    <a:pt x="267" y="363"/>
                    <a:pt x="267" y="363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57"/>
                    <a:pt x="269" y="356"/>
                  </a:cubicBezTo>
                  <a:cubicBezTo>
                    <a:pt x="270" y="355"/>
                    <a:pt x="268" y="351"/>
                    <a:pt x="268" y="351"/>
                  </a:cubicBezTo>
                  <a:cubicBezTo>
                    <a:pt x="267" y="350"/>
                    <a:pt x="266" y="349"/>
                    <a:pt x="266" y="348"/>
                  </a:cubicBezTo>
                  <a:cubicBezTo>
                    <a:pt x="266" y="347"/>
                    <a:pt x="267" y="346"/>
                    <a:pt x="267" y="346"/>
                  </a:cubicBezTo>
                  <a:cubicBezTo>
                    <a:pt x="262" y="343"/>
                    <a:pt x="262" y="343"/>
                    <a:pt x="262" y="343"/>
                  </a:cubicBezTo>
                  <a:cubicBezTo>
                    <a:pt x="262" y="343"/>
                    <a:pt x="261" y="337"/>
                    <a:pt x="260" y="337"/>
                  </a:cubicBezTo>
                  <a:cubicBezTo>
                    <a:pt x="260" y="336"/>
                    <a:pt x="257" y="334"/>
                    <a:pt x="257" y="333"/>
                  </a:cubicBezTo>
                  <a:cubicBezTo>
                    <a:pt x="257" y="331"/>
                    <a:pt x="258" y="327"/>
                    <a:pt x="258" y="326"/>
                  </a:cubicBezTo>
                  <a:cubicBezTo>
                    <a:pt x="258" y="324"/>
                    <a:pt x="252" y="323"/>
                    <a:pt x="251" y="323"/>
                  </a:cubicBezTo>
                  <a:cubicBezTo>
                    <a:pt x="250" y="323"/>
                    <a:pt x="251" y="324"/>
                    <a:pt x="251" y="325"/>
                  </a:cubicBezTo>
                  <a:cubicBezTo>
                    <a:pt x="251" y="326"/>
                    <a:pt x="250" y="327"/>
                    <a:pt x="248" y="329"/>
                  </a:cubicBezTo>
                  <a:cubicBezTo>
                    <a:pt x="247" y="331"/>
                    <a:pt x="247" y="331"/>
                    <a:pt x="246" y="332"/>
                  </a:cubicBezTo>
                  <a:cubicBezTo>
                    <a:pt x="245" y="333"/>
                    <a:pt x="244" y="337"/>
                    <a:pt x="244" y="337"/>
                  </a:cubicBezTo>
                  <a:cubicBezTo>
                    <a:pt x="244" y="337"/>
                    <a:pt x="240" y="336"/>
                    <a:pt x="240" y="335"/>
                  </a:cubicBezTo>
                  <a:cubicBezTo>
                    <a:pt x="239" y="334"/>
                    <a:pt x="235" y="331"/>
                    <a:pt x="235" y="331"/>
                  </a:cubicBezTo>
                  <a:cubicBezTo>
                    <a:pt x="235" y="331"/>
                    <a:pt x="238" y="326"/>
                    <a:pt x="239" y="325"/>
                  </a:cubicBezTo>
                  <a:cubicBezTo>
                    <a:pt x="239" y="325"/>
                    <a:pt x="235" y="324"/>
                    <a:pt x="234" y="324"/>
                  </a:cubicBezTo>
                  <a:cubicBezTo>
                    <a:pt x="232" y="324"/>
                    <a:pt x="232" y="324"/>
                    <a:pt x="230" y="324"/>
                  </a:cubicBezTo>
                  <a:cubicBezTo>
                    <a:pt x="228" y="324"/>
                    <a:pt x="225" y="326"/>
                    <a:pt x="222" y="327"/>
                  </a:cubicBezTo>
                  <a:cubicBezTo>
                    <a:pt x="218" y="329"/>
                    <a:pt x="221" y="331"/>
                    <a:pt x="221" y="332"/>
                  </a:cubicBezTo>
                  <a:cubicBezTo>
                    <a:pt x="221" y="333"/>
                    <a:pt x="221" y="334"/>
                    <a:pt x="221" y="335"/>
                  </a:cubicBezTo>
                  <a:cubicBezTo>
                    <a:pt x="221" y="337"/>
                    <a:pt x="219" y="335"/>
                    <a:pt x="218" y="335"/>
                  </a:cubicBezTo>
                  <a:cubicBezTo>
                    <a:pt x="217" y="335"/>
                    <a:pt x="215" y="333"/>
                    <a:pt x="215" y="332"/>
                  </a:cubicBezTo>
                  <a:cubicBezTo>
                    <a:pt x="215" y="331"/>
                    <a:pt x="214" y="330"/>
                    <a:pt x="213" y="330"/>
                  </a:cubicBezTo>
                  <a:cubicBezTo>
                    <a:pt x="212" y="330"/>
                    <a:pt x="210" y="332"/>
                    <a:pt x="209" y="333"/>
                  </a:cubicBezTo>
                  <a:cubicBezTo>
                    <a:pt x="209" y="334"/>
                    <a:pt x="207" y="335"/>
                    <a:pt x="206" y="336"/>
                  </a:cubicBezTo>
                  <a:cubicBezTo>
                    <a:pt x="205" y="337"/>
                    <a:pt x="202" y="339"/>
                    <a:pt x="202" y="339"/>
                  </a:cubicBezTo>
                  <a:cubicBezTo>
                    <a:pt x="201" y="340"/>
                    <a:pt x="202" y="341"/>
                    <a:pt x="200" y="343"/>
                  </a:cubicBezTo>
                  <a:cubicBezTo>
                    <a:pt x="199" y="346"/>
                    <a:pt x="199" y="345"/>
                    <a:pt x="198" y="346"/>
                  </a:cubicBezTo>
                  <a:cubicBezTo>
                    <a:pt x="198" y="347"/>
                    <a:pt x="196" y="348"/>
                    <a:pt x="196" y="348"/>
                  </a:cubicBezTo>
                  <a:cubicBezTo>
                    <a:pt x="196" y="348"/>
                    <a:pt x="192" y="346"/>
                    <a:pt x="191" y="346"/>
                  </a:cubicBezTo>
                  <a:cubicBezTo>
                    <a:pt x="190" y="346"/>
                    <a:pt x="186" y="348"/>
                    <a:pt x="186" y="348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6" y="349"/>
                    <a:pt x="188" y="352"/>
                    <a:pt x="188" y="353"/>
                  </a:cubicBezTo>
                  <a:cubicBezTo>
                    <a:pt x="188" y="353"/>
                    <a:pt x="188" y="356"/>
                    <a:pt x="188" y="357"/>
                  </a:cubicBezTo>
                  <a:cubicBezTo>
                    <a:pt x="188" y="358"/>
                    <a:pt x="189" y="359"/>
                    <a:pt x="189" y="360"/>
                  </a:cubicBezTo>
                  <a:cubicBezTo>
                    <a:pt x="189" y="361"/>
                    <a:pt x="190" y="363"/>
                    <a:pt x="190" y="364"/>
                  </a:cubicBezTo>
                  <a:cubicBezTo>
                    <a:pt x="190" y="365"/>
                    <a:pt x="194" y="367"/>
                    <a:pt x="194" y="367"/>
                  </a:cubicBezTo>
                  <a:cubicBezTo>
                    <a:pt x="195" y="368"/>
                    <a:pt x="194" y="368"/>
                    <a:pt x="194" y="370"/>
                  </a:cubicBezTo>
                  <a:cubicBezTo>
                    <a:pt x="194" y="372"/>
                    <a:pt x="195" y="374"/>
                    <a:pt x="195" y="374"/>
                  </a:cubicBezTo>
                  <a:cubicBezTo>
                    <a:pt x="195" y="374"/>
                    <a:pt x="199" y="374"/>
                    <a:pt x="200" y="374"/>
                  </a:cubicBezTo>
                  <a:cubicBezTo>
                    <a:pt x="200" y="374"/>
                    <a:pt x="200" y="374"/>
                    <a:pt x="203" y="375"/>
                  </a:cubicBezTo>
                  <a:cubicBezTo>
                    <a:pt x="206" y="375"/>
                    <a:pt x="207" y="375"/>
                    <a:pt x="210" y="374"/>
                  </a:cubicBezTo>
                  <a:cubicBezTo>
                    <a:pt x="213" y="373"/>
                    <a:pt x="212" y="373"/>
                    <a:pt x="213" y="372"/>
                  </a:cubicBezTo>
                  <a:cubicBezTo>
                    <a:pt x="214" y="371"/>
                    <a:pt x="215" y="370"/>
                    <a:pt x="216" y="369"/>
                  </a:cubicBezTo>
                  <a:cubicBezTo>
                    <a:pt x="218" y="368"/>
                    <a:pt x="221" y="369"/>
                    <a:pt x="222" y="368"/>
                  </a:cubicBezTo>
                  <a:cubicBezTo>
                    <a:pt x="222" y="368"/>
                    <a:pt x="225" y="368"/>
                    <a:pt x="226" y="368"/>
                  </a:cubicBezTo>
                  <a:cubicBezTo>
                    <a:pt x="226" y="368"/>
                    <a:pt x="228" y="370"/>
                    <a:pt x="231" y="371"/>
                  </a:cubicBezTo>
                  <a:cubicBezTo>
                    <a:pt x="233" y="372"/>
                    <a:pt x="233" y="373"/>
                    <a:pt x="233" y="373"/>
                  </a:cubicBezTo>
                  <a:cubicBezTo>
                    <a:pt x="233" y="373"/>
                    <a:pt x="235" y="373"/>
                    <a:pt x="237" y="374"/>
                  </a:cubicBezTo>
                  <a:cubicBezTo>
                    <a:pt x="238" y="375"/>
                    <a:pt x="238" y="376"/>
                    <a:pt x="238" y="378"/>
                  </a:cubicBezTo>
                  <a:cubicBezTo>
                    <a:pt x="238" y="379"/>
                    <a:pt x="240" y="381"/>
                    <a:pt x="241" y="382"/>
                  </a:cubicBezTo>
                  <a:cubicBezTo>
                    <a:pt x="242" y="383"/>
                    <a:pt x="244" y="382"/>
                    <a:pt x="245" y="382"/>
                  </a:cubicBezTo>
                  <a:close/>
                  <a:moveTo>
                    <a:pt x="246" y="384"/>
                  </a:moveTo>
                  <a:cubicBezTo>
                    <a:pt x="246" y="385"/>
                    <a:pt x="245" y="387"/>
                    <a:pt x="245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3" y="386"/>
                    <a:pt x="242" y="390"/>
                    <a:pt x="242" y="390"/>
                  </a:cubicBezTo>
                  <a:cubicBezTo>
                    <a:pt x="242" y="390"/>
                    <a:pt x="245" y="393"/>
                    <a:pt x="245" y="393"/>
                  </a:cubicBezTo>
                  <a:cubicBezTo>
                    <a:pt x="245" y="392"/>
                    <a:pt x="247" y="390"/>
                    <a:pt x="247" y="390"/>
                  </a:cubicBezTo>
                  <a:cubicBezTo>
                    <a:pt x="247" y="389"/>
                    <a:pt x="248" y="385"/>
                    <a:pt x="248" y="385"/>
                  </a:cubicBezTo>
                  <a:cubicBezTo>
                    <a:pt x="248" y="385"/>
                    <a:pt x="246" y="384"/>
                    <a:pt x="246" y="384"/>
                  </a:cubicBezTo>
                  <a:close/>
                  <a:moveTo>
                    <a:pt x="273" y="385"/>
                  </a:moveTo>
                  <a:cubicBezTo>
                    <a:pt x="273" y="386"/>
                    <a:pt x="272" y="388"/>
                    <a:pt x="271" y="389"/>
                  </a:cubicBezTo>
                  <a:cubicBezTo>
                    <a:pt x="271" y="390"/>
                    <a:pt x="270" y="391"/>
                    <a:pt x="269" y="391"/>
                  </a:cubicBezTo>
                  <a:cubicBezTo>
                    <a:pt x="269" y="391"/>
                    <a:pt x="265" y="393"/>
                    <a:pt x="264" y="393"/>
                  </a:cubicBezTo>
                  <a:cubicBezTo>
                    <a:pt x="263" y="394"/>
                    <a:pt x="259" y="395"/>
                    <a:pt x="259" y="395"/>
                  </a:cubicBezTo>
                  <a:cubicBezTo>
                    <a:pt x="258" y="396"/>
                    <a:pt x="255" y="398"/>
                    <a:pt x="255" y="398"/>
                  </a:cubicBezTo>
                  <a:cubicBezTo>
                    <a:pt x="249" y="401"/>
                    <a:pt x="249" y="401"/>
                    <a:pt x="249" y="401"/>
                  </a:cubicBezTo>
                  <a:cubicBezTo>
                    <a:pt x="248" y="403"/>
                    <a:pt x="251" y="401"/>
                    <a:pt x="251" y="401"/>
                  </a:cubicBezTo>
                  <a:cubicBezTo>
                    <a:pt x="251" y="401"/>
                    <a:pt x="253" y="401"/>
                    <a:pt x="254" y="400"/>
                  </a:cubicBezTo>
                  <a:cubicBezTo>
                    <a:pt x="255" y="400"/>
                    <a:pt x="256" y="399"/>
                    <a:pt x="257" y="399"/>
                  </a:cubicBezTo>
                  <a:cubicBezTo>
                    <a:pt x="257" y="399"/>
                    <a:pt x="260" y="399"/>
                    <a:pt x="260" y="399"/>
                  </a:cubicBezTo>
                  <a:cubicBezTo>
                    <a:pt x="260" y="399"/>
                    <a:pt x="266" y="396"/>
                    <a:pt x="267" y="395"/>
                  </a:cubicBezTo>
                  <a:cubicBezTo>
                    <a:pt x="269" y="393"/>
                    <a:pt x="270" y="392"/>
                    <a:pt x="271" y="392"/>
                  </a:cubicBezTo>
                  <a:cubicBezTo>
                    <a:pt x="271" y="392"/>
                    <a:pt x="272" y="392"/>
                    <a:pt x="274" y="391"/>
                  </a:cubicBezTo>
                  <a:cubicBezTo>
                    <a:pt x="275" y="391"/>
                    <a:pt x="275" y="390"/>
                    <a:pt x="275" y="390"/>
                  </a:cubicBezTo>
                  <a:cubicBezTo>
                    <a:pt x="275" y="390"/>
                    <a:pt x="274" y="390"/>
                    <a:pt x="273" y="389"/>
                  </a:cubicBezTo>
                  <a:cubicBezTo>
                    <a:pt x="273" y="387"/>
                    <a:pt x="275" y="388"/>
                    <a:pt x="275" y="388"/>
                  </a:cubicBezTo>
                  <a:cubicBezTo>
                    <a:pt x="275" y="388"/>
                    <a:pt x="275" y="384"/>
                    <a:pt x="275" y="383"/>
                  </a:cubicBezTo>
                  <a:cubicBezTo>
                    <a:pt x="275" y="383"/>
                    <a:pt x="273" y="385"/>
                    <a:pt x="273" y="385"/>
                  </a:cubicBezTo>
                  <a:close/>
                  <a:moveTo>
                    <a:pt x="302" y="314"/>
                  </a:moveTo>
                  <a:cubicBezTo>
                    <a:pt x="301" y="310"/>
                    <a:pt x="301" y="310"/>
                    <a:pt x="301" y="310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300" y="312"/>
                    <a:pt x="300" y="312"/>
                    <a:pt x="300" y="312"/>
                  </a:cubicBezTo>
                  <a:cubicBezTo>
                    <a:pt x="300" y="312"/>
                    <a:pt x="299" y="312"/>
                    <a:pt x="298" y="313"/>
                  </a:cubicBezTo>
                  <a:cubicBezTo>
                    <a:pt x="297" y="314"/>
                    <a:pt x="299" y="317"/>
                    <a:pt x="299" y="317"/>
                  </a:cubicBezTo>
                  <a:cubicBezTo>
                    <a:pt x="299" y="317"/>
                    <a:pt x="303" y="315"/>
                    <a:pt x="303" y="314"/>
                  </a:cubicBezTo>
                  <a:cubicBezTo>
                    <a:pt x="304" y="313"/>
                    <a:pt x="302" y="314"/>
                    <a:pt x="302" y="314"/>
                  </a:cubicBezTo>
                  <a:close/>
                  <a:moveTo>
                    <a:pt x="312" y="312"/>
                  </a:moveTo>
                  <a:cubicBezTo>
                    <a:pt x="312" y="315"/>
                    <a:pt x="312" y="315"/>
                    <a:pt x="312" y="315"/>
                  </a:cubicBezTo>
                  <a:cubicBezTo>
                    <a:pt x="311" y="316"/>
                    <a:pt x="311" y="316"/>
                    <a:pt x="311" y="316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09" y="315"/>
                    <a:pt x="309" y="315"/>
                    <a:pt x="309" y="315"/>
                  </a:cubicBezTo>
                  <a:cubicBezTo>
                    <a:pt x="309" y="315"/>
                    <a:pt x="310" y="317"/>
                    <a:pt x="310" y="318"/>
                  </a:cubicBezTo>
                  <a:cubicBezTo>
                    <a:pt x="310" y="318"/>
                    <a:pt x="313" y="318"/>
                    <a:pt x="313" y="318"/>
                  </a:cubicBezTo>
                  <a:cubicBezTo>
                    <a:pt x="313" y="318"/>
                    <a:pt x="316" y="316"/>
                    <a:pt x="316" y="316"/>
                  </a:cubicBezTo>
                  <a:cubicBezTo>
                    <a:pt x="317" y="315"/>
                    <a:pt x="317" y="313"/>
                    <a:pt x="317" y="313"/>
                  </a:cubicBezTo>
                  <a:cubicBezTo>
                    <a:pt x="315" y="312"/>
                    <a:pt x="315" y="312"/>
                    <a:pt x="315" y="312"/>
                  </a:cubicBezTo>
                  <a:lnTo>
                    <a:pt x="312" y="312"/>
                  </a:lnTo>
                  <a:close/>
                  <a:moveTo>
                    <a:pt x="286" y="310"/>
                  </a:moveTo>
                  <a:cubicBezTo>
                    <a:pt x="286" y="310"/>
                    <a:pt x="286" y="309"/>
                    <a:pt x="286" y="309"/>
                  </a:cubicBezTo>
                  <a:cubicBezTo>
                    <a:pt x="286" y="308"/>
                    <a:pt x="284" y="310"/>
                    <a:pt x="284" y="310"/>
                  </a:cubicBezTo>
                  <a:cubicBezTo>
                    <a:pt x="284" y="311"/>
                    <a:pt x="282" y="312"/>
                    <a:pt x="281" y="313"/>
                  </a:cubicBezTo>
                  <a:cubicBezTo>
                    <a:pt x="281" y="313"/>
                    <a:pt x="288" y="314"/>
                    <a:pt x="288" y="314"/>
                  </a:cubicBezTo>
                  <a:cubicBezTo>
                    <a:pt x="289" y="314"/>
                    <a:pt x="290" y="313"/>
                    <a:pt x="290" y="313"/>
                  </a:cubicBezTo>
                  <a:cubicBezTo>
                    <a:pt x="290" y="313"/>
                    <a:pt x="291" y="310"/>
                    <a:pt x="291" y="310"/>
                  </a:cubicBezTo>
                  <a:cubicBezTo>
                    <a:pt x="291" y="310"/>
                    <a:pt x="286" y="310"/>
                    <a:pt x="286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" name="Freeform 10"/>
            <p:cNvSpPr>
              <a:spLocks noEditPoints="1"/>
            </p:cNvSpPr>
            <p:nvPr/>
          </p:nvSpPr>
          <p:spPr bwMode="auto">
            <a:xfrm>
              <a:off x="1042988" y="1154113"/>
              <a:ext cx="644525" cy="641350"/>
            </a:xfrm>
            <a:custGeom>
              <a:avLst/>
              <a:gdLst>
                <a:gd name="T0" fmla="*/ 115 w 219"/>
                <a:gd name="T1" fmla="*/ 3 h 218"/>
                <a:gd name="T2" fmla="*/ 3 w 219"/>
                <a:gd name="T3" fmla="*/ 103 h 218"/>
                <a:gd name="T4" fmla="*/ 103 w 219"/>
                <a:gd name="T5" fmla="*/ 215 h 218"/>
                <a:gd name="T6" fmla="*/ 215 w 219"/>
                <a:gd name="T7" fmla="*/ 115 h 218"/>
                <a:gd name="T8" fmla="*/ 115 w 219"/>
                <a:gd name="T9" fmla="*/ 3 h 218"/>
                <a:gd name="T10" fmla="*/ 105 w 219"/>
                <a:gd name="T11" fmla="*/ 188 h 218"/>
                <a:gd name="T12" fmla="*/ 30 w 219"/>
                <a:gd name="T13" fmla="*/ 104 h 218"/>
                <a:gd name="T14" fmla="*/ 114 w 219"/>
                <a:gd name="T15" fmla="*/ 30 h 218"/>
                <a:gd name="T16" fmla="*/ 188 w 219"/>
                <a:gd name="T17" fmla="*/ 114 h 218"/>
                <a:gd name="T18" fmla="*/ 105 w 219"/>
                <a:gd name="T19" fmla="*/ 18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8">
                  <a:moveTo>
                    <a:pt x="115" y="3"/>
                  </a:moveTo>
                  <a:cubicBezTo>
                    <a:pt x="57" y="0"/>
                    <a:pt x="7" y="44"/>
                    <a:pt x="3" y="103"/>
                  </a:cubicBezTo>
                  <a:cubicBezTo>
                    <a:pt x="0" y="161"/>
                    <a:pt x="45" y="212"/>
                    <a:pt x="103" y="215"/>
                  </a:cubicBezTo>
                  <a:cubicBezTo>
                    <a:pt x="162" y="218"/>
                    <a:pt x="212" y="174"/>
                    <a:pt x="215" y="115"/>
                  </a:cubicBezTo>
                  <a:cubicBezTo>
                    <a:pt x="219" y="57"/>
                    <a:pt x="174" y="6"/>
                    <a:pt x="115" y="3"/>
                  </a:cubicBezTo>
                  <a:close/>
                  <a:moveTo>
                    <a:pt x="105" y="188"/>
                  </a:moveTo>
                  <a:cubicBezTo>
                    <a:pt x="61" y="185"/>
                    <a:pt x="28" y="148"/>
                    <a:pt x="30" y="104"/>
                  </a:cubicBezTo>
                  <a:cubicBezTo>
                    <a:pt x="33" y="61"/>
                    <a:pt x="70" y="28"/>
                    <a:pt x="114" y="30"/>
                  </a:cubicBezTo>
                  <a:cubicBezTo>
                    <a:pt x="157" y="33"/>
                    <a:pt x="191" y="70"/>
                    <a:pt x="188" y="114"/>
                  </a:cubicBezTo>
                  <a:cubicBezTo>
                    <a:pt x="186" y="157"/>
                    <a:pt x="148" y="190"/>
                    <a:pt x="105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" name="Freeform 11"/>
            <p:cNvSpPr/>
            <p:nvPr/>
          </p:nvSpPr>
          <p:spPr bwMode="auto">
            <a:xfrm>
              <a:off x="1552576" y="1668463"/>
              <a:ext cx="63500" cy="61913"/>
            </a:xfrm>
            <a:custGeom>
              <a:avLst/>
              <a:gdLst>
                <a:gd name="T0" fmla="*/ 20 w 22"/>
                <a:gd name="T1" fmla="*/ 2 h 21"/>
                <a:gd name="T2" fmla="*/ 19 w 22"/>
                <a:gd name="T3" fmla="*/ 10 h 21"/>
                <a:gd name="T4" fmla="*/ 11 w 22"/>
                <a:gd name="T5" fmla="*/ 19 h 21"/>
                <a:gd name="T6" fmla="*/ 2 w 22"/>
                <a:gd name="T7" fmla="*/ 19 h 21"/>
                <a:gd name="T8" fmla="*/ 2 w 22"/>
                <a:gd name="T9" fmla="*/ 19 h 21"/>
                <a:gd name="T10" fmla="*/ 3 w 22"/>
                <a:gd name="T11" fmla="*/ 11 h 21"/>
                <a:gd name="T12" fmla="*/ 12 w 22"/>
                <a:gd name="T13" fmla="*/ 2 h 21"/>
                <a:gd name="T14" fmla="*/ 20 w 2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20" y="2"/>
                  </a:moveTo>
                  <a:cubicBezTo>
                    <a:pt x="22" y="4"/>
                    <a:pt x="22" y="8"/>
                    <a:pt x="19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8" y="21"/>
                    <a:pt x="4" y="21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7"/>
                    <a:pt x="0" y="13"/>
                    <a:pt x="3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8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8" name="Freeform 12"/>
            <p:cNvSpPr/>
            <p:nvPr/>
          </p:nvSpPr>
          <p:spPr bwMode="auto">
            <a:xfrm>
              <a:off x="1573213" y="1689100"/>
              <a:ext cx="273050" cy="279400"/>
            </a:xfrm>
            <a:custGeom>
              <a:avLst/>
              <a:gdLst>
                <a:gd name="T0" fmla="*/ 89 w 93"/>
                <a:gd name="T1" fmla="*/ 62 h 95"/>
                <a:gd name="T2" fmla="*/ 88 w 93"/>
                <a:gd name="T3" fmla="*/ 77 h 95"/>
                <a:gd name="T4" fmla="*/ 73 w 93"/>
                <a:gd name="T5" fmla="*/ 91 h 95"/>
                <a:gd name="T6" fmla="*/ 59 w 93"/>
                <a:gd name="T7" fmla="*/ 91 h 95"/>
                <a:gd name="T8" fmla="*/ 59 w 93"/>
                <a:gd name="T9" fmla="*/ 91 h 95"/>
                <a:gd name="T10" fmla="*/ 4 w 93"/>
                <a:gd name="T11" fmla="*/ 18 h 95"/>
                <a:gd name="T12" fmla="*/ 18 w 93"/>
                <a:gd name="T13" fmla="*/ 4 h 95"/>
                <a:gd name="T14" fmla="*/ 89 w 93"/>
                <a:gd name="T15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5">
                  <a:moveTo>
                    <a:pt x="89" y="62"/>
                  </a:moveTo>
                  <a:cubicBezTo>
                    <a:pt x="93" y="66"/>
                    <a:pt x="92" y="73"/>
                    <a:pt x="88" y="77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69" y="95"/>
                    <a:pt x="62" y="95"/>
                    <a:pt x="59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5" y="87"/>
                    <a:pt x="0" y="22"/>
                    <a:pt x="4" y="1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3" y="0"/>
                    <a:pt x="86" y="59"/>
                    <a:pt x="8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" name="Freeform 13"/>
            <p:cNvSpPr>
              <a:spLocks noEditPoints="1"/>
            </p:cNvSpPr>
            <p:nvPr/>
          </p:nvSpPr>
          <p:spPr bwMode="auto">
            <a:xfrm>
              <a:off x="255588" y="628650"/>
              <a:ext cx="1387475" cy="1385888"/>
            </a:xfrm>
            <a:custGeom>
              <a:avLst/>
              <a:gdLst>
                <a:gd name="T0" fmla="*/ 446 w 472"/>
                <a:gd name="T1" fmla="*/ 292 h 472"/>
                <a:gd name="T2" fmla="*/ 446 w 472"/>
                <a:gd name="T3" fmla="*/ 288 h 472"/>
                <a:gd name="T4" fmla="*/ 443 w 472"/>
                <a:gd name="T5" fmla="*/ 267 h 472"/>
                <a:gd name="T6" fmla="*/ 413 w 472"/>
                <a:gd name="T7" fmla="*/ 347 h 472"/>
                <a:gd name="T8" fmla="*/ 446 w 472"/>
                <a:gd name="T9" fmla="*/ 292 h 472"/>
                <a:gd name="T10" fmla="*/ 371 w 472"/>
                <a:gd name="T11" fmla="*/ 404 h 472"/>
                <a:gd name="T12" fmla="*/ 362 w 472"/>
                <a:gd name="T13" fmla="*/ 403 h 472"/>
                <a:gd name="T14" fmla="*/ 237 w 472"/>
                <a:gd name="T15" fmla="*/ 445 h 472"/>
                <a:gd name="T16" fmla="*/ 89 w 472"/>
                <a:gd name="T17" fmla="*/ 384 h 472"/>
                <a:gd name="T18" fmla="*/ 28 w 472"/>
                <a:gd name="T19" fmla="*/ 236 h 472"/>
                <a:gd name="T20" fmla="*/ 89 w 472"/>
                <a:gd name="T21" fmla="*/ 89 h 472"/>
                <a:gd name="T22" fmla="*/ 237 w 472"/>
                <a:gd name="T23" fmla="*/ 27 h 472"/>
                <a:gd name="T24" fmla="*/ 384 w 472"/>
                <a:gd name="T25" fmla="*/ 89 h 472"/>
                <a:gd name="T26" fmla="*/ 440 w 472"/>
                <a:gd name="T27" fmla="*/ 191 h 472"/>
                <a:gd name="T28" fmla="*/ 472 w 472"/>
                <a:gd name="T29" fmla="*/ 222 h 472"/>
                <a:gd name="T30" fmla="*/ 237 w 472"/>
                <a:gd name="T31" fmla="*/ 0 h 472"/>
                <a:gd name="T32" fmla="*/ 0 w 472"/>
                <a:gd name="T33" fmla="*/ 236 h 472"/>
                <a:gd name="T34" fmla="*/ 237 w 472"/>
                <a:gd name="T35" fmla="*/ 472 h 472"/>
                <a:gd name="T36" fmla="*/ 406 w 472"/>
                <a:gd name="T37" fmla="*/ 400 h 472"/>
                <a:gd name="T38" fmla="*/ 377 w 472"/>
                <a:gd name="T39" fmla="*/ 404 h 472"/>
                <a:gd name="T40" fmla="*/ 371 w 472"/>
                <a:gd name="T41" fmla="*/ 4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472">
                  <a:moveTo>
                    <a:pt x="446" y="292"/>
                  </a:moveTo>
                  <a:cubicBezTo>
                    <a:pt x="446" y="291"/>
                    <a:pt x="446" y="289"/>
                    <a:pt x="446" y="288"/>
                  </a:cubicBezTo>
                  <a:cubicBezTo>
                    <a:pt x="446" y="281"/>
                    <a:pt x="445" y="274"/>
                    <a:pt x="443" y="267"/>
                  </a:cubicBezTo>
                  <a:cubicBezTo>
                    <a:pt x="439" y="296"/>
                    <a:pt x="428" y="323"/>
                    <a:pt x="413" y="347"/>
                  </a:cubicBezTo>
                  <a:cubicBezTo>
                    <a:pt x="432" y="335"/>
                    <a:pt x="445" y="315"/>
                    <a:pt x="446" y="292"/>
                  </a:cubicBezTo>
                  <a:close/>
                  <a:moveTo>
                    <a:pt x="371" y="404"/>
                  </a:moveTo>
                  <a:cubicBezTo>
                    <a:pt x="368" y="404"/>
                    <a:pt x="365" y="403"/>
                    <a:pt x="362" y="403"/>
                  </a:cubicBezTo>
                  <a:cubicBezTo>
                    <a:pt x="327" y="429"/>
                    <a:pt x="284" y="445"/>
                    <a:pt x="237" y="445"/>
                  </a:cubicBezTo>
                  <a:cubicBezTo>
                    <a:pt x="179" y="445"/>
                    <a:pt x="127" y="421"/>
                    <a:pt x="89" y="384"/>
                  </a:cubicBezTo>
                  <a:cubicBezTo>
                    <a:pt x="51" y="346"/>
                    <a:pt x="28" y="294"/>
                    <a:pt x="28" y="236"/>
                  </a:cubicBezTo>
                  <a:cubicBezTo>
                    <a:pt x="28" y="178"/>
                    <a:pt x="51" y="126"/>
                    <a:pt x="89" y="89"/>
                  </a:cubicBezTo>
                  <a:cubicBezTo>
                    <a:pt x="127" y="51"/>
                    <a:pt x="179" y="27"/>
                    <a:pt x="237" y="27"/>
                  </a:cubicBezTo>
                  <a:cubicBezTo>
                    <a:pt x="294" y="27"/>
                    <a:pt x="346" y="51"/>
                    <a:pt x="384" y="89"/>
                  </a:cubicBezTo>
                  <a:cubicBezTo>
                    <a:pt x="412" y="116"/>
                    <a:pt x="432" y="151"/>
                    <a:pt x="440" y="191"/>
                  </a:cubicBezTo>
                  <a:cubicBezTo>
                    <a:pt x="453" y="199"/>
                    <a:pt x="464" y="210"/>
                    <a:pt x="472" y="222"/>
                  </a:cubicBezTo>
                  <a:cubicBezTo>
                    <a:pt x="465" y="98"/>
                    <a:pt x="362" y="0"/>
                    <a:pt x="237" y="0"/>
                  </a:cubicBezTo>
                  <a:cubicBezTo>
                    <a:pt x="106" y="0"/>
                    <a:pt x="1" y="106"/>
                    <a:pt x="0" y="236"/>
                  </a:cubicBezTo>
                  <a:cubicBezTo>
                    <a:pt x="1" y="367"/>
                    <a:pt x="106" y="472"/>
                    <a:pt x="237" y="472"/>
                  </a:cubicBezTo>
                  <a:cubicBezTo>
                    <a:pt x="303" y="472"/>
                    <a:pt x="363" y="445"/>
                    <a:pt x="406" y="400"/>
                  </a:cubicBezTo>
                  <a:cubicBezTo>
                    <a:pt x="397" y="403"/>
                    <a:pt x="387" y="404"/>
                    <a:pt x="377" y="404"/>
                  </a:cubicBezTo>
                  <a:cubicBezTo>
                    <a:pt x="375" y="404"/>
                    <a:pt x="373" y="404"/>
                    <a:pt x="371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0" name="组合 1509"/>
          <p:cNvGrpSpPr/>
          <p:nvPr/>
        </p:nvGrpSpPr>
        <p:grpSpPr>
          <a:xfrm>
            <a:off x="4609338" y="1869946"/>
            <a:ext cx="322920" cy="303621"/>
            <a:chOff x="2801938" y="411163"/>
            <a:chExt cx="1593850" cy="1498600"/>
          </a:xfrm>
          <a:solidFill>
            <a:srgbClr val="304371"/>
          </a:solidFill>
        </p:grpSpPr>
        <p:sp>
          <p:nvSpPr>
            <p:cNvPr id="1511" name="Freeform 14"/>
            <p:cNvSpPr/>
            <p:nvPr/>
          </p:nvSpPr>
          <p:spPr bwMode="auto">
            <a:xfrm>
              <a:off x="2836863" y="728663"/>
              <a:ext cx="1558925" cy="1174750"/>
            </a:xfrm>
            <a:custGeom>
              <a:avLst/>
              <a:gdLst>
                <a:gd name="T0" fmla="*/ 491 w 530"/>
                <a:gd name="T1" fmla="*/ 0 h 400"/>
                <a:gd name="T2" fmla="*/ 53 w 530"/>
                <a:gd name="T3" fmla="*/ 0 h 400"/>
                <a:gd name="T4" fmla="*/ 12 w 530"/>
                <a:gd name="T5" fmla="*/ 39 h 400"/>
                <a:gd name="T6" fmla="*/ 0 w 530"/>
                <a:gd name="T7" fmla="*/ 53 h 400"/>
                <a:gd name="T8" fmla="*/ 106 w 530"/>
                <a:gd name="T9" fmla="*/ 53 h 400"/>
                <a:gd name="T10" fmla="*/ 117 w 530"/>
                <a:gd name="T11" fmla="*/ 52 h 400"/>
                <a:gd name="T12" fmla="*/ 415 w 530"/>
                <a:gd name="T13" fmla="*/ 52 h 400"/>
                <a:gd name="T14" fmla="*/ 422 w 530"/>
                <a:gd name="T15" fmla="*/ 52 h 400"/>
                <a:gd name="T16" fmla="*/ 448 w 530"/>
                <a:gd name="T17" fmla="*/ 52 h 400"/>
                <a:gd name="T18" fmla="*/ 465 w 530"/>
                <a:gd name="T19" fmla="*/ 56 h 400"/>
                <a:gd name="T20" fmla="*/ 488 w 530"/>
                <a:gd name="T21" fmla="*/ 91 h 400"/>
                <a:gd name="T22" fmla="*/ 488 w 530"/>
                <a:gd name="T23" fmla="*/ 351 h 400"/>
                <a:gd name="T24" fmla="*/ 434 w 530"/>
                <a:gd name="T25" fmla="*/ 387 h 400"/>
                <a:gd name="T26" fmla="*/ 424 w 530"/>
                <a:gd name="T27" fmla="*/ 397 h 400"/>
                <a:gd name="T28" fmla="*/ 450 w 530"/>
                <a:gd name="T29" fmla="*/ 400 h 400"/>
                <a:gd name="T30" fmla="*/ 521 w 530"/>
                <a:gd name="T31" fmla="*/ 307 h 400"/>
                <a:gd name="T32" fmla="*/ 521 w 530"/>
                <a:gd name="T33" fmla="*/ 28 h 400"/>
                <a:gd name="T34" fmla="*/ 491 w 530"/>
                <a:gd name="T3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400">
                  <a:moveTo>
                    <a:pt x="491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67" y="34"/>
                    <a:pt x="12" y="3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9" y="52"/>
                    <a:pt x="113" y="52"/>
                    <a:pt x="117" y="52"/>
                  </a:cubicBezTo>
                  <a:cubicBezTo>
                    <a:pt x="415" y="52"/>
                    <a:pt x="415" y="52"/>
                    <a:pt x="415" y="52"/>
                  </a:cubicBezTo>
                  <a:cubicBezTo>
                    <a:pt x="417" y="52"/>
                    <a:pt x="420" y="52"/>
                    <a:pt x="422" y="52"/>
                  </a:cubicBezTo>
                  <a:cubicBezTo>
                    <a:pt x="448" y="52"/>
                    <a:pt x="448" y="52"/>
                    <a:pt x="448" y="52"/>
                  </a:cubicBezTo>
                  <a:cubicBezTo>
                    <a:pt x="455" y="52"/>
                    <a:pt x="460" y="54"/>
                    <a:pt x="465" y="56"/>
                  </a:cubicBezTo>
                  <a:cubicBezTo>
                    <a:pt x="478" y="61"/>
                    <a:pt x="488" y="73"/>
                    <a:pt x="488" y="91"/>
                  </a:cubicBezTo>
                  <a:cubicBezTo>
                    <a:pt x="488" y="351"/>
                    <a:pt x="488" y="351"/>
                    <a:pt x="488" y="351"/>
                  </a:cubicBezTo>
                  <a:cubicBezTo>
                    <a:pt x="488" y="382"/>
                    <a:pt x="457" y="394"/>
                    <a:pt x="434" y="387"/>
                  </a:cubicBezTo>
                  <a:cubicBezTo>
                    <a:pt x="431" y="390"/>
                    <a:pt x="428" y="393"/>
                    <a:pt x="424" y="397"/>
                  </a:cubicBezTo>
                  <a:cubicBezTo>
                    <a:pt x="450" y="400"/>
                    <a:pt x="450" y="400"/>
                    <a:pt x="450" y="400"/>
                  </a:cubicBezTo>
                  <a:cubicBezTo>
                    <a:pt x="530" y="400"/>
                    <a:pt x="520" y="327"/>
                    <a:pt x="521" y="307"/>
                  </a:cubicBezTo>
                  <a:cubicBezTo>
                    <a:pt x="521" y="28"/>
                    <a:pt x="521" y="28"/>
                    <a:pt x="521" y="28"/>
                  </a:cubicBezTo>
                  <a:cubicBezTo>
                    <a:pt x="521" y="6"/>
                    <a:pt x="507" y="0"/>
                    <a:pt x="4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2" name="Freeform 15"/>
            <p:cNvSpPr>
              <a:spLocks noEditPoints="1"/>
            </p:cNvSpPr>
            <p:nvPr/>
          </p:nvSpPr>
          <p:spPr bwMode="auto">
            <a:xfrm>
              <a:off x="2801938" y="839788"/>
              <a:ext cx="1487488" cy="1069975"/>
            </a:xfrm>
            <a:custGeom>
              <a:avLst/>
              <a:gdLst>
                <a:gd name="T0" fmla="*/ 56 w 506"/>
                <a:gd name="T1" fmla="*/ 364 h 364"/>
                <a:gd name="T2" fmla="*/ 0 w 506"/>
                <a:gd name="T3" fmla="*/ 308 h 364"/>
                <a:gd name="T4" fmla="*/ 0 w 506"/>
                <a:gd name="T5" fmla="*/ 308 h 364"/>
                <a:gd name="T6" fmla="*/ 0 w 506"/>
                <a:gd name="T7" fmla="*/ 304 h 364"/>
                <a:gd name="T8" fmla="*/ 0 w 506"/>
                <a:gd name="T9" fmla="*/ 69 h 364"/>
                <a:gd name="T10" fmla="*/ 0 w 506"/>
                <a:gd name="T11" fmla="*/ 13 h 364"/>
                <a:gd name="T12" fmla="*/ 3 w 506"/>
                <a:gd name="T13" fmla="*/ 4 h 364"/>
                <a:gd name="T14" fmla="*/ 3 w 506"/>
                <a:gd name="T15" fmla="*/ 4 h 364"/>
                <a:gd name="T16" fmla="*/ 13 w 506"/>
                <a:gd name="T17" fmla="*/ 0 h 364"/>
                <a:gd name="T18" fmla="*/ 13 w 506"/>
                <a:gd name="T19" fmla="*/ 0 h 364"/>
                <a:gd name="T20" fmla="*/ 493 w 506"/>
                <a:gd name="T21" fmla="*/ 0 h 364"/>
                <a:gd name="T22" fmla="*/ 503 w 506"/>
                <a:gd name="T23" fmla="*/ 4 h 364"/>
                <a:gd name="T24" fmla="*/ 503 w 506"/>
                <a:gd name="T25" fmla="*/ 4 h 364"/>
                <a:gd name="T26" fmla="*/ 506 w 506"/>
                <a:gd name="T27" fmla="*/ 13 h 364"/>
                <a:gd name="T28" fmla="*/ 506 w 506"/>
                <a:gd name="T29" fmla="*/ 13 h 364"/>
                <a:gd name="T30" fmla="*/ 506 w 506"/>
                <a:gd name="T31" fmla="*/ 69 h 364"/>
                <a:gd name="T32" fmla="*/ 506 w 506"/>
                <a:gd name="T33" fmla="*/ 304 h 364"/>
                <a:gd name="T34" fmla="*/ 506 w 506"/>
                <a:gd name="T35" fmla="*/ 308 h 364"/>
                <a:gd name="T36" fmla="*/ 450 w 506"/>
                <a:gd name="T37" fmla="*/ 364 h 364"/>
                <a:gd name="T38" fmla="*/ 450 w 506"/>
                <a:gd name="T39" fmla="*/ 364 h 364"/>
                <a:gd name="T40" fmla="*/ 56 w 506"/>
                <a:gd name="T41" fmla="*/ 364 h 364"/>
                <a:gd name="T42" fmla="*/ 26 w 506"/>
                <a:gd name="T43" fmla="*/ 69 h 364"/>
                <a:gd name="T44" fmla="*/ 26 w 506"/>
                <a:gd name="T45" fmla="*/ 304 h 364"/>
                <a:gd name="T46" fmla="*/ 26 w 506"/>
                <a:gd name="T47" fmla="*/ 308 h 364"/>
                <a:gd name="T48" fmla="*/ 56 w 506"/>
                <a:gd name="T49" fmla="*/ 338 h 364"/>
                <a:gd name="T50" fmla="*/ 56 w 506"/>
                <a:gd name="T51" fmla="*/ 338 h 364"/>
                <a:gd name="T52" fmla="*/ 450 w 506"/>
                <a:gd name="T53" fmla="*/ 338 h 364"/>
                <a:gd name="T54" fmla="*/ 480 w 506"/>
                <a:gd name="T55" fmla="*/ 308 h 364"/>
                <a:gd name="T56" fmla="*/ 480 w 506"/>
                <a:gd name="T57" fmla="*/ 308 h 364"/>
                <a:gd name="T58" fmla="*/ 480 w 506"/>
                <a:gd name="T59" fmla="*/ 304 h 364"/>
                <a:gd name="T60" fmla="*/ 480 w 506"/>
                <a:gd name="T61" fmla="*/ 69 h 364"/>
                <a:gd name="T62" fmla="*/ 480 w 506"/>
                <a:gd name="T63" fmla="*/ 26 h 364"/>
                <a:gd name="T64" fmla="*/ 26 w 506"/>
                <a:gd name="T65" fmla="*/ 26 h 364"/>
                <a:gd name="T66" fmla="*/ 26 w 506"/>
                <a:gd name="T67" fmla="*/ 69 h 364"/>
                <a:gd name="T68" fmla="*/ 13 w 506"/>
                <a:gd name="T69" fmla="*/ 26 h 364"/>
                <a:gd name="T70" fmla="*/ 13 w 506"/>
                <a:gd name="T71" fmla="*/ 13 h 364"/>
                <a:gd name="T72" fmla="*/ 13 w 506"/>
                <a:gd name="T73" fmla="*/ 2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6" h="364">
                  <a:moveTo>
                    <a:pt x="56" y="364"/>
                  </a:moveTo>
                  <a:cubicBezTo>
                    <a:pt x="25" y="364"/>
                    <a:pt x="0" y="339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497" y="0"/>
                    <a:pt x="500" y="1"/>
                    <a:pt x="503" y="4"/>
                  </a:cubicBezTo>
                  <a:cubicBezTo>
                    <a:pt x="503" y="4"/>
                    <a:pt x="503" y="4"/>
                    <a:pt x="503" y="4"/>
                  </a:cubicBezTo>
                  <a:cubicBezTo>
                    <a:pt x="505" y="6"/>
                    <a:pt x="506" y="9"/>
                    <a:pt x="506" y="13"/>
                  </a:cubicBezTo>
                  <a:cubicBezTo>
                    <a:pt x="506" y="13"/>
                    <a:pt x="506" y="13"/>
                    <a:pt x="506" y="13"/>
                  </a:cubicBezTo>
                  <a:cubicBezTo>
                    <a:pt x="506" y="69"/>
                    <a:pt x="506" y="69"/>
                    <a:pt x="506" y="69"/>
                  </a:cubicBezTo>
                  <a:cubicBezTo>
                    <a:pt x="506" y="304"/>
                    <a:pt x="506" y="304"/>
                    <a:pt x="506" y="304"/>
                  </a:cubicBezTo>
                  <a:cubicBezTo>
                    <a:pt x="506" y="308"/>
                    <a:pt x="506" y="308"/>
                    <a:pt x="506" y="308"/>
                  </a:cubicBezTo>
                  <a:cubicBezTo>
                    <a:pt x="506" y="339"/>
                    <a:pt x="481" y="364"/>
                    <a:pt x="450" y="364"/>
                  </a:cubicBezTo>
                  <a:cubicBezTo>
                    <a:pt x="450" y="364"/>
                    <a:pt x="450" y="364"/>
                    <a:pt x="450" y="364"/>
                  </a:cubicBezTo>
                  <a:cubicBezTo>
                    <a:pt x="56" y="364"/>
                    <a:pt x="56" y="364"/>
                    <a:pt x="56" y="364"/>
                  </a:cubicBezTo>
                  <a:close/>
                  <a:moveTo>
                    <a:pt x="26" y="69"/>
                  </a:moveTo>
                  <a:cubicBezTo>
                    <a:pt x="26" y="304"/>
                    <a:pt x="26" y="304"/>
                    <a:pt x="26" y="304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25"/>
                    <a:pt x="39" y="338"/>
                    <a:pt x="56" y="338"/>
                  </a:cubicBezTo>
                  <a:cubicBezTo>
                    <a:pt x="56" y="338"/>
                    <a:pt x="56" y="338"/>
                    <a:pt x="56" y="338"/>
                  </a:cubicBezTo>
                  <a:cubicBezTo>
                    <a:pt x="450" y="338"/>
                    <a:pt x="450" y="338"/>
                    <a:pt x="450" y="338"/>
                  </a:cubicBezTo>
                  <a:cubicBezTo>
                    <a:pt x="467" y="338"/>
                    <a:pt x="480" y="325"/>
                    <a:pt x="480" y="308"/>
                  </a:cubicBezTo>
                  <a:cubicBezTo>
                    <a:pt x="480" y="308"/>
                    <a:pt x="480" y="308"/>
                    <a:pt x="480" y="308"/>
                  </a:cubicBezTo>
                  <a:cubicBezTo>
                    <a:pt x="480" y="304"/>
                    <a:pt x="480" y="304"/>
                    <a:pt x="480" y="304"/>
                  </a:cubicBezTo>
                  <a:cubicBezTo>
                    <a:pt x="480" y="69"/>
                    <a:pt x="480" y="69"/>
                    <a:pt x="480" y="69"/>
                  </a:cubicBezTo>
                  <a:cubicBezTo>
                    <a:pt x="480" y="26"/>
                    <a:pt x="480" y="26"/>
                    <a:pt x="48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69"/>
                    <a:pt x="26" y="69"/>
                    <a:pt x="26" y="69"/>
                  </a:cubicBezTo>
                  <a:close/>
                  <a:moveTo>
                    <a:pt x="13" y="26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26"/>
                    <a:pt x="13" y="26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3" name="Freeform 16"/>
            <p:cNvSpPr>
              <a:spLocks noEditPoints="1"/>
            </p:cNvSpPr>
            <p:nvPr/>
          </p:nvSpPr>
          <p:spPr bwMode="auto">
            <a:xfrm>
              <a:off x="2963863" y="1211263"/>
              <a:ext cx="498475" cy="554038"/>
            </a:xfrm>
            <a:custGeom>
              <a:avLst/>
              <a:gdLst>
                <a:gd name="T0" fmla="*/ 0 w 170"/>
                <a:gd name="T1" fmla="*/ 0 h 189"/>
                <a:gd name="T2" fmla="*/ 0 w 170"/>
                <a:gd name="T3" fmla="*/ 189 h 189"/>
                <a:gd name="T4" fmla="*/ 170 w 170"/>
                <a:gd name="T5" fmla="*/ 189 h 189"/>
                <a:gd name="T6" fmla="*/ 170 w 170"/>
                <a:gd name="T7" fmla="*/ 0 h 189"/>
                <a:gd name="T8" fmla="*/ 0 w 170"/>
                <a:gd name="T9" fmla="*/ 0 h 189"/>
                <a:gd name="T10" fmla="*/ 59 w 170"/>
                <a:gd name="T11" fmla="*/ 60 h 189"/>
                <a:gd name="T12" fmla="*/ 64 w 170"/>
                <a:gd name="T13" fmla="*/ 29 h 189"/>
                <a:gd name="T14" fmla="*/ 100 w 170"/>
                <a:gd name="T15" fmla="*/ 25 h 189"/>
                <a:gd name="T16" fmla="*/ 106 w 170"/>
                <a:gd name="T17" fmla="*/ 30 h 189"/>
                <a:gd name="T18" fmla="*/ 108 w 170"/>
                <a:gd name="T19" fmla="*/ 32 h 189"/>
                <a:gd name="T20" fmla="*/ 112 w 170"/>
                <a:gd name="T21" fmla="*/ 62 h 189"/>
                <a:gd name="T22" fmla="*/ 110 w 170"/>
                <a:gd name="T23" fmla="*/ 75 h 189"/>
                <a:gd name="T24" fmla="*/ 108 w 170"/>
                <a:gd name="T25" fmla="*/ 80 h 189"/>
                <a:gd name="T26" fmla="*/ 109 w 170"/>
                <a:gd name="T27" fmla="*/ 53 h 189"/>
                <a:gd name="T28" fmla="*/ 105 w 170"/>
                <a:gd name="T29" fmla="*/ 47 h 189"/>
                <a:gd name="T30" fmla="*/ 86 w 170"/>
                <a:gd name="T31" fmla="*/ 40 h 189"/>
                <a:gd name="T32" fmla="*/ 67 w 170"/>
                <a:gd name="T33" fmla="*/ 47 h 189"/>
                <a:gd name="T34" fmla="*/ 64 w 170"/>
                <a:gd name="T35" fmla="*/ 53 h 189"/>
                <a:gd name="T36" fmla="*/ 65 w 170"/>
                <a:gd name="T37" fmla="*/ 80 h 189"/>
                <a:gd name="T38" fmla="*/ 63 w 170"/>
                <a:gd name="T39" fmla="*/ 80 h 189"/>
                <a:gd name="T40" fmla="*/ 63 w 170"/>
                <a:gd name="T41" fmla="*/ 78 h 189"/>
                <a:gd name="T42" fmla="*/ 60 w 170"/>
                <a:gd name="T43" fmla="*/ 73 h 189"/>
                <a:gd name="T44" fmla="*/ 59 w 170"/>
                <a:gd name="T45" fmla="*/ 60 h 189"/>
                <a:gd name="T46" fmla="*/ 157 w 170"/>
                <a:gd name="T47" fmla="*/ 170 h 189"/>
                <a:gd name="T48" fmla="*/ 13 w 170"/>
                <a:gd name="T49" fmla="*/ 170 h 189"/>
                <a:gd name="T50" fmla="*/ 13 w 170"/>
                <a:gd name="T51" fmla="*/ 163 h 189"/>
                <a:gd name="T52" fmla="*/ 24 w 170"/>
                <a:gd name="T53" fmla="*/ 131 h 189"/>
                <a:gd name="T54" fmla="*/ 33 w 170"/>
                <a:gd name="T55" fmla="*/ 121 h 189"/>
                <a:gd name="T56" fmla="*/ 56 w 170"/>
                <a:gd name="T57" fmla="*/ 110 h 189"/>
                <a:gd name="T58" fmla="*/ 67 w 170"/>
                <a:gd name="T59" fmla="*/ 96 h 189"/>
                <a:gd name="T60" fmla="*/ 65 w 170"/>
                <a:gd name="T61" fmla="*/ 108 h 189"/>
                <a:gd name="T62" fmla="*/ 78 w 170"/>
                <a:gd name="T63" fmla="*/ 142 h 189"/>
                <a:gd name="T64" fmla="*/ 82 w 170"/>
                <a:gd name="T65" fmla="*/ 128 h 189"/>
                <a:gd name="T66" fmla="*/ 78 w 170"/>
                <a:gd name="T67" fmla="*/ 122 h 189"/>
                <a:gd name="T68" fmla="*/ 84 w 170"/>
                <a:gd name="T69" fmla="*/ 113 h 189"/>
                <a:gd name="T70" fmla="*/ 84 w 170"/>
                <a:gd name="T71" fmla="*/ 113 h 189"/>
                <a:gd name="T72" fmla="*/ 85 w 170"/>
                <a:gd name="T73" fmla="*/ 113 h 189"/>
                <a:gd name="T74" fmla="*/ 86 w 170"/>
                <a:gd name="T75" fmla="*/ 113 h 189"/>
                <a:gd name="T76" fmla="*/ 86 w 170"/>
                <a:gd name="T77" fmla="*/ 113 h 189"/>
                <a:gd name="T78" fmla="*/ 92 w 170"/>
                <a:gd name="T79" fmla="*/ 122 h 189"/>
                <a:gd name="T80" fmla="*/ 88 w 170"/>
                <a:gd name="T81" fmla="*/ 128 h 189"/>
                <a:gd name="T82" fmla="*/ 92 w 170"/>
                <a:gd name="T83" fmla="*/ 143 h 189"/>
                <a:gd name="T84" fmla="*/ 105 w 170"/>
                <a:gd name="T85" fmla="*/ 108 h 189"/>
                <a:gd name="T86" fmla="*/ 104 w 170"/>
                <a:gd name="T87" fmla="*/ 96 h 189"/>
                <a:gd name="T88" fmla="*/ 115 w 170"/>
                <a:gd name="T89" fmla="*/ 110 h 189"/>
                <a:gd name="T90" fmla="*/ 137 w 170"/>
                <a:gd name="T91" fmla="*/ 121 h 189"/>
                <a:gd name="T92" fmla="*/ 146 w 170"/>
                <a:gd name="T93" fmla="*/ 131 h 189"/>
                <a:gd name="T94" fmla="*/ 157 w 170"/>
                <a:gd name="T95" fmla="*/ 163 h 189"/>
                <a:gd name="T96" fmla="*/ 157 w 170"/>
                <a:gd name="T97" fmla="*/ 17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0" h="189">
                  <a:moveTo>
                    <a:pt x="0" y="0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170" y="189"/>
                    <a:pt x="170" y="189"/>
                    <a:pt x="170" y="189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0" y="0"/>
                  </a:lnTo>
                  <a:close/>
                  <a:moveTo>
                    <a:pt x="59" y="60"/>
                  </a:moveTo>
                  <a:cubicBezTo>
                    <a:pt x="59" y="60"/>
                    <a:pt x="50" y="42"/>
                    <a:pt x="64" y="29"/>
                  </a:cubicBezTo>
                  <a:cubicBezTo>
                    <a:pt x="64" y="29"/>
                    <a:pt x="80" y="13"/>
                    <a:pt x="100" y="25"/>
                  </a:cubicBezTo>
                  <a:cubicBezTo>
                    <a:pt x="100" y="25"/>
                    <a:pt x="103" y="27"/>
                    <a:pt x="106" y="30"/>
                  </a:cubicBezTo>
                  <a:cubicBezTo>
                    <a:pt x="107" y="31"/>
                    <a:pt x="108" y="32"/>
                    <a:pt x="108" y="32"/>
                  </a:cubicBezTo>
                  <a:cubicBezTo>
                    <a:pt x="121" y="45"/>
                    <a:pt x="112" y="62"/>
                    <a:pt x="112" y="62"/>
                  </a:cubicBezTo>
                  <a:cubicBezTo>
                    <a:pt x="121" y="62"/>
                    <a:pt x="110" y="75"/>
                    <a:pt x="110" y="75"/>
                  </a:cubicBezTo>
                  <a:cubicBezTo>
                    <a:pt x="109" y="79"/>
                    <a:pt x="108" y="80"/>
                    <a:pt x="108" y="80"/>
                  </a:cubicBezTo>
                  <a:cubicBezTo>
                    <a:pt x="111" y="68"/>
                    <a:pt x="109" y="53"/>
                    <a:pt x="109" y="53"/>
                  </a:cubicBezTo>
                  <a:cubicBezTo>
                    <a:pt x="106" y="52"/>
                    <a:pt x="105" y="47"/>
                    <a:pt x="105" y="47"/>
                  </a:cubicBezTo>
                  <a:cubicBezTo>
                    <a:pt x="104" y="40"/>
                    <a:pt x="92" y="39"/>
                    <a:pt x="86" y="40"/>
                  </a:cubicBezTo>
                  <a:cubicBezTo>
                    <a:pt x="81" y="39"/>
                    <a:pt x="68" y="40"/>
                    <a:pt x="67" y="47"/>
                  </a:cubicBezTo>
                  <a:cubicBezTo>
                    <a:pt x="67" y="47"/>
                    <a:pt x="66" y="52"/>
                    <a:pt x="64" y="53"/>
                  </a:cubicBezTo>
                  <a:cubicBezTo>
                    <a:pt x="64" y="53"/>
                    <a:pt x="62" y="68"/>
                    <a:pt x="65" y="80"/>
                  </a:cubicBezTo>
                  <a:cubicBezTo>
                    <a:pt x="64" y="80"/>
                    <a:pt x="64" y="80"/>
                    <a:pt x="63" y="80"/>
                  </a:cubicBezTo>
                  <a:cubicBezTo>
                    <a:pt x="63" y="79"/>
                    <a:pt x="63" y="78"/>
                    <a:pt x="63" y="78"/>
                  </a:cubicBezTo>
                  <a:cubicBezTo>
                    <a:pt x="63" y="78"/>
                    <a:pt x="61" y="78"/>
                    <a:pt x="60" y="73"/>
                  </a:cubicBezTo>
                  <a:cubicBezTo>
                    <a:pt x="60" y="73"/>
                    <a:pt x="50" y="60"/>
                    <a:pt x="59" y="60"/>
                  </a:cubicBezTo>
                  <a:close/>
                  <a:moveTo>
                    <a:pt x="157" y="170"/>
                  </a:moveTo>
                  <a:cubicBezTo>
                    <a:pt x="13" y="170"/>
                    <a:pt x="13" y="170"/>
                    <a:pt x="13" y="170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4" y="131"/>
                    <a:pt x="22" y="126"/>
                    <a:pt x="33" y="121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102"/>
                    <a:pt x="65" y="108"/>
                  </a:cubicBezTo>
                  <a:cubicBezTo>
                    <a:pt x="65" y="108"/>
                    <a:pt x="72" y="125"/>
                    <a:pt x="78" y="142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81" y="116"/>
                    <a:pt x="83" y="114"/>
                    <a:pt x="84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13"/>
                    <a:pt x="84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14"/>
                    <a:pt x="89" y="116"/>
                    <a:pt x="92" y="122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9" y="126"/>
                    <a:pt x="105" y="108"/>
                    <a:pt x="105" y="108"/>
                  </a:cubicBezTo>
                  <a:cubicBezTo>
                    <a:pt x="107" y="102"/>
                    <a:pt x="104" y="96"/>
                    <a:pt x="104" y="96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48" y="126"/>
                    <a:pt x="146" y="131"/>
                    <a:pt x="146" y="131"/>
                  </a:cubicBezTo>
                  <a:cubicBezTo>
                    <a:pt x="157" y="163"/>
                    <a:pt x="157" y="163"/>
                    <a:pt x="157" y="163"/>
                  </a:cubicBezTo>
                  <a:lnTo>
                    <a:pt x="157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4" name="Freeform 17"/>
            <p:cNvSpPr/>
            <p:nvPr/>
          </p:nvSpPr>
          <p:spPr bwMode="auto">
            <a:xfrm>
              <a:off x="3554413" y="1250950"/>
              <a:ext cx="584200" cy="61913"/>
            </a:xfrm>
            <a:custGeom>
              <a:avLst/>
              <a:gdLst>
                <a:gd name="T0" fmla="*/ 199 w 199"/>
                <a:gd name="T1" fmla="*/ 11 h 21"/>
                <a:gd name="T2" fmla="*/ 189 w 199"/>
                <a:gd name="T3" fmla="*/ 21 h 21"/>
                <a:gd name="T4" fmla="*/ 10 w 199"/>
                <a:gd name="T5" fmla="*/ 21 h 21"/>
                <a:gd name="T6" fmla="*/ 0 w 199"/>
                <a:gd name="T7" fmla="*/ 11 h 21"/>
                <a:gd name="T8" fmla="*/ 0 w 199"/>
                <a:gd name="T9" fmla="*/ 11 h 21"/>
                <a:gd name="T10" fmla="*/ 10 w 199"/>
                <a:gd name="T11" fmla="*/ 0 h 21"/>
                <a:gd name="T12" fmla="*/ 189 w 199"/>
                <a:gd name="T13" fmla="*/ 0 h 21"/>
                <a:gd name="T14" fmla="*/ 199 w 199"/>
                <a:gd name="T1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1">
                  <a:moveTo>
                    <a:pt x="199" y="11"/>
                  </a:moveTo>
                  <a:cubicBezTo>
                    <a:pt x="199" y="16"/>
                    <a:pt x="194" y="21"/>
                    <a:pt x="18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4" y="0"/>
                    <a:pt x="199" y="5"/>
                    <a:pt x="19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5" name="Freeform 18"/>
            <p:cNvSpPr/>
            <p:nvPr/>
          </p:nvSpPr>
          <p:spPr bwMode="auto">
            <a:xfrm>
              <a:off x="3554413" y="1389063"/>
              <a:ext cx="584200" cy="61913"/>
            </a:xfrm>
            <a:custGeom>
              <a:avLst/>
              <a:gdLst>
                <a:gd name="T0" fmla="*/ 199 w 199"/>
                <a:gd name="T1" fmla="*/ 10 h 21"/>
                <a:gd name="T2" fmla="*/ 189 w 199"/>
                <a:gd name="T3" fmla="*/ 21 h 21"/>
                <a:gd name="T4" fmla="*/ 10 w 199"/>
                <a:gd name="T5" fmla="*/ 21 h 21"/>
                <a:gd name="T6" fmla="*/ 0 w 199"/>
                <a:gd name="T7" fmla="*/ 10 h 21"/>
                <a:gd name="T8" fmla="*/ 0 w 199"/>
                <a:gd name="T9" fmla="*/ 10 h 21"/>
                <a:gd name="T10" fmla="*/ 10 w 199"/>
                <a:gd name="T11" fmla="*/ 0 h 21"/>
                <a:gd name="T12" fmla="*/ 189 w 199"/>
                <a:gd name="T13" fmla="*/ 0 h 21"/>
                <a:gd name="T14" fmla="*/ 199 w 199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1">
                  <a:moveTo>
                    <a:pt x="199" y="10"/>
                  </a:moveTo>
                  <a:cubicBezTo>
                    <a:pt x="199" y="16"/>
                    <a:pt x="194" y="21"/>
                    <a:pt x="18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4" y="0"/>
                    <a:pt x="199" y="4"/>
                    <a:pt x="1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6" name="Freeform 19"/>
            <p:cNvSpPr/>
            <p:nvPr/>
          </p:nvSpPr>
          <p:spPr bwMode="auto">
            <a:xfrm>
              <a:off x="3554413" y="1524000"/>
              <a:ext cx="584200" cy="61913"/>
            </a:xfrm>
            <a:custGeom>
              <a:avLst/>
              <a:gdLst>
                <a:gd name="T0" fmla="*/ 199 w 199"/>
                <a:gd name="T1" fmla="*/ 11 h 21"/>
                <a:gd name="T2" fmla="*/ 189 w 199"/>
                <a:gd name="T3" fmla="*/ 21 h 21"/>
                <a:gd name="T4" fmla="*/ 10 w 199"/>
                <a:gd name="T5" fmla="*/ 21 h 21"/>
                <a:gd name="T6" fmla="*/ 0 w 199"/>
                <a:gd name="T7" fmla="*/ 11 h 21"/>
                <a:gd name="T8" fmla="*/ 0 w 199"/>
                <a:gd name="T9" fmla="*/ 11 h 21"/>
                <a:gd name="T10" fmla="*/ 10 w 199"/>
                <a:gd name="T11" fmla="*/ 0 h 21"/>
                <a:gd name="T12" fmla="*/ 189 w 199"/>
                <a:gd name="T13" fmla="*/ 0 h 21"/>
                <a:gd name="T14" fmla="*/ 199 w 199"/>
                <a:gd name="T1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1">
                  <a:moveTo>
                    <a:pt x="199" y="11"/>
                  </a:moveTo>
                  <a:cubicBezTo>
                    <a:pt x="199" y="16"/>
                    <a:pt x="194" y="21"/>
                    <a:pt x="18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4" y="0"/>
                    <a:pt x="199" y="5"/>
                    <a:pt x="19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7" name="Freeform 20"/>
            <p:cNvSpPr/>
            <p:nvPr/>
          </p:nvSpPr>
          <p:spPr bwMode="auto">
            <a:xfrm>
              <a:off x="3554413" y="1662113"/>
              <a:ext cx="584200" cy="58738"/>
            </a:xfrm>
            <a:custGeom>
              <a:avLst/>
              <a:gdLst>
                <a:gd name="T0" fmla="*/ 199 w 199"/>
                <a:gd name="T1" fmla="*/ 10 h 20"/>
                <a:gd name="T2" fmla="*/ 189 w 199"/>
                <a:gd name="T3" fmla="*/ 20 h 20"/>
                <a:gd name="T4" fmla="*/ 10 w 199"/>
                <a:gd name="T5" fmla="*/ 20 h 20"/>
                <a:gd name="T6" fmla="*/ 0 w 199"/>
                <a:gd name="T7" fmla="*/ 10 h 20"/>
                <a:gd name="T8" fmla="*/ 0 w 199"/>
                <a:gd name="T9" fmla="*/ 10 h 20"/>
                <a:gd name="T10" fmla="*/ 10 w 199"/>
                <a:gd name="T11" fmla="*/ 0 h 20"/>
                <a:gd name="T12" fmla="*/ 189 w 199"/>
                <a:gd name="T13" fmla="*/ 0 h 20"/>
                <a:gd name="T14" fmla="*/ 199 w 19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0">
                  <a:moveTo>
                    <a:pt x="199" y="10"/>
                  </a:moveTo>
                  <a:cubicBezTo>
                    <a:pt x="199" y="16"/>
                    <a:pt x="194" y="20"/>
                    <a:pt x="18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4" y="0"/>
                    <a:pt x="199" y="4"/>
                    <a:pt x="1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18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401" y="974725"/>
              <a:ext cx="184150" cy="176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9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501" y="968375"/>
              <a:ext cx="168275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0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6" y="974725"/>
              <a:ext cx="158750" cy="176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1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151" y="977900"/>
              <a:ext cx="185738" cy="176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2" name="Picture 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838" y="974725"/>
              <a:ext cx="158750" cy="176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3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538" y="969963"/>
              <a:ext cx="228600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4" name="Picture 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676" y="968375"/>
              <a:ext cx="13176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5" name="Freeform 28"/>
            <p:cNvSpPr/>
            <p:nvPr/>
          </p:nvSpPr>
          <p:spPr bwMode="auto">
            <a:xfrm>
              <a:off x="3836988" y="411163"/>
              <a:ext cx="311150" cy="300038"/>
            </a:xfrm>
            <a:custGeom>
              <a:avLst/>
              <a:gdLst>
                <a:gd name="T0" fmla="*/ 18 w 106"/>
                <a:gd name="T1" fmla="*/ 6 h 102"/>
                <a:gd name="T2" fmla="*/ 102 w 106"/>
                <a:gd name="T3" fmla="*/ 91 h 102"/>
                <a:gd name="T4" fmla="*/ 43 w 106"/>
                <a:gd name="T5" fmla="*/ 28 h 102"/>
                <a:gd name="T6" fmla="*/ 100 w 106"/>
                <a:gd name="T7" fmla="*/ 94 h 102"/>
                <a:gd name="T8" fmla="*/ 18 w 106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2">
                  <a:moveTo>
                    <a:pt x="18" y="6"/>
                  </a:moveTo>
                  <a:cubicBezTo>
                    <a:pt x="106" y="0"/>
                    <a:pt x="104" y="74"/>
                    <a:pt x="102" y="91"/>
                  </a:cubicBezTo>
                  <a:cubicBezTo>
                    <a:pt x="89" y="77"/>
                    <a:pt x="70" y="49"/>
                    <a:pt x="43" y="28"/>
                  </a:cubicBezTo>
                  <a:cubicBezTo>
                    <a:pt x="43" y="28"/>
                    <a:pt x="65" y="65"/>
                    <a:pt x="100" y="94"/>
                  </a:cubicBezTo>
                  <a:cubicBezTo>
                    <a:pt x="0" y="102"/>
                    <a:pt x="18" y="6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" name="Freeform 29"/>
            <p:cNvSpPr/>
            <p:nvPr/>
          </p:nvSpPr>
          <p:spPr bwMode="auto">
            <a:xfrm>
              <a:off x="4138613" y="465138"/>
              <a:ext cx="244475" cy="249238"/>
            </a:xfrm>
            <a:custGeom>
              <a:avLst/>
              <a:gdLst>
                <a:gd name="T0" fmla="*/ 46 w 83"/>
                <a:gd name="T1" fmla="*/ 33 h 85"/>
                <a:gd name="T2" fmla="*/ 4 w 83"/>
                <a:gd name="T3" fmla="*/ 69 h 85"/>
                <a:gd name="T4" fmla="*/ 73 w 83"/>
                <a:gd name="T5" fmla="*/ 7 h 85"/>
                <a:gd name="T6" fmla="*/ 7 w 83"/>
                <a:gd name="T7" fmla="*/ 73 h 85"/>
                <a:gd name="T8" fmla="*/ 46 w 83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5">
                  <a:moveTo>
                    <a:pt x="46" y="33"/>
                  </a:moveTo>
                  <a:cubicBezTo>
                    <a:pt x="46" y="33"/>
                    <a:pt x="21" y="48"/>
                    <a:pt x="4" y="69"/>
                  </a:cubicBezTo>
                  <a:cubicBezTo>
                    <a:pt x="2" y="55"/>
                    <a:pt x="0" y="0"/>
                    <a:pt x="73" y="7"/>
                  </a:cubicBezTo>
                  <a:cubicBezTo>
                    <a:pt x="73" y="7"/>
                    <a:pt x="83" y="85"/>
                    <a:pt x="7" y="73"/>
                  </a:cubicBezTo>
                  <a:cubicBezTo>
                    <a:pt x="22" y="60"/>
                    <a:pt x="38" y="41"/>
                    <a:pt x="4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7" name="组合 1526"/>
          <p:cNvGrpSpPr/>
          <p:nvPr/>
        </p:nvGrpSpPr>
        <p:grpSpPr>
          <a:xfrm>
            <a:off x="10021852" y="1875587"/>
            <a:ext cx="344223" cy="284719"/>
            <a:chOff x="10677526" y="5697538"/>
            <a:chExt cx="725488" cy="600076"/>
          </a:xfrm>
          <a:solidFill>
            <a:srgbClr val="304371"/>
          </a:solidFill>
        </p:grpSpPr>
        <p:sp>
          <p:nvSpPr>
            <p:cNvPr id="1528" name="Freeform 10"/>
            <p:cNvSpPr/>
            <p:nvPr/>
          </p:nvSpPr>
          <p:spPr bwMode="auto">
            <a:xfrm>
              <a:off x="10677526" y="5697538"/>
              <a:ext cx="725488" cy="219075"/>
            </a:xfrm>
            <a:custGeom>
              <a:avLst/>
              <a:gdLst>
                <a:gd name="T0" fmla="*/ 248 w 248"/>
                <a:gd name="T1" fmla="*/ 33 h 75"/>
                <a:gd name="T2" fmla="*/ 210 w 248"/>
                <a:gd name="T3" fmla="*/ 9 h 75"/>
                <a:gd name="T4" fmla="*/ 38 w 248"/>
                <a:gd name="T5" fmla="*/ 9 h 75"/>
                <a:gd name="T6" fmla="*/ 0 w 248"/>
                <a:gd name="T7" fmla="*/ 33 h 75"/>
                <a:gd name="T8" fmla="*/ 0 w 248"/>
                <a:gd name="T9" fmla="*/ 33 h 75"/>
                <a:gd name="T10" fmla="*/ 0 w 248"/>
                <a:gd name="T11" fmla="*/ 36 h 75"/>
                <a:gd name="T12" fmla="*/ 0 w 248"/>
                <a:gd name="T13" fmla="*/ 65 h 75"/>
                <a:gd name="T14" fmla="*/ 7 w 248"/>
                <a:gd name="T15" fmla="*/ 73 h 75"/>
                <a:gd name="T16" fmla="*/ 46 w 248"/>
                <a:gd name="T17" fmla="*/ 73 h 75"/>
                <a:gd name="T18" fmla="*/ 53 w 248"/>
                <a:gd name="T19" fmla="*/ 65 h 75"/>
                <a:gd name="T20" fmla="*/ 53 w 248"/>
                <a:gd name="T21" fmla="*/ 39 h 75"/>
                <a:gd name="T22" fmla="*/ 195 w 248"/>
                <a:gd name="T23" fmla="*/ 38 h 75"/>
                <a:gd name="T24" fmla="*/ 195 w 248"/>
                <a:gd name="T25" fmla="*/ 67 h 75"/>
                <a:gd name="T26" fmla="*/ 202 w 248"/>
                <a:gd name="T27" fmla="*/ 75 h 75"/>
                <a:gd name="T28" fmla="*/ 241 w 248"/>
                <a:gd name="T29" fmla="*/ 75 h 75"/>
                <a:gd name="T30" fmla="*/ 248 w 248"/>
                <a:gd name="T31" fmla="*/ 67 h 75"/>
                <a:gd name="T32" fmla="*/ 248 w 248"/>
                <a:gd name="T33" fmla="*/ 36 h 75"/>
                <a:gd name="T34" fmla="*/ 248 w 248"/>
                <a:gd name="T35" fmla="*/ 34 h 75"/>
                <a:gd name="T36" fmla="*/ 248 w 248"/>
                <a:gd name="T37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" h="75">
                  <a:moveTo>
                    <a:pt x="248" y="33"/>
                  </a:moveTo>
                  <a:cubicBezTo>
                    <a:pt x="248" y="24"/>
                    <a:pt x="231" y="12"/>
                    <a:pt x="210" y="9"/>
                  </a:cubicBezTo>
                  <a:cubicBezTo>
                    <a:pt x="153" y="0"/>
                    <a:pt x="95" y="0"/>
                    <a:pt x="38" y="9"/>
                  </a:cubicBezTo>
                  <a:cubicBezTo>
                    <a:pt x="17" y="12"/>
                    <a:pt x="0" y="2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3" y="73"/>
                    <a:pt x="7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50" y="73"/>
                    <a:pt x="53" y="69"/>
                    <a:pt x="53" y="65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100" y="32"/>
                    <a:pt x="148" y="32"/>
                    <a:pt x="195" y="38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5" y="71"/>
                    <a:pt x="198" y="75"/>
                    <a:pt x="20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5" y="75"/>
                    <a:pt x="248" y="71"/>
                    <a:pt x="248" y="67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5"/>
                    <a:pt x="248" y="34"/>
                  </a:cubicBezTo>
                  <a:cubicBezTo>
                    <a:pt x="248" y="34"/>
                    <a:pt x="248" y="33"/>
                    <a:pt x="24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" name="Freeform 11"/>
            <p:cNvSpPr>
              <a:spLocks noEditPoints="1"/>
            </p:cNvSpPr>
            <p:nvPr/>
          </p:nvSpPr>
          <p:spPr bwMode="auto">
            <a:xfrm>
              <a:off x="10701338" y="5870576"/>
              <a:ext cx="687388" cy="427038"/>
            </a:xfrm>
            <a:custGeom>
              <a:avLst/>
              <a:gdLst>
                <a:gd name="T0" fmla="*/ 221 w 235"/>
                <a:gd name="T1" fmla="*/ 63 h 146"/>
                <a:gd name="T2" fmla="*/ 179 w 235"/>
                <a:gd name="T3" fmla="*/ 49 h 146"/>
                <a:gd name="T4" fmla="*/ 167 w 235"/>
                <a:gd name="T5" fmla="*/ 46 h 146"/>
                <a:gd name="T6" fmla="*/ 167 w 235"/>
                <a:gd name="T7" fmla="*/ 0 h 146"/>
                <a:gd name="T8" fmla="*/ 149 w 235"/>
                <a:gd name="T9" fmla="*/ 0 h 146"/>
                <a:gd name="T10" fmla="*/ 149 w 235"/>
                <a:gd name="T11" fmla="*/ 27 h 146"/>
                <a:gd name="T12" fmla="*/ 84 w 235"/>
                <a:gd name="T13" fmla="*/ 27 h 146"/>
                <a:gd name="T14" fmla="*/ 84 w 235"/>
                <a:gd name="T15" fmla="*/ 0 h 146"/>
                <a:gd name="T16" fmla="*/ 66 w 235"/>
                <a:gd name="T17" fmla="*/ 0 h 146"/>
                <a:gd name="T18" fmla="*/ 66 w 235"/>
                <a:gd name="T19" fmla="*/ 47 h 146"/>
                <a:gd name="T20" fmla="*/ 55 w 235"/>
                <a:gd name="T21" fmla="*/ 49 h 146"/>
                <a:gd name="T22" fmla="*/ 14 w 235"/>
                <a:gd name="T23" fmla="*/ 63 h 146"/>
                <a:gd name="T24" fmla="*/ 0 w 235"/>
                <a:gd name="T25" fmla="*/ 83 h 146"/>
                <a:gd name="T26" fmla="*/ 0 w 235"/>
                <a:gd name="T27" fmla="*/ 131 h 146"/>
                <a:gd name="T28" fmla="*/ 15 w 235"/>
                <a:gd name="T29" fmla="*/ 146 h 146"/>
                <a:gd name="T30" fmla="*/ 220 w 235"/>
                <a:gd name="T31" fmla="*/ 146 h 146"/>
                <a:gd name="T32" fmla="*/ 235 w 235"/>
                <a:gd name="T33" fmla="*/ 131 h 146"/>
                <a:gd name="T34" fmla="*/ 235 w 235"/>
                <a:gd name="T35" fmla="*/ 83 h 146"/>
                <a:gd name="T36" fmla="*/ 221 w 235"/>
                <a:gd name="T37" fmla="*/ 63 h 146"/>
                <a:gd name="T38" fmla="*/ 115 w 235"/>
                <a:gd name="T39" fmla="*/ 129 h 146"/>
                <a:gd name="T40" fmla="*/ 74 w 235"/>
                <a:gd name="T41" fmla="*/ 87 h 146"/>
                <a:gd name="T42" fmla="*/ 115 w 235"/>
                <a:gd name="T43" fmla="*/ 46 h 146"/>
                <a:gd name="T44" fmla="*/ 157 w 235"/>
                <a:gd name="T45" fmla="*/ 87 h 146"/>
                <a:gd name="T46" fmla="*/ 115 w 235"/>
                <a:gd name="T47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5" h="146">
                  <a:moveTo>
                    <a:pt x="221" y="63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5" y="48"/>
                    <a:pt x="171" y="47"/>
                    <a:pt x="167" y="46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2" y="47"/>
                    <a:pt x="58" y="48"/>
                    <a:pt x="55" y="4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6" y="66"/>
                    <a:pt x="0" y="75"/>
                    <a:pt x="0" y="8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9"/>
                    <a:pt x="6" y="146"/>
                    <a:pt x="15" y="146"/>
                  </a:cubicBezTo>
                  <a:cubicBezTo>
                    <a:pt x="220" y="146"/>
                    <a:pt x="220" y="146"/>
                    <a:pt x="220" y="146"/>
                  </a:cubicBezTo>
                  <a:cubicBezTo>
                    <a:pt x="228" y="146"/>
                    <a:pt x="235" y="139"/>
                    <a:pt x="235" y="131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75"/>
                    <a:pt x="229" y="66"/>
                    <a:pt x="221" y="63"/>
                  </a:cubicBezTo>
                  <a:close/>
                  <a:moveTo>
                    <a:pt x="115" y="129"/>
                  </a:moveTo>
                  <a:cubicBezTo>
                    <a:pt x="92" y="129"/>
                    <a:pt x="74" y="110"/>
                    <a:pt x="74" y="87"/>
                  </a:cubicBezTo>
                  <a:cubicBezTo>
                    <a:pt x="74" y="64"/>
                    <a:pt x="92" y="46"/>
                    <a:pt x="115" y="46"/>
                  </a:cubicBezTo>
                  <a:cubicBezTo>
                    <a:pt x="138" y="46"/>
                    <a:pt x="157" y="64"/>
                    <a:pt x="157" y="87"/>
                  </a:cubicBezTo>
                  <a:cubicBezTo>
                    <a:pt x="157" y="110"/>
                    <a:pt x="138" y="129"/>
                    <a:pt x="115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0" name="Oval 12"/>
            <p:cNvSpPr>
              <a:spLocks noChangeArrowheads="1"/>
            </p:cNvSpPr>
            <p:nvPr/>
          </p:nvSpPr>
          <p:spPr bwMode="auto">
            <a:xfrm>
              <a:off x="10972801" y="6061076"/>
              <a:ext cx="128588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1" name="组合 1530"/>
          <p:cNvGrpSpPr/>
          <p:nvPr/>
        </p:nvGrpSpPr>
        <p:grpSpPr>
          <a:xfrm>
            <a:off x="8392374" y="1844854"/>
            <a:ext cx="378119" cy="328405"/>
            <a:chOff x="9021763" y="5654676"/>
            <a:chExt cx="796925" cy="692150"/>
          </a:xfrm>
          <a:solidFill>
            <a:srgbClr val="304371"/>
          </a:solidFill>
        </p:grpSpPr>
        <p:sp>
          <p:nvSpPr>
            <p:cNvPr id="1532" name="Freeform 13"/>
            <p:cNvSpPr/>
            <p:nvPr/>
          </p:nvSpPr>
          <p:spPr bwMode="auto">
            <a:xfrm>
              <a:off x="9163051" y="5835651"/>
              <a:ext cx="514350" cy="511175"/>
            </a:xfrm>
            <a:custGeom>
              <a:avLst/>
              <a:gdLst>
                <a:gd name="T0" fmla="*/ 88 w 176"/>
                <a:gd name="T1" fmla="*/ 0 h 175"/>
                <a:gd name="T2" fmla="*/ 0 w 176"/>
                <a:gd name="T3" fmla="*/ 63 h 175"/>
                <a:gd name="T4" fmla="*/ 0 w 176"/>
                <a:gd name="T5" fmla="*/ 151 h 175"/>
                <a:gd name="T6" fmla="*/ 24 w 176"/>
                <a:gd name="T7" fmla="*/ 175 h 175"/>
                <a:gd name="T8" fmla="*/ 65 w 176"/>
                <a:gd name="T9" fmla="*/ 175 h 175"/>
                <a:gd name="T10" fmla="*/ 65 w 176"/>
                <a:gd name="T11" fmla="*/ 93 h 175"/>
                <a:gd name="T12" fmla="*/ 111 w 176"/>
                <a:gd name="T13" fmla="*/ 93 h 175"/>
                <a:gd name="T14" fmla="*/ 111 w 176"/>
                <a:gd name="T15" fmla="*/ 175 h 175"/>
                <a:gd name="T16" fmla="*/ 151 w 176"/>
                <a:gd name="T17" fmla="*/ 175 h 175"/>
                <a:gd name="T18" fmla="*/ 176 w 176"/>
                <a:gd name="T19" fmla="*/ 151 h 175"/>
                <a:gd name="T20" fmla="*/ 176 w 176"/>
                <a:gd name="T21" fmla="*/ 63 h 175"/>
                <a:gd name="T22" fmla="*/ 88 w 176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175">
                  <a:moveTo>
                    <a:pt x="88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4"/>
                    <a:pt x="11" y="175"/>
                    <a:pt x="24" y="175"/>
                  </a:cubicBezTo>
                  <a:cubicBezTo>
                    <a:pt x="65" y="175"/>
                    <a:pt x="65" y="175"/>
                    <a:pt x="65" y="175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175"/>
                    <a:pt x="111" y="175"/>
                    <a:pt x="111" y="175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65" y="175"/>
                    <a:pt x="176" y="164"/>
                    <a:pt x="176" y="151"/>
                  </a:cubicBezTo>
                  <a:cubicBezTo>
                    <a:pt x="176" y="63"/>
                    <a:pt x="176" y="63"/>
                    <a:pt x="176" y="63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3" name="Freeform 14"/>
            <p:cNvSpPr/>
            <p:nvPr/>
          </p:nvSpPr>
          <p:spPr bwMode="auto">
            <a:xfrm>
              <a:off x="9021763" y="5654676"/>
              <a:ext cx="796925" cy="354013"/>
            </a:xfrm>
            <a:custGeom>
              <a:avLst/>
              <a:gdLst>
                <a:gd name="T0" fmla="*/ 9 w 272"/>
                <a:gd name="T1" fmla="*/ 116 h 121"/>
                <a:gd name="T2" fmla="*/ 20 w 272"/>
                <a:gd name="T3" fmla="*/ 121 h 121"/>
                <a:gd name="T4" fmla="*/ 136 w 272"/>
                <a:gd name="T5" fmla="*/ 37 h 121"/>
                <a:gd name="T6" fmla="*/ 136 w 272"/>
                <a:gd name="T7" fmla="*/ 37 h 121"/>
                <a:gd name="T8" fmla="*/ 136 w 272"/>
                <a:gd name="T9" fmla="*/ 37 h 121"/>
                <a:gd name="T10" fmla="*/ 136 w 272"/>
                <a:gd name="T11" fmla="*/ 37 h 121"/>
                <a:gd name="T12" fmla="*/ 136 w 272"/>
                <a:gd name="T13" fmla="*/ 37 h 121"/>
                <a:gd name="T14" fmla="*/ 252 w 272"/>
                <a:gd name="T15" fmla="*/ 121 h 121"/>
                <a:gd name="T16" fmla="*/ 263 w 272"/>
                <a:gd name="T17" fmla="*/ 116 h 121"/>
                <a:gd name="T18" fmla="*/ 268 w 272"/>
                <a:gd name="T19" fmla="*/ 110 h 121"/>
                <a:gd name="T20" fmla="*/ 265 w 272"/>
                <a:gd name="T21" fmla="*/ 93 h 121"/>
                <a:gd name="T22" fmla="*/ 233 w 272"/>
                <a:gd name="T23" fmla="*/ 70 h 121"/>
                <a:gd name="T24" fmla="*/ 223 w 272"/>
                <a:gd name="T25" fmla="*/ 51 h 121"/>
                <a:gd name="T26" fmla="*/ 223 w 272"/>
                <a:gd name="T27" fmla="*/ 12 h 121"/>
                <a:gd name="T28" fmla="*/ 211 w 272"/>
                <a:gd name="T29" fmla="*/ 0 h 121"/>
                <a:gd name="T30" fmla="*/ 200 w 272"/>
                <a:gd name="T31" fmla="*/ 0 h 121"/>
                <a:gd name="T32" fmla="*/ 188 w 272"/>
                <a:gd name="T33" fmla="*/ 12 h 121"/>
                <a:gd name="T34" fmla="*/ 188 w 272"/>
                <a:gd name="T35" fmla="*/ 25 h 121"/>
                <a:gd name="T36" fmla="*/ 178 w 272"/>
                <a:gd name="T37" fmla="*/ 30 h 121"/>
                <a:gd name="T38" fmla="*/ 146 w 272"/>
                <a:gd name="T39" fmla="*/ 7 h 121"/>
                <a:gd name="T40" fmla="*/ 136 w 272"/>
                <a:gd name="T41" fmla="*/ 0 h 121"/>
                <a:gd name="T42" fmla="*/ 136 w 272"/>
                <a:gd name="T43" fmla="*/ 0 h 121"/>
                <a:gd name="T44" fmla="*/ 136 w 272"/>
                <a:gd name="T45" fmla="*/ 0 h 121"/>
                <a:gd name="T46" fmla="*/ 136 w 272"/>
                <a:gd name="T47" fmla="*/ 0 h 121"/>
                <a:gd name="T48" fmla="*/ 126 w 272"/>
                <a:gd name="T49" fmla="*/ 7 h 121"/>
                <a:gd name="T50" fmla="*/ 7 w 272"/>
                <a:gd name="T51" fmla="*/ 93 h 121"/>
                <a:gd name="T52" fmla="*/ 4 w 272"/>
                <a:gd name="T53" fmla="*/ 110 h 121"/>
                <a:gd name="T54" fmla="*/ 9 w 272"/>
                <a:gd name="T55" fmla="*/ 1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2" h="121">
                  <a:moveTo>
                    <a:pt x="9" y="116"/>
                  </a:moveTo>
                  <a:cubicBezTo>
                    <a:pt x="11" y="120"/>
                    <a:pt x="16" y="121"/>
                    <a:pt x="20" y="121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6" y="121"/>
                    <a:pt x="261" y="120"/>
                    <a:pt x="263" y="116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72" y="104"/>
                    <a:pt x="270" y="97"/>
                    <a:pt x="265" y="93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27" y="66"/>
                    <a:pt x="223" y="57"/>
                    <a:pt x="223" y="51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3" y="6"/>
                    <a:pt x="218" y="0"/>
                    <a:pt x="21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3" y="0"/>
                    <a:pt x="188" y="6"/>
                    <a:pt x="188" y="12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88" y="32"/>
                    <a:pt x="183" y="34"/>
                    <a:pt x="178" y="30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1" y="3"/>
                    <a:pt x="136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31" y="3"/>
                    <a:pt x="126" y="7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2" y="97"/>
                    <a:pt x="0" y="104"/>
                    <a:pt x="4" y="110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4" name="组合 1533"/>
          <p:cNvGrpSpPr/>
          <p:nvPr/>
        </p:nvGrpSpPr>
        <p:grpSpPr>
          <a:xfrm>
            <a:off x="5441645" y="1796166"/>
            <a:ext cx="161189" cy="451180"/>
            <a:chOff x="9247188" y="427038"/>
            <a:chExt cx="339725" cy="950913"/>
          </a:xfrm>
          <a:solidFill>
            <a:srgbClr val="304371"/>
          </a:solidFill>
        </p:grpSpPr>
        <p:sp>
          <p:nvSpPr>
            <p:cNvPr id="1535" name="Freeform 15"/>
            <p:cNvSpPr/>
            <p:nvPr/>
          </p:nvSpPr>
          <p:spPr bwMode="auto">
            <a:xfrm>
              <a:off x="9247188" y="608013"/>
              <a:ext cx="339725" cy="769938"/>
            </a:xfrm>
            <a:custGeom>
              <a:avLst/>
              <a:gdLst>
                <a:gd name="T0" fmla="*/ 115 w 116"/>
                <a:gd name="T1" fmla="*/ 22 h 263"/>
                <a:gd name="T2" fmla="*/ 92 w 116"/>
                <a:gd name="T3" fmla="*/ 0 h 263"/>
                <a:gd name="T4" fmla="*/ 23 w 116"/>
                <a:gd name="T5" fmla="*/ 1 h 263"/>
                <a:gd name="T6" fmla="*/ 0 w 116"/>
                <a:gd name="T7" fmla="*/ 25 h 263"/>
                <a:gd name="T8" fmla="*/ 0 w 116"/>
                <a:gd name="T9" fmla="*/ 121 h 263"/>
                <a:gd name="T10" fmla="*/ 24 w 116"/>
                <a:gd name="T11" fmla="*/ 121 h 263"/>
                <a:gd name="T12" fmla="*/ 24 w 116"/>
                <a:gd name="T13" fmla="*/ 35 h 263"/>
                <a:gd name="T14" fmla="*/ 25 w 116"/>
                <a:gd name="T15" fmla="*/ 33 h 263"/>
                <a:gd name="T16" fmla="*/ 28 w 116"/>
                <a:gd name="T17" fmla="*/ 35 h 263"/>
                <a:gd name="T18" fmla="*/ 29 w 116"/>
                <a:gd name="T19" fmla="*/ 253 h 263"/>
                <a:gd name="T20" fmla="*/ 58 w 116"/>
                <a:gd name="T21" fmla="*/ 253 h 263"/>
                <a:gd name="T22" fmla="*/ 58 w 116"/>
                <a:gd name="T23" fmla="*/ 132 h 263"/>
                <a:gd name="T24" fmla="*/ 60 w 116"/>
                <a:gd name="T25" fmla="*/ 130 h 263"/>
                <a:gd name="T26" fmla="*/ 62 w 116"/>
                <a:gd name="T27" fmla="*/ 132 h 263"/>
                <a:gd name="T28" fmla="*/ 62 w 116"/>
                <a:gd name="T29" fmla="*/ 253 h 263"/>
                <a:gd name="T30" fmla="*/ 90 w 116"/>
                <a:gd name="T31" fmla="*/ 253 h 263"/>
                <a:gd name="T32" fmla="*/ 89 w 116"/>
                <a:gd name="T33" fmla="*/ 34 h 263"/>
                <a:gd name="T34" fmla="*/ 91 w 116"/>
                <a:gd name="T35" fmla="*/ 32 h 263"/>
                <a:gd name="T36" fmla="*/ 93 w 116"/>
                <a:gd name="T37" fmla="*/ 34 h 263"/>
                <a:gd name="T38" fmla="*/ 93 w 116"/>
                <a:gd name="T39" fmla="*/ 121 h 263"/>
                <a:gd name="T40" fmla="*/ 116 w 116"/>
                <a:gd name="T41" fmla="*/ 121 h 263"/>
                <a:gd name="T42" fmla="*/ 115 w 116"/>
                <a:gd name="T43" fmla="*/ 2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263">
                  <a:moveTo>
                    <a:pt x="115" y="22"/>
                  </a:moveTo>
                  <a:cubicBezTo>
                    <a:pt x="111" y="4"/>
                    <a:pt x="92" y="0"/>
                    <a:pt x="92" y="0"/>
                  </a:cubicBezTo>
                  <a:cubicBezTo>
                    <a:pt x="92" y="0"/>
                    <a:pt x="47" y="0"/>
                    <a:pt x="23" y="1"/>
                  </a:cubicBezTo>
                  <a:cubicBezTo>
                    <a:pt x="2" y="8"/>
                    <a:pt x="0" y="25"/>
                    <a:pt x="0" y="2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6"/>
                    <a:pt x="24" y="136"/>
                    <a:pt x="24" y="121"/>
                  </a:cubicBezTo>
                  <a:cubicBezTo>
                    <a:pt x="24" y="92"/>
                    <a:pt x="24" y="64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7" y="33"/>
                    <a:pt x="28" y="35"/>
                    <a:pt x="28" y="35"/>
                  </a:cubicBezTo>
                  <a:cubicBezTo>
                    <a:pt x="29" y="253"/>
                    <a:pt x="29" y="253"/>
                    <a:pt x="29" y="253"/>
                  </a:cubicBezTo>
                  <a:cubicBezTo>
                    <a:pt x="34" y="262"/>
                    <a:pt x="52" y="261"/>
                    <a:pt x="58" y="253"/>
                  </a:cubicBezTo>
                  <a:cubicBezTo>
                    <a:pt x="58" y="213"/>
                    <a:pt x="58" y="173"/>
                    <a:pt x="58" y="132"/>
                  </a:cubicBezTo>
                  <a:cubicBezTo>
                    <a:pt x="58" y="132"/>
                    <a:pt x="60" y="130"/>
                    <a:pt x="60" y="130"/>
                  </a:cubicBezTo>
                  <a:cubicBezTo>
                    <a:pt x="61" y="130"/>
                    <a:pt x="62" y="132"/>
                    <a:pt x="62" y="132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8" y="260"/>
                    <a:pt x="81" y="263"/>
                    <a:pt x="90" y="253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9" y="33"/>
                    <a:pt x="90" y="32"/>
                    <a:pt x="91" y="32"/>
                  </a:cubicBezTo>
                  <a:cubicBezTo>
                    <a:pt x="92" y="32"/>
                    <a:pt x="93" y="34"/>
                    <a:pt x="93" y="34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4" y="136"/>
                    <a:pt x="116" y="136"/>
                    <a:pt x="116" y="121"/>
                  </a:cubicBezTo>
                  <a:cubicBezTo>
                    <a:pt x="116" y="88"/>
                    <a:pt x="115" y="55"/>
                    <a:pt x="11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6" name="Oval 16"/>
            <p:cNvSpPr>
              <a:spLocks noChangeArrowheads="1"/>
            </p:cNvSpPr>
            <p:nvPr/>
          </p:nvSpPr>
          <p:spPr bwMode="auto">
            <a:xfrm>
              <a:off x="9337676" y="427038"/>
              <a:ext cx="16192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7" name="组合 1536"/>
          <p:cNvGrpSpPr/>
          <p:nvPr/>
        </p:nvGrpSpPr>
        <p:grpSpPr>
          <a:xfrm>
            <a:off x="6162624" y="1796166"/>
            <a:ext cx="207889" cy="451180"/>
            <a:chOff x="10826751" y="427038"/>
            <a:chExt cx="438150" cy="950913"/>
          </a:xfrm>
          <a:solidFill>
            <a:srgbClr val="304371"/>
          </a:solidFill>
        </p:grpSpPr>
        <p:sp>
          <p:nvSpPr>
            <p:cNvPr id="1538" name="Oval 17"/>
            <p:cNvSpPr>
              <a:spLocks noChangeArrowheads="1"/>
            </p:cNvSpPr>
            <p:nvPr/>
          </p:nvSpPr>
          <p:spPr bwMode="auto">
            <a:xfrm>
              <a:off x="10964863" y="427038"/>
              <a:ext cx="157163" cy="158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" name="Freeform 18"/>
            <p:cNvSpPr/>
            <p:nvPr/>
          </p:nvSpPr>
          <p:spPr bwMode="auto">
            <a:xfrm>
              <a:off x="10826751" y="604838"/>
              <a:ext cx="438150" cy="773113"/>
            </a:xfrm>
            <a:custGeom>
              <a:avLst/>
              <a:gdLst>
                <a:gd name="T0" fmla="*/ 22 w 150"/>
                <a:gd name="T1" fmla="*/ 108 h 264"/>
                <a:gd name="T2" fmla="*/ 42 w 150"/>
                <a:gd name="T3" fmla="*/ 38 h 264"/>
                <a:gd name="T4" fmla="*/ 48 w 150"/>
                <a:gd name="T5" fmla="*/ 39 h 264"/>
                <a:gd name="T6" fmla="*/ 14 w 150"/>
                <a:gd name="T7" fmla="*/ 158 h 264"/>
                <a:gd name="T8" fmla="*/ 46 w 150"/>
                <a:gd name="T9" fmla="*/ 158 h 264"/>
                <a:gd name="T10" fmla="*/ 48 w 150"/>
                <a:gd name="T11" fmla="*/ 160 h 264"/>
                <a:gd name="T12" fmla="*/ 48 w 150"/>
                <a:gd name="T13" fmla="*/ 250 h 264"/>
                <a:gd name="T14" fmla="*/ 72 w 150"/>
                <a:gd name="T15" fmla="*/ 251 h 264"/>
                <a:gd name="T16" fmla="*/ 74 w 150"/>
                <a:gd name="T17" fmla="*/ 160 h 264"/>
                <a:gd name="T18" fmla="*/ 79 w 150"/>
                <a:gd name="T19" fmla="*/ 160 h 264"/>
                <a:gd name="T20" fmla="*/ 79 w 150"/>
                <a:gd name="T21" fmla="*/ 251 h 264"/>
                <a:gd name="T22" fmla="*/ 103 w 150"/>
                <a:gd name="T23" fmla="*/ 251 h 264"/>
                <a:gd name="T24" fmla="*/ 103 w 150"/>
                <a:gd name="T25" fmla="*/ 160 h 264"/>
                <a:gd name="T26" fmla="*/ 105 w 150"/>
                <a:gd name="T27" fmla="*/ 158 h 264"/>
                <a:gd name="T28" fmla="*/ 136 w 150"/>
                <a:gd name="T29" fmla="*/ 158 h 264"/>
                <a:gd name="T30" fmla="*/ 121 w 150"/>
                <a:gd name="T31" fmla="*/ 105 h 264"/>
                <a:gd name="T32" fmla="*/ 102 w 150"/>
                <a:gd name="T33" fmla="*/ 38 h 264"/>
                <a:gd name="T34" fmla="*/ 108 w 150"/>
                <a:gd name="T35" fmla="*/ 39 h 264"/>
                <a:gd name="T36" fmla="*/ 126 w 150"/>
                <a:gd name="T37" fmla="*/ 106 h 264"/>
                <a:gd name="T38" fmla="*/ 146 w 150"/>
                <a:gd name="T39" fmla="*/ 100 h 264"/>
                <a:gd name="T40" fmla="*/ 124 w 150"/>
                <a:gd name="T41" fmla="*/ 23 h 264"/>
                <a:gd name="T42" fmla="*/ 91 w 150"/>
                <a:gd name="T43" fmla="*/ 0 h 264"/>
                <a:gd name="T44" fmla="*/ 91 w 150"/>
                <a:gd name="T45" fmla="*/ 0 h 264"/>
                <a:gd name="T46" fmla="*/ 59 w 150"/>
                <a:gd name="T47" fmla="*/ 0 h 264"/>
                <a:gd name="T48" fmla="*/ 59 w 150"/>
                <a:gd name="T49" fmla="*/ 0 h 264"/>
                <a:gd name="T50" fmla="*/ 53 w 150"/>
                <a:gd name="T51" fmla="*/ 1 h 264"/>
                <a:gd name="T52" fmla="*/ 38 w 150"/>
                <a:gd name="T53" fmla="*/ 8 h 264"/>
                <a:gd name="T54" fmla="*/ 26 w 150"/>
                <a:gd name="T55" fmla="*/ 20 h 264"/>
                <a:gd name="T56" fmla="*/ 2 w 150"/>
                <a:gd name="T57" fmla="*/ 103 h 264"/>
                <a:gd name="T58" fmla="*/ 22 w 150"/>
                <a:gd name="T59" fmla="*/ 10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0" h="264">
                  <a:moveTo>
                    <a:pt x="22" y="108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5" y="36"/>
                    <a:pt x="48" y="36"/>
                    <a:pt x="48" y="39"/>
                  </a:cubicBezTo>
                  <a:cubicBezTo>
                    <a:pt x="37" y="78"/>
                    <a:pt x="26" y="118"/>
                    <a:pt x="14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7" y="158"/>
                    <a:pt x="48" y="159"/>
                    <a:pt x="48" y="160"/>
                  </a:cubicBezTo>
                  <a:cubicBezTo>
                    <a:pt x="48" y="190"/>
                    <a:pt x="48" y="220"/>
                    <a:pt x="48" y="250"/>
                  </a:cubicBezTo>
                  <a:cubicBezTo>
                    <a:pt x="50" y="263"/>
                    <a:pt x="69" y="263"/>
                    <a:pt x="72" y="251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5" y="157"/>
                    <a:pt x="78" y="157"/>
                    <a:pt x="79" y="160"/>
                  </a:cubicBezTo>
                  <a:cubicBezTo>
                    <a:pt x="79" y="251"/>
                    <a:pt x="79" y="251"/>
                    <a:pt x="79" y="251"/>
                  </a:cubicBezTo>
                  <a:cubicBezTo>
                    <a:pt x="82" y="263"/>
                    <a:pt x="99" y="264"/>
                    <a:pt x="103" y="251"/>
                  </a:cubicBezTo>
                  <a:cubicBezTo>
                    <a:pt x="103" y="221"/>
                    <a:pt x="103" y="190"/>
                    <a:pt x="103" y="160"/>
                  </a:cubicBezTo>
                  <a:cubicBezTo>
                    <a:pt x="103" y="159"/>
                    <a:pt x="104" y="158"/>
                    <a:pt x="105" y="158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4" y="36"/>
                    <a:pt x="105" y="36"/>
                    <a:pt x="108" y="39"/>
                  </a:cubicBezTo>
                  <a:cubicBezTo>
                    <a:pt x="114" y="61"/>
                    <a:pt x="120" y="83"/>
                    <a:pt x="126" y="106"/>
                  </a:cubicBezTo>
                  <a:cubicBezTo>
                    <a:pt x="131" y="119"/>
                    <a:pt x="150" y="115"/>
                    <a:pt x="146" y="100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0" y="9"/>
                    <a:pt x="106" y="1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8" y="2"/>
                    <a:pt x="42" y="4"/>
                    <a:pt x="38" y="8"/>
                  </a:cubicBezTo>
                  <a:cubicBezTo>
                    <a:pt x="34" y="11"/>
                    <a:pt x="29" y="15"/>
                    <a:pt x="26" y="20"/>
                  </a:cubicBezTo>
                  <a:cubicBezTo>
                    <a:pt x="18" y="48"/>
                    <a:pt x="10" y="75"/>
                    <a:pt x="2" y="103"/>
                  </a:cubicBezTo>
                  <a:cubicBezTo>
                    <a:pt x="0" y="113"/>
                    <a:pt x="15" y="118"/>
                    <a:pt x="2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40" name="组合 1539"/>
          <p:cNvGrpSpPr/>
          <p:nvPr/>
        </p:nvGrpSpPr>
        <p:grpSpPr>
          <a:xfrm>
            <a:off x="9220127" y="1850885"/>
            <a:ext cx="316353" cy="360793"/>
            <a:chOff x="10694988" y="4437063"/>
            <a:chExt cx="666750" cy="760413"/>
          </a:xfrm>
          <a:solidFill>
            <a:srgbClr val="304371"/>
          </a:solidFill>
        </p:grpSpPr>
        <p:sp>
          <p:nvSpPr>
            <p:cNvPr id="1541" name="Freeform 32"/>
            <p:cNvSpPr/>
            <p:nvPr/>
          </p:nvSpPr>
          <p:spPr bwMode="auto">
            <a:xfrm>
              <a:off x="10733088" y="4437063"/>
              <a:ext cx="628650" cy="500063"/>
            </a:xfrm>
            <a:custGeom>
              <a:avLst/>
              <a:gdLst>
                <a:gd name="T0" fmla="*/ 139 w 215"/>
                <a:gd name="T1" fmla="*/ 30 h 171"/>
                <a:gd name="T2" fmla="*/ 165 w 215"/>
                <a:gd name="T3" fmla="*/ 30 h 171"/>
                <a:gd name="T4" fmla="*/ 180 w 215"/>
                <a:gd name="T5" fmla="*/ 15 h 171"/>
                <a:gd name="T6" fmla="*/ 165 w 215"/>
                <a:gd name="T7" fmla="*/ 0 h 171"/>
                <a:gd name="T8" fmla="*/ 82 w 215"/>
                <a:gd name="T9" fmla="*/ 0 h 171"/>
                <a:gd name="T10" fmla="*/ 67 w 215"/>
                <a:gd name="T11" fmla="*/ 15 h 171"/>
                <a:gd name="T12" fmla="*/ 82 w 215"/>
                <a:gd name="T13" fmla="*/ 30 h 171"/>
                <a:gd name="T14" fmla="*/ 111 w 215"/>
                <a:gd name="T15" fmla="*/ 30 h 171"/>
                <a:gd name="T16" fmla="*/ 111 w 215"/>
                <a:gd name="T17" fmla="*/ 59 h 171"/>
                <a:gd name="T18" fmla="*/ 85 w 215"/>
                <a:gd name="T19" fmla="*/ 59 h 171"/>
                <a:gd name="T20" fmla="*/ 85 w 215"/>
                <a:gd name="T21" fmla="*/ 59 h 171"/>
                <a:gd name="T22" fmla="*/ 0 w 215"/>
                <a:gd name="T23" fmla="*/ 143 h 171"/>
                <a:gd name="T24" fmla="*/ 0 w 215"/>
                <a:gd name="T25" fmla="*/ 171 h 171"/>
                <a:gd name="T26" fmla="*/ 0 w 215"/>
                <a:gd name="T27" fmla="*/ 171 h 171"/>
                <a:gd name="T28" fmla="*/ 42 w 215"/>
                <a:gd name="T29" fmla="*/ 171 h 171"/>
                <a:gd name="T30" fmla="*/ 42 w 215"/>
                <a:gd name="T31" fmla="*/ 148 h 171"/>
                <a:gd name="T32" fmla="*/ 88 w 215"/>
                <a:gd name="T33" fmla="*/ 101 h 171"/>
                <a:gd name="T34" fmla="*/ 94 w 215"/>
                <a:gd name="T35" fmla="*/ 101 h 171"/>
                <a:gd name="T36" fmla="*/ 125 w 215"/>
                <a:gd name="T37" fmla="*/ 118 h 171"/>
                <a:gd name="T38" fmla="*/ 155 w 215"/>
                <a:gd name="T39" fmla="*/ 101 h 171"/>
                <a:gd name="T40" fmla="*/ 215 w 215"/>
                <a:gd name="T41" fmla="*/ 101 h 171"/>
                <a:gd name="T42" fmla="*/ 215 w 215"/>
                <a:gd name="T43" fmla="*/ 59 h 171"/>
                <a:gd name="T44" fmla="*/ 139 w 215"/>
                <a:gd name="T45" fmla="*/ 59 h 171"/>
                <a:gd name="T46" fmla="*/ 139 w 215"/>
                <a:gd name="T4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171">
                  <a:moveTo>
                    <a:pt x="139" y="30"/>
                  </a:moveTo>
                  <a:cubicBezTo>
                    <a:pt x="165" y="30"/>
                    <a:pt x="165" y="30"/>
                    <a:pt x="165" y="30"/>
                  </a:cubicBezTo>
                  <a:cubicBezTo>
                    <a:pt x="173" y="30"/>
                    <a:pt x="180" y="23"/>
                    <a:pt x="180" y="15"/>
                  </a:cubicBezTo>
                  <a:cubicBezTo>
                    <a:pt x="180" y="7"/>
                    <a:pt x="173" y="0"/>
                    <a:pt x="16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4" y="0"/>
                    <a:pt x="67" y="7"/>
                    <a:pt x="67" y="15"/>
                  </a:cubicBezTo>
                  <a:cubicBezTo>
                    <a:pt x="67" y="23"/>
                    <a:pt x="74" y="30"/>
                    <a:pt x="82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37" y="61"/>
                    <a:pt x="0" y="95"/>
                    <a:pt x="0" y="143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22"/>
                    <a:pt x="62" y="101"/>
                    <a:pt x="88" y="101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6" y="111"/>
                    <a:pt x="109" y="118"/>
                    <a:pt x="125" y="118"/>
                  </a:cubicBezTo>
                  <a:cubicBezTo>
                    <a:pt x="140" y="118"/>
                    <a:pt x="153" y="111"/>
                    <a:pt x="155" y="101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139" y="59"/>
                    <a:pt x="139" y="59"/>
                    <a:pt x="139" y="59"/>
                  </a:cubicBezTo>
                  <a:lnTo>
                    <a:pt x="13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2" name="Freeform 33"/>
            <p:cNvSpPr/>
            <p:nvPr/>
          </p:nvSpPr>
          <p:spPr bwMode="auto">
            <a:xfrm>
              <a:off x="10694988" y="4981576"/>
              <a:ext cx="193675" cy="215900"/>
            </a:xfrm>
            <a:custGeom>
              <a:avLst/>
              <a:gdLst>
                <a:gd name="T0" fmla="*/ 55 w 66"/>
                <a:gd name="T1" fmla="*/ 31 h 74"/>
                <a:gd name="T2" fmla="*/ 33 w 66"/>
                <a:gd name="T3" fmla="*/ 0 h 74"/>
                <a:gd name="T4" fmla="*/ 10 w 66"/>
                <a:gd name="T5" fmla="*/ 31 h 74"/>
                <a:gd name="T6" fmla="*/ 33 w 66"/>
                <a:gd name="T7" fmla="*/ 74 h 74"/>
                <a:gd name="T8" fmla="*/ 55 w 66"/>
                <a:gd name="T9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4">
                  <a:moveTo>
                    <a:pt x="55" y="31"/>
                  </a:moveTo>
                  <a:cubicBezTo>
                    <a:pt x="45" y="16"/>
                    <a:pt x="33" y="0"/>
                    <a:pt x="33" y="0"/>
                  </a:cubicBezTo>
                  <a:cubicBezTo>
                    <a:pt x="33" y="0"/>
                    <a:pt x="21" y="16"/>
                    <a:pt x="10" y="31"/>
                  </a:cubicBezTo>
                  <a:cubicBezTo>
                    <a:pt x="0" y="46"/>
                    <a:pt x="10" y="74"/>
                    <a:pt x="33" y="74"/>
                  </a:cubicBezTo>
                  <a:cubicBezTo>
                    <a:pt x="56" y="74"/>
                    <a:pt x="66" y="46"/>
                    <a:pt x="5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43" name="组合 1542"/>
          <p:cNvGrpSpPr/>
          <p:nvPr/>
        </p:nvGrpSpPr>
        <p:grpSpPr>
          <a:xfrm>
            <a:off x="6887289" y="1834204"/>
            <a:ext cx="252331" cy="375105"/>
            <a:chOff x="6604001" y="5638801"/>
            <a:chExt cx="531812" cy="790575"/>
          </a:xfrm>
          <a:solidFill>
            <a:srgbClr val="304371"/>
          </a:solidFill>
        </p:grpSpPr>
        <p:sp>
          <p:nvSpPr>
            <p:cNvPr id="1544" name="Freeform 40"/>
            <p:cNvSpPr/>
            <p:nvPr/>
          </p:nvSpPr>
          <p:spPr bwMode="auto">
            <a:xfrm>
              <a:off x="6875463" y="5638801"/>
              <a:ext cx="207963" cy="422275"/>
            </a:xfrm>
            <a:custGeom>
              <a:avLst/>
              <a:gdLst>
                <a:gd name="T0" fmla="*/ 58 w 71"/>
                <a:gd name="T1" fmla="*/ 0 h 144"/>
                <a:gd name="T2" fmla="*/ 0 w 71"/>
                <a:gd name="T3" fmla="*/ 116 h 144"/>
                <a:gd name="T4" fmla="*/ 15 w 71"/>
                <a:gd name="T5" fmla="*/ 144 h 144"/>
                <a:gd name="T6" fmla="*/ 66 w 71"/>
                <a:gd name="T7" fmla="*/ 42 h 144"/>
                <a:gd name="T8" fmla="*/ 58 w 71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44">
                  <a:moveTo>
                    <a:pt x="58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71" y="32"/>
                    <a:pt x="67" y="1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5" name="Freeform 41"/>
            <p:cNvSpPr>
              <a:spLocks noEditPoints="1"/>
            </p:cNvSpPr>
            <p:nvPr/>
          </p:nvSpPr>
          <p:spPr bwMode="auto">
            <a:xfrm>
              <a:off x="6653213" y="5638801"/>
              <a:ext cx="482600" cy="784225"/>
            </a:xfrm>
            <a:custGeom>
              <a:avLst/>
              <a:gdLst>
                <a:gd name="T0" fmla="*/ 147 w 165"/>
                <a:gd name="T1" fmla="*/ 195 h 268"/>
                <a:gd name="T2" fmla="*/ 108 w 165"/>
                <a:gd name="T3" fmla="*/ 200 h 268"/>
                <a:gd name="T4" fmla="*/ 12 w 165"/>
                <a:gd name="T5" fmla="*/ 0 h 268"/>
                <a:gd name="T6" fmla="*/ 3 w 165"/>
                <a:gd name="T7" fmla="*/ 36 h 268"/>
                <a:gd name="T8" fmla="*/ 61 w 165"/>
                <a:gd name="T9" fmla="*/ 156 h 268"/>
                <a:gd name="T10" fmla="*/ 76 w 165"/>
                <a:gd name="T11" fmla="*/ 173 h 268"/>
                <a:gd name="T12" fmla="*/ 110 w 165"/>
                <a:gd name="T13" fmla="*/ 246 h 268"/>
                <a:gd name="T14" fmla="*/ 132 w 165"/>
                <a:gd name="T15" fmla="*/ 265 h 268"/>
                <a:gd name="T16" fmla="*/ 163 w 165"/>
                <a:gd name="T17" fmla="*/ 240 h 268"/>
                <a:gd name="T18" fmla="*/ 147 w 165"/>
                <a:gd name="T19" fmla="*/ 195 h 268"/>
                <a:gd name="T20" fmla="*/ 71 w 165"/>
                <a:gd name="T21" fmla="*/ 150 h 268"/>
                <a:gd name="T22" fmla="*/ 67 w 165"/>
                <a:gd name="T23" fmla="*/ 146 h 268"/>
                <a:gd name="T24" fmla="*/ 71 w 165"/>
                <a:gd name="T25" fmla="*/ 142 h 268"/>
                <a:gd name="T26" fmla="*/ 75 w 165"/>
                <a:gd name="T27" fmla="*/ 146 h 268"/>
                <a:gd name="T28" fmla="*/ 71 w 165"/>
                <a:gd name="T29" fmla="*/ 150 h 268"/>
                <a:gd name="T30" fmla="*/ 145 w 165"/>
                <a:gd name="T31" fmla="*/ 253 h 268"/>
                <a:gd name="T32" fmla="*/ 118 w 165"/>
                <a:gd name="T33" fmla="*/ 239 h 268"/>
                <a:gd name="T34" fmla="*/ 124 w 165"/>
                <a:gd name="T35" fmla="*/ 200 h 268"/>
                <a:gd name="T36" fmla="*/ 150 w 165"/>
                <a:gd name="T37" fmla="*/ 219 h 268"/>
                <a:gd name="T38" fmla="*/ 145 w 165"/>
                <a:gd name="T39" fmla="*/ 25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268">
                  <a:moveTo>
                    <a:pt x="147" y="195"/>
                  </a:moveTo>
                  <a:cubicBezTo>
                    <a:pt x="133" y="183"/>
                    <a:pt x="116" y="187"/>
                    <a:pt x="108" y="20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8"/>
                    <a:pt x="0" y="28"/>
                    <a:pt x="3" y="36"/>
                  </a:cubicBezTo>
                  <a:cubicBezTo>
                    <a:pt x="6" y="43"/>
                    <a:pt x="61" y="156"/>
                    <a:pt x="61" y="156"/>
                  </a:cubicBezTo>
                  <a:cubicBezTo>
                    <a:pt x="76" y="173"/>
                    <a:pt x="76" y="173"/>
                    <a:pt x="76" y="173"/>
                  </a:cubicBezTo>
                  <a:cubicBezTo>
                    <a:pt x="76" y="173"/>
                    <a:pt x="106" y="237"/>
                    <a:pt x="110" y="246"/>
                  </a:cubicBezTo>
                  <a:cubicBezTo>
                    <a:pt x="115" y="256"/>
                    <a:pt x="125" y="263"/>
                    <a:pt x="132" y="265"/>
                  </a:cubicBezTo>
                  <a:cubicBezTo>
                    <a:pt x="151" y="268"/>
                    <a:pt x="161" y="255"/>
                    <a:pt x="163" y="240"/>
                  </a:cubicBezTo>
                  <a:cubicBezTo>
                    <a:pt x="165" y="222"/>
                    <a:pt x="161" y="206"/>
                    <a:pt x="147" y="195"/>
                  </a:cubicBezTo>
                  <a:close/>
                  <a:moveTo>
                    <a:pt x="71" y="150"/>
                  </a:moveTo>
                  <a:cubicBezTo>
                    <a:pt x="68" y="150"/>
                    <a:pt x="67" y="148"/>
                    <a:pt x="67" y="146"/>
                  </a:cubicBezTo>
                  <a:cubicBezTo>
                    <a:pt x="67" y="144"/>
                    <a:pt x="68" y="142"/>
                    <a:pt x="71" y="142"/>
                  </a:cubicBezTo>
                  <a:cubicBezTo>
                    <a:pt x="73" y="142"/>
                    <a:pt x="75" y="144"/>
                    <a:pt x="75" y="146"/>
                  </a:cubicBezTo>
                  <a:cubicBezTo>
                    <a:pt x="75" y="148"/>
                    <a:pt x="73" y="150"/>
                    <a:pt x="71" y="150"/>
                  </a:cubicBezTo>
                  <a:close/>
                  <a:moveTo>
                    <a:pt x="145" y="253"/>
                  </a:moveTo>
                  <a:cubicBezTo>
                    <a:pt x="136" y="256"/>
                    <a:pt x="124" y="253"/>
                    <a:pt x="118" y="239"/>
                  </a:cubicBezTo>
                  <a:cubicBezTo>
                    <a:pt x="109" y="218"/>
                    <a:pt x="116" y="203"/>
                    <a:pt x="124" y="200"/>
                  </a:cubicBezTo>
                  <a:cubicBezTo>
                    <a:pt x="133" y="196"/>
                    <a:pt x="144" y="204"/>
                    <a:pt x="150" y="219"/>
                  </a:cubicBezTo>
                  <a:cubicBezTo>
                    <a:pt x="156" y="234"/>
                    <a:pt x="153" y="249"/>
                    <a:pt x="14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6" name="Freeform 42"/>
            <p:cNvSpPr>
              <a:spLocks noEditPoints="1"/>
            </p:cNvSpPr>
            <p:nvPr/>
          </p:nvSpPr>
          <p:spPr bwMode="auto">
            <a:xfrm>
              <a:off x="6604001" y="6121401"/>
              <a:ext cx="266700" cy="307975"/>
            </a:xfrm>
            <a:custGeom>
              <a:avLst/>
              <a:gdLst>
                <a:gd name="T0" fmla="*/ 60 w 91"/>
                <a:gd name="T1" fmla="*/ 34 h 105"/>
                <a:gd name="T2" fmla="*/ 38 w 91"/>
                <a:gd name="T3" fmla="*/ 22 h 105"/>
                <a:gd name="T4" fmla="*/ 9 w 91"/>
                <a:gd name="T5" fmla="*/ 46 h 105"/>
                <a:gd name="T6" fmla="*/ 13 w 91"/>
                <a:gd name="T7" fmla="*/ 93 h 105"/>
                <a:gd name="T8" fmla="*/ 57 w 91"/>
                <a:gd name="T9" fmla="*/ 82 h 105"/>
                <a:gd name="T10" fmla="*/ 91 w 91"/>
                <a:gd name="T11" fmla="*/ 14 h 105"/>
                <a:gd name="T12" fmla="*/ 79 w 91"/>
                <a:gd name="T13" fmla="*/ 0 h 105"/>
                <a:gd name="T14" fmla="*/ 60 w 91"/>
                <a:gd name="T15" fmla="*/ 34 h 105"/>
                <a:gd name="T16" fmla="*/ 50 w 91"/>
                <a:gd name="T17" fmla="*/ 71 h 105"/>
                <a:gd name="T18" fmla="*/ 22 w 91"/>
                <a:gd name="T19" fmla="*/ 87 h 105"/>
                <a:gd name="T20" fmla="*/ 17 w 91"/>
                <a:gd name="T21" fmla="*/ 53 h 105"/>
                <a:gd name="T22" fmla="*/ 43 w 91"/>
                <a:gd name="T23" fmla="*/ 34 h 105"/>
                <a:gd name="T24" fmla="*/ 50 w 91"/>
                <a:gd name="T25" fmla="*/ 7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05">
                  <a:moveTo>
                    <a:pt x="60" y="34"/>
                  </a:moveTo>
                  <a:cubicBezTo>
                    <a:pt x="55" y="27"/>
                    <a:pt x="48" y="22"/>
                    <a:pt x="38" y="22"/>
                  </a:cubicBezTo>
                  <a:cubicBezTo>
                    <a:pt x="26" y="22"/>
                    <a:pt x="15" y="33"/>
                    <a:pt x="9" y="46"/>
                  </a:cubicBezTo>
                  <a:cubicBezTo>
                    <a:pt x="0" y="66"/>
                    <a:pt x="2" y="83"/>
                    <a:pt x="13" y="93"/>
                  </a:cubicBezTo>
                  <a:cubicBezTo>
                    <a:pt x="26" y="105"/>
                    <a:pt x="48" y="100"/>
                    <a:pt x="57" y="82"/>
                  </a:cubicBezTo>
                  <a:cubicBezTo>
                    <a:pt x="66" y="64"/>
                    <a:pt x="80" y="36"/>
                    <a:pt x="91" y="14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0" y="34"/>
                  </a:lnTo>
                  <a:close/>
                  <a:moveTo>
                    <a:pt x="50" y="71"/>
                  </a:moveTo>
                  <a:cubicBezTo>
                    <a:pt x="44" y="85"/>
                    <a:pt x="31" y="90"/>
                    <a:pt x="22" y="87"/>
                  </a:cubicBezTo>
                  <a:cubicBezTo>
                    <a:pt x="14" y="83"/>
                    <a:pt x="11" y="68"/>
                    <a:pt x="17" y="53"/>
                  </a:cubicBezTo>
                  <a:cubicBezTo>
                    <a:pt x="23" y="38"/>
                    <a:pt x="34" y="30"/>
                    <a:pt x="43" y="34"/>
                  </a:cubicBezTo>
                  <a:cubicBezTo>
                    <a:pt x="51" y="37"/>
                    <a:pt x="59" y="50"/>
                    <a:pt x="50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47" name="Freeform 43"/>
          <p:cNvSpPr>
            <a:spLocks noEditPoints="1"/>
          </p:cNvSpPr>
          <p:nvPr/>
        </p:nvSpPr>
        <p:spPr bwMode="auto">
          <a:xfrm>
            <a:off x="7580873" y="1846632"/>
            <a:ext cx="399207" cy="350248"/>
          </a:xfrm>
          <a:custGeom>
            <a:avLst/>
            <a:gdLst>
              <a:gd name="T0" fmla="*/ 211 w 288"/>
              <a:gd name="T1" fmla="*/ 142 h 252"/>
              <a:gd name="T2" fmla="*/ 250 w 288"/>
              <a:gd name="T3" fmla="*/ 101 h 252"/>
              <a:gd name="T4" fmla="*/ 255 w 288"/>
              <a:gd name="T5" fmla="*/ 67 h 252"/>
              <a:gd name="T6" fmla="*/ 249 w 288"/>
              <a:gd name="T7" fmla="*/ 6 h 252"/>
              <a:gd name="T8" fmla="*/ 190 w 288"/>
              <a:gd name="T9" fmla="*/ 65 h 252"/>
              <a:gd name="T10" fmla="*/ 103 w 288"/>
              <a:gd name="T11" fmla="*/ 50 h 252"/>
              <a:gd name="T12" fmla="*/ 141 w 288"/>
              <a:gd name="T13" fmla="*/ 11 h 252"/>
              <a:gd name="T14" fmla="*/ 73 w 288"/>
              <a:gd name="T15" fmla="*/ 12 h 252"/>
              <a:gd name="T16" fmla="*/ 38 w 288"/>
              <a:gd name="T17" fmla="*/ 43 h 252"/>
              <a:gd name="T18" fmla="*/ 34 w 288"/>
              <a:gd name="T19" fmla="*/ 54 h 252"/>
              <a:gd name="T20" fmla="*/ 14 w 288"/>
              <a:gd name="T21" fmla="*/ 70 h 252"/>
              <a:gd name="T22" fmla="*/ 19 w 288"/>
              <a:gd name="T23" fmla="*/ 107 h 252"/>
              <a:gd name="T24" fmla="*/ 38 w 288"/>
              <a:gd name="T25" fmla="*/ 88 h 252"/>
              <a:gd name="T26" fmla="*/ 76 w 288"/>
              <a:gd name="T27" fmla="*/ 77 h 252"/>
              <a:gd name="T28" fmla="*/ 130 w 288"/>
              <a:gd name="T29" fmla="*/ 126 h 252"/>
              <a:gd name="T30" fmla="*/ 89 w 288"/>
              <a:gd name="T31" fmla="*/ 233 h 252"/>
              <a:gd name="T32" fmla="*/ 186 w 288"/>
              <a:gd name="T33" fmla="*/ 198 h 252"/>
              <a:gd name="T34" fmla="*/ 248 w 288"/>
              <a:gd name="T35" fmla="*/ 246 h 252"/>
              <a:gd name="T36" fmla="*/ 269 w 288"/>
              <a:gd name="T37" fmla="*/ 197 h 252"/>
              <a:gd name="T38" fmla="*/ 11 w 288"/>
              <a:gd name="T39" fmla="*/ 89 h 252"/>
              <a:gd name="T40" fmla="*/ 14 w 288"/>
              <a:gd name="T41" fmla="*/ 76 h 252"/>
              <a:gd name="T42" fmla="*/ 44 w 288"/>
              <a:gd name="T43" fmla="*/ 53 h 252"/>
              <a:gd name="T44" fmla="*/ 27 w 288"/>
              <a:gd name="T45" fmla="*/ 77 h 252"/>
              <a:gd name="T46" fmla="*/ 38 w 288"/>
              <a:gd name="T47" fmla="*/ 57 h 252"/>
              <a:gd name="T48" fmla="*/ 45 w 288"/>
              <a:gd name="T49" fmla="*/ 53 h 252"/>
              <a:gd name="T50" fmla="*/ 79 w 288"/>
              <a:gd name="T51" fmla="*/ 20 h 252"/>
              <a:gd name="T52" fmla="*/ 77 w 288"/>
              <a:gd name="T53" fmla="*/ 15 h 252"/>
              <a:gd name="T54" fmla="*/ 105 w 288"/>
              <a:gd name="T55" fmla="*/ 9 h 252"/>
              <a:gd name="T56" fmla="*/ 199 w 288"/>
              <a:gd name="T57" fmla="*/ 67 h 252"/>
              <a:gd name="T58" fmla="*/ 236 w 288"/>
              <a:gd name="T59" fmla="*/ 95 h 252"/>
              <a:gd name="T60" fmla="*/ 223 w 288"/>
              <a:gd name="T61" fmla="*/ 91 h 252"/>
              <a:gd name="T62" fmla="*/ 210 w 288"/>
              <a:gd name="T63" fmla="*/ 82 h 252"/>
              <a:gd name="T64" fmla="*/ 167 w 288"/>
              <a:gd name="T65" fmla="*/ 114 h 252"/>
              <a:gd name="T66" fmla="*/ 199 w 288"/>
              <a:gd name="T67" fmla="*/ 67 h 252"/>
              <a:gd name="T68" fmla="*/ 62 w 288"/>
              <a:gd name="T69" fmla="*/ 209 h 252"/>
              <a:gd name="T70" fmla="*/ 61 w 288"/>
              <a:gd name="T71" fmla="*/ 205 h 252"/>
              <a:gd name="T72" fmla="*/ 140 w 288"/>
              <a:gd name="T73" fmla="*/ 141 h 252"/>
              <a:gd name="T74" fmla="*/ 62 w 288"/>
              <a:gd name="T75" fmla="*/ 208 h 252"/>
              <a:gd name="T76" fmla="*/ 70 w 288"/>
              <a:gd name="T77" fmla="*/ 214 h 252"/>
              <a:gd name="T78" fmla="*/ 82 w 288"/>
              <a:gd name="T79" fmla="*/ 219 h 252"/>
              <a:gd name="T80" fmla="*/ 68 w 288"/>
              <a:gd name="T81" fmla="*/ 228 h 252"/>
              <a:gd name="T82" fmla="*/ 69 w 288"/>
              <a:gd name="T83" fmla="*/ 225 h 252"/>
              <a:gd name="T84" fmla="*/ 79 w 288"/>
              <a:gd name="T85" fmla="*/ 219 h 252"/>
              <a:gd name="T86" fmla="*/ 82 w 288"/>
              <a:gd name="T87" fmla="*/ 219 h 252"/>
              <a:gd name="T88" fmla="*/ 79 w 288"/>
              <a:gd name="T89" fmla="*/ 207 h 252"/>
              <a:gd name="T90" fmla="*/ 82 w 288"/>
              <a:gd name="T91" fmla="*/ 210 h 252"/>
              <a:gd name="T92" fmla="*/ 252 w 288"/>
              <a:gd name="T93" fmla="*/ 226 h 252"/>
              <a:gd name="T94" fmla="*/ 247 w 288"/>
              <a:gd name="T95" fmla="*/ 212 h 252"/>
              <a:gd name="T96" fmla="*/ 194 w 288"/>
              <a:gd name="T97" fmla="*/ 161 h 252"/>
              <a:gd name="T98" fmla="*/ 170 w 288"/>
              <a:gd name="T99" fmla="*/ 144 h 252"/>
              <a:gd name="T100" fmla="*/ 176 w 288"/>
              <a:gd name="T101" fmla="*/ 134 h 252"/>
              <a:gd name="T102" fmla="*/ 205 w 288"/>
              <a:gd name="T103" fmla="*/ 151 h 252"/>
              <a:gd name="T104" fmla="*/ 257 w 288"/>
              <a:gd name="T105" fmla="*/ 20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8" h="252">
                <a:moveTo>
                  <a:pt x="269" y="197"/>
                </a:moveTo>
                <a:cubicBezTo>
                  <a:pt x="258" y="189"/>
                  <a:pt x="239" y="183"/>
                  <a:pt x="224" y="160"/>
                </a:cubicBezTo>
                <a:cubicBezTo>
                  <a:pt x="221" y="154"/>
                  <a:pt x="216" y="148"/>
                  <a:pt x="211" y="142"/>
                </a:cubicBezTo>
                <a:cubicBezTo>
                  <a:pt x="205" y="137"/>
                  <a:pt x="199" y="132"/>
                  <a:pt x="193" y="129"/>
                </a:cubicBezTo>
                <a:cubicBezTo>
                  <a:pt x="223" y="99"/>
                  <a:pt x="223" y="99"/>
                  <a:pt x="223" y="99"/>
                </a:cubicBezTo>
                <a:cubicBezTo>
                  <a:pt x="232" y="103"/>
                  <a:pt x="242" y="103"/>
                  <a:pt x="250" y="101"/>
                </a:cubicBezTo>
                <a:cubicBezTo>
                  <a:pt x="257" y="100"/>
                  <a:pt x="264" y="96"/>
                  <a:pt x="270" y="90"/>
                </a:cubicBezTo>
                <a:cubicBezTo>
                  <a:pt x="283" y="76"/>
                  <a:pt x="288" y="57"/>
                  <a:pt x="282" y="40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29" y="60"/>
                  <a:pt x="229" y="60"/>
                  <a:pt x="229" y="60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49" y="6"/>
                  <a:pt x="249" y="6"/>
                  <a:pt x="249" y="6"/>
                </a:cubicBezTo>
                <a:cubicBezTo>
                  <a:pt x="232" y="1"/>
                  <a:pt x="213" y="5"/>
                  <a:pt x="199" y="19"/>
                </a:cubicBezTo>
                <a:cubicBezTo>
                  <a:pt x="193" y="25"/>
                  <a:pt x="189" y="32"/>
                  <a:pt x="187" y="39"/>
                </a:cubicBezTo>
                <a:cubicBezTo>
                  <a:pt x="185" y="47"/>
                  <a:pt x="186" y="56"/>
                  <a:pt x="190" y="65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03" y="54"/>
                  <a:pt x="103" y="54"/>
                  <a:pt x="103" y="54"/>
                </a:cubicBezTo>
                <a:cubicBezTo>
                  <a:pt x="104" y="53"/>
                  <a:pt x="104" y="51"/>
                  <a:pt x="103" y="50"/>
                </a:cubicBezTo>
                <a:cubicBezTo>
                  <a:pt x="95" y="41"/>
                  <a:pt x="91" y="31"/>
                  <a:pt x="101" y="21"/>
                </a:cubicBezTo>
                <a:cubicBezTo>
                  <a:pt x="110" y="12"/>
                  <a:pt x="127" y="10"/>
                  <a:pt x="138" y="12"/>
                </a:cubicBezTo>
                <a:cubicBezTo>
                  <a:pt x="139" y="13"/>
                  <a:pt x="141" y="12"/>
                  <a:pt x="141" y="11"/>
                </a:cubicBezTo>
                <a:cubicBezTo>
                  <a:pt x="141" y="10"/>
                  <a:pt x="141" y="9"/>
                  <a:pt x="139" y="8"/>
                </a:cubicBezTo>
                <a:cubicBezTo>
                  <a:pt x="139" y="8"/>
                  <a:pt x="139" y="8"/>
                  <a:pt x="139" y="8"/>
                </a:cubicBezTo>
                <a:cubicBezTo>
                  <a:pt x="118" y="0"/>
                  <a:pt x="93" y="1"/>
                  <a:pt x="73" y="12"/>
                </a:cubicBezTo>
                <a:cubicBezTo>
                  <a:pt x="71" y="13"/>
                  <a:pt x="71" y="13"/>
                  <a:pt x="71" y="13"/>
                </a:cubicBezTo>
                <a:cubicBezTo>
                  <a:pt x="71" y="12"/>
                  <a:pt x="69" y="12"/>
                  <a:pt x="68" y="13"/>
                </a:cubicBezTo>
                <a:cubicBezTo>
                  <a:pt x="38" y="43"/>
                  <a:pt x="38" y="43"/>
                  <a:pt x="38" y="43"/>
                </a:cubicBezTo>
                <a:cubicBezTo>
                  <a:pt x="37" y="44"/>
                  <a:pt x="37" y="45"/>
                  <a:pt x="38" y="46"/>
                </a:cubicBezTo>
                <a:cubicBezTo>
                  <a:pt x="37" y="47"/>
                  <a:pt x="37" y="47"/>
                  <a:pt x="37" y="47"/>
                </a:cubicBezTo>
                <a:cubicBezTo>
                  <a:pt x="36" y="49"/>
                  <a:pt x="35" y="51"/>
                  <a:pt x="34" y="54"/>
                </a:cubicBezTo>
                <a:cubicBezTo>
                  <a:pt x="33" y="58"/>
                  <a:pt x="30" y="62"/>
                  <a:pt x="27" y="65"/>
                </a:cubicBezTo>
                <a:cubicBezTo>
                  <a:pt x="25" y="67"/>
                  <a:pt x="23" y="69"/>
                  <a:pt x="20" y="70"/>
                </a:cubicBezTo>
                <a:cubicBezTo>
                  <a:pt x="18" y="69"/>
                  <a:pt x="16" y="69"/>
                  <a:pt x="14" y="70"/>
                </a:cubicBezTo>
                <a:cubicBezTo>
                  <a:pt x="1" y="83"/>
                  <a:pt x="1" y="83"/>
                  <a:pt x="1" y="83"/>
                </a:cubicBezTo>
                <a:cubicBezTo>
                  <a:pt x="0" y="85"/>
                  <a:pt x="0" y="87"/>
                  <a:pt x="1" y="89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1" y="109"/>
                  <a:pt x="24" y="109"/>
                  <a:pt x="26" y="107"/>
                </a:cubicBezTo>
                <a:cubicBezTo>
                  <a:pt x="38" y="94"/>
                  <a:pt x="38" y="94"/>
                  <a:pt x="38" y="94"/>
                </a:cubicBezTo>
                <a:cubicBezTo>
                  <a:pt x="40" y="93"/>
                  <a:pt x="40" y="90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9" y="85"/>
                  <a:pt x="41" y="83"/>
                  <a:pt x="43" y="81"/>
                </a:cubicBezTo>
                <a:cubicBezTo>
                  <a:pt x="46" y="78"/>
                  <a:pt x="60" y="64"/>
                  <a:pt x="76" y="77"/>
                </a:cubicBezTo>
                <a:cubicBezTo>
                  <a:pt x="77" y="78"/>
                  <a:pt x="79" y="78"/>
                  <a:pt x="80" y="77"/>
                </a:cubicBezTo>
                <a:cubicBezTo>
                  <a:pt x="80" y="77"/>
                  <a:pt x="80" y="77"/>
                  <a:pt x="80" y="77"/>
                </a:cubicBezTo>
                <a:cubicBezTo>
                  <a:pt x="130" y="126"/>
                  <a:pt x="130" y="126"/>
                  <a:pt x="130" y="126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47" y="209"/>
                  <a:pt x="47" y="224"/>
                  <a:pt x="56" y="233"/>
                </a:cubicBezTo>
                <a:cubicBezTo>
                  <a:pt x="65" y="242"/>
                  <a:pt x="80" y="242"/>
                  <a:pt x="89" y="233"/>
                </a:cubicBezTo>
                <a:cubicBezTo>
                  <a:pt x="155" y="167"/>
                  <a:pt x="155" y="167"/>
                  <a:pt x="155" y="167"/>
                </a:cubicBezTo>
                <a:cubicBezTo>
                  <a:pt x="158" y="173"/>
                  <a:pt x="163" y="179"/>
                  <a:pt x="168" y="185"/>
                </a:cubicBezTo>
                <a:cubicBezTo>
                  <a:pt x="174" y="190"/>
                  <a:pt x="180" y="195"/>
                  <a:pt x="186" y="198"/>
                </a:cubicBezTo>
                <a:cubicBezTo>
                  <a:pt x="209" y="213"/>
                  <a:pt x="215" y="232"/>
                  <a:pt x="223" y="243"/>
                </a:cubicBezTo>
                <a:cubicBezTo>
                  <a:pt x="225" y="245"/>
                  <a:pt x="225" y="245"/>
                  <a:pt x="225" y="245"/>
                </a:cubicBezTo>
                <a:cubicBezTo>
                  <a:pt x="232" y="252"/>
                  <a:pt x="242" y="252"/>
                  <a:pt x="248" y="246"/>
                </a:cubicBezTo>
                <a:cubicBezTo>
                  <a:pt x="272" y="222"/>
                  <a:pt x="272" y="222"/>
                  <a:pt x="272" y="222"/>
                </a:cubicBezTo>
                <a:cubicBezTo>
                  <a:pt x="278" y="216"/>
                  <a:pt x="278" y="206"/>
                  <a:pt x="271" y="199"/>
                </a:cubicBezTo>
                <a:lnTo>
                  <a:pt x="269" y="197"/>
                </a:lnTo>
                <a:close/>
                <a:moveTo>
                  <a:pt x="19" y="81"/>
                </a:moveTo>
                <a:cubicBezTo>
                  <a:pt x="11" y="89"/>
                  <a:pt x="11" y="89"/>
                  <a:pt x="11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10" y="90"/>
                  <a:pt x="8" y="90"/>
                  <a:pt x="6" y="89"/>
                </a:cubicBezTo>
                <a:cubicBezTo>
                  <a:pt x="5" y="88"/>
                  <a:pt x="5" y="85"/>
                  <a:pt x="6" y="84"/>
                </a:cubicBezTo>
                <a:cubicBezTo>
                  <a:pt x="14" y="76"/>
                  <a:pt x="14" y="76"/>
                  <a:pt x="14" y="76"/>
                </a:cubicBezTo>
                <a:cubicBezTo>
                  <a:pt x="15" y="74"/>
                  <a:pt x="18" y="74"/>
                  <a:pt x="19" y="76"/>
                </a:cubicBezTo>
                <a:cubicBezTo>
                  <a:pt x="21" y="77"/>
                  <a:pt x="21" y="80"/>
                  <a:pt x="19" y="81"/>
                </a:cubicBezTo>
                <a:close/>
                <a:moveTo>
                  <a:pt x="44" y="53"/>
                </a:moveTo>
                <a:cubicBezTo>
                  <a:pt x="43" y="56"/>
                  <a:pt x="42" y="58"/>
                  <a:pt x="41" y="60"/>
                </a:cubicBezTo>
                <a:cubicBezTo>
                  <a:pt x="39" y="64"/>
                  <a:pt x="37" y="68"/>
                  <a:pt x="33" y="72"/>
                </a:cubicBezTo>
                <a:cubicBezTo>
                  <a:pt x="31" y="74"/>
                  <a:pt x="29" y="76"/>
                  <a:pt x="27" y="77"/>
                </a:cubicBezTo>
                <a:cubicBezTo>
                  <a:pt x="24" y="74"/>
                  <a:pt x="24" y="74"/>
                  <a:pt x="24" y="74"/>
                </a:cubicBezTo>
                <a:cubicBezTo>
                  <a:pt x="26" y="72"/>
                  <a:pt x="28" y="71"/>
                  <a:pt x="30" y="69"/>
                </a:cubicBezTo>
                <a:cubicBezTo>
                  <a:pt x="34" y="65"/>
                  <a:pt x="36" y="61"/>
                  <a:pt x="38" y="57"/>
                </a:cubicBezTo>
                <a:cubicBezTo>
                  <a:pt x="39" y="55"/>
                  <a:pt x="40" y="53"/>
                  <a:pt x="41" y="50"/>
                </a:cubicBezTo>
                <a:cubicBezTo>
                  <a:pt x="42" y="49"/>
                  <a:pt x="42" y="49"/>
                  <a:pt x="42" y="49"/>
                </a:cubicBezTo>
                <a:cubicBezTo>
                  <a:pt x="45" y="53"/>
                  <a:pt x="45" y="53"/>
                  <a:pt x="45" y="53"/>
                </a:cubicBezTo>
                <a:lnTo>
                  <a:pt x="44" y="53"/>
                </a:lnTo>
                <a:close/>
                <a:moveTo>
                  <a:pt x="80" y="20"/>
                </a:moveTo>
                <a:cubicBezTo>
                  <a:pt x="79" y="20"/>
                  <a:pt x="79" y="20"/>
                  <a:pt x="79" y="20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17"/>
                  <a:pt x="76" y="16"/>
                  <a:pt x="76" y="16"/>
                </a:cubicBezTo>
                <a:cubicBezTo>
                  <a:pt x="76" y="16"/>
                  <a:pt x="76" y="15"/>
                  <a:pt x="77" y="15"/>
                </a:cubicBezTo>
                <a:cubicBezTo>
                  <a:pt x="86" y="11"/>
                  <a:pt x="95" y="8"/>
                  <a:pt x="105" y="7"/>
                </a:cubicBezTo>
                <a:cubicBezTo>
                  <a:pt x="105" y="6"/>
                  <a:pt x="106" y="7"/>
                  <a:pt x="106" y="8"/>
                </a:cubicBezTo>
                <a:cubicBezTo>
                  <a:pt x="106" y="8"/>
                  <a:pt x="106" y="9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96" y="11"/>
                  <a:pt x="88" y="15"/>
                  <a:pt x="80" y="20"/>
                </a:cubicBezTo>
                <a:close/>
                <a:moveTo>
                  <a:pt x="199" y="67"/>
                </a:moveTo>
                <a:cubicBezTo>
                  <a:pt x="193" y="56"/>
                  <a:pt x="192" y="43"/>
                  <a:pt x="199" y="32"/>
                </a:cubicBezTo>
                <a:cubicBezTo>
                  <a:pt x="195" y="48"/>
                  <a:pt x="197" y="60"/>
                  <a:pt x="207" y="72"/>
                </a:cubicBezTo>
                <a:cubicBezTo>
                  <a:pt x="218" y="86"/>
                  <a:pt x="229" y="91"/>
                  <a:pt x="236" y="95"/>
                </a:cubicBezTo>
                <a:cubicBezTo>
                  <a:pt x="231" y="94"/>
                  <a:pt x="227" y="93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19" y="89"/>
                  <a:pt x="215" y="86"/>
                  <a:pt x="212" y="84"/>
                </a:cubicBezTo>
                <a:cubicBezTo>
                  <a:pt x="212" y="83"/>
                  <a:pt x="212" y="83"/>
                  <a:pt x="212" y="83"/>
                </a:cubicBezTo>
                <a:cubicBezTo>
                  <a:pt x="211" y="83"/>
                  <a:pt x="211" y="82"/>
                  <a:pt x="210" y="82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4" y="116"/>
                  <a:pt x="173" y="115"/>
                  <a:pt x="172" y="115"/>
                </a:cubicBezTo>
                <a:cubicBezTo>
                  <a:pt x="167" y="114"/>
                  <a:pt x="167" y="114"/>
                  <a:pt x="167" y="114"/>
                </a:cubicBezTo>
                <a:cubicBezTo>
                  <a:pt x="166" y="114"/>
                  <a:pt x="165" y="115"/>
                  <a:pt x="164" y="115"/>
                </a:cubicBezTo>
                <a:cubicBezTo>
                  <a:pt x="157" y="109"/>
                  <a:pt x="157" y="109"/>
                  <a:pt x="157" y="109"/>
                </a:cubicBezTo>
                <a:lnTo>
                  <a:pt x="199" y="67"/>
                </a:lnTo>
                <a:close/>
                <a:moveTo>
                  <a:pt x="62" y="208"/>
                </a:moveTo>
                <a:cubicBezTo>
                  <a:pt x="62" y="208"/>
                  <a:pt x="62" y="209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ubicBezTo>
                  <a:pt x="58" y="213"/>
                  <a:pt x="57" y="218"/>
                  <a:pt x="59" y="223"/>
                </a:cubicBezTo>
                <a:cubicBezTo>
                  <a:pt x="58" y="223"/>
                  <a:pt x="58" y="223"/>
                  <a:pt x="58" y="223"/>
                </a:cubicBezTo>
                <a:cubicBezTo>
                  <a:pt x="55" y="217"/>
                  <a:pt x="56" y="210"/>
                  <a:pt x="61" y="205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41" y="139"/>
                  <a:pt x="140" y="140"/>
                  <a:pt x="140" y="141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3" y="204"/>
                  <a:pt x="69" y="205"/>
                  <a:pt x="66" y="206"/>
                </a:cubicBezTo>
                <a:cubicBezTo>
                  <a:pt x="65" y="206"/>
                  <a:pt x="63" y="207"/>
                  <a:pt x="62" y="208"/>
                </a:cubicBezTo>
                <a:close/>
                <a:moveTo>
                  <a:pt x="73" y="222"/>
                </a:moveTo>
                <a:cubicBezTo>
                  <a:pt x="71" y="222"/>
                  <a:pt x="69" y="221"/>
                  <a:pt x="68" y="219"/>
                </a:cubicBezTo>
                <a:cubicBezTo>
                  <a:pt x="67" y="217"/>
                  <a:pt x="68" y="215"/>
                  <a:pt x="70" y="214"/>
                </a:cubicBezTo>
                <a:cubicBezTo>
                  <a:pt x="72" y="213"/>
                  <a:pt x="75" y="214"/>
                  <a:pt x="76" y="216"/>
                </a:cubicBezTo>
                <a:cubicBezTo>
                  <a:pt x="76" y="219"/>
                  <a:pt x="75" y="221"/>
                  <a:pt x="73" y="222"/>
                </a:cubicBezTo>
                <a:close/>
                <a:moveTo>
                  <a:pt x="82" y="219"/>
                </a:moveTo>
                <a:cubicBezTo>
                  <a:pt x="82" y="219"/>
                  <a:pt x="82" y="219"/>
                  <a:pt x="82" y="219"/>
                </a:cubicBezTo>
                <a:cubicBezTo>
                  <a:pt x="82" y="222"/>
                  <a:pt x="81" y="225"/>
                  <a:pt x="78" y="226"/>
                </a:cubicBezTo>
                <a:cubicBezTo>
                  <a:pt x="75" y="229"/>
                  <a:pt x="72" y="229"/>
                  <a:pt x="68" y="228"/>
                </a:cubicBezTo>
                <a:cubicBezTo>
                  <a:pt x="68" y="228"/>
                  <a:pt x="68" y="228"/>
                  <a:pt x="68" y="228"/>
                </a:cubicBezTo>
                <a:cubicBezTo>
                  <a:pt x="67" y="228"/>
                  <a:pt x="67" y="227"/>
                  <a:pt x="67" y="226"/>
                </a:cubicBezTo>
                <a:cubicBezTo>
                  <a:pt x="67" y="225"/>
                  <a:pt x="68" y="224"/>
                  <a:pt x="69" y="225"/>
                </a:cubicBezTo>
                <a:cubicBezTo>
                  <a:pt x="71" y="225"/>
                  <a:pt x="74" y="225"/>
                  <a:pt x="76" y="224"/>
                </a:cubicBezTo>
                <a:cubicBezTo>
                  <a:pt x="78" y="222"/>
                  <a:pt x="78" y="220"/>
                  <a:pt x="79" y="219"/>
                </a:cubicBezTo>
                <a:cubicBezTo>
                  <a:pt x="79" y="219"/>
                  <a:pt x="79" y="219"/>
                  <a:pt x="79" y="219"/>
                </a:cubicBezTo>
                <a:cubicBezTo>
                  <a:pt x="79" y="218"/>
                  <a:pt x="79" y="218"/>
                  <a:pt x="79" y="218"/>
                </a:cubicBezTo>
                <a:cubicBezTo>
                  <a:pt x="79" y="217"/>
                  <a:pt x="80" y="217"/>
                  <a:pt x="81" y="217"/>
                </a:cubicBezTo>
                <a:cubicBezTo>
                  <a:pt x="82" y="217"/>
                  <a:pt x="83" y="218"/>
                  <a:pt x="82" y="219"/>
                </a:cubicBezTo>
                <a:close/>
                <a:moveTo>
                  <a:pt x="82" y="210"/>
                </a:moveTo>
                <a:cubicBezTo>
                  <a:pt x="82" y="210"/>
                  <a:pt x="81" y="209"/>
                  <a:pt x="81" y="209"/>
                </a:cubicBezTo>
                <a:cubicBezTo>
                  <a:pt x="80" y="208"/>
                  <a:pt x="80" y="208"/>
                  <a:pt x="79" y="207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41" y="147"/>
                  <a:pt x="142" y="148"/>
                  <a:pt x="143" y="149"/>
                </a:cubicBezTo>
                <a:lnTo>
                  <a:pt x="82" y="210"/>
                </a:lnTo>
                <a:close/>
                <a:moveTo>
                  <a:pt x="260" y="218"/>
                </a:moveTo>
                <a:cubicBezTo>
                  <a:pt x="253" y="226"/>
                  <a:pt x="253" y="226"/>
                  <a:pt x="253" y="226"/>
                </a:cubicBezTo>
                <a:cubicBezTo>
                  <a:pt x="252" y="226"/>
                  <a:pt x="252" y="226"/>
                  <a:pt x="252" y="226"/>
                </a:cubicBezTo>
                <a:cubicBezTo>
                  <a:pt x="252" y="226"/>
                  <a:pt x="252" y="226"/>
                  <a:pt x="252" y="226"/>
                </a:cubicBezTo>
                <a:cubicBezTo>
                  <a:pt x="252" y="226"/>
                  <a:pt x="252" y="226"/>
                  <a:pt x="252" y="226"/>
                </a:cubicBezTo>
                <a:cubicBezTo>
                  <a:pt x="253" y="221"/>
                  <a:pt x="251" y="216"/>
                  <a:pt x="247" y="212"/>
                </a:cubicBezTo>
                <a:cubicBezTo>
                  <a:pt x="245" y="210"/>
                  <a:pt x="245" y="210"/>
                  <a:pt x="245" y="210"/>
                </a:cubicBezTo>
                <a:cubicBezTo>
                  <a:pt x="235" y="202"/>
                  <a:pt x="220" y="195"/>
                  <a:pt x="206" y="177"/>
                </a:cubicBezTo>
                <a:cubicBezTo>
                  <a:pt x="203" y="171"/>
                  <a:pt x="199" y="166"/>
                  <a:pt x="194" y="161"/>
                </a:cubicBezTo>
                <a:cubicBezTo>
                  <a:pt x="186" y="154"/>
                  <a:pt x="178" y="148"/>
                  <a:pt x="171" y="145"/>
                </a:cubicBezTo>
                <a:cubicBezTo>
                  <a:pt x="171" y="145"/>
                  <a:pt x="171" y="145"/>
                  <a:pt x="171" y="145"/>
                </a:cubicBezTo>
                <a:cubicBezTo>
                  <a:pt x="171" y="144"/>
                  <a:pt x="170" y="144"/>
                  <a:pt x="170" y="144"/>
                </a:cubicBezTo>
                <a:cubicBezTo>
                  <a:pt x="169" y="143"/>
                  <a:pt x="169" y="141"/>
                  <a:pt x="170" y="140"/>
                </a:cubicBezTo>
                <a:cubicBezTo>
                  <a:pt x="170" y="140"/>
                  <a:pt x="170" y="140"/>
                  <a:pt x="170" y="140"/>
                </a:cubicBezTo>
                <a:cubicBezTo>
                  <a:pt x="176" y="134"/>
                  <a:pt x="176" y="134"/>
                  <a:pt x="176" y="134"/>
                </a:cubicBezTo>
                <a:cubicBezTo>
                  <a:pt x="176" y="134"/>
                  <a:pt x="176" y="134"/>
                  <a:pt x="176" y="134"/>
                </a:cubicBezTo>
                <a:cubicBezTo>
                  <a:pt x="177" y="133"/>
                  <a:pt x="179" y="133"/>
                  <a:pt x="180" y="134"/>
                </a:cubicBezTo>
                <a:cubicBezTo>
                  <a:pt x="188" y="137"/>
                  <a:pt x="197" y="143"/>
                  <a:pt x="205" y="151"/>
                </a:cubicBezTo>
                <a:cubicBezTo>
                  <a:pt x="209" y="156"/>
                  <a:pt x="214" y="161"/>
                  <a:pt x="217" y="166"/>
                </a:cubicBezTo>
                <a:cubicBezTo>
                  <a:pt x="230" y="185"/>
                  <a:pt x="246" y="192"/>
                  <a:pt x="255" y="199"/>
                </a:cubicBezTo>
                <a:cubicBezTo>
                  <a:pt x="257" y="201"/>
                  <a:pt x="257" y="201"/>
                  <a:pt x="257" y="201"/>
                </a:cubicBezTo>
                <a:cubicBezTo>
                  <a:pt x="266" y="207"/>
                  <a:pt x="266" y="213"/>
                  <a:pt x="260" y="218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8" name="Freeform 73"/>
          <p:cNvSpPr/>
          <p:nvPr/>
        </p:nvSpPr>
        <p:spPr bwMode="auto">
          <a:xfrm>
            <a:off x="10863604" y="1847828"/>
            <a:ext cx="262875" cy="359287"/>
          </a:xfrm>
          <a:custGeom>
            <a:avLst/>
            <a:gdLst>
              <a:gd name="T0" fmla="*/ 47 w 189"/>
              <a:gd name="T1" fmla="*/ 75 h 259"/>
              <a:gd name="T2" fmla="*/ 47 w 189"/>
              <a:gd name="T3" fmla="*/ 182 h 259"/>
              <a:gd name="T4" fmla="*/ 35 w 189"/>
              <a:gd name="T5" fmla="*/ 180 h 259"/>
              <a:gd name="T6" fmla="*/ 0 w 189"/>
              <a:gd name="T7" fmla="*/ 220 h 259"/>
              <a:gd name="T8" fmla="*/ 35 w 189"/>
              <a:gd name="T9" fmla="*/ 259 h 259"/>
              <a:gd name="T10" fmla="*/ 71 w 189"/>
              <a:gd name="T11" fmla="*/ 220 h 259"/>
              <a:gd name="T12" fmla="*/ 71 w 189"/>
              <a:gd name="T13" fmla="*/ 112 h 259"/>
              <a:gd name="T14" fmla="*/ 164 w 189"/>
              <a:gd name="T15" fmla="*/ 62 h 259"/>
              <a:gd name="T16" fmla="*/ 164 w 189"/>
              <a:gd name="T17" fmla="*/ 144 h 259"/>
              <a:gd name="T18" fmla="*/ 153 w 189"/>
              <a:gd name="T19" fmla="*/ 142 h 259"/>
              <a:gd name="T20" fmla="*/ 118 w 189"/>
              <a:gd name="T21" fmla="*/ 182 h 259"/>
              <a:gd name="T22" fmla="*/ 153 w 189"/>
              <a:gd name="T23" fmla="*/ 222 h 259"/>
              <a:gd name="T24" fmla="*/ 189 w 189"/>
              <a:gd name="T25" fmla="*/ 182 h 259"/>
              <a:gd name="T26" fmla="*/ 189 w 189"/>
              <a:gd name="T27" fmla="*/ 0 h 259"/>
              <a:gd name="T28" fmla="*/ 47 w 189"/>
              <a:gd name="T29" fmla="*/ 7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9" h="259">
                <a:moveTo>
                  <a:pt x="47" y="75"/>
                </a:moveTo>
                <a:cubicBezTo>
                  <a:pt x="47" y="182"/>
                  <a:pt x="47" y="182"/>
                  <a:pt x="47" y="182"/>
                </a:cubicBezTo>
                <a:cubicBezTo>
                  <a:pt x="43" y="181"/>
                  <a:pt x="39" y="180"/>
                  <a:pt x="35" y="180"/>
                </a:cubicBezTo>
                <a:cubicBezTo>
                  <a:pt x="16" y="180"/>
                  <a:pt x="0" y="198"/>
                  <a:pt x="0" y="220"/>
                </a:cubicBezTo>
                <a:cubicBezTo>
                  <a:pt x="0" y="242"/>
                  <a:pt x="16" y="259"/>
                  <a:pt x="35" y="259"/>
                </a:cubicBezTo>
                <a:cubicBezTo>
                  <a:pt x="55" y="259"/>
                  <a:pt x="71" y="242"/>
                  <a:pt x="71" y="220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161" y="143"/>
                  <a:pt x="157" y="142"/>
                  <a:pt x="153" y="142"/>
                </a:cubicBezTo>
                <a:cubicBezTo>
                  <a:pt x="134" y="142"/>
                  <a:pt x="118" y="160"/>
                  <a:pt x="118" y="182"/>
                </a:cubicBezTo>
                <a:cubicBezTo>
                  <a:pt x="118" y="204"/>
                  <a:pt x="134" y="222"/>
                  <a:pt x="153" y="222"/>
                </a:cubicBezTo>
                <a:cubicBezTo>
                  <a:pt x="173" y="222"/>
                  <a:pt x="189" y="204"/>
                  <a:pt x="189" y="182"/>
                </a:cubicBezTo>
                <a:cubicBezTo>
                  <a:pt x="189" y="0"/>
                  <a:pt x="189" y="0"/>
                  <a:pt x="189" y="0"/>
                </a:cubicBezTo>
                <a:lnTo>
                  <a:pt x="47" y="75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54" name="组合 1553"/>
          <p:cNvGrpSpPr/>
          <p:nvPr/>
        </p:nvGrpSpPr>
        <p:grpSpPr>
          <a:xfrm>
            <a:off x="3897612" y="2515930"/>
            <a:ext cx="296017" cy="267395"/>
            <a:chOff x="9115426" y="1931988"/>
            <a:chExt cx="623888" cy="563563"/>
          </a:xfrm>
          <a:solidFill>
            <a:srgbClr val="304371"/>
          </a:solidFill>
        </p:grpSpPr>
        <p:sp>
          <p:nvSpPr>
            <p:cNvPr id="1555" name="Freeform 19"/>
            <p:cNvSpPr/>
            <p:nvPr/>
          </p:nvSpPr>
          <p:spPr bwMode="auto">
            <a:xfrm>
              <a:off x="9253538" y="1931988"/>
              <a:ext cx="61913" cy="206375"/>
            </a:xfrm>
            <a:custGeom>
              <a:avLst/>
              <a:gdLst>
                <a:gd name="T0" fmla="*/ 2 w 21"/>
                <a:gd name="T1" fmla="*/ 71 h 71"/>
                <a:gd name="T2" fmla="*/ 12 w 21"/>
                <a:gd name="T3" fmla="*/ 71 h 71"/>
                <a:gd name="T4" fmla="*/ 20 w 21"/>
                <a:gd name="T5" fmla="*/ 52 h 71"/>
                <a:gd name="T6" fmla="*/ 13 w 21"/>
                <a:gd name="T7" fmla="*/ 29 h 71"/>
                <a:gd name="T8" fmla="*/ 18 w 21"/>
                <a:gd name="T9" fmla="*/ 0 h 71"/>
                <a:gd name="T10" fmla="*/ 7 w 21"/>
                <a:gd name="T11" fmla="*/ 0 h 71"/>
                <a:gd name="T12" fmla="*/ 2 w 21"/>
                <a:gd name="T13" fmla="*/ 12 h 71"/>
                <a:gd name="T14" fmla="*/ 5 w 21"/>
                <a:gd name="T15" fmla="*/ 35 h 71"/>
                <a:gd name="T16" fmla="*/ 2 w 21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1">
                  <a:moveTo>
                    <a:pt x="2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6" y="64"/>
                    <a:pt x="19" y="59"/>
                    <a:pt x="20" y="52"/>
                  </a:cubicBezTo>
                  <a:cubicBezTo>
                    <a:pt x="21" y="45"/>
                    <a:pt x="17" y="34"/>
                    <a:pt x="13" y="29"/>
                  </a:cubicBezTo>
                  <a:cubicBezTo>
                    <a:pt x="9" y="18"/>
                    <a:pt x="13" y="9"/>
                    <a:pt x="1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4"/>
                    <a:pt x="3" y="8"/>
                    <a:pt x="2" y="12"/>
                  </a:cubicBezTo>
                  <a:cubicBezTo>
                    <a:pt x="0" y="22"/>
                    <a:pt x="2" y="29"/>
                    <a:pt x="5" y="35"/>
                  </a:cubicBezTo>
                  <a:cubicBezTo>
                    <a:pt x="13" y="48"/>
                    <a:pt x="9" y="59"/>
                    <a:pt x="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6" name="Freeform 20"/>
            <p:cNvSpPr/>
            <p:nvPr/>
          </p:nvSpPr>
          <p:spPr bwMode="auto">
            <a:xfrm>
              <a:off x="9475788" y="1931988"/>
              <a:ext cx="58738" cy="206375"/>
            </a:xfrm>
            <a:custGeom>
              <a:avLst/>
              <a:gdLst>
                <a:gd name="T0" fmla="*/ 1 w 20"/>
                <a:gd name="T1" fmla="*/ 71 h 71"/>
                <a:gd name="T2" fmla="*/ 12 w 20"/>
                <a:gd name="T3" fmla="*/ 71 h 71"/>
                <a:gd name="T4" fmla="*/ 19 w 20"/>
                <a:gd name="T5" fmla="*/ 52 h 71"/>
                <a:gd name="T6" fmla="*/ 13 w 20"/>
                <a:gd name="T7" fmla="*/ 29 h 71"/>
                <a:gd name="T8" fmla="*/ 17 w 20"/>
                <a:gd name="T9" fmla="*/ 0 h 71"/>
                <a:gd name="T10" fmla="*/ 6 w 20"/>
                <a:gd name="T11" fmla="*/ 0 h 71"/>
                <a:gd name="T12" fmla="*/ 1 w 20"/>
                <a:gd name="T13" fmla="*/ 12 h 71"/>
                <a:gd name="T14" fmla="*/ 4 w 20"/>
                <a:gd name="T15" fmla="*/ 35 h 71"/>
                <a:gd name="T16" fmla="*/ 1 w 20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1">
                  <a:moveTo>
                    <a:pt x="1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4" y="65"/>
                    <a:pt x="19" y="59"/>
                    <a:pt x="19" y="52"/>
                  </a:cubicBezTo>
                  <a:cubicBezTo>
                    <a:pt x="20" y="45"/>
                    <a:pt x="17" y="38"/>
                    <a:pt x="13" y="29"/>
                  </a:cubicBezTo>
                  <a:cubicBezTo>
                    <a:pt x="9" y="20"/>
                    <a:pt x="12" y="9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22"/>
                    <a:pt x="1" y="29"/>
                    <a:pt x="4" y="35"/>
                  </a:cubicBezTo>
                  <a:cubicBezTo>
                    <a:pt x="13" y="48"/>
                    <a:pt x="9" y="59"/>
                    <a:pt x="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7" name="Freeform 21"/>
            <p:cNvSpPr/>
            <p:nvPr/>
          </p:nvSpPr>
          <p:spPr bwMode="auto">
            <a:xfrm>
              <a:off x="9364663" y="1931988"/>
              <a:ext cx="58738" cy="206375"/>
            </a:xfrm>
            <a:custGeom>
              <a:avLst/>
              <a:gdLst>
                <a:gd name="T0" fmla="*/ 1 w 20"/>
                <a:gd name="T1" fmla="*/ 71 h 71"/>
                <a:gd name="T2" fmla="*/ 12 w 20"/>
                <a:gd name="T3" fmla="*/ 71 h 71"/>
                <a:gd name="T4" fmla="*/ 19 w 20"/>
                <a:gd name="T5" fmla="*/ 52 h 71"/>
                <a:gd name="T6" fmla="*/ 13 w 20"/>
                <a:gd name="T7" fmla="*/ 29 h 71"/>
                <a:gd name="T8" fmla="*/ 17 w 20"/>
                <a:gd name="T9" fmla="*/ 0 h 71"/>
                <a:gd name="T10" fmla="*/ 6 w 20"/>
                <a:gd name="T11" fmla="*/ 0 h 71"/>
                <a:gd name="T12" fmla="*/ 1 w 20"/>
                <a:gd name="T13" fmla="*/ 12 h 71"/>
                <a:gd name="T14" fmla="*/ 4 w 20"/>
                <a:gd name="T15" fmla="*/ 35 h 71"/>
                <a:gd name="T16" fmla="*/ 1 w 20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1">
                  <a:moveTo>
                    <a:pt x="1" y="71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4" y="65"/>
                    <a:pt x="19" y="59"/>
                    <a:pt x="19" y="52"/>
                  </a:cubicBezTo>
                  <a:cubicBezTo>
                    <a:pt x="20" y="45"/>
                    <a:pt x="16" y="34"/>
                    <a:pt x="13" y="29"/>
                  </a:cubicBezTo>
                  <a:cubicBezTo>
                    <a:pt x="9" y="18"/>
                    <a:pt x="12" y="9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22"/>
                    <a:pt x="1" y="29"/>
                    <a:pt x="4" y="35"/>
                  </a:cubicBezTo>
                  <a:cubicBezTo>
                    <a:pt x="13" y="48"/>
                    <a:pt x="8" y="59"/>
                    <a:pt x="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8" name="Freeform 22"/>
            <p:cNvSpPr>
              <a:spLocks noEditPoints="1"/>
            </p:cNvSpPr>
            <p:nvPr/>
          </p:nvSpPr>
          <p:spPr bwMode="auto">
            <a:xfrm>
              <a:off x="9115426" y="2179638"/>
              <a:ext cx="623888" cy="315913"/>
            </a:xfrm>
            <a:custGeom>
              <a:avLst/>
              <a:gdLst>
                <a:gd name="T0" fmla="*/ 205 w 213"/>
                <a:gd name="T1" fmla="*/ 0 h 108"/>
                <a:gd name="T2" fmla="*/ 0 w 213"/>
                <a:gd name="T3" fmla="*/ 0 h 108"/>
                <a:gd name="T4" fmla="*/ 0 w 213"/>
                <a:gd name="T5" fmla="*/ 73 h 108"/>
                <a:gd name="T6" fmla="*/ 34 w 213"/>
                <a:gd name="T7" fmla="*/ 108 h 108"/>
                <a:gd name="T8" fmla="*/ 147 w 213"/>
                <a:gd name="T9" fmla="*/ 108 h 108"/>
                <a:gd name="T10" fmla="*/ 177 w 213"/>
                <a:gd name="T11" fmla="*/ 79 h 108"/>
                <a:gd name="T12" fmla="*/ 178 w 213"/>
                <a:gd name="T13" fmla="*/ 67 h 108"/>
                <a:gd name="T14" fmla="*/ 181 w 213"/>
                <a:gd name="T15" fmla="*/ 65 h 108"/>
                <a:gd name="T16" fmla="*/ 196 w 213"/>
                <a:gd name="T17" fmla="*/ 61 h 108"/>
                <a:gd name="T18" fmla="*/ 213 w 213"/>
                <a:gd name="T19" fmla="*/ 46 h 108"/>
                <a:gd name="T20" fmla="*/ 213 w 213"/>
                <a:gd name="T21" fmla="*/ 9 h 108"/>
                <a:gd name="T22" fmla="*/ 205 w 213"/>
                <a:gd name="T23" fmla="*/ 0 h 108"/>
                <a:gd name="T24" fmla="*/ 193 w 213"/>
                <a:gd name="T25" fmla="*/ 44 h 108"/>
                <a:gd name="T26" fmla="*/ 178 w 213"/>
                <a:gd name="T27" fmla="*/ 44 h 108"/>
                <a:gd name="T28" fmla="*/ 178 w 213"/>
                <a:gd name="T29" fmla="*/ 18 h 108"/>
                <a:gd name="T30" fmla="*/ 182 w 213"/>
                <a:gd name="T31" fmla="*/ 15 h 108"/>
                <a:gd name="T32" fmla="*/ 193 w 213"/>
                <a:gd name="T33" fmla="*/ 15 h 108"/>
                <a:gd name="T34" fmla="*/ 197 w 213"/>
                <a:gd name="T35" fmla="*/ 19 h 108"/>
                <a:gd name="T36" fmla="*/ 197 w 213"/>
                <a:gd name="T37" fmla="*/ 38 h 108"/>
                <a:gd name="T38" fmla="*/ 193 w 213"/>
                <a:gd name="T39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08">
                  <a:moveTo>
                    <a:pt x="2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99"/>
                    <a:pt x="14" y="108"/>
                    <a:pt x="34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66" y="108"/>
                    <a:pt x="177" y="97"/>
                    <a:pt x="177" y="79"/>
                  </a:cubicBezTo>
                  <a:cubicBezTo>
                    <a:pt x="178" y="67"/>
                    <a:pt x="178" y="67"/>
                    <a:pt x="178" y="67"/>
                  </a:cubicBezTo>
                  <a:cubicBezTo>
                    <a:pt x="179" y="66"/>
                    <a:pt x="180" y="65"/>
                    <a:pt x="181" y="65"/>
                  </a:cubicBezTo>
                  <a:cubicBezTo>
                    <a:pt x="181" y="65"/>
                    <a:pt x="190" y="63"/>
                    <a:pt x="196" y="61"/>
                  </a:cubicBezTo>
                  <a:cubicBezTo>
                    <a:pt x="202" y="59"/>
                    <a:pt x="213" y="55"/>
                    <a:pt x="213" y="46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3" y="4"/>
                    <a:pt x="209" y="0"/>
                    <a:pt x="205" y="0"/>
                  </a:cubicBezTo>
                  <a:close/>
                  <a:moveTo>
                    <a:pt x="193" y="44"/>
                  </a:moveTo>
                  <a:cubicBezTo>
                    <a:pt x="190" y="46"/>
                    <a:pt x="178" y="51"/>
                    <a:pt x="178" y="44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8" y="16"/>
                    <a:pt x="179" y="15"/>
                    <a:pt x="182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5" y="15"/>
                    <a:pt x="197" y="17"/>
                    <a:pt x="197" y="19"/>
                  </a:cubicBezTo>
                  <a:cubicBezTo>
                    <a:pt x="197" y="38"/>
                    <a:pt x="197" y="38"/>
                    <a:pt x="197" y="38"/>
                  </a:cubicBezTo>
                  <a:cubicBezTo>
                    <a:pt x="197" y="41"/>
                    <a:pt x="195" y="42"/>
                    <a:pt x="19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59" name="Freeform 72"/>
          <p:cNvSpPr>
            <a:spLocks noEditPoints="1"/>
          </p:cNvSpPr>
          <p:nvPr/>
        </p:nvSpPr>
        <p:spPr bwMode="auto">
          <a:xfrm>
            <a:off x="2082597" y="2565428"/>
            <a:ext cx="451180" cy="174748"/>
          </a:xfrm>
          <a:custGeom>
            <a:avLst/>
            <a:gdLst>
              <a:gd name="T0" fmla="*/ 317 w 325"/>
              <a:gd name="T1" fmla="*/ 74 h 126"/>
              <a:gd name="T2" fmla="*/ 311 w 325"/>
              <a:gd name="T3" fmla="*/ 56 h 126"/>
              <a:gd name="T4" fmla="*/ 225 w 325"/>
              <a:gd name="T5" fmla="*/ 39 h 126"/>
              <a:gd name="T6" fmla="*/ 192 w 325"/>
              <a:gd name="T7" fmla="*/ 0 h 126"/>
              <a:gd name="T8" fmla="*/ 81 w 325"/>
              <a:gd name="T9" fmla="*/ 0 h 126"/>
              <a:gd name="T10" fmla="*/ 53 w 325"/>
              <a:gd name="T11" fmla="*/ 44 h 126"/>
              <a:gd name="T12" fmla="*/ 11 w 325"/>
              <a:gd name="T13" fmla="*/ 53 h 126"/>
              <a:gd name="T14" fmla="*/ 5 w 325"/>
              <a:gd name="T15" fmla="*/ 83 h 126"/>
              <a:gd name="T16" fmla="*/ 0 w 325"/>
              <a:gd name="T17" fmla="*/ 88 h 126"/>
              <a:gd name="T18" fmla="*/ 3 w 325"/>
              <a:gd name="T19" fmla="*/ 94 h 126"/>
              <a:gd name="T20" fmla="*/ 3 w 325"/>
              <a:gd name="T21" fmla="*/ 99 h 126"/>
              <a:gd name="T22" fmla="*/ 38 w 325"/>
              <a:gd name="T23" fmla="*/ 102 h 126"/>
              <a:gd name="T24" fmla="*/ 63 w 325"/>
              <a:gd name="T25" fmla="*/ 126 h 126"/>
              <a:gd name="T26" fmla="*/ 86 w 325"/>
              <a:gd name="T27" fmla="*/ 102 h 126"/>
              <a:gd name="T28" fmla="*/ 231 w 325"/>
              <a:gd name="T29" fmla="*/ 102 h 126"/>
              <a:gd name="T30" fmla="*/ 256 w 325"/>
              <a:gd name="T31" fmla="*/ 126 h 126"/>
              <a:gd name="T32" fmla="*/ 279 w 325"/>
              <a:gd name="T33" fmla="*/ 102 h 126"/>
              <a:gd name="T34" fmla="*/ 305 w 325"/>
              <a:gd name="T35" fmla="*/ 102 h 126"/>
              <a:gd name="T36" fmla="*/ 317 w 325"/>
              <a:gd name="T37" fmla="*/ 94 h 126"/>
              <a:gd name="T38" fmla="*/ 325 w 325"/>
              <a:gd name="T39" fmla="*/ 85 h 126"/>
              <a:gd name="T40" fmla="*/ 317 w 325"/>
              <a:gd name="T41" fmla="*/ 74 h 126"/>
              <a:gd name="T42" fmla="*/ 63 w 325"/>
              <a:gd name="T43" fmla="*/ 113 h 126"/>
              <a:gd name="T44" fmla="*/ 53 w 325"/>
              <a:gd name="T45" fmla="*/ 103 h 126"/>
              <a:gd name="T46" fmla="*/ 63 w 325"/>
              <a:gd name="T47" fmla="*/ 93 h 126"/>
              <a:gd name="T48" fmla="*/ 73 w 325"/>
              <a:gd name="T49" fmla="*/ 103 h 126"/>
              <a:gd name="T50" fmla="*/ 63 w 325"/>
              <a:gd name="T51" fmla="*/ 113 h 126"/>
              <a:gd name="T52" fmla="*/ 128 w 325"/>
              <a:gd name="T53" fmla="*/ 39 h 126"/>
              <a:gd name="T54" fmla="*/ 84 w 325"/>
              <a:gd name="T55" fmla="*/ 39 h 126"/>
              <a:gd name="T56" fmla="*/ 84 w 325"/>
              <a:gd name="T57" fmla="*/ 10 h 126"/>
              <a:gd name="T58" fmla="*/ 128 w 325"/>
              <a:gd name="T59" fmla="*/ 10 h 126"/>
              <a:gd name="T60" fmla="*/ 128 w 325"/>
              <a:gd name="T61" fmla="*/ 39 h 126"/>
              <a:gd name="T62" fmla="*/ 184 w 325"/>
              <a:gd name="T63" fmla="*/ 39 h 126"/>
              <a:gd name="T64" fmla="*/ 137 w 325"/>
              <a:gd name="T65" fmla="*/ 39 h 126"/>
              <a:gd name="T66" fmla="*/ 137 w 325"/>
              <a:gd name="T67" fmla="*/ 10 h 126"/>
              <a:gd name="T68" fmla="*/ 184 w 325"/>
              <a:gd name="T69" fmla="*/ 10 h 126"/>
              <a:gd name="T70" fmla="*/ 184 w 325"/>
              <a:gd name="T71" fmla="*/ 39 h 126"/>
              <a:gd name="T72" fmla="*/ 192 w 325"/>
              <a:gd name="T73" fmla="*/ 39 h 126"/>
              <a:gd name="T74" fmla="*/ 192 w 325"/>
              <a:gd name="T75" fmla="*/ 10 h 126"/>
              <a:gd name="T76" fmla="*/ 218 w 325"/>
              <a:gd name="T77" fmla="*/ 39 h 126"/>
              <a:gd name="T78" fmla="*/ 192 w 325"/>
              <a:gd name="T79" fmla="*/ 39 h 126"/>
              <a:gd name="T80" fmla="*/ 255 w 325"/>
              <a:gd name="T81" fmla="*/ 111 h 126"/>
              <a:gd name="T82" fmla="*/ 245 w 325"/>
              <a:gd name="T83" fmla="*/ 101 h 126"/>
              <a:gd name="T84" fmla="*/ 255 w 325"/>
              <a:gd name="T85" fmla="*/ 91 h 126"/>
              <a:gd name="T86" fmla="*/ 266 w 325"/>
              <a:gd name="T87" fmla="*/ 101 h 126"/>
              <a:gd name="T88" fmla="*/ 255 w 325"/>
              <a:gd name="T89" fmla="*/ 11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5" h="126">
                <a:moveTo>
                  <a:pt x="317" y="74"/>
                </a:moveTo>
                <a:cubicBezTo>
                  <a:pt x="311" y="56"/>
                  <a:pt x="311" y="56"/>
                  <a:pt x="311" y="56"/>
                </a:cubicBezTo>
                <a:cubicBezTo>
                  <a:pt x="225" y="39"/>
                  <a:pt x="225" y="39"/>
                  <a:pt x="225" y="39"/>
                </a:cubicBezTo>
                <a:cubicBezTo>
                  <a:pt x="192" y="0"/>
                  <a:pt x="192" y="0"/>
                  <a:pt x="19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53" y="44"/>
                  <a:pt x="53" y="44"/>
                  <a:pt x="53" y="44"/>
                </a:cubicBezTo>
                <a:cubicBezTo>
                  <a:pt x="11" y="53"/>
                  <a:pt x="11" y="53"/>
                  <a:pt x="11" y="53"/>
                </a:cubicBezTo>
                <a:cubicBezTo>
                  <a:pt x="5" y="83"/>
                  <a:pt x="5" y="83"/>
                  <a:pt x="5" y="83"/>
                </a:cubicBezTo>
                <a:cubicBezTo>
                  <a:pt x="2" y="82"/>
                  <a:pt x="0" y="84"/>
                  <a:pt x="0" y="88"/>
                </a:cubicBezTo>
                <a:cubicBezTo>
                  <a:pt x="0" y="92"/>
                  <a:pt x="1" y="94"/>
                  <a:pt x="3" y="94"/>
                </a:cubicBezTo>
                <a:cubicBezTo>
                  <a:pt x="3" y="99"/>
                  <a:pt x="3" y="99"/>
                  <a:pt x="3" y="99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21"/>
                  <a:pt x="53" y="126"/>
                  <a:pt x="63" y="126"/>
                </a:cubicBezTo>
                <a:cubicBezTo>
                  <a:pt x="73" y="126"/>
                  <a:pt x="86" y="120"/>
                  <a:pt x="86" y="102"/>
                </a:cubicBezTo>
                <a:cubicBezTo>
                  <a:pt x="231" y="102"/>
                  <a:pt x="231" y="102"/>
                  <a:pt x="231" y="102"/>
                </a:cubicBezTo>
                <a:cubicBezTo>
                  <a:pt x="231" y="116"/>
                  <a:pt x="243" y="126"/>
                  <a:pt x="256" y="126"/>
                </a:cubicBezTo>
                <a:cubicBezTo>
                  <a:pt x="269" y="126"/>
                  <a:pt x="279" y="117"/>
                  <a:pt x="279" y="102"/>
                </a:cubicBezTo>
                <a:cubicBezTo>
                  <a:pt x="305" y="102"/>
                  <a:pt x="305" y="102"/>
                  <a:pt x="305" y="102"/>
                </a:cubicBezTo>
                <a:cubicBezTo>
                  <a:pt x="306" y="97"/>
                  <a:pt x="310" y="94"/>
                  <a:pt x="317" y="94"/>
                </a:cubicBezTo>
                <a:cubicBezTo>
                  <a:pt x="321" y="94"/>
                  <a:pt x="324" y="91"/>
                  <a:pt x="325" y="85"/>
                </a:cubicBezTo>
                <a:cubicBezTo>
                  <a:pt x="325" y="78"/>
                  <a:pt x="323" y="75"/>
                  <a:pt x="317" y="74"/>
                </a:cubicBezTo>
                <a:close/>
                <a:moveTo>
                  <a:pt x="63" y="113"/>
                </a:moveTo>
                <a:cubicBezTo>
                  <a:pt x="57" y="113"/>
                  <a:pt x="53" y="108"/>
                  <a:pt x="53" y="103"/>
                </a:cubicBezTo>
                <a:cubicBezTo>
                  <a:pt x="53" y="97"/>
                  <a:pt x="57" y="93"/>
                  <a:pt x="63" y="93"/>
                </a:cubicBezTo>
                <a:cubicBezTo>
                  <a:pt x="68" y="93"/>
                  <a:pt x="73" y="97"/>
                  <a:pt x="73" y="103"/>
                </a:cubicBezTo>
                <a:cubicBezTo>
                  <a:pt x="73" y="108"/>
                  <a:pt x="68" y="113"/>
                  <a:pt x="63" y="113"/>
                </a:cubicBezTo>
                <a:close/>
                <a:moveTo>
                  <a:pt x="128" y="39"/>
                </a:moveTo>
                <a:cubicBezTo>
                  <a:pt x="84" y="39"/>
                  <a:pt x="84" y="39"/>
                  <a:pt x="84" y="39"/>
                </a:cubicBezTo>
                <a:cubicBezTo>
                  <a:pt x="84" y="10"/>
                  <a:pt x="84" y="10"/>
                  <a:pt x="84" y="10"/>
                </a:cubicBezTo>
                <a:cubicBezTo>
                  <a:pt x="128" y="10"/>
                  <a:pt x="128" y="10"/>
                  <a:pt x="128" y="10"/>
                </a:cubicBezTo>
                <a:lnTo>
                  <a:pt x="128" y="39"/>
                </a:lnTo>
                <a:close/>
                <a:moveTo>
                  <a:pt x="184" y="39"/>
                </a:moveTo>
                <a:cubicBezTo>
                  <a:pt x="137" y="39"/>
                  <a:pt x="137" y="39"/>
                  <a:pt x="137" y="39"/>
                </a:cubicBezTo>
                <a:cubicBezTo>
                  <a:pt x="137" y="10"/>
                  <a:pt x="137" y="10"/>
                  <a:pt x="137" y="10"/>
                </a:cubicBezTo>
                <a:cubicBezTo>
                  <a:pt x="184" y="10"/>
                  <a:pt x="184" y="10"/>
                  <a:pt x="184" y="10"/>
                </a:cubicBezTo>
                <a:lnTo>
                  <a:pt x="184" y="39"/>
                </a:lnTo>
                <a:close/>
                <a:moveTo>
                  <a:pt x="192" y="39"/>
                </a:moveTo>
                <a:cubicBezTo>
                  <a:pt x="192" y="10"/>
                  <a:pt x="192" y="10"/>
                  <a:pt x="192" y="10"/>
                </a:cubicBezTo>
                <a:cubicBezTo>
                  <a:pt x="218" y="39"/>
                  <a:pt x="218" y="39"/>
                  <a:pt x="218" y="39"/>
                </a:cubicBezTo>
                <a:lnTo>
                  <a:pt x="192" y="39"/>
                </a:lnTo>
                <a:close/>
                <a:moveTo>
                  <a:pt x="255" y="111"/>
                </a:moveTo>
                <a:cubicBezTo>
                  <a:pt x="250" y="111"/>
                  <a:pt x="245" y="107"/>
                  <a:pt x="245" y="101"/>
                </a:cubicBezTo>
                <a:cubicBezTo>
                  <a:pt x="245" y="96"/>
                  <a:pt x="250" y="91"/>
                  <a:pt x="255" y="91"/>
                </a:cubicBezTo>
                <a:cubicBezTo>
                  <a:pt x="261" y="91"/>
                  <a:pt x="266" y="96"/>
                  <a:pt x="266" y="101"/>
                </a:cubicBezTo>
                <a:cubicBezTo>
                  <a:pt x="266" y="107"/>
                  <a:pt x="261" y="111"/>
                  <a:pt x="255" y="111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60" name="组合 1559"/>
          <p:cNvGrpSpPr/>
          <p:nvPr/>
        </p:nvGrpSpPr>
        <p:grpSpPr>
          <a:xfrm>
            <a:off x="3019070" y="2496724"/>
            <a:ext cx="377364" cy="305808"/>
            <a:chOff x="7691438" y="2030413"/>
            <a:chExt cx="795338" cy="644525"/>
          </a:xfrm>
          <a:solidFill>
            <a:srgbClr val="304371"/>
          </a:solidFill>
        </p:grpSpPr>
        <p:sp>
          <p:nvSpPr>
            <p:cNvPr id="1561" name="Freeform 74"/>
            <p:cNvSpPr>
              <a:spLocks noEditPoints="1"/>
            </p:cNvSpPr>
            <p:nvPr/>
          </p:nvSpPr>
          <p:spPr bwMode="auto">
            <a:xfrm>
              <a:off x="7691438" y="2030413"/>
              <a:ext cx="795338" cy="644525"/>
            </a:xfrm>
            <a:custGeom>
              <a:avLst/>
              <a:gdLst>
                <a:gd name="T0" fmla="*/ 254 w 272"/>
                <a:gd name="T1" fmla="*/ 53 h 220"/>
                <a:gd name="T2" fmla="*/ 196 w 272"/>
                <a:gd name="T3" fmla="*/ 53 h 220"/>
                <a:gd name="T4" fmla="*/ 196 w 272"/>
                <a:gd name="T5" fmla="*/ 23 h 220"/>
                <a:gd name="T6" fmla="*/ 173 w 272"/>
                <a:gd name="T7" fmla="*/ 0 h 220"/>
                <a:gd name="T8" fmla="*/ 23 w 272"/>
                <a:gd name="T9" fmla="*/ 0 h 220"/>
                <a:gd name="T10" fmla="*/ 0 w 272"/>
                <a:gd name="T11" fmla="*/ 23 h 220"/>
                <a:gd name="T12" fmla="*/ 0 w 272"/>
                <a:gd name="T13" fmla="*/ 141 h 220"/>
                <a:gd name="T14" fmla="*/ 23 w 272"/>
                <a:gd name="T15" fmla="*/ 164 h 220"/>
                <a:gd name="T16" fmla="*/ 42 w 272"/>
                <a:gd name="T17" fmla="*/ 164 h 220"/>
                <a:gd name="T18" fmla="*/ 42 w 272"/>
                <a:gd name="T19" fmla="*/ 202 h 220"/>
                <a:gd name="T20" fmla="*/ 51 w 272"/>
                <a:gd name="T21" fmla="*/ 211 h 220"/>
                <a:gd name="T22" fmla="*/ 57 w 272"/>
                <a:gd name="T23" fmla="*/ 208 h 220"/>
                <a:gd name="T24" fmla="*/ 57 w 272"/>
                <a:gd name="T25" fmla="*/ 208 h 220"/>
                <a:gd name="T26" fmla="*/ 101 w 272"/>
                <a:gd name="T27" fmla="*/ 164 h 220"/>
                <a:gd name="T28" fmla="*/ 117 w 272"/>
                <a:gd name="T29" fmla="*/ 164 h 220"/>
                <a:gd name="T30" fmla="*/ 117 w 272"/>
                <a:gd name="T31" fmla="*/ 165 h 220"/>
                <a:gd name="T32" fmla="*/ 135 w 272"/>
                <a:gd name="T33" fmla="*/ 183 h 220"/>
                <a:gd name="T34" fmla="*/ 192 w 272"/>
                <a:gd name="T35" fmla="*/ 183 h 220"/>
                <a:gd name="T36" fmla="*/ 227 w 272"/>
                <a:gd name="T37" fmla="*/ 218 h 220"/>
                <a:gd name="T38" fmla="*/ 227 w 272"/>
                <a:gd name="T39" fmla="*/ 218 h 220"/>
                <a:gd name="T40" fmla="*/ 231 w 272"/>
                <a:gd name="T41" fmla="*/ 220 h 220"/>
                <a:gd name="T42" fmla="*/ 238 w 272"/>
                <a:gd name="T43" fmla="*/ 213 h 220"/>
                <a:gd name="T44" fmla="*/ 238 w 272"/>
                <a:gd name="T45" fmla="*/ 183 h 220"/>
                <a:gd name="T46" fmla="*/ 254 w 272"/>
                <a:gd name="T47" fmla="*/ 183 h 220"/>
                <a:gd name="T48" fmla="*/ 272 w 272"/>
                <a:gd name="T49" fmla="*/ 165 h 220"/>
                <a:gd name="T50" fmla="*/ 272 w 272"/>
                <a:gd name="T51" fmla="*/ 71 h 220"/>
                <a:gd name="T52" fmla="*/ 254 w 272"/>
                <a:gd name="T53" fmla="*/ 53 h 220"/>
                <a:gd name="T54" fmla="*/ 172 w 272"/>
                <a:gd name="T55" fmla="*/ 148 h 220"/>
                <a:gd name="T56" fmla="*/ 98 w 272"/>
                <a:gd name="T57" fmla="*/ 148 h 220"/>
                <a:gd name="T58" fmla="*/ 92 w 272"/>
                <a:gd name="T59" fmla="*/ 150 h 220"/>
                <a:gd name="T60" fmla="*/ 92 w 272"/>
                <a:gd name="T61" fmla="*/ 150 h 220"/>
                <a:gd name="T62" fmla="*/ 58 w 272"/>
                <a:gd name="T63" fmla="*/ 184 h 220"/>
                <a:gd name="T64" fmla="*/ 58 w 272"/>
                <a:gd name="T65" fmla="*/ 156 h 220"/>
                <a:gd name="T66" fmla="*/ 50 w 272"/>
                <a:gd name="T67" fmla="*/ 148 h 220"/>
                <a:gd name="T68" fmla="*/ 24 w 272"/>
                <a:gd name="T69" fmla="*/ 148 h 220"/>
                <a:gd name="T70" fmla="*/ 16 w 272"/>
                <a:gd name="T71" fmla="*/ 140 h 220"/>
                <a:gd name="T72" fmla="*/ 16 w 272"/>
                <a:gd name="T73" fmla="*/ 24 h 220"/>
                <a:gd name="T74" fmla="*/ 24 w 272"/>
                <a:gd name="T75" fmla="*/ 17 h 220"/>
                <a:gd name="T76" fmla="*/ 172 w 272"/>
                <a:gd name="T77" fmla="*/ 17 h 220"/>
                <a:gd name="T78" fmla="*/ 180 w 272"/>
                <a:gd name="T79" fmla="*/ 24 h 220"/>
                <a:gd name="T80" fmla="*/ 180 w 272"/>
                <a:gd name="T81" fmla="*/ 140 h 220"/>
                <a:gd name="T82" fmla="*/ 180 w 272"/>
                <a:gd name="T83" fmla="*/ 140 h 220"/>
                <a:gd name="T84" fmla="*/ 172 w 272"/>
                <a:gd name="T85" fmla="*/ 1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2" h="220">
                  <a:moveTo>
                    <a:pt x="254" y="53"/>
                  </a:moveTo>
                  <a:cubicBezTo>
                    <a:pt x="196" y="53"/>
                    <a:pt x="196" y="53"/>
                    <a:pt x="196" y="53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6" y="11"/>
                    <a:pt x="186" y="0"/>
                    <a:pt x="17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4"/>
                    <a:pt x="10" y="164"/>
                    <a:pt x="23" y="164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42" y="202"/>
                    <a:pt x="42" y="202"/>
                    <a:pt x="42" y="202"/>
                  </a:cubicBezTo>
                  <a:cubicBezTo>
                    <a:pt x="42" y="207"/>
                    <a:pt x="46" y="211"/>
                    <a:pt x="51" y="211"/>
                  </a:cubicBezTo>
                  <a:cubicBezTo>
                    <a:pt x="53" y="211"/>
                    <a:pt x="55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7" y="175"/>
                    <a:pt x="125" y="183"/>
                    <a:pt x="135" y="183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227" y="218"/>
                    <a:pt x="227" y="218"/>
                    <a:pt x="227" y="218"/>
                  </a:cubicBezTo>
                  <a:cubicBezTo>
                    <a:pt x="227" y="218"/>
                    <a:pt x="227" y="218"/>
                    <a:pt x="227" y="218"/>
                  </a:cubicBezTo>
                  <a:cubicBezTo>
                    <a:pt x="228" y="219"/>
                    <a:pt x="230" y="220"/>
                    <a:pt x="231" y="220"/>
                  </a:cubicBezTo>
                  <a:cubicBezTo>
                    <a:pt x="235" y="220"/>
                    <a:pt x="238" y="217"/>
                    <a:pt x="238" y="213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64" y="183"/>
                    <a:pt x="272" y="175"/>
                    <a:pt x="272" y="165"/>
                  </a:cubicBezTo>
                  <a:cubicBezTo>
                    <a:pt x="272" y="71"/>
                    <a:pt x="272" y="71"/>
                    <a:pt x="272" y="71"/>
                  </a:cubicBezTo>
                  <a:cubicBezTo>
                    <a:pt x="272" y="61"/>
                    <a:pt x="264" y="53"/>
                    <a:pt x="254" y="53"/>
                  </a:cubicBezTo>
                  <a:close/>
                  <a:moveTo>
                    <a:pt x="172" y="148"/>
                  </a:moveTo>
                  <a:cubicBezTo>
                    <a:pt x="98" y="148"/>
                    <a:pt x="98" y="148"/>
                    <a:pt x="98" y="148"/>
                  </a:cubicBezTo>
                  <a:cubicBezTo>
                    <a:pt x="96" y="148"/>
                    <a:pt x="94" y="149"/>
                    <a:pt x="92" y="150"/>
                  </a:cubicBezTo>
                  <a:cubicBezTo>
                    <a:pt x="92" y="150"/>
                    <a:pt x="92" y="150"/>
                    <a:pt x="92" y="150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1"/>
                    <a:pt x="55" y="148"/>
                    <a:pt x="5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19" y="148"/>
                    <a:pt x="16" y="144"/>
                    <a:pt x="16" y="140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0"/>
                    <a:pt x="19" y="17"/>
                    <a:pt x="24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6" y="17"/>
                    <a:pt x="180" y="20"/>
                    <a:pt x="180" y="24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0" y="144"/>
                    <a:pt x="176" y="148"/>
                    <a:pt x="172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2" name="Rectangle 75"/>
            <p:cNvSpPr>
              <a:spLocks noChangeArrowheads="1"/>
            </p:cNvSpPr>
            <p:nvPr/>
          </p:nvSpPr>
          <p:spPr bwMode="auto">
            <a:xfrm>
              <a:off x="7799388" y="2138363"/>
              <a:ext cx="357188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3" name="Rectangle 76"/>
            <p:cNvSpPr>
              <a:spLocks noChangeArrowheads="1"/>
            </p:cNvSpPr>
            <p:nvPr/>
          </p:nvSpPr>
          <p:spPr bwMode="auto">
            <a:xfrm>
              <a:off x="7799388" y="2247901"/>
              <a:ext cx="3571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4" name="Rectangle 77"/>
            <p:cNvSpPr>
              <a:spLocks noChangeArrowheads="1"/>
            </p:cNvSpPr>
            <p:nvPr/>
          </p:nvSpPr>
          <p:spPr bwMode="auto">
            <a:xfrm>
              <a:off x="7799388" y="2355851"/>
              <a:ext cx="3571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83" name="组合 1582"/>
          <p:cNvGrpSpPr/>
          <p:nvPr/>
        </p:nvGrpSpPr>
        <p:grpSpPr>
          <a:xfrm>
            <a:off x="1179197" y="2465841"/>
            <a:ext cx="367572" cy="367572"/>
            <a:chOff x="5214938" y="1931988"/>
            <a:chExt cx="774700" cy="774700"/>
          </a:xfrm>
          <a:solidFill>
            <a:srgbClr val="304371"/>
          </a:solidFill>
        </p:grpSpPr>
        <p:sp>
          <p:nvSpPr>
            <p:cNvPr id="1584" name="Freeform 96"/>
            <p:cNvSpPr>
              <a:spLocks noEditPoints="1"/>
            </p:cNvSpPr>
            <p:nvPr/>
          </p:nvSpPr>
          <p:spPr bwMode="auto">
            <a:xfrm>
              <a:off x="5316538" y="2033588"/>
              <a:ext cx="571500" cy="571500"/>
            </a:xfrm>
            <a:custGeom>
              <a:avLst/>
              <a:gdLst>
                <a:gd name="T0" fmla="*/ 0 w 195"/>
                <a:gd name="T1" fmla="*/ 97 h 195"/>
                <a:gd name="T2" fmla="*/ 82 w 195"/>
                <a:gd name="T3" fmla="*/ 194 h 195"/>
                <a:gd name="T4" fmla="*/ 97 w 195"/>
                <a:gd name="T5" fmla="*/ 195 h 195"/>
                <a:gd name="T6" fmla="*/ 97 w 195"/>
                <a:gd name="T7" fmla="*/ 0 h 195"/>
                <a:gd name="T8" fmla="*/ 133 w 195"/>
                <a:gd name="T9" fmla="*/ 63 h 195"/>
                <a:gd name="T10" fmla="*/ 105 w 195"/>
                <a:gd name="T11" fmla="*/ 90 h 195"/>
                <a:gd name="T12" fmla="*/ 105 w 195"/>
                <a:gd name="T13" fmla="*/ 50 h 195"/>
                <a:gd name="T14" fmla="*/ 127 w 195"/>
                <a:gd name="T15" fmla="*/ 49 h 195"/>
                <a:gd name="T16" fmla="*/ 90 w 195"/>
                <a:gd name="T17" fmla="*/ 17 h 195"/>
                <a:gd name="T18" fmla="*/ 67 w 195"/>
                <a:gd name="T19" fmla="*/ 48 h 195"/>
                <a:gd name="T20" fmla="*/ 90 w 195"/>
                <a:gd name="T21" fmla="*/ 65 h 195"/>
                <a:gd name="T22" fmla="*/ 56 w 195"/>
                <a:gd name="T23" fmla="*/ 90 h 195"/>
                <a:gd name="T24" fmla="*/ 90 w 195"/>
                <a:gd name="T25" fmla="*/ 65 h 195"/>
                <a:gd name="T26" fmla="*/ 14 w 195"/>
                <a:gd name="T27" fmla="*/ 90 h 195"/>
                <a:gd name="T28" fmla="*/ 47 w 195"/>
                <a:gd name="T29" fmla="*/ 59 h 195"/>
                <a:gd name="T30" fmla="*/ 42 w 195"/>
                <a:gd name="T31" fmla="*/ 105 h 195"/>
                <a:gd name="T32" fmla="*/ 28 w 195"/>
                <a:gd name="T33" fmla="*/ 144 h 195"/>
                <a:gd name="T34" fmla="*/ 42 w 195"/>
                <a:gd name="T35" fmla="*/ 105 h 195"/>
                <a:gd name="T36" fmla="*/ 90 w 195"/>
                <a:gd name="T37" fmla="*/ 105 h 195"/>
                <a:gd name="T38" fmla="*/ 63 w 195"/>
                <a:gd name="T39" fmla="*/ 134 h 195"/>
                <a:gd name="T40" fmla="*/ 90 w 195"/>
                <a:gd name="T41" fmla="*/ 147 h 195"/>
                <a:gd name="T42" fmla="*/ 90 w 195"/>
                <a:gd name="T43" fmla="*/ 181 h 195"/>
                <a:gd name="T44" fmla="*/ 90 w 195"/>
                <a:gd name="T45" fmla="*/ 147 h 195"/>
                <a:gd name="T46" fmla="*/ 125 w 195"/>
                <a:gd name="T47" fmla="*/ 148 h 195"/>
                <a:gd name="T48" fmla="*/ 105 w 195"/>
                <a:gd name="T49" fmla="*/ 146 h 195"/>
                <a:gd name="T50" fmla="*/ 105 w 195"/>
                <a:gd name="T51" fmla="*/ 105 h 195"/>
                <a:gd name="T52" fmla="*/ 131 w 195"/>
                <a:gd name="T53" fmla="*/ 134 h 195"/>
                <a:gd name="T54" fmla="*/ 152 w 195"/>
                <a:gd name="T55" fmla="*/ 105 h 195"/>
                <a:gd name="T56" fmla="*/ 167 w 195"/>
                <a:gd name="T57" fmla="*/ 144 h 195"/>
                <a:gd name="T58" fmla="*/ 152 w 195"/>
                <a:gd name="T59" fmla="*/ 105 h 195"/>
                <a:gd name="T60" fmla="*/ 147 w 195"/>
                <a:gd name="T61" fmla="*/ 60 h 195"/>
                <a:gd name="T62" fmla="*/ 181 w 195"/>
                <a:gd name="T63" fmla="*/ 90 h 195"/>
                <a:gd name="T64" fmla="*/ 159 w 195"/>
                <a:gd name="T65" fmla="*/ 41 h 195"/>
                <a:gd name="T66" fmla="*/ 126 w 195"/>
                <a:gd name="T67" fmla="*/ 19 h 195"/>
                <a:gd name="T68" fmla="*/ 69 w 195"/>
                <a:gd name="T69" fmla="*/ 19 h 195"/>
                <a:gd name="T70" fmla="*/ 36 w 195"/>
                <a:gd name="T71" fmla="*/ 40 h 195"/>
                <a:gd name="T72" fmla="*/ 37 w 195"/>
                <a:gd name="T73" fmla="*/ 156 h 195"/>
                <a:gd name="T74" fmla="*/ 67 w 195"/>
                <a:gd name="T75" fmla="*/ 175 h 195"/>
                <a:gd name="T76" fmla="*/ 126 w 195"/>
                <a:gd name="T77" fmla="*/ 176 h 195"/>
                <a:gd name="T78" fmla="*/ 157 w 195"/>
                <a:gd name="T79" fmla="*/ 15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195">
                  <a:moveTo>
                    <a:pt x="97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46"/>
                    <a:pt x="35" y="186"/>
                    <a:pt x="81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7" y="194"/>
                    <a:pt x="92" y="195"/>
                    <a:pt x="97" y="195"/>
                  </a:cubicBezTo>
                  <a:cubicBezTo>
                    <a:pt x="151" y="195"/>
                    <a:pt x="195" y="151"/>
                    <a:pt x="195" y="97"/>
                  </a:cubicBezTo>
                  <a:cubicBezTo>
                    <a:pt x="195" y="43"/>
                    <a:pt x="151" y="0"/>
                    <a:pt x="97" y="0"/>
                  </a:cubicBezTo>
                  <a:close/>
                  <a:moveTo>
                    <a:pt x="105" y="65"/>
                  </a:moveTo>
                  <a:cubicBezTo>
                    <a:pt x="115" y="65"/>
                    <a:pt x="125" y="64"/>
                    <a:pt x="133" y="63"/>
                  </a:cubicBezTo>
                  <a:cubicBezTo>
                    <a:pt x="135" y="71"/>
                    <a:pt x="137" y="80"/>
                    <a:pt x="138" y="90"/>
                  </a:cubicBezTo>
                  <a:cubicBezTo>
                    <a:pt x="105" y="90"/>
                    <a:pt x="105" y="90"/>
                    <a:pt x="105" y="90"/>
                  </a:cubicBezTo>
                  <a:lnTo>
                    <a:pt x="105" y="65"/>
                  </a:lnTo>
                  <a:close/>
                  <a:moveTo>
                    <a:pt x="105" y="50"/>
                  </a:moveTo>
                  <a:cubicBezTo>
                    <a:pt x="105" y="17"/>
                    <a:pt x="105" y="17"/>
                    <a:pt x="105" y="17"/>
                  </a:cubicBezTo>
                  <a:cubicBezTo>
                    <a:pt x="109" y="21"/>
                    <a:pt x="119" y="32"/>
                    <a:pt x="127" y="49"/>
                  </a:cubicBezTo>
                  <a:cubicBezTo>
                    <a:pt x="121" y="50"/>
                    <a:pt x="113" y="50"/>
                    <a:pt x="105" y="50"/>
                  </a:cubicBezTo>
                  <a:close/>
                  <a:moveTo>
                    <a:pt x="90" y="17"/>
                  </a:moveTo>
                  <a:cubicBezTo>
                    <a:pt x="90" y="50"/>
                    <a:pt x="90" y="50"/>
                    <a:pt x="90" y="50"/>
                  </a:cubicBezTo>
                  <a:cubicBezTo>
                    <a:pt x="82" y="50"/>
                    <a:pt x="74" y="49"/>
                    <a:pt x="67" y="48"/>
                  </a:cubicBezTo>
                  <a:cubicBezTo>
                    <a:pt x="76" y="31"/>
                    <a:pt x="86" y="21"/>
                    <a:pt x="90" y="17"/>
                  </a:cubicBezTo>
                  <a:close/>
                  <a:moveTo>
                    <a:pt x="90" y="65"/>
                  </a:moveTo>
                  <a:cubicBezTo>
                    <a:pt x="90" y="90"/>
                    <a:pt x="90" y="90"/>
                    <a:pt x="90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80"/>
                    <a:pt x="59" y="70"/>
                    <a:pt x="62" y="62"/>
                  </a:cubicBezTo>
                  <a:cubicBezTo>
                    <a:pt x="70" y="63"/>
                    <a:pt x="79" y="65"/>
                    <a:pt x="90" y="65"/>
                  </a:cubicBezTo>
                  <a:close/>
                  <a:moveTo>
                    <a:pt x="41" y="90"/>
                  </a:moveTo>
                  <a:cubicBezTo>
                    <a:pt x="14" y="90"/>
                    <a:pt x="14" y="90"/>
                    <a:pt x="14" y="90"/>
                  </a:cubicBezTo>
                  <a:cubicBezTo>
                    <a:pt x="15" y="76"/>
                    <a:pt x="20" y="63"/>
                    <a:pt x="27" y="52"/>
                  </a:cubicBezTo>
                  <a:cubicBezTo>
                    <a:pt x="29" y="53"/>
                    <a:pt x="36" y="56"/>
                    <a:pt x="47" y="59"/>
                  </a:cubicBezTo>
                  <a:cubicBezTo>
                    <a:pt x="44" y="68"/>
                    <a:pt x="42" y="78"/>
                    <a:pt x="41" y="90"/>
                  </a:cubicBezTo>
                  <a:close/>
                  <a:moveTo>
                    <a:pt x="42" y="105"/>
                  </a:moveTo>
                  <a:cubicBezTo>
                    <a:pt x="42" y="114"/>
                    <a:pt x="44" y="125"/>
                    <a:pt x="48" y="137"/>
                  </a:cubicBezTo>
                  <a:cubicBezTo>
                    <a:pt x="39" y="140"/>
                    <a:pt x="31" y="142"/>
                    <a:pt x="28" y="144"/>
                  </a:cubicBezTo>
                  <a:cubicBezTo>
                    <a:pt x="20" y="132"/>
                    <a:pt x="15" y="119"/>
                    <a:pt x="14" y="105"/>
                  </a:cubicBezTo>
                  <a:lnTo>
                    <a:pt x="42" y="105"/>
                  </a:lnTo>
                  <a:close/>
                  <a:moveTo>
                    <a:pt x="56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80" y="132"/>
                    <a:pt x="71" y="133"/>
                    <a:pt x="63" y="134"/>
                  </a:cubicBezTo>
                  <a:cubicBezTo>
                    <a:pt x="59" y="124"/>
                    <a:pt x="57" y="113"/>
                    <a:pt x="56" y="105"/>
                  </a:cubicBezTo>
                  <a:close/>
                  <a:moveTo>
                    <a:pt x="90" y="147"/>
                  </a:moveTo>
                  <a:cubicBezTo>
                    <a:pt x="90" y="181"/>
                    <a:pt x="90" y="181"/>
                    <a:pt x="90" y="181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81" y="170"/>
                    <a:pt x="74" y="159"/>
                    <a:pt x="69" y="148"/>
                  </a:cubicBezTo>
                  <a:cubicBezTo>
                    <a:pt x="75" y="148"/>
                    <a:pt x="82" y="147"/>
                    <a:pt x="90" y="147"/>
                  </a:cubicBezTo>
                  <a:close/>
                  <a:moveTo>
                    <a:pt x="105" y="146"/>
                  </a:moveTo>
                  <a:cubicBezTo>
                    <a:pt x="112" y="147"/>
                    <a:pt x="119" y="147"/>
                    <a:pt x="125" y="148"/>
                  </a:cubicBezTo>
                  <a:cubicBezTo>
                    <a:pt x="120" y="158"/>
                    <a:pt x="113" y="169"/>
                    <a:pt x="105" y="179"/>
                  </a:cubicBezTo>
                  <a:lnTo>
                    <a:pt x="105" y="146"/>
                  </a:lnTo>
                  <a:close/>
                  <a:moveTo>
                    <a:pt x="105" y="132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7" y="113"/>
                    <a:pt x="135" y="123"/>
                    <a:pt x="131" y="134"/>
                  </a:cubicBezTo>
                  <a:cubicBezTo>
                    <a:pt x="123" y="133"/>
                    <a:pt x="115" y="132"/>
                    <a:pt x="105" y="132"/>
                  </a:cubicBezTo>
                  <a:close/>
                  <a:moveTo>
                    <a:pt x="152" y="105"/>
                  </a:moveTo>
                  <a:cubicBezTo>
                    <a:pt x="181" y="105"/>
                    <a:pt x="181" y="105"/>
                    <a:pt x="181" y="105"/>
                  </a:cubicBezTo>
                  <a:cubicBezTo>
                    <a:pt x="179" y="119"/>
                    <a:pt x="174" y="132"/>
                    <a:pt x="167" y="144"/>
                  </a:cubicBezTo>
                  <a:cubicBezTo>
                    <a:pt x="163" y="142"/>
                    <a:pt x="156" y="139"/>
                    <a:pt x="145" y="137"/>
                  </a:cubicBezTo>
                  <a:cubicBezTo>
                    <a:pt x="149" y="125"/>
                    <a:pt x="151" y="114"/>
                    <a:pt x="152" y="105"/>
                  </a:cubicBezTo>
                  <a:close/>
                  <a:moveTo>
                    <a:pt x="152" y="90"/>
                  </a:moveTo>
                  <a:cubicBezTo>
                    <a:pt x="152" y="79"/>
                    <a:pt x="150" y="69"/>
                    <a:pt x="147" y="60"/>
                  </a:cubicBezTo>
                  <a:cubicBezTo>
                    <a:pt x="158" y="58"/>
                    <a:pt x="165" y="55"/>
                    <a:pt x="168" y="53"/>
                  </a:cubicBezTo>
                  <a:cubicBezTo>
                    <a:pt x="175" y="64"/>
                    <a:pt x="179" y="76"/>
                    <a:pt x="181" y="90"/>
                  </a:cubicBezTo>
                  <a:lnTo>
                    <a:pt x="152" y="90"/>
                  </a:lnTo>
                  <a:close/>
                  <a:moveTo>
                    <a:pt x="159" y="41"/>
                  </a:moveTo>
                  <a:cubicBezTo>
                    <a:pt x="156" y="42"/>
                    <a:pt x="150" y="44"/>
                    <a:pt x="142" y="46"/>
                  </a:cubicBezTo>
                  <a:cubicBezTo>
                    <a:pt x="137" y="35"/>
                    <a:pt x="131" y="25"/>
                    <a:pt x="126" y="19"/>
                  </a:cubicBezTo>
                  <a:cubicBezTo>
                    <a:pt x="139" y="23"/>
                    <a:pt x="150" y="31"/>
                    <a:pt x="159" y="41"/>
                  </a:cubicBezTo>
                  <a:close/>
                  <a:moveTo>
                    <a:pt x="69" y="19"/>
                  </a:moveTo>
                  <a:cubicBezTo>
                    <a:pt x="63" y="25"/>
                    <a:pt x="57" y="34"/>
                    <a:pt x="52" y="45"/>
                  </a:cubicBezTo>
                  <a:cubicBezTo>
                    <a:pt x="45" y="43"/>
                    <a:pt x="40" y="41"/>
                    <a:pt x="36" y="40"/>
                  </a:cubicBezTo>
                  <a:cubicBezTo>
                    <a:pt x="45" y="30"/>
                    <a:pt x="56" y="23"/>
                    <a:pt x="69" y="19"/>
                  </a:cubicBezTo>
                  <a:close/>
                  <a:moveTo>
                    <a:pt x="37" y="156"/>
                  </a:moveTo>
                  <a:cubicBezTo>
                    <a:pt x="41" y="155"/>
                    <a:pt x="47" y="153"/>
                    <a:pt x="54" y="151"/>
                  </a:cubicBezTo>
                  <a:cubicBezTo>
                    <a:pt x="57" y="159"/>
                    <a:pt x="62" y="167"/>
                    <a:pt x="67" y="175"/>
                  </a:cubicBezTo>
                  <a:cubicBezTo>
                    <a:pt x="56" y="171"/>
                    <a:pt x="46" y="164"/>
                    <a:pt x="37" y="156"/>
                  </a:cubicBezTo>
                  <a:close/>
                  <a:moveTo>
                    <a:pt x="126" y="176"/>
                  </a:moveTo>
                  <a:cubicBezTo>
                    <a:pt x="132" y="168"/>
                    <a:pt x="136" y="159"/>
                    <a:pt x="140" y="150"/>
                  </a:cubicBezTo>
                  <a:cubicBezTo>
                    <a:pt x="148" y="152"/>
                    <a:pt x="153" y="154"/>
                    <a:pt x="157" y="156"/>
                  </a:cubicBezTo>
                  <a:cubicBezTo>
                    <a:pt x="148" y="165"/>
                    <a:pt x="138" y="172"/>
                    <a:pt x="126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5" name="Freeform 97"/>
            <p:cNvSpPr>
              <a:spLocks noEditPoints="1"/>
            </p:cNvSpPr>
            <p:nvPr/>
          </p:nvSpPr>
          <p:spPr bwMode="auto">
            <a:xfrm>
              <a:off x="5214938" y="1931988"/>
              <a:ext cx="774700" cy="774700"/>
            </a:xfrm>
            <a:custGeom>
              <a:avLst/>
              <a:gdLst>
                <a:gd name="T0" fmla="*/ 132 w 265"/>
                <a:gd name="T1" fmla="*/ 265 h 265"/>
                <a:gd name="T2" fmla="*/ 0 w 265"/>
                <a:gd name="T3" fmla="*/ 132 h 265"/>
                <a:gd name="T4" fmla="*/ 132 w 265"/>
                <a:gd name="T5" fmla="*/ 0 h 265"/>
                <a:gd name="T6" fmla="*/ 265 w 265"/>
                <a:gd name="T7" fmla="*/ 132 h 265"/>
                <a:gd name="T8" fmla="*/ 132 w 265"/>
                <a:gd name="T9" fmla="*/ 265 h 265"/>
                <a:gd name="T10" fmla="*/ 132 w 265"/>
                <a:gd name="T11" fmla="*/ 15 h 265"/>
                <a:gd name="T12" fmla="*/ 15 w 265"/>
                <a:gd name="T13" fmla="*/ 132 h 265"/>
                <a:gd name="T14" fmla="*/ 132 w 265"/>
                <a:gd name="T15" fmla="*/ 249 h 265"/>
                <a:gd name="T16" fmla="*/ 249 w 265"/>
                <a:gd name="T17" fmla="*/ 132 h 265"/>
                <a:gd name="T18" fmla="*/ 132 w 265"/>
                <a:gd name="T19" fmla="*/ 1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65">
                  <a:moveTo>
                    <a:pt x="132" y="265"/>
                  </a:moveTo>
                  <a:cubicBezTo>
                    <a:pt x="59" y="265"/>
                    <a:pt x="0" y="205"/>
                    <a:pt x="0" y="132"/>
                  </a:cubicBezTo>
                  <a:cubicBezTo>
                    <a:pt x="0" y="59"/>
                    <a:pt x="59" y="0"/>
                    <a:pt x="132" y="0"/>
                  </a:cubicBezTo>
                  <a:cubicBezTo>
                    <a:pt x="205" y="0"/>
                    <a:pt x="265" y="59"/>
                    <a:pt x="265" y="132"/>
                  </a:cubicBezTo>
                  <a:cubicBezTo>
                    <a:pt x="265" y="205"/>
                    <a:pt x="205" y="265"/>
                    <a:pt x="132" y="265"/>
                  </a:cubicBezTo>
                  <a:close/>
                  <a:moveTo>
                    <a:pt x="132" y="15"/>
                  </a:moveTo>
                  <a:cubicBezTo>
                    <a:pt x="68" y="15"/>
                    <a:pt x="15" y="68"/>
                    <a:pt x="15" y="132"/>
                  </a:cubicBezTo>
                  <a:cubicBezTo>
                    <a:pt x="15" y="197"/>
                    <a:pt x="68" y="249"/>
                    <a:pt x="132" y="249"/>
                  </a:cubicBezTo>
                  <a:cubicBezTo>
                    <a:pt x="197" y="249"/>
                    <a:pt x="249" y="197"/>
                    <a:pt x="249" y="132"/>
                  </a:cubicBezTo>
                  <a:cubicBezTo>
                    <a:pt x="249" y="68"/>
                    <a:pt x="197" y="15"/>
                    <a:pt x="1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86" name="组合 1585"/>
          <p:cNvGrpSpPr/>
          <p:nvPr/>
        </p:nvGrpSpPr>
        <p:grpSpPr>
          <a:xfrm>
            <a:off x="5377829" y="2508881"/>
            <a:ext cx="288821" cy="281492"/>
            <a:chOff x="7770813" y="763588"/>
            <a:chExt cx="1376363" cy="1341438"/>
          </a:xfrm>
          <a:solidFill>
            <a:srgbClr val="304371"/>
          </a:solidFill>
        </p:grpSpPr>
        <p:sp>
          <p:nvSpPr>
            <p:cNvPr id="1587" name="Freeform 30"/>
            <p:cNvSpPr/>
            <p:nvPr/>
          </p:nvSpPr>
          <p:spPr bwMode="auto">
            <a:xfrm>
              <a:off x="7770813" y="1501776"/>
              <a:ext cx="214313" cy="120650"/>
            </a:xfrm>
            <a:custGeom>
              <a:avLst/>
              <a:gdLst>
                <a:gd name="T0" fmla="*/ 21 w 75"/>
                <a:gd name="T1" fmla="*/ 42 h 42"/>
                <a:gd name="T2" fmla="*/ 54 w 75"/>
                <a:gd name="T3" fmla="*/ 42 h 42"/>
                <a:gd name="T4" fmla="*/ 75 w 75"/>
                <a:gd name="T5" fmla="*/ 21 h 42"/>
                <a:gd name="T6" fmla="*/ 54 w 75"/>
                <a:gd name="T7" fmla="*/ 0 h 42"/>
                <a:gd name="T8" fmla="*/ 21 w 75"/>
                <a:gd name="T9" fmla="*/ 0 h 42"/>
                <a:gd name="T10" fmla="*/ 0 w 75"/>
                <a:gd name="T11" fmla="*/ 21 h 42"/>
                <a:gd name="T12" fmla="*/ 21 w 7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2">
                  <a:moveTo>
                    <a:pt x="21" y="42"/>
                  </a:moveTo>
                  <a:cubicBezTo>
                    <a:pt x="54" y="42"/>
                    <a:pt x="54" y="42"/>
                    <a:pt x="54" y="42"/>
                  </a:cubicBezTo>
                  <a:cubicBezTo>
                    <a:pt x="65" y="42"/>
                    <a:pt x="75" y="33"/>
                    <a:pt x="75" y="21"/>
                  </a:cubicBezTo>
                  <a:cubicBezTo>
                    <a:pt x="75" y="10"/>
                    <a:pt x="65" y="0"/>
                    <a:pt x="5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8" name="Freeform 31"/>
            <p:cNvSpPr/>
            <p:nvPr/>
          </p:nvSpPr>
          <p:spPr bwMode="auto">
            <a:xfrm>
              <a:off x="7770813" y="992188"/>
              <a:ext cx="214313" cy="120650"/>
            </a:xfrm>
            <a:custGeom>
              <a:avLst/>
              <a:gdLst>
                <a:gd name="T0" fmla="*/ 21 w 75"/>
                <a:gd name="T1" fmla="*/ 42 h 42"/>
                <a:gd name="T2" fmla="*/ 54 w 75"/>
                <a:gd name="T3" fmla="*/ 42 h 42"/>
                <a:gd name="T4" fmla="*/ 75 w 75"/>
                <a:gd name="T5" fmla="*/ 21 h 42"/>
                <a:gd name="T6" fmla="*/ 54 w 75"/>
                <a:gd name="T7" fmla="*/ 0 h 42"/>
                <a:gd name="T8" fmla="*/ 21 w 75"/>
                <a:gd name="T9" fmla="*/ 0 h 42"/>
                <a:gd name="T10" fmla="*/ 0 w 75"/>
                <a:gd name="T11" fmla="*/ 21 h 42"/>
                <a:gd name="T12" fmla="*/ 21 w 7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2">
                  <a:moveTo>
                    <a:pt x="21" y="42"/>
                  </a:moveTo>
                  <a:cubicBezTo>
                    <a:pt x="54" y="42"/>
                    <a:pt x="54" y="42"/>
                    <a:pt x="54" y="42"/>
                  </a:cubicBezTo>
                  <a:cubicBezTo>
                    <a:pt x="65" y="42"/>
                    <a:pt x="75" y="32"/>
                    <a:pt x="75" y="21"/>
                  </a:cubicBezTo>
                  <a:cubicBezTo>
                    <a:pt x="75" y="10"/>
                    <a:pt x="65" y="0"/>
                    <a:pt x="5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2"/>
                    <a:pt x="9" y="42"/>
                    <a:pt x="2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9" name="Freeform 32"/>
            <p:cNvSpPr/>
            <p:nvPr/>
          </p:nvSpPr>
          <p:spPr bwMode="auto">
            <a:xfrm>
              <a:off x="7770813" y="1247776"/>
              <a:ext cx="214313" cy="119063"/>
            </a:xfrm>
            <a:custGeom>
              <a:avLst/>
              <a:gdLst>
                <a:gd name="T0" fmla="*/ 21 w 75"/>
                <a:gd name="T1" fmla="*/ 42 h 42"/>
                <a:gd name="T2" fmla="*/ 54 w 75"/>
                <a:gd name="T3" fmla="*/ 42 h 42"/>
                <a:gd name="T4" fmla="*/ 75 w 75"/>
                <a:gd name="T5" fmla="*/ 21 h 42"/>
                <a:gd name="T6" fmla="*/ 54 w 75"/>
                <a:gd name="T7" fmla="*/ 0 h 42"/>
                <a:gd name="T8" fmla="*/ 21 w 75"/>
                <a:gd name="T9" fmla="*/ 0 h 42"/>
                <a:gd name="T10" fmla="*/ 0 w 75"/>
                <a:gd name="T11" fmla="*/ 21 h 42"/>
                <a:gd name="T12" fmla="*/ 21 w 7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2">
                  <a:moveTo>
                    <a:pt x="21" y="42"/>
                  </a:moveTo>
                  <a:cubicBezTo>
                    <a:pt x="54" y="42"/>
                    <a:pt x="54" y="42"/>
                    <a:pt x="54" y="42"/>
                  </a:cubicBezTo>
                  <a:cubicBezTo>
                    <a:pt x="65" y="42"/>
                    <a:pt x="75" y="33"/>
                    <a:pt x="75" y="21"/>
                  </a:cubicBezTo>
                  <a:cubicBezTo>
                    <a:pt x="75" y="10"/>
                    <a:pt x="65" y="0"/>
                    <a:pt x="5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0" name="Freeform 33"/>
            <p:cNvSpPr/>
            <p:nvPr/>
          </p:nvSpPr>
          <p:spPr bwMode="auto">
            <a:xfrm>
              <a:off x="7770813" y="1758951"/>
              <a:ext cx="214313" cy="117475"/>
            </a:xfrm>
            <a:custGeom>
              <a:avLst/>
              <a:gdLst>
                <a:gd name="T0" fmla="*/ 75 w 75"/>
                <a:gd name="T1" fmla="*/ 20 h 41"/>
                <a:gd name="T2" fmla="*/ 54 w 75"/>
                <a:gd name="T3" fmla="*/ 0 h 41"/>
                <a:gd name="T4" fmla="*/ 21 w 75"/>
                <a:gd name="T5" fmla="*/ 0 h 41"/>
                <a:gd name="T6" fmla="*/ 0 w 75"/>
                <a:gd name="T7" fmla="*/ 20 h 41"/>
                <a:gd name="T8" fmla="*/ 21 w 75"/>
                <a:gd name="T9" fmla="*/ 41 h 41"/>
                <a:gd name="T10" fmla="*/ 54 w 75"/>
                <a:gd name="T11" fmla="*/ 41 h 41"/>
                <a:gd name="T12" fmla="*/ 75 w 75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9"/>
                    <a:pt x="65" y="0"/>
                    <a:pt x="5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1"/>
                    <a:pt x="21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65" y="41"/>
                    <a:pt x="75" y="32"/>
                    <a:pt x="7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1" name="Freeform 34"/>
            <p:cNvSpPr>
              <a:spLocks noEditPoints="1"/>
            </p:cNvSpPr>
            <p:nvPr/>
          </p:nvSpPr>
          <p:spPr bwMode="auto">
            <a:xfrm>
              <a:off x="7859713" y="763588"/>
              <a:ext cx="1173163" cy="1341438"/>
            </a:xfrm>
            <a:custGeom>
              <a:avLst/>
              <a:gdLst>
                <a:gd name="T0" fmla="*/ 368 w 411"/>
                <a:gd name="T1" fmla="*/ 0 h 469"/>
                <a:gd name="T2" fmla="*/ 42 w 411"/>
                <a:gd name="T3" fmla="*/ 0 h 469"/>
                <a:gd name="T4" fmla="*/ 0 w 411"/>
                <a:gd name="T5" fmla="*/ 43 h 469"/>
                <a:gd name="T6" fmla="*/ 0 w 411"/>
                <a:gd name="T7" fmla="*/ 68 h 469"/>
                <a:gd name="T8" fmla="*/ 23 w 411"/>
                <a:gd name="T9" fmla="*/ 68 h 469"/>
                <a:gd name="T10" fmla="*/ 56 w 411"/>
                <a:gd name="T11" fmla="*/ 101 h 469"/>
                <a:gd name="T12" fmla="*/ 23 w 411"/>
                <a:gd name="T13" fmla="*/ 134 h 469"/>
                <a:gd name="T14" fmla="*/ 0 w 411"/>
                <a:gd name="T15" fmla="*/ 134 h 469"/>
                <a:gd name="T16" fmla="*/ 0 w 411"/>
                <a:gd name="T17" fmla="*/ 157 h 469"/>
                <a:gd name="T18" fmla="*/ 23 w 411"/>
                <a:gd name="T19" fmla="*/ 157 h 469"/>
                <a:gd name="T20" fmla="*/ 56 w 411"/>
                <a:gd name="T21" fmla="*/ 190 h 469"/>
                <a:gd name="T22" fmla="*/ 23 w 411"/>
                <a:gd name="T23" fmla="*/ 223 h 469"/>
                <a:gd name="T24" fmla="*/ 0 w 411"/>
                <a:gd name="T25" fmla="*/ 223 h 469"/>
                <a:gd name="T26" fmla="*/ 0 w 411"/>
                <a:gd name="T27" fmla="*/ 246 h 469"/>
                <a:gd name="T28" fmla="*/ 23 w 411"/>
                <a:gd name="T29" fmla="*/ 246 h 469"/>
                <a:gd name="T30" fmla="*/ 56 w 411"/>
                <a:gd name="T31" fmla="*/ 279 h 469"/>
                <a:gd name="T32" fmla="*/ 23 w 411"/>
                <a:gd name="T33" fmla="*/ 312 h 469"/>
                <a:gd name="T34" fmla="*/ 0 w 411"/>
                <a:gd name="T35" fmla="*/ 312 h 469"/>
                <a:gd name="T36" fmla="*/ 0 w 411"/>
                <a:gd name="T37" fmla="*/ 335 h 469"/>
                <a:gd name="T38" fmla="*/ 23 w 411"/>
                <a:gd name="T39" fmla="*/ 335 h 469"/>
                <a:gd name="T40" fmla="*/ 56 w 411"/>
                <a:gd name="T41" fmla="*/ 368 h 469"/>
                <a:gd name="T42" fmla="*/ 23 w 411"/>
                <a:gd name="T43" fmla="*/ 401 h 469"/>
                <a:gd name="T44" fmla="*/ 0 w 411"/>
                <a:gd name="T45" fmla="*/ 401 h 469"/>
                <a:gd name="T46" fmla="*/ 0 w 411"/>
                <a:gd name="T47" fmla="*/ 426 h 469"/>
                <a:gd name="T48" fmla="*/ 42 w 411"/>
                <a:gd name="T49" fmla="*/ 469 h 469"/>
                <a:gd name="T50" fmla="*/ 368 w 411"/>
                <a:gd name="T51" fmla="*/ 469 h 469"/>
                <a:gd name="T52" fmla="*/ 411 w 411"/>
                <a:gd name="T53" fmla="*/ 426 h 469"/>
                <a:gd name="T54" fmla="*/ 411 w 411"/>
                <a:gd name="T55" fmla="*/ 43 h 469"/>
                <a:gd name="T56" fmla="*/ 368 w 411"/>
                <a:gd name="T57" fmla="*/ 0 h 469"/>
                <a:gd name="T58" fmla="*/ 212 w 411"/>
                <a:gd name="T59" fmla="*/ 87 h 469"/>
                <a:gd name="T60" fmla="*/ 271 w 411"/>
                <a:gd name="T61" fmla="*/ 146 h 469"/>
                <a:gd name="T62" fmla="*/ 212 w 411"/>
                <a:gd name="T63" fmla="*/ 205 h 469"/>
                <a:gd name="T64" fmla="*/ 153 w 411"/>
                <a:gd name="T65" fmla="*/ 146 h 469"/>
                <a:gd name="T66" fmla="*/ 212 w 411"/>
                <a:gd name="T67" fmla="*/ 87 h 469"/>
                <a:gd name="T68" fmla="*/ 307 w 411"/>
                <a:gd name="T69" fmla="*/ 363 h 469"/>
                <a:gd name="T70" fmla="*/ 307 w 411"/>
                <a:gd name="T71" fmla="*/ 363 h 469"/>
                <a:gd name="T72" fmla="*/ 212 w 411"/>
                <a:gd name="T73" fmla="*/ 383 h 469"/>
                <a:gd name="T74" fmla="*/ 117 w 411"/>
                <a:gd name="T75" fmla="*/ 363 h 469"/>
                <a:gd name="T76" fmla="*/ 117 w 411"/>
                <a:gd name="T77" fmla="*/ 363 h 469"/>
                <a:gd name="T78" fmla="*/ 117 w 411"/>
                <a:gd name="T79" fmla="*/ 306 h 469"/>
                <a:gd name="T80" fmla="*/ 180 w 411"/>
                <a:gd name="T81" fmla="*/ 215 h 469"/>
                <a:gd name="T82" fmla="*/ 212 w 411"/>
                <a:gd name="T83" fmla="*/ 257 h 469"/>
                <a:gd name="T84" fmla="*/ 244 w 411"/>
                <a:gd name="T85" fmla="*/ 215 h 469"/>
                <a:gd name="T86" fmla="*/ 307 w 411"/>
                <a:gd name="T87" fmla="*/ 306 h 469"/>
                <a:gd name="T88" fmla="*/ 307 w 411"/>
                <a:gd name="T89" fmla="*/ 36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1" h="469">
                  <a:moveTo>
                    <a:pt x="368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41" y="68"/>
                    <a:pt x="56" y="83"/>
                    <a:pt x="56" y="101"/>
                  </a:cubicBezTo>
                  <a:cubicBezTo>
                    <a:pt x="56" y="119"/>
                    <a:pt x="41" y="134"/>
                    <a:pt x="23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41" y="157"/>
                    <a:pt x="56" y="172"/>
                    <a:pt x="56" y="190"/>
                  </a:cubicBezTo>
                  <a:cubicBezTo>
                    <a:pt x="56" y="208"/>
                    <a:pt x="41" y="223"/>
                    <a:pt x="23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41" y="246"/>
                    <a:pt x="56" y="261"/>
                    <a:pt x="56" y="279"/>
                  </a:cubicBezTo>
                  <a:cubicBezTo>
                    <a:pt x="56" y="298"/>
                    <a:pt x="41" y="312"/>
                    <a:pt x="23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23" y="335"/>
                    <a:pt x="23" y="335"/>
                    <a:pt x="23" y="335"/>
                  </a:cubicBezTo>
                  <a:cubicBezTo>
                    <a:pt x="41" y="335"/>
                    <a:pt x="56" y="350"/>
                    <a:pt x="56" y="368"/>
                  </a:cubicBezTo>
                  <a:cubicBezTo>
                    <a:pt x="56" y="387"/>
                    <a:pt x="41" y="401"/>
                    <a:pt x="23" y="401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50"/>
                    <a:pt x="19" y="469"/>
                    <a:pt x="42" y="469"/>
                  </a:cubicBezTo>
                  <a:cubicBezTo>
                    <a:pt x="368" y="469"/>
                    <a:pt x="368" y="469"/>
                    <a:pt x="368" y="469"/>
                  </a:cubicBezTo>
                  <a:cubicBezTo>
                    <a:pt x="392" y="469"/>
                    <a:pt x="411" y="450"/>
                    <a:pt x="411" y="426"/>
                  </a:cubicBezTo>
                  <a:cubicBezTo>
                    <a:pt x="411" y="43"/>
                    <a:pt x="411" y="43"/>
                    <a:pt x="411" y="43"/>
                  </a:cubicBezTo>
                  <a:cubicBezTo>
                    <a:pt x="411" y="20"/>
                    <a:pt x="392" y="0"/>
                    <a:pt x="368" y="0"/>
                  </a:cubicBezTo>
                  <a:close/>
                  <a:moveTo>
                    <a:pt x="212" y="87"/>
                  </a:moveTo>
                  <a:cubicBezTo>
                    <a:pt x="245" y="87"/>
                    <a:pt x="271" y="113"/>
                    <a:pt x="271" y="146"/>
                  </a:cubicBezTo>
                  <a:cubicBezTo>
                    <a:pt x="271" y="179"/>
                    <a:pt x="245" y="205"/>
                    <a:pt x="212" y="205"/>
                  </a:cubicBezTo>
                  <a:cubicBezTo>
                    <a:pt x="179" y="205"/>
                    <a:pt x="153" y="179"/>
                    <a:pt x="153" y="146"/>
                  </a:cubicBezTo>
                  <a:cubicBezTo>
                    <a:pt x="153" y="113"/>
                    <a:pt x="179" y="87"/>
                    <a:pt x="212" y="87"/>
                  </a:cubicBezTo>
                  <a:close/>
                  <a:moveTo>
                    <a:pt x="307" y="363"/>
                  </a:moveTo>
                  <a:cubicBezTo>
                    <a:pt x="307" y="363"/>
                    <a:pt x="307" y="363"/>
                    <a:pt x="307" y="363"/>
                  </a:cubicBezTo>
                  <a:cubicBezTo>
                    <a:pt x="305" y="374"/>
                    <a:pt x="263" y="383"/>
                    <a:pt x="212" y="383"/>
                  </a:cubicBezTo>
                  <a:cubicBezTo>
                    <a:pt x="161" y="383"/>
                    <a:pt x="119" y="374"/>
                    <a:pt x="117" y="363"/>
                  </a:cubicBezTo>
                  <a:cubicBezTo>
                    <a:pt x="117" y="363"/>
                    <a:pt x="117" y="363"/>
                    <a:pt x="117" y="363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7" y="264"/>
                    <a:pt x="143" y="228"/>
                    <a:pt x="180" y="215"/>
                  </a:cubicBezTo>
                  <a:cubicBezTo>
                    <a:pt x="212" y="257"/>
                    <a:pt x="212" y="257"/>
                    <a:pt x="212" y="257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81" y="228"/>
                    <a:pt x="307" y="264"/>
                    <a:pt x="307" y="306"/>
                  </a:cubicBezTo>
                  <a:lnTo>
                    <a:pt x="307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2" name="Freeform 35"/>
            <p:cNvSpPr/>
            <p:nvPr/>
          </p:nvSpPr>
          <p:spPr bwMode="auto">
            <a:xfrm>
              <a:off x="9056688" y="892176"/>
              <a:ext cx="90488" cy="169863"/>
            </a:xfrm>
            <a:custGeom>
              <a:avLst/>
              <a:gdLst>
                <a:gd name="T0" fmla="*/ 23 w 32"/>
                <a:gd name="T1" fmla="*/ 0 h 59"/>
                <a:gd name="T2" fmla="*/ 9 w 32"/>
                <a:gd name="T3" fmla="*/ 0 h 59"/>
                <a:gd name="T4" fmla="*/ 0 w 32"/>
                <a:gd name="T5" fmla="*/ 8 h 59"/>
                <a:gd name="T6" fmla="*/ 0 w 32"/>
                <a:gd name="T7" fmla="*/ 59 h 59"/>
                <a:gd name="T8" fmla="*/ 9 w 32"/>
                <a:gd name="T9" fmla="*/ 51 h 59"/>
                <a:gd name="T10" fmla="*/ 23 w 32"/>
                <a:gd name="T11" fmla="*/ 51 h 59"/>
                <a:gd name="T12" fmla="*/ 32 w 32"/>
                <a:gd name="T13" fmla="*/ 59 h 59"/>
                <a:gd name="T14" fmla="*/ 32 w 32"/>
                <a:gd name="T15" fmla="*/ 8 h 59"/>
                <a:gd name="T16" fmla="*/ 23 w 32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9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4" y="51"/>
                    <a:pt x="9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8" y="51"/>
                    <a:pt x="32" y="55"/>
                    <a:pt x="32" y="5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3" name="Freeform 36"/>
            <p:cNvSpPr/>
            <p:nvPr/>
          </p:nvSpPr>
          <p:spPr bwMode="auto">
            <a:xfrm>
              <a:off x="9056688" y="1076326"/>
              <a:ext cx="90488" cy="171450"/>
            </a:xfrm>
            <a:custGeom>
              <a:avLst/>
              <a:gdLst>
                <a:gd name="T0" fmla="*/ 23 w 32"/>
                <a:gd name="T1" fmla="*/ 0 h 60"/>
                <a:gd name="T2" fmla="*/ 9 w 32"/>
                <a:gd name="T3" fmla="*/ 0 h 60"/>
                <a:gd name="T4" fmla="*/ 0 w 32"/>
                <a:gd name="T5" fmla="*/ 9 h 60"/>
                <a:gd name="T6" fmla="*/ 0 w 32"/>
                <a:gd name="T7" fmla="*/ 60 h 60"/>
                <a:gd name="T8" fmla="*/ 9 w 32"/>
                <a:gd name="T9" fmla="*/ 51 h 60"/>
                <a:gd name="T10" fmla="*/ 23 w 32"/>
                <a:gd name="T11" fmla="*/ 51 h 60"/>
                <a:gd name="T12" fmla="*/ 32 w 32"/>
                <a:gd name="T13" fmla="*/ 60 h 60"/>
                <a:gd name="T14" fmla="*/ 32 w 32"/>
                <a:gd name="T15" fmla="*/ 9 h 60"/>
                <a:gd name="T16" fmla="*/ 23 w 3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0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4" y="51"/>
                    <a:pt x="9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8" y="51"/>
                    <a:pt x="32" y="55"/>
                    <a:pt x="32" y="6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4" name="Freeform 37"/>
            <p:cNvSpPr/>
            <p:nvPr/>
          </p:nvSpPr>
          <p:spPr bwMode="auto">
            <a:xfrm>
              <a:off x="9056688" y="1252538"/>
              <a:ext cx="90488" cy="209550"/>
            </a:xfrm>
            <a:custGeom>
              <a:avLst/>
              <a:gdLst>
                <a:gd name="T0" fmla="*/ 32 w 32"/>
                <a:gd name="T1" fmla="*/ 64 h 73"/>
                <a:gd name="T2" fmla="*/ 23 w 32"/>
                <a:gd name="T3" fmla="*/ 73 h 73"/>
                <a:gd name="T4" fmla="*/ 9 w 32"/>
                <a:gd name="T5" fmla="*/ 73 h 73"/>
                <a:gd name="T6" fmla="*/ 0 w 32"/>
                <a:gd name="T7" fmla="*/ 64 h 73"/>
                <a:gd name="T8" fmla="*/ 0 w 32"/>
                <a:gd name="T9" fmla="*/ 9 h 73"/>
                <a:gd name="T10" fmla="*/ 9 w 32"/>
                <a:gd name="T11" fmla="*/ 0 h 73"/>
                <a:gd name="T12" fmla="*/ 23 w 32"/>
                <a:gd name="T13" fmla="*/ 0 h 73"/>
                <a:gd name="T14" fmla="*/ 32 w 32"/>
                <a:gd name="T15" fmla="*/ 9 h 73"/>
                <a:gd name="T16" fmla="*/ 32 w 32"/>
                <a:gd name="T17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73">
                  <a:moveTo>
                    <a:pt x="32" y="64"/>
                  </a:moveTo>
                  <a:cubicBezTo>
                    <a:pt x="32" y="69"/>
                    <a:pt x="28" y="73"/>
                    <a:pt x="23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" y="73"/>
                    <a:pt x="0" y="69"/>
                    <a:pt x="0" y="6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0"/>
                    <a:pt x="32" y="4"/>
                    <a:pt x="32" y="9"/>
                  </a:cubicBezTo>
                  <a:lnTo>
                    <a:pt x="3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95" name="组合 1594"/>
          <p:cNvGrpSpPr/>
          <p:nvPr/>
        </p:nvGrpSpPr>
        <p:grpSpPr>
          <a:xfrm>
            <a:off x="4603901" y="2509214"/>
            <a:ext cx="333795" cy="280827"/>
            <a:chOff x="5146675" y="766763"/>
            <a:chExt cx="1590676" cy="1338263"/>
          </a:xfrm>
          <a:solidFill>
            <a:srgbClr val="304371"/>
          </a:solidFill>
        </p:grpSpPr>
        <p:sp>
          <p:nvSpPr>
            <p:cNvPr id="1596" name="Oval 18"/>
            <p:cNvSpPr>
              <a:spLocks noChangeArrowheads="1"/>
            </p:cNvSpPr>
            <p:nvPr/>
          </p:nvSpPr>
          <p:spPr bwMode="auto">
            <a:xfrm>
              <a:off x="5675313" y="766763"/>
              <a:ext cx="533400" cy="534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7" name="Freeform 19"/>
            <p:cNvSpPr/>
            <p:nvPr/>
          </p:nvSpPr>
          <p:spPr bwMode="auto">
            <a:xfrm>
              <a:off x="5511800" y="1344613"/>
              <a:ext cx="860425" cy="760413"/>
            </a:xfrm>
            <a:custGeom>
              <a:avLst/>
              <a:gdLst>
                <a:gd name="T0" fmla="*/ 201 w 301"/>
                <a:gd name="T1" fmla="*/ 0 h 266"/>
                <a:gd name="T2" fmla="*/ 151 w 301"/>
                <a:gd name="T3" fmla="*/ 67 h 266"/>
                <a:gd name="T4" fmla="*/ 101 w 301"/>
                <a:gd name="T5" fmla="*/ 0 h 266"/>
                <a:gd name="T6" fmla="*/ 0 w 301"/>
                <a:gd name="T7" fmla="*/ 144 h 266"/>
                <a:gd name="T8" fmla="*/ 0 w 301"/>
                <a:gd name="T9" fmla="*/ 235 h 266"/>
                <a:gd name="T10" fmla="*/ 0 w 301"/>
                <a:gd name="T11" fmla="*/ 235 h 266"/>
                <a:gd name="T12" fmla="*/ 151 w 301"/>
                <a:gd name="T13" fmla="*/ 266 h 266"/>
                <a:gd name="T14" fmla="*/ 301 w 301"/>
                <a:gd name="T15" fmla="*/ 235 h 266"/>
                <a:gd name="T16" fmla="*/ 301 w 301"/>
                <a:gd name="T17" fmla="*/ 235 h 266"/>
                <a:gd name="T18" fmla="*/ 301 w 301"/>
                <a:gd name="T19" fmla="*/ 144 h 266"/>
                <a:gd name="T20" fmla="*/ 201 w 301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66">
                  <a:moveTo>
                    <a:pt x="201" y="0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2" y="21"/>
                    <a:pt x="0" y="78"/>
                    <a:pt x="0" y="14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52"/>
                    <a:pt x="69" y="266"/>
                    <a:pt x="151" y="266"/>
                  </a:cubicBezTo>
                  <a:cubicBezTo>
                    <a:pt x="232" y="266"/>
                    <a:pt x="298" y="252"/>
                    <a:pt x="301" y="235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1" y="78"/>
                    <a:pt x="259" y="21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8" name="Freeform 20"/>
            <p:cNvSpPr/>
            <p:nvPr/>
          </p:nvSpPr>
          <p:spPr bwMode="auto">
            <a:xfrm>
              <a:off x="5900738" y="1319213"/>
              <a:ext cx="85725" cy="50800"/>
            </a:xfrm>
            <a:custGeom>
              <a:avLst/>
              <a:gdLst>
                <a:gd name="T0" fmla="*/ 30 w 30"/>
                <a:gd name="T1" fmla="*/ 1 h 18"/>
                <a:gd name="T2" fmla="*/ 15 w 30"/>
                <a:gd name="T3" fmla="*/ 0 h 18"/>
                <a:gd name="T4" fmla="*/ 1 w 30"/>
                <a:gd name="T5" fmla="*/ 1 h 18"/>
                <a:gd name="T6" fmla="*/ 7 w 30"/>
                <a:gd name="T7" fmla="*/ 18 h 18"/>
                <a:gd name="T8" fmla="*/ 24 w 30"/>
                <a:gd name="T9" fmla="*/ 18 h 18"/>
                <a:gd name="T10" fmla="*/ 30 w 30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0" y="1"/>
                  </a:move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6" y="0"/>
                    <a:pt x="1" y="1"/>
                  </a:cubicBezTo>
                  <a:cubicBezTo>
                    <a:pt x="1" y="1"/>
                    <a:pt x="0" y="11"/>
                    <a:pt x="7" y="18"/>
                  </a:cubicBezTo>
                  <a:cubicBezTo>
                    <a:pt x="7" y="18"/>
                    <a:pt x="18" y="18"/>
                    <a:pt x="24" y="18"/>
                  </a:cubicBezTo>
                  <a:cubicBezTo>
                    <a:pt x="24" y="18"/>
                    <a:pt x="30" y="1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9" name="Freeform 21"/>
            <p:cNvSpPr/>
            <p:nvPr/>
          </p:nvSpPr>
          <p:spPr bwMode="auto">
            <a:xfrm>
              <a:off x="5894388" y="1377951"/>
              <a:ext cx="95250" cy="130175"/>
            </a:xfrm>
            <a:custGeom>
              <a:avLst/>
              <a:gdLst>
                <a:gd name="T0" fmla="*/ 15 w 60"/>
                <a:gd name="T1" fmla="*/ 0 h 82"/>
                <a:gd name="T2" fmla="*/ 47 w 60"/>
                <a:gd name="T3" fmla="*/ 0 h 82"/>
                <a:gd name="T4" fmla="*/ 60 w 60"/>
                <a:gd name="T5" fmla="*/ 47 h 82"/>
                <a:gd name="T6" fmla="*/ 31 w 60"/>
                <a:gd name="T7" fmla="*/ 82 h 82"/>
                <a:gd name="T8" fmla="*/ 0 w 60"/>
                <a:gd name="T9" fmla="*/ 47 h 82"/>
                <a:gd name="T10" fmla="*/ 15 w 6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2">
                  <a:moveTo>
                    <a:pt x="15" y="0"/>
                  </a:moveTo>
                  <a:lnTo>
                    <a:pt x="47" y="0"/>
                  </a:lnTo>
                  <a:lnTo>
                    <a:pt x="60" y="47"/>
                  </a:lnTo>
                  <a:lnTo>
                    <a:pt x="31" y="82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0" name="Freeform 22"/>
            <p:cNvSpPr/>
            <p:nvPr/>
          </p:nvSpPr>
          <p:spPr bwMode="auto">
            <a:xfrm>
              <a:off x="5432425" y="1427163"/>
              <a:ext cx="71438" cy="96838"/>
            </a:xfrm>
            <a:custGeom>
              <a:avLst/>
              <a:gdLst>
                <a:gd name="T0" fmla="*/ 23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3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3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1" name="Freeform 23"/>
            <p:cNvSpPr/>
            <p:nvPr/>
          </p:nvSpPr>
          <p:spPr bwMode="auto">
            <a:xfrm>
              <a:off x="5146675" y="1401763"/>
              <a:ext cx="465138" cy="568325"/>
            </a:xfrm>
            <a:custGeom>
              <a:avLst/>
              <a:gdLst>
                <a:gd name="T0" fmla="*/ 150 w 163"/>
                <a:gd name="T1" fmla="*/ 0 h 199"/>
                <a:gd name="T2" fmla="*/ 113 w 163"/>
                <a:gd name="T3" fmla="*/ 50 h 199"/>
                <a:gd name="T4" fmla="*/ 75 w 163"/>
                <a:gd name="T5" fmla="*/ 0 h 199"/>
                <a:gd name="T6" fmla="*/ 0 w 163"/>
                <a:gd name="T7" fmla="*/ 108 h 199"/>
                <a:gd name="T8" fmla="*/ 0 w 163"/>
                <a:gd name="T9" fmla="*/ 176 h 199"/>
                <a:gd name="T10" fmla="*/ 0 w 163"/>
                <a:gd name="T11" fmla="*/ 176 h 199"/>
                <a:gd name="T12" fmla="*/ 113 w 163"/>
                <a:gd name="T13" fmla="*/ 199 h 199"/>
                <a:gd name="T14" fmla="*/ 114 w 163"/>
                <a:gd name="T15" fmla="*/ 199 h 199"/>
                <a:gd name="T16" fmla="*/ 114 w 163"/>
                <a:gd name="T17" fmla="*/ 124 h 199"/>
                <a:gd name="T18" fmla="*/ 163 w 163"/>
                <a:gd name="T19" fmla="*/ 6 h 199"/>
                <a:gd name="T20" fmla="*/ 150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150" y="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1" y="16"/>
                    <a:pt x="0" y="58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89"/>
                    <a:pt x="52" y="199"/>
                    <a:pt x="113" y="199"/>
                  </a:cubicBezTo>
                  <a:cubicBezTo>
                    <a:pt x="113" y="199"/>
                    <a:pt x="114" y="199"/>
                    <a:pt x="114" y="19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78"/>
                    <a:pt x="133" y="36"/>
                    <a:pt x="163" y="6"/>
                  </a:cubicBezTo>
                  <a:cubicBezTo>
                    <a:pt x="159" y="3"/>
                    <a:pt x="155" y="2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2" name="Freeform 24"/>
            <p:cNvSpPr/>
            <p:nvPr/>
          </p:nvSpPr>
          <p:spPr bwMode="auto">
            <a:xfrm>
              <a:off x="5438775" y="1381126"/>
              <a:ext cx="61913" cy="41275"/>
            </a:xfrm>
            <a:custGeom>
              <a:avLst/>
              <a:gdLst>
                <a:gd name="T0" fmla="*/ 18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8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8" y="14"/>
                  </a:moveTo>
                  <a:cubicBezTo>
                    <a:pt x="18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3" name="Oval 25"/>
            <p:cNvSpPr>
              <a:spLocks noChangeArrowheads="1"/>
            </p:cNvSpPr>
            <p:nvPr/>
          </p:nvSpPr>
          <p:spPr bwMode="auto">
            <a:xfrm>
              <a:off x="5267325" y="966788"/>
              <a:ext cx="401638" cy="403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4" name="Freeform 26"/>
            <p:cNvSpPr/>
            <p:nvPr/>
          </p:nvSpPr>
          <p:spPr bwMode="auto">
            <a:xfrm>
              <a:off x="6386513" y="1381126"/>
              <a:ext cx="61913" cy="41275"/>
            </a:xfrm>
            <a:custGeom>
              <a:avLst/>
              <a:gdLst>
                <a:gd name="T0" fmla="*/ 17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7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7" y="14"/>
                  </a:moveTo>
                  <a:cubicBezTo>
                    <a:pt x="17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5" name="Freeform 27"/>
            <p:cNvSpPr/>
            <p:nvPr/>
          </p:nvSpPr>
          <p:spPr bwMode="auto">
            <a:xfrm>
              <a:off x="6380163" y="1427163"/>
              <a:ext cx="71438" cy="96838"/>
            </a:xfrm>
            <a:custGeom>
              <a:avLst/>
              <a:gdLst>
                <a:gd name="T0" fmla="*/ 24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4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4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6" name="Oval 28"/>
            <p:cNvSpPr>
              <a:spLocks noChangeArrowheads="1"/>
            </p:cNvSpPr>
            <p:nvPr/>
          </p:nvSpPr>
          <p:spPr bwMode="auto">
            <a:xfrm>
              <a:off x="6215063" y="966788"/>
              <a:ext cx="403225" cy="403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7" name="Freeform 29"/>
            <p:cNvSpPr/>
            <p:nvPr/>
          </p:nvSpPr>
          <p:spPr bwMode="auto">
            <a:xfrm>
              <a:off x="6272213" y="1401763"/>
              <a:ext cx="465138" cy="568325"/>
            </a:xfrm>
            <a:custGeom>
              <a:avLst/>
              <a:gdLst>
                <a:gd name="T0" fmla="*/ 88 w 163"/>
                <a:gd name="T1" fmla="*/ 0 h 199"/>
                <a:gd name="T2" fmla="*/ 51 w 163"/>
                <a:gd name="T3" fmla="*/ 50 h 199"/>
                <a:gd name="T4" fmla="*/ 13 w 163"/>
                <a:gd name="T5" fmla="*/ 0 h 199"/>
                <a:gd name="T6" fmla="*/ 0 w 163"/>
                <a:gd name="T7" fmla="*/ 6 h 199"/>
                <a:gd name="T8" fmla="*/ 49 w 163"/>
                <a:gd name="T9" fmla="*/ 124 h 199"/>
                <a:gd name="T10" fmla="*/ 49 w 163"/>
                <a:gd name="T11" fmla="*/ 199 h 199"/>
                <a:gd name="T12" fmla="*/ 51 w 163"/>
                <a:gd name="T13" fmla="*/ 199 h 199"/>
                <a:gd name="T14" fmla="*/ 163 w 163"/>
                <a:gd name="T15" fmla="*/ 176 h 199"/>
                <a:gd name="T16" fmla="*/ 163 w 163"/>
                <a:gd name="T17" fmla="*/ 176 h 199"/>
                <a:gd name="T18" fmla="*/ 163 w 163"/>
                <a:gd name="T19" fmla="*/ 108 h 199"/>
                <a:gd name="T20" fmla="*/ 88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88" y="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30" y="36"/>
                    <a:pt x="49" y="78"/>
                    <a:pt x="49" y="124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0" y="199"/>
                    <a:pt x="50" y="199"/>
                    <a:pt x="51" y="199"/>
                  </a:cubicBezTo>
                  <a:cubicBezTo>
                    <a:pt x="112" y="199"/>
                    <a:pt x="161" y="189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2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08" name="组合 1607"/>
          <p:cNvGrpSpPr/>
          <p:nvPr/>
        </p:nvGrpSpPr>
        <p:grpSpPr>
          <a:xfrm>
            <a:off x="6119992" y="2491560"/>
            <a:ext cx="293152" cy="316137"/>
            <a:chOff x="10279063" y="681038"/>
            <a:chExt cx="1397000" cy="1506538"/>
          </a:xfrm>
          <a:solidFill>
            <a:srgbClr val="304371"/>
          </a:solidFill>
        </p:grpSpPr>
        <p:sp>
          <p:nvSpPr>
            <p:cNvPr id="1609" name="Freeform 38"/>
            <p:cNvSpPr>
              <a:spLocks noEditPoints="1"/>
            </p:cNvSpPr>
            <p:nvPr/>
          </p:nvSpPr>
          <p:spPr bwMode="auto">
            <a:xfrm>
              <a:off x="10279063" y="681038"/>
              <a:ext cx="1397000" cy="1038225"/>
            </a:xfrm>
            <a:custGeom>
              <a:avLst/>
              <a:gdLst>
                <a:gd name="T0" fmla="*/ 83 w 489"/>
                <a:gd name="T1" fmla="*/ 363 h 363"/>
                <a:gd name="T2" fmla="*/ 0 w 489"/>
                <a:gd name="T3" fmla="*/ 280 h 363"/>
                <a:gd name="T4" fmla="*/ 0 w 489"/>
                <a:gd name="T5" fmla="*/ 280 h 363"/>
                <a:gd name="T6" fmla="*/ 0 w 489"/>
                <a:gd name="T7" fmla="*/ 83 h 363"/>
                <a:gd name="T8" fmla="*/ 83 w 489"/>
                <a:gd name="T9" fmla="*/ 0 h 363"/>
                <a:gd name="T10" fmla="*/ 83 w 489"/>
                <a:gd name="T11" fmla="*/ 0 h 363"/>
                <a:gd name="T12" fmla="*/ 406 w 489"/>
                <a:gd name="T13" fmla="*/ 0 h 363"/>
                <a:gd name="T14" fmla="*/ 489 w 489"/>
                <a:gd name="T15" fmla="*/ 83 h 363"/>
                <a:gd name="T16" fmla="*/ 489 w 489"/>
                <a:gd name="T17" fmla="*/ 83 h 363"/>
                <a:gd name="T18" fmla="*/ 489 w 489"/>
                <a:gd name="T19" fmla="*/ 280 h 363"/>
                <a:gd name="T20" fmla="*/ 406 w 489"/>
                <a:gd name="T21" fmla="*/ 363 h 363"/>
                <a:gd name="T22" fmla="*/ 406 w 489"/>
                <a:gd name="T23" fmla="*/ 363 h 363"/>
                <a:gd name="T24" fmla="*/ 83 w 489"/>
                <a:gd name="T25" fmla="*/ 363 h 363"/>
                <a:gd name="T26" fmla="*/ 43 w 489"/>
                <a:gd name="T27" fmla="*/ 83 h 363"/>
                <a:gd name="T28" fmla="*/ 43 w 489"/>
                <a:gd name="T29" fmla="*/ 280 h 363"/>
                <a:gd name="T30" fmla="*/ 83 w 489"/>
                <a:gd name="T31" fmla="*/ 320 h 363"/>
                <a:gd name="T32" fmla="*/ 83 w 489"/>
                <a:gd name="T33" fmla="*/ 320 h 363"/>
                <a:gd name="T34" fmla="*/ 406 w 489"/>
                <a:gd name="T35" fmla="*/ 320 h 363"/>
                <a:gd name="T36" fmla="*/ 446 w 489"/>
                <a:gd name="T37" fmla="*/ 280 h 363"/>
                <a:gd name="T38" fmla="*/ 446 w 489"/>
                <a:gd name="T39" fmla="*/ 280 h 363"/>
                <a:gd name="T40" fmla="*/ 446 w 489"/>
                <a:gd name="T41" fmla="*/ 83 h 363"/>
                <a:gd name="T42" fmla="*/ 406 w 489"/>
                <a:gd name="T43" fmla="*/ 43 h 363"/>
                <a:gd name="T44" fmla="*/ 406 w 489"/>
                <a:gd name="T45" fmla="*/ 43 h 363"/>
                <a:gd name="T46" fmla="*/ 83 w 489"/>
                <a:gd name="T47" fmla="*/ 43 h 363"/>
                <a:gd name="T48" fmla="*/ 43 w 489"/>
                <a:gd name="T49" fmla="*/ 8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" h="363">
                  <a:moveTo>
                    <a:pt x="83" y="363"/>
                  </a:moveTo>
                  <a:cubicBezTo>
                    <a:pt x="37" y="363"/>
                    <a:pt x="0" y="326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8"/>
                    <a:pt x="37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51" y="0"/>
                    <a:pt x="489" y="38"/>
                    <a:pt x="489" y="83"/>
                  </a:cubicBezTo>
                  <a:cubicBezTo>
                    <a:pt x="489" y="83"/>
                    <a:pt x="489" y="83"/>
                    <a:pt x="489" y="83"/>
                  </a:cubicBezTo>
                  <a:cubicBezTo>
                    <a:pt x="489" y="280"/>
                    <a:pt x="489" y="280"/>
                    <a:pt x="489" y="280"/>
                  </a:cubicBezTo>
                  <a:cubicBezTo>
                    <a:pt x="489" y="326"/>
                    <a:pt x="451" y="363"/>
                    <a:pt x="406" y="363"/>
                  </a:cubicBezTo>
                  <a:cubicBezTo>
                    <a:pt x="406" y="363"/>
                    <a:pt x="406" y="363"/>
                    <a:pt x="406" y="363"/>
                  </a:cubicBezTo>
                  <a:cubicBezTo>
                    <a:pt x="83" y="363"/>
                    <a:pt x="83" y="363"/>
                    <a:pt x="83" y="363"/>
                  </a:cubicBezTo>
                  <a:close/>
                  <a:moveTo>
                    <a:pt x="43" y="83"/>
                  </a:moveTo>
                  <a:cubicBezTo>
                    <a:pt x="43" y="280"/>
                    <a:pt x="43" y="280"/>
                    <a:pt x="43" y="280"/>
                  </a:cubicBezTo>
                  <a:cubicBezTo>
                    <a:pt x="43" y="302"/>
                    <a:pt x="61" y="320"/>
                    <a:pt x="83" y="320"/>
                  </a:cubicBezTo>
                  <a:cubicBezTo>
                    <a:pt x="83" y="320"/>
                    <a:pt x="83" y="320"/>
                    <a:pt x="83" y="320"/>
                  </a:cubicBezTo>
                  <a:cubicBezTo>
                    <a:pt x="406" y="320"/>
                    <a:pt x="406" y="320"/>
                    <a:pt x="406" y="320"/>
                  </a:cubicBezTo>
                  <a:cubicBezTo>
                    <a:pt x="428" y="320"/>
                    <a:pt x="446" y="302"/>
                    <a:pt x="446" y="280"/>
                  </a:cubicBezTo>
                  <a:cubicBezTo>
                    <a:pt x="446" y="280"/>
                    <a:pt x="446" y="280"/>
                    <a:pt x="446" y="280"/>
                  </a:cubicBezTo>
                  <a:cubicBezTo>
                    <a:pt x="446" y="83"/>
                    <a:pt x="446" y="83"/>
                    <a:pt x="446" y="83"/>
                  </a:cubicBezTo>
                  <a:cubicBezTo>
                    <a:pt x="446" y="61"/>
                    <a:pt x="428" y="43"/>
                    <a:pt x="406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61" y="43"/>
                    <a:pt x="43" y="61"/>
                    <a:pt x="4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0" name="Freeform 39"/>
            <p:cNvSpPr/>
            <p:nvPr/>
          </p:nvSpPr>
          <p:spPr bwMode="auto">
            <a:xfrm>
              <a:off x="10655300" y="1741488"/>
              <a:ext cx="639763" cy="446088"/>
            </a:xfrm>
            <a:custGeom>
              <a:avLst/>
              <a:gdLst>
                <a:gd name="T0" fmla="*/ 219 w 224"/>
                <a:gd name="T1" fmla="*/ 119 h 156"/>
                <a:gd name="T2" fmla="*/ 130 w 224"/>
                <a:gd name="T3" fmla="*/ 15 h 156"/>
                <a:gd name="T4" fmla="*/ 112 w 224"/>
                <a:gd name="T5" fmla="*/ 0 h 156"/>
                <a:gd name="T6" fmla="*/ 95 w 224"/>
                <a:gd name="T7" fmla="*/ 15 h 156"/>
                <a:gd name="T8" fmla="*/ 6 w 224"/>
                <a:gd name="T9" fmla="*/ 119 h 156"/>
                <a:gd name="T10" fmla="*/ 8 w 224"/>
                <a:gd name="T11" fmla="*/ 140 h 156"/>
                <a:gd name="T12" fmla="*/ 30 w 224"/>
                <a:gd name="T13" fmla="*/ 138 h 156"/>
                <a:gd name="T14" fmla="*/ 96 w 224"/>
                <a:gd name="T15" fmla="*/ 64 h 156"/>
                <a:gd name="T16" fmla="*/ 96 w 224"/>
                <a:gd name="T17" fmla="*/ 140 h 156"/>
                <a:gd name="T18" fmla="*/ 112 w 224"/>
                <a:gd name="T19" fmla="*/ 156 h 156"/>
                <a:gd name="T20" fmla="*/ 129 w 224"/>
                <a:gd name="T21" fmla="*/ 140 h 156"/>
                <a:gd name="T22" fmla="*/ 129 w 224"/>
                <a:gd name="T23" fmla="*/ 64 h 156"/>
                <a:gd name="T24" fmla="*/ 195 w 224"/>
                <a:gd name="T25" fmla="*/ 138 h 156"/>
                <a:gd name="T26" fmla="*/ 216 w 224"/>
                <a:gd name="T27" fmla="*/ 140 h 156"/>
                <a:gd name="T28" fmla="*/ 219 w 224"/>
                <a:gd name="T29" fmla="*/ 11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56">
                  <a:moveTo>
                    <a:pt x="219" y="119"/>
                  </a:moveTo>
                  <a:cubicBezTo>
                    <a:pt x="130" y="15"/>
                    <a:pt x="130" y="15"/>
                    <a:pt x="130" y="15"/>
                  </a:cubicBezTo>
                  <a:cubicBezTo>
                    <a:pt x="130" y="15"/>
                    <a:pt x="118" y="0"/>
                    <a:pt x="112" y="0"/>
                  </a:cubicBezTo>
                  <a:cubicBezTo>
                    <a:pt x="107" y="0"/>
                    <a:pt x="95" y="15"/>
                    <a:pt x="95" y="15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26"/>
                    <a:pt x="2" y="135"/>
                    <a:pt x="8" y="140"/>
                  </a:cubicBezTo>
                  <a:cubicBezTo>
                    <a:pt x="15" y="146"/>
                    <a:pt x="25" y="144"/>
                    <a:pt x="30" y="138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9"/>
                    <a:pt x="103" y="156"/>
                    <a:pt x="112" y="156"/>
                  </a:cubicBezTo>
                  <a:cubicBezTo>
                    <a:pt x="121" y="156"/>
                    <a:pt x="129" y="149"/>
                    <a:pt x="129" y="140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00" y="144"/>
                    <a:pt x="210" y="146"/>
                    <a:pt x="216" y="140"/>
                  </a:cubicBezTo>
                  <a:cubicBezTo>
                    <a:pt x="223" y="135"/>
                    <a:pt x="224" y="126"/>
                    <a:pt x="219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1" name="Freeform 40"/>
            <p:cNvSpPr/>
            <p:nvPr/>
          </p:nvSpPr>
          <p:spPr bwMode="auto">
            <a:xfrm>
              <a:off x="10493375" y="952501"/>
              <a:ext cx="968375" cy="503238"/>
            </a:xfrm>
            <a:custGeom>
              <a:avLst/>
              <a:gdLst>
                <a:gd name="T0" fmla="*/ 3 w 339"/>
                <a:gd name="T1" fmla="*/ 169 h 176"/>
                <a:gd name="T2" fmla="*/ 4 w 339"/>
                <a:gd name="T3" fmla="*/ 155 h 176"/>
                <a:gd name="T4" fmla="*/ 4 w 339"/>
                <a:gd name="T5" fmla="*/ 155 h 176"/>
                <a:gd name="T6" fmla="*/ 57 w 339"/>
                <a:gd name="T7" fmla="*/ 102 h 176"/>
                <a:gd name="T8" fmla="*/ 66 w 339"/>
                <a:gd name="T9" fmla="*/ 99 h 176"/>
                <a:gd name="T10" fmla="*/ 66 w 339"/>
                <a:gd name="T11" fmla="*/ 99 h 176"/>
                <a:gd name="T12" fmla="*/ 72 w 339"/>
                <a:gd name="T13" fmla="*/ 105 h 176"/>
                <a:gd name="T14" fmla="*/ 72 w 339"/>
                <a:gd name="T15" fmla="*/ 105 h 176"/>
                <a:gd name="T16" fmla="*/ 83 w 339"/>
                <a:gd name="T17" fmla="*/ 144 h 176"/>
                <a:gd name="T18" fmla="*/ 166 w 339"/>
                <a:gd name="T19" fmla="*/ 12 h 176"/>
                <a:gd name="T20" fmla="*/ 176 w 339"/>
                <a:gd name="T21" fmla="*/ 7 h 176"/>
                <a:gd name="T22" fmla="*/ 176 w 339"/>
                <a:gd name="T23" fmla="*/ 7 h 176"/>
                <a:gd name="T24" fmla="*/ 182 w 339"/>
                <a:gd name="T25" fmla="*/ 16 h 176"/>
                <a:gd name="T26" fmla="*/ 182 w 339"/>
                <a:gd name="T27" fmla="*/ 16 h 176"/>
                <a:gd name="T28" fmla="*/ 181 w 339"/>
                <a:gd name="T29" fmla="*/ 99 h 176"/>
                <a:gd name="T30" fmla="*/ 221 w 339"/>
                <a:gd name="T31" fmla="*/ 59 h 176"/>
                <a:gd name="T32" fmla="*/ 228 w 339"/>
                <a:gd name="T33" fmla="*/ 57 h 176"/>
                <a:gd name="T34" fmla="*/ 228 w 339"/>
                <a:gd name="T35" fmla="*/ 57 h 176"/>
                <a:gd name="T36" fmla="*/ 234 w 339"/>
                <a:gd name="T37" fmla="*/ 61 h 176"/>
                <a:gd name="T38" fmla="*/ 234 w 339"/>
                <a:gd name="T39" fmla="*/ 61 h 176"/>
                <a:gd name="T40" fmla="*/ 246 w 339"/>
                <a:gd name="T41" fmla="*/ 84 h 176"/>
                <a:gd name="T42" fmla="*/ 322 w 339"/>
                <a:gd name="T43" fmla="*/ 5 h 176"/>
                <a:gd name="T44" fmla="*/ 335 w 339"/>
                <a:gd name="T45" fmla="*/ 4 h 176"/>
                <a:gd name="T46" fmla="*/ 335 w 339"/>
                <a:gd name="T47" fmla="*/ 4 h 176"/>
                <a:gd name="T48" fmla="*/ 335 w 339"/>
                <a:gd name="T49" fmla="*/ 18 h 176"/>
                <a:gd name="T50" fmla="*/ 335 w 339"/>
                <a:gd name="T51" fmla="*/ 18 h 176"/>
                <a:gd name="T52" fmla="*/ 251 w 339"/>
                <a:gd name="T53" fmla="*/ 106 h 176"/>
                <a:gd name="T54" fmla="*/ 243 w 339"/>
                <a:gd name="T55" fmla="*/ 110 h 176"/>
                <a:gd name="T56" fmla="*/ 243 w 339"/>
                <a:gd name="T57" fmla="*/ 110 h 176"/>
                <a:gd name="T58" fmla="*/ 236 w 339"/>
                <a:gd name="T59" fmla="*/ 106 h 176"/>
                <a:gd name="T60" fmla="*/ 236 w 339"/>
                <a:gd name="T61" fmla="*/ 106 h 176"/>
                <a:gd name="T62" fmla="*/ 224 w 339"/>
                <a:gd name="T63" fmla="*/ 81 h 176"/>
                <a:gd name="T64" fmla="*/ 177 w 339"/>
                <a:gd name="T65" fmla="*/ 126 h 176"/>
                <a:gd name="T66" fmla="*/ 168 w 339"/>
                <a:gd name="T67" fmla="*/ 127 h 176"/>
                <a:gd name="T68" fmla="*/ 168 w 339"/>
                <a:gd name="T69" fmla="*/ 127 h 176"/>
                <a:gd name="T70" fmla="*/ 163 w 339"/>
                <a:gd name="T71" fmla="*/ 119 h 176"/>
                <a:gd name="T72" fmla="*/ 163 w 339"/>
                <a:gd name="T73" fmla="*/ 119 h 176"/>
                <a:gd name="T74" fmla="*/ 164 w 339"/>
                <a:gd name="T75" fmla="*/ 49 h 176"/>
                <a:gd name="T76" fmla="*/ 88 w 339"/>
                <a:gd name="T77" fmla="*/ 171 h 176"/>
                <a:gd name="T78" fmla="*/ 79 w 339"/>
                <a:gd name="T79" fmla="*/ 176 h 176"/>
                <a:gd name="T80" fmla="*/ 79 w 339"/>
                <a:gd name="T81" fmla="*/ 176 h 176"/>
                <a:gd name="T82" fmla="*/ 71 w 339"/>
                <a:gd name="T83" fmla="*/ 170 h 176"/>
                <a:gd name="T84" fmla="*/ 71 w 339"/>
                <a:gd name="T85" fmla="*/ 170 h 176"/>
                <a:gd name="T86" fmla="*/ 59 w 339"/>
                <a:gd name="T87" fmla="*/ 126 h 176"/>
                <a:gd name="T88" fmla="*/ 16 w 339"/>
                <a:gd name="T89" fmla="*/ 170 h 176"/>
                <a:gd name="T90" fmla="*/ 16 w 339"/>
                <a:gd name="T91" fmla="*/ 170 h 176"/>
                <a:gd name="T92" fmla="*/ 7 w 339"/>
                <a:gd name="T93" fmla="*/ 172 h 176"/>
                <a:gd name="T94" fmla="*/ 7 w 339"/>
                <a:gd name="T95" fmla="*/ 172 h 176"/>
                <a:gd name="T96" fmla="*/ 3 w 339"/>
                <a:gd name="T97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9" h="176">
                  <a:moveTo>
                    <a:pt x="3" y="169"/>
                  </a:moveTo>
                  <a:cubicBezTo>
                    <a:pt x="0" y="166"/>
                    <a:pt x="0" y="159"/>
                    <a:pt x="4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99"/>
                    <a:pt x="63" y="98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9" y="100"/>
                    <a:pt x="71" y="102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8" y="8"/>
                    <a:pt x="172" y="6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80" y="8"/>
                    <a:pt x="182" y="12"/>
                    <a:pt x="182" y="16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3" y="57"/>
                    <a:pt x="226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31" y="58"/>
                    <a:pt x="233" y="59"/>
                    <a:pt x="234" y="61"/>
                  </a:cubicBezTo>
                  <a:cubicBezTo>
                    <a:pt x="234" y="61"/>
                    <a:pt x="234" y="61"/>
                    <a:pt x="234" y="61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322" y="5"/>
                    <a:pt x="322" y="5"/>
                    <a:pt x="322" y="5"/>
                  </a:cubicBezTo>
                  <a:cubicBezTo>
                    <a:pt x="326" y="1"/>
                    <a:pt x="331" y="0"/>
                    <a:pt x="335" y="4"/>
                  </a:cubicBezTo>
                  <a:cubicBezTo>
                    <a:pt x="335" y="4"/>
                    <a:pt x="335" y="4"/>
                    <a:pt x="335" y="4"/>
                  </a:cubicBezTo>
                  <a:cubicBezTo>
                    <a:pt x="339" y="8"/>
                    <a:pt x="339" y="14"/>
                    <a:pt x="335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49" y="109"/>
                    <a:pt x="246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0" y="110"/>
                    <a:pt x="238" y="108"/>
                    <a:pt x="23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4" y="128"/>
                    <a:pt x="171" y="129"/>
                    <a:pt x="168" y="127"/>
                  </a:cubicBezTo>
                  <a:cubicBezTo>
                    <a:pt x="168" y="127"/>
                    <a:pt x="168" y="127"/>
                    <a:pt x="168" y="127"/>
                  </a:cubicBezTo>
                  <a:cubicBezTo>
                    <a:pt x="165" y="126"/>
                    <a:pt x="163" y="123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6" y="174"/>
                    <a:pt x="82" y="176"/>
                    <a:pt x="79" y="176"/>
                  </a:cubicBezTo>
                  <a:cubicBezTo>
                    <a:pt x="79" y="176"/>
                    <a:pt x="79" y="176"/>
                    <a:pt x="79" y="176"/>
                  </a:cubicBezTo>
                  <a:cubicBezTo>
                    <a:pt x="75" y="176"/>
                    <a:pt x="72" y="173"/>
                    <a:pt x="71" y="170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4" y="172"/>
                    <a:pt x="10" y="173"/>
                    <a:pt x="7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6" y="172"/>
                    <a:pt x="4" y="171"/>
                    <a:pt x="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12" name="组合 1611"/>
          <p:cNvGrpSpPr/>
          <p:nvPr/>
        </p:nvGrpSpPr>
        <p:grpSpPr>
          <a:xfrm>
            <a:off x="6839772" y="2540112"/>
            <a:ext cx="347364" cy="219032"/>
            <a:chOff x="5262563" y="628650"/>
            <a:chExt cx="1714501" cy="1081088"/>
          </a:xfrm>
          <a:solidFill>
            <a:srgbClr val="304371"/>
          </a:solidFill>
        </p:grpSpPr>
        <p:sp>
          <p:nvSpPr>
            <p:cNvPr id="1613" name="Freeform 30"/>
            <p:cNvSpPr/>
            <p:nvPr/>
          </p:nvSpPr>
          <p:spPr bwMode="auto">
            <a:xfrm>
              <a:off x="5538788" y="1468438"/>
              <a:ext cx="1155700" cy="65088"/>
            </a:xfrm>
            <a:custGeom>
              <a:avLst/>
              <a:gdLst>
                <a:gd name="T0" fmla="*/ 0 w 728"/>
                <a:gd name="T1" fmla="*/ 41 h 41"/>
                <a:gd name="T2" fmla="*/ 0 w 728"/>
                <a:gd name="T3" fmla="*/ 0 h 41"/>
                <a:gd name="T4" fmla="*/ 728 w 728"/>
                <a:gd name="T5" fmla="*/ 0 h 41"/>
                <a:gd name="T6" fmla="*/ 728 w 728"/>
                <a:gd name="T7" fmla="*/ 41 h 41"/>
                <a:gd name="T8" fmla="*/ 0 w 728"/>
                <a:gd name="T9" fmla="*/ 41 h 41"/>
                <a:gd name="T10" fmla="*/ 0 w 728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41">
                  <a:moveTo>
                    <a:pt x="0" y="41"/>
                  </a:moveTo>
                  <a:lnTo>
                    <a:pt x="0" y="0"/>
                  </a:lnTo>
                  <a:lnTo>
                    <a:pt x="728" y="0"/>
                  </a:lnTo>
                  <a:lnTo>
                    <a:pt x="728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4" name="Freeform 31"/>
            <p:cNvSpPr/>
            <p:nvPr/>
          </p:nvSpPr>
          <p:spPr bwMode="auto">
            <a:xfrm>
              <a:off x="6088063" y="901700"/>
              <a:ext cx="65088" cy="587375"/>
            </a:xfrm>
            <a:custGeom>
              <a:avLst/>
              <a:gdLst>
                <a:gd name="T0" fmla="*/ 0 w 41"/>
                <a:gd name="T1" fmla="*/ 370 h 370"/>
                <a:gd name="T2" fmla="*/ 0 w 41"/>
                <a:gd name="T3" fmla="*/ 0 h 370"/>
                <a:gd name="T4" fmla="*/ 41 w 41"/>
                <a:gd name="T5" fmla="*/ 0 h 370"/>
                <a:gd name="T6" fmla="*/ 41 w 41"/>
                <a:gd name="T7" fmla="*/ 370 h 370"/>
                <a:gd name="T8" fmla="*/ 0 w 41"/>
                <a:gd name="T9" fmla="*/ 370 h 370"/>
                <a:gd name="T10" fmla="*/ 0 w 41"/>
                <a:gd name="T11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0">
                  <a:moveTo>
                    <a:pt x="0" y="370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370"/>
                  </a:lnTo>
                  <a:lnTo>
                    <a:pt x="0" y="370"/>
                  </a:lnTo>
                  <a:lnTo>
                    <a:pt x="0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5" name="Freeform 32"/>
            <p:cNvSpPr/>
            <p:nvPr/>
          </p:nvSpPr>
          <p:spPr bwMode="auto">
            <a:xfrm>
              <a:off x="5262563" y="1292225"/>
              <a:ext cx="431800" cy="417513"/>
            </a:xfrm>
            <a:custGeom>
              <a:avLst/>
              <a:gdLst>
                <a:gd name="T0" fmla="*/ 147 w 147"/>
                <a:gd name="T1" fmla="*/ 120 h 142"/>
                <a:gd name="T2" fmla="*/ 124 w 147"/>
                <a:gd name="T3" fmla="*/ 142 h 142"/>
                <a:gd name="T4" fmla="*/ 23 w 147"/>
                <a:gd name="T5" fmla="*/ 142 h 142"/>
                <a:gd name="T6" fmla="*/ 0 w 147"/>
                <a:gd name="T7" fmla="*/ 120 h 142"/>
                <a:gd name="T8" fmla="*/ 0 w 147"/>
                <a:gd name="T9" fmla="*/ 22 h 142"/>
                <a:gd name="T10" fmla="*/ 23 w 147"/>
                <a:gd name="T11" fmla="*/ 0 h 142"/>
                <a:gd name="T12" fmla="*/ 124 w 147"/>
                <a:gd name="T13" fmla="*/ 0 h 142"/>
                <a:gd name="T14" fmla="*/ 147 w 147"/>
                <a:gd name="T15" fmla="*/ 22 h 142"/>
                <a:gd name="T16" fmla="*/ 147 w 147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2">
                  <a:moveTo>
                    <a:pt x="147" y="120"/>
                  </a:moveTo>
                  <a:cubicBezTo>
                    <a:pt x="147" y="132"/>
                    <a:pt x="137" y="142"/>
                    <a:pt x="124" y="142"/>
                  </a:cubicBezTo>
                  <a:cubicBezTo>
                    <a:pt x="23" y="142"/>
                    <a:pt x="23" y="142"/>
                    <a:pt x="23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7" y="0"/>
                    <a:pt x="147" y="10"/>
                    <a:pt x="147" y="22"/>
                  </a:cubicBezTo>
                  <a:lnTo>
                    <a:pt x="14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6" name="Freeform 33"/>
            <p:cNvSpPr/>
            <p:nvPr/>
          </p:nvSpPr>
          <p:spPr bwMode="auto">
            <a:xfrm>
              <a:off x="5907088" y="1292225"/>
              <a:ext cx="428625" cy="417513"/>
            </a:xfrm>
            <a:custGeom>
              <a:avLst/>
              <a:gdLst>
                <a:gd name="T0" fmla="*/ 146 w 146"/>
                <a:gd name="T1" fmla="*/ 120 h 142"/>
                <a:gd name="T2" fmla="*/ 123 w 146"/>
                <a:gd name="T3" fmla="*/ 142 h 142"/>
                <a:gd name="T4" fmla="*/ 22 w 146"/>
                <a:gd name="T5" fmla="*/ 142 h 142"/>
                <a:gd name="T6" fmla="*/ 0 w 146"/>
                <a:gd name="T7" fmla="*/ 120 h 142"/>
                <a:gd name="T8" fmla="*/ 0 w 146"/>
                <a:gd name="T9" fmla="*/ 22 h 142"/>
                <a:gd name="T10" fmla="*/ 22 w 146"/>
                <a:gd name="T11" fmla="*/ 0 h 142"/>
                <a:gd name="T12" fmla="*/ 123 w 146"/>
                <a:gd name="T13" fmla="*/ 0 h 142"/>
                <a:gd name="T14" fmla="*/ 146 w 146"/>
                <a:gd name="T15" fmla="*/ 22 h 142"/>
                <a:gd name="T16" fmla="*/ 146 w 146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2">
                  <a:moveTo>
                    <a:pt x="146" y="120"/>
                  </a:moveTo>
                  <a:cubicBezTo>
                    <a:pt x="146" y="132"/>
                    <a:pt x="136" y="142"/>
                    <a:pt x="123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6" y="0"/>
                    <a:pt x="146" y="10"/>
                    <a:pt x="146" y="22"/>
                  </a:cubicBezTo>
                  <a:lnTo>
                    <a:pt x="14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7" name="Freeform 34"/>
            <p:cNvSpPr/>
            <p:nvPr/>
          </p:nvSpPr>
          <p:spPr bwMode="auto">
            <a:xfrm>
              <a:off x="6546851" y="1292225"/>
              <a:ext cx="430213" cy="417513"/>
            </a:xfrm>
            <a:custGeom>
              <a:avLst/>
              <a:gdLst>
                <a:gd name="T0" fmla="*/ 146 w 146"/>
                <a:gd name="T1" fmla="*/ 120 h 142"/>
                <a:gd name="T2" fmla="*/ 124 w 146"/>
                <a:gd name="T3" fmla="*/ 142 h 142"/>
                <a:gd name="T4" fmla="*/ 22 w 146"/>
                <a:gd name="T5" fmla="*/ 142 h 142"/>
                <a:gd name="T6" fmla="*/ 0 w 146"/>
                <a:gd name="T7" fmla="*/ 120 h 142"/>
                <a:gd name="T8" fmla="*/ 0 w 146"/>
                <a:gd name="T9" fmla="*/ 22 h 142"/>
                <a:gd name="T10" fmla="*/ 22 w 146"/>
                <a:gd name="T11" fmla="*/ 0 h 142"/>
                <a:gd name="T12" fmla="*/ 124 w 146"/>
                <a:gd name="T13" fmla="*/ 0 h 142"/>
                <a:gd name="T14" fmla="*/ 146 w 146"/>
                <a:gd name="T15" fmla="*/ 22 h 142"/>
                <a:gd name="T16" fmla="*/ 146 w 146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2">
                  <a:moveTo>
                    <a:pt x="146" y="120"/>
                  </a:moveTo>
                  <a:cubicBezTo>
                    <a:pt x="146" y="132"/>
                    <a:pt x="136" y="142"/>
                    <a:pt x="124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6" y="0"/>
                    <a:pt x="146" y="10"/>
                    <a:pt x="146" y="22"/>
                  </a:cubicBezTo>
                  <a:lnTo>
                    <a:pt x="14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8" name="Freeform 35"/>
            <p:cNvSpPr/>
            <p:nvPr/>
          </p:nvSpPr>
          <p:spPr bwMode="auto">
            <a:xfrm>
              <a:off x="5611813" y="628650"/>
              <a:ext cx="1014413" cy="417513"/>
            </a:xfrm>
            <a:custGeom>
              <a:avLst/>
              <a:gdLst>
                <a:gd name="T0" fmla="*/ 345 w 345"/>
                <a:gd name="T1" fmla="*/ 120 h 142"/>
                <a:gd name="T2" fmla="*/ 323 w 345"/>
                <a:gd name="T3" fmla="*/ 142 h 142"/>
                <a:gd name="T4" fmla="*/ 22 w 345"/>
                <a:gd name="T5" fmla="*/ 142 h 142"/>
                <a:gd name="T6" fmla="*/ 0 w 345"/>
                <a:gd name="T7" fmla="*/ 120 h 142"/>
                <a:gd name="T8" fmla="*/ 0 w 345"/>
                <a:gd name="T9" fmla="*/ 22 h 142"/>
                <a:gd name="T10" fmla="*/ 22 w 345"/>
                <a:gd name="T11" fmla="*/ 0 h 142"/>
                <a:gd name="T12" fmla="*/ 323 w 345"/>
                <a:gd name="T13" fmla="*/ 0 h 142"/>
                <a:gd name="T14" fmla="*/ 345 w 345"/>
                <a:gd name="T15" fmla="*/ 22 h 142"/>
                <a:gd name="T16" fmla="*/ 345 w 345"/>
                <a:gd name="T17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42">
                  <a:moveTo>
                    <a:pt x="345" y="120"/>
                  </a:moveTo>
                  <a:cubicBezTo>
                    <a:pt x="345" y="132"/>
                    <a:pt x="335" y="142"/>
                    <a:pt x="323" y="14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10" y="142"/>
                    <a:pt x="0" y="132"/>
                    <a:pt x="0" y="1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35" y="0"/>
                    <a:pt x="345" y="10"/>
                    <a:pt x="345" y="22"/>
                  </a:cubicBezTo>
                  <a:lnTo>
                    <a:pt x="34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19" name="组合 1618"/>
          <p:cNvGrpSpPr/>
          <p:nvPr/>
        </p:nvGrpSpPr>
        <p:grpSpPr>
          <a:xfrm>
            <a:off x="7624485" y="2493796"/>
            <a:ext cx="311984" cy="311663"/>
            <a:chOff x="7885113" y="400050"/>
            <a:chExt cx="1539876" cy="1538288"/>
          </a:xfrm>
          <a:solidFill>
            <a:srgbClr val="304371"/>
          </a:solidFill>
        </p:grpSpPr>
        <p:sp>
          <p:nvSpPr>
            <p:cNvPr id="1620" name="Freeform 36"/>
            <p:cNvSpPr/>
            <p:nvPr/>
          </p:nvSpPr>
          <p:spPr bwMode="auto">
            <a:xfrm>
              <a:off x="8434388" y="949325"/>
              <a:ext cx="441325" cy="439738"/>
            </a:xfrm>
            <a:custGeom>
              <a:avLst/>
              <a:gdLst>
                <a:gd name="T0" fmla="*/ 10 w 150"/>
                <a:gd name="T1" fmla="*/ 103 h 150"/>
                <a:gd name="T2" fmla="*/ 103 w 150"/>
                <a:gd name="T3" fmla="*/ 10 h 150"/>
                <a:gd name="T4" fmla="*/ 140 w 150"/>
                <a:gd name="T5" fmla="*/ 10 h 150"/>
                <a:gd name="T6" fmla="*/ 140 w 150"/>
                <a:gd name="T7" fmla="*/ 10 h 150"/>
                <a:gd name="T8" fmla="*/ 140 w 150"/>
                <a:gd name="T9" fmla="*/ 47 h 150"/>
                <a:gd name="T10" fmla="*/ 140 w 150"/>
                <a:gd name="T11" fmla="*/ 47 h 150"/>
                <a:gd name="T12" fmla="*/ 47 w 150"/>
                <a:gd name="T13" fmla="*/ 140 h 150"/>
                <a:gd name="T14" fmla="*/ 10 w 150"/>
                <a:gd name="T15" fmla="*/ 140 h 150"/>
                <a:gd name="T16" fmla="*/ 10 w 150"/>
                <a:gd name="T17" fmla="*/ 140 h 150"/>
                <a:gd name="T18" fmla="*/ 10 w 150"/>
                <a:gd name="T19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10" y="103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13" y="0"/>
                    <a:pt x="129" y="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50" y="21"/>
                    <a:pt x="150" y="37"/>
                    <a:pt x="140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7" y="150"/>
                    <a:pt x="21" y="150"/>
                    <a:pt x="10" y="140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0" y="129"/>
                    <a:pt x="0" y="113"/>
                    <a:pt x="1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1" name="Freeform 37"/>
            <p:cNvSpPr/>
            <p:nvPr/>
          </p:nvSpPr>
          <p:spPr bwMode="auto">
            <a:xfrm>
              <a:off x="8540751" y="400050"/>
              <a:ext cx="884238" cy="884238"/>
            </a:xfrm>
            <a:custGeom>
              <a:avLst/>
              <a:gdLst>
                <a:gd name="T0" fmla="*/ 19 w 301"/>
                <a:gd name="T1" fmla="*/ 232 h 301"/>
                <a:gd name="T2" fmla="*/ 53 w 301"/>
                <a:gd name="T3" fmla="*/ 198 h 301"/>
                <a:gd name="T4" fmla="*/ 71 w 301"/>
                <a:gd name="T5" fmla="*/ 140 h 301"/>
                <a:gd name="T6" fmla="*/ 138 w 301"/>
                <a:gd name="T7" fmla="*/ 72 h 301"/>
                <a:gd name="T8" fmla="*/ 229 w 301"/>
                <a:gd name="T9" fmla="*/ 72 h 301"/>
                <a:gd name="T10" fmla="*/ 229 w 301"/>
                <a:gd name="T11" fmla="*/ 162 h 301"/>
                <a:gd name="T12" fmla="*/ 161 w 301"/>
                <a:gd name="T13" fmla="*/ 230 h 301"/>
                <a:gd name="T14" fmla="*/ 161 w 301"/>
                <a:gd name="T15" fmla="*/ 230 h 301"/>
                <a:gd name="T16" fmla="*/ 103 w 301"/>
                <a:gd name="T17" fmla="*/ 247 h 301"/>
                <a:gd name="T18" fmla="*/ 69 w 301"/>
                <a:gd name="T19" fmla="*/ 281 h 301"/>
                <a:gd name="T20" fmla="*/ 192 w 301"/>
                <a:gd name="T21" fmla="*/ 261 h 301"/>
                <a:gd name="T22" fmla="*/ 192 w 301"/>
                <a:gd name="T23" fmla="*/ 261 h 301"/>
                <a:gd name="T24" fmla="*/ 259 w 301"/>
                <a:gd name="T25" fmla="*/ 193 h 301"/>
                <a:gd name="T26" fmla="*/ 259 w 301"/>
                <a:gd name="T27" fmla="*/ 41 h 301"/>
                <a:gd name="T28" fmla="*/ 108 w 301"/>
                <a:gd name="T29" fmla="*/ 41 h 301"/>
                <a:gd name="T30" fmla="*/ 40 w 301"/>
                <a:gd name="T31" fmla="*/ 109 h 301"/>
                <a:gd name="T32" fmla="*/ 19 w 301"/>
                <a:gd name="T33" fmla="*/ 23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301">
                  <a:moveTo>
                    <a:pt x="19" y="232"/>
                  </a:moveTo>
                  <a:cubicBezTo>
                    <a:pt x="53" y="198"/>
                    <a:pt x="53" y="198"/>
                    <a:pt x="53" y="198"/>
                  </a:cubicBezTo>
                  <a:cubicBezTo>
                    <a:pt x="49" y="178"/>
                    <a:pt x="55" y="156"/>
                    <a:pt x="71" y="140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63" y="47"/>
                    <a:pt x="204" y="47"/>
                    <a:pt x="229" y="72"/>
                  </a:cubicBezTo>
                  <a:cubicBezTo>
                    <a:pt x="254" y="97"/>
                    <a:pt x="254" y="138"/>
                    <a:pt x="229" y="162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45" y="246"/>
                    <a:pt x="123" y="252"/>
                    <a:pt x="103" y="247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109" y="301"/>
                    <a:pt x="158" y="294"/>
                    <a:pt x="192" y="261"/>
                  </a:cubicBezTo>
                  <a:cubicBezTo>
                    <a:pt x="192" y="261"/>
                    <a:pt x="192" y="261"/>
                    <a:pt x="192" y="261"/>
                  </a:cubicBezTo>
                  <a:cubicBezTo>
                    <a:pt x="259" y="193"/>
                    <a:pt x="259" y="193"/>
                    <a:pt x="259" y="193"/>
                  </a:cubicBezTo>
                  <a:cubicBezTo>
                    <a:pt x="301" y="151"/>
                    <a:pt x="301" y="83"/>
                    <a:pt x="259" y="41"/>
                  </a:cubicBezTo>
                  <a:cubicBezTo>
                    <a:pt x="217" y="0"/>
                    <a:pt x="150" y="0"/>
                    <a:pt x="108" y="4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7" y="142"/>
                    <a:pt x="0" y="192"/>
                    <a:pt x="19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2" name="Freeform 38"/>
            <p:cNvSpPr/>
            <p:nvPr/>
          </p:nvSpPr>
          <p:spPr bwMode="auto">
            <a:xfrm>
              <a:off x="7885113" y="1055688"/>
              <a:ext cx="884238" cy="882650"/>
            </a:xfrm>
            <a:custGeom>
              <a:avLst/>
              <a:gdLst>
                <a:gd name="T0" fmla="*/ 261 w 301"/>
                <a:gd name="T1" fmla="*/ 192 h 301"/>
                <a:gd name="T2" fmla="*/ 281 w 301"/>
                <a:gd name="T3" fmla="*/ 69 h 301"/>
                <a:gd name="T4" fmla="*/ 247 w 301"/>
                <a:gd name="T5" fmla="*/ 103 h 301"/>
                <a:gd name="T6" fmla="*/ 230 w 301"/>
                <a:gd name="T7" fmla="*/ 161 h 301"/>
                <a:gd name="T8" fmla="*/ 162 w 301"/>
                <a:gd name="T9" fmla="*/ 229 h 301"/>
                <a:gd name="T10" fmla="*/ 162 w 301"/>
                <a:gd name="T11" fmla="*/ 229 h 301"/>
                <a:gd name="T12" fmla="*/ 72 w 301"/>
                <a:gd name="T13" fmla="*/ 229 h 301"/>
                <a:gd name="T14" fmla="*/ 72 w 301"/>
                <a:gd name="T15" fmla="*/ 138 h 301"/>
                <a:gd name="T16" fmla="*/ 140 w 301"/>
                <a:gd name="T17" fmla="*/ 71 h 301"/>
                <a:gd name="T18" fmla="*/ 198 w 301"/>
                <a:gd name="T19" fmla="*/ 54 h 301"/>
                <a:gd name="T20" fmla="*/ 232 w 301"/>
                <a:gd name="T21" fmla="*/ 19 h 301"/>
                <a:gd name="T22" fmla="*/ 109 w 301"/>
                <a:gd name="T23" fmla="*/ 40 h 301"/>
                <a:gd name="T24" fmla="*/ 41 w 301"/>
                <a:gd name="T25" fmla="*/ 108 h 301"/>
                <a:gd name="T26" fmla="*/ 41 w 301"/>
                <a:gd name="T27" fmla="*/ 259 h 301"/>
                <a:gd name="T28" fmla="*/ 193 w 301"/>
                <a:gd name="T29" fmla="*/ 259 h 301"/>
                <a:gd name="T30" fmla="*/ 193 w 301"/>
                <a:gd name="T31" fmla="*/ 259 h 301"/>
                <a:gd name="T32" fmla="*/ 261 w 301"/>
                <a:gd name="T33" fmla="*/ 19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301">
                  <a:moveTo>
                    <a:pt x="261" y="192"/>
                  </a:moveTo>
                  <a:cubicBezTo>
                    <a:pt x="294" y="158"/>
                    <a:pt x="301" y="109"/>
                    <a:pt x="281" y="69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52" y="123"/>
                    <a:pt x="246" y="145"/>
                    <a:pt x="230" y="161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37" y="254"/>
                    <a:pt x="97" y="254"/>
                    <a:pt x="72" y="229"/>
                  </a:cubicBezTo>
                  <a:cubicBezTo>
                    <a:pt x="47" y="204"/>
                    <a:pt x="47" y="163"/>
                    <a:pt x="72" y="138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6" y="55"/>
                    <a:pt x="178" y="49"/>
                    <a:pt x="198" y="54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192" y="0"/>
                    <a:pt x="142" y="7"/>
                    <a:pt x="109" y="40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150"/>
                    <a:pt x="0" y="218"/>
                    <a:pt x="41" y="259"/>
                  </a:cubicBezTo>
                  <a:cubicBezTo>
                    <a:pt x="83" y="301"/>
                    <a:pt x="151" y="301"/>
                    <a:pt x="193" y="259"/>
                  </a:cubicBezTo>
                  <a:cubicBezTo>
                    <a:pt x="193" y="259"/>
                    <a:pt x="193" y="259"/>
                    <a:pt x="193" y="259"/>
                  </a:cubicBezTo>
                  <a:lnTo>
                    <a:pt x="261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23" name="组合 1622"/>
          <p:cNvGrpSpPr/>
          <p:nvPr/>
        </p:nvGrpSpPr>
        <p:grpSpPr>
          <a:xfrm>
            <a:off x="8430426" y="2486082"/>
            <a:ext cx="302015" cy="301691"/>
            <a:chOff x="10445751" y="423863"/>
            <a:chExt cx="1490663" cy="1489075"/>
          </a:xfrm>
          <a:solidFill>
            <a:srgbClr val="304371"/>
          </a:solidFill>
        </p:grpSpPr>
        <p:sp>
          <p:nvSpPr>
            <p:cNvPr id="1624" name="Freeform 39"/>
            <p:cNvSpPr>
              <a:spLocks noEditPoints="1"/>
            </p:cNvSpPr>
            <p:nvPr/>
          </p:nvSpPr>
          <p:spPr bwMode="auto">
            <a:xfrm>
              <a:off x="10445751" y="423863"/>
              <a:ext cx="1490663" cy="1489075"/>
            </a:xfrm>
            <a:custGeom>
              <a:avLst/>
              <a:gdLst>
                <a:gd name="T0" fmla="*/ 0 w 507"/>
                <a:gd name="T1" fmla="*/ 254 h 507"/>
                <a:gd name="T2" fmla="*/ 253 w 507"/>
                <a:gd name="T3" fmla="*/ 0 h 507"/>
                <a:gd name="T4" fmla="*/ 253 w 507"/>
                <a:gd name="T5" fmla="*/ 0 h 507"/>
                <a:gd name="T6" fmla="*/ 507 w 507"/>
                <a:gd name="T7" fmla="*/ 254 h 507"/>
                <a:gd name="T8" fmla="*/ 507 w 507"/>
                <a:gd name="T9" fmla="*/ 254 h 507"/>
                <a:gd name="T10" fmla="*/ 253 w 507"/>
                <a:gd name="T11" fmla="*/ 507 h 507"/>
                <a:gd name="T12" fmla="*/ 253 w 507"/>
                <a:gd name="T13" fmla="*/ 507 h 507"/>
                <a:gd name="T14" fmla="*/ 0 w 507"/>
                <a:gd name="T15" fmla="*/ 254 h 507"/>
                <a:gd name="T16" fmla="*/ 42 w 507"/>
                <a:gd name="T17" fmla="*/ 254 h 507"/>
                <a:gd name="T18" fmla="*/ 104 w 507"/>
                <a:gd name="T19" fmla="*/ 404 h 507"/>
                <a:gd name="T20" fmla="*/ 104 w 507"/>
                <a:gd name="T21" fmla="*/ 404 h 507"/>
                <a:gd name="T22" fmla="*/ 253 w 507"/>
                <a:gd name="T23" fmla="*/ 465 h 507"/>
                <a:gd name="T24" fmla="*/ 253 w 507"/>
                <a:gd name="T25" fmla="*/ 465 h 507"/>
                <a:gd name="T26" fmla="*/ 403 w 507"/>
                <a:gd name="T27" fmla="*/ 404 h 507"/>
                <a:gd name="T28" fmla="*/ 403 w 507"/>
                <a:gd name="T29" fmla="*/ 404 h 507"/>
                <a:gd name="T30" fmla="*/ 465 w 507"/>
                <a:gd name="T31" fmla="*/ 254 h 507"/>
                <a:gd name="T32" fmla="*/ 465 w 507"/>
                <a:gd name="T33" fmla="*/ 254 h 507"/>
                <a:gd name="T34" fmla="*/ 403 w 507"/>
                <a:gd name="T35" fmla="*/ 104 h 507"/>
                <a:gd name="T36" fmla="*/ 403 w 507"/>
                <a:gd name="T37" fmla="*/ 104 h 507"/>
                <a:gd name="T38" fmla="*/ 253 w 507"/>
                <a:gd name="T39" fmla="*/ 42 h 507"/>
                <a:gd name="T40" fmla="*/ 253 w 507"/>
                <a:gd name="T41" fmla="*/ 42 h 507"/>
                <a:gd name="T42" fmla="*/ 104 w 507"/>
                <a:gd name="T43" fmla="*/ 104 h 507"/>
                <a:gd name="T44" fmla="*/ 104 w 507"/>
                <a:gd name="T45" fmla="*/ 104 h 507"/>
                <a:gd name="T46" fmla="*/ 42 w 507"/>
                <a:gd name="T47" fmla="*/ 254 h 507"/>
                <a:gd name="T48" fmla="*/ 42 w 507"/>
                <a:gd name="T49" fmla="*/ 25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7" h="507">
                  <a:moveTo>
                    <a:pt x="0" y="254"/>
                  </a:moveTo>
                  <a:cubicBezTo>
                    <a:pt x="0" y="114"/>
                    <a:pt x="11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393" y="0"/>
                    <a:pt x="507" y="114"/>
                    <a:pt x="507" y="254"/>
                  </a:cubicBezTo>
                  <a:cubicBezTo>
                    <a:pt x="507" y="254"/>
                    <a:pt x="507" y="254"/>
                    <a:pt x="507" y="254"/>
                  </a:cubicBezTo>
                  <a:cubicBezTo>
                    <a:pt x="507" y="394"/>
                    <a:pt x="393" y="507"/>
                    <a:pt x="253" y="507"/>
                  </a:cubicBezTo>
                  <a:cubicBezTo>
                    <a:pt x="253" y="507"/>
                    <a:pt x="253" y="507"/>
                    <a:pt x="253" y="507"/>
                  </a:cubicBezTo>
                  <a:cubicBezTo>
                    <a:pt x="113" y="507"/>
                    <a:pt x="0" y="394"/>
                    <a:pt x="0" y="254"/>
                  </a:cubicBezTo>
                  <a:close/>
                  <a:moveTo>
                    <a:pt x="42" y="254"/>
                  </a:moveTo>
                  <a:cubicBezTo>
                    <a:pt x="42" y="312"/>
                    <a:pt x="65" y="365"/>
                    <a:pt x="104" y="404"/>
                  </a:cubicBezTo>
                  <a:cubicBezTo>
                    <a:pt x="104" y="404"/>
                    <a:pt x="104" y="404"/>
                    <a:pt x="104" y="404"/>
                  </a:cubicBezTo>
                  <a:cubicBezTo>
                    <a:pt x="142" y="442"/>
                    <a:pt x="195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312" y="465"/>
                    <a:pt x="364" y="442"/>
                    <a:pt x="403" y="404"/>
                  </a:cubicBezTo>
                  <a:cubicBezTo>
                    <a:pt x="403" y="404"/>
                    <a:pt x="403" y="404"/>
                    <a:pt x="403" y="404"/>
                  </a:cubicBezTo>
                  <a:cubicBezTo>
                    <a:pt x="441" y="365"/>
                    <a:pt x="465" y="312"/>
                    <a:pt x="465" y="254"/>
                  </a:cubicBezTo>
                  <a:cubicBezTo>
                    <a:pt x="465" y="254"/>
                    <a:pt x="465" y="254"/>
                    <a:pt x="465" y="254"/>
                  </a:cubicBezTo>
                  <a:cubicBezTo>
                    <a:pt x="465" y="196"/>
                    <a:pt x="441" y="143"/>
                    <a:pt x="403" y="104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364" y="66"/>
                    <a:pt x="312" y="42"/>
                    <a:pt x="253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195" y="42"/>
                    <a:pt x="142" y="66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65" y="143"/>
                    <a:pt x="42" y="196"/>
                    <a:pt x="42" y="254"/>
                  </a:cubicBezTo>
                  <a:cubicBezTo>
                    <a:pt x="42" y="254"/>
                    <a:pt x="42" y="254"/>
                    <a:pt x="42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5" name="Freeform 40"/>
            <p:cNvSpPr/>
            <p:nvPr/>
          </p:nvSpPr>
          <p:spPr bwMode="auto">
            <a:xfrm>
              <a:off x="11142663" y="587375"/>
              <a:ext cx="93663" cy="179388"/>
            </a:xfrm>
            <a:custGeom>
              <a:avLst/>
              <a:gdLst>
                <a:gd name="T0" fmla="*/ 32 w 32"/>
                <a:gd name="T1" fmla="*/ 45 h 61"/>
                <a:gd name="T2" fmla="*/ 16 w 32"/>
                <a:gd name="T3" fmla="*/ 61 h 61"/>
                <a:gd name="T4" fmla="*/ 16 w 32"/>
                <a:gd name="T5" fmla="*/ 61 h 61"/>
                <a:gd name="T6" fmla="*/ 0 w 32"/>
                <a:gd name="T7" fmla="*/ 45 h 61"/>
                <a:gd name="T8" fmla="*/ 0 w 32"/>
                <a:gd name="T9" fmla="*/ 15 h 61"/>
                <a:gd name="T10" fmla="*/ 16 w 32"/>
                <a:gd name="T11" fmla="*/ 0 h 61"/>
                <a:gd name="T12" fmla="*/ 16 w 32"/>
                <a:gd name="T13" fmla="*/ 0 h 61"/>
                <a:gd name="T14" fmla="*/ 32 w 32"/>
                <a:gd name="T15" fmla="*/ 15 h 61"/>
                <a:gd name="T16" fmla="*/ 32 w 32"/>
                <a:gd name="T17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1">
                  <a:moveTo>
                    <a:pt x="32" y="45"/>
                  </a:moveTo>
                  <a:cubicBezTo>
                    <a:pt x="32" y="54"/>
                    <a:pt x="25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8" y="61"/>
                    <a:pt x="0" y="54"/>
                    <a:pt x="0" y="4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lnTo>
                    <a:pt x="3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6" name="Freeform 41"/>
            <p:cNvSpPr/>
            <p:nvPr/>
          </p:nvSpPr>
          <p:spPr bwMode="auto">
            <a:xfrm>
              <a:off x="11142663" y="1571625"/>
              <a:ext cx="93663" cy="179388"/>
            </a:xfrm>
            <a:custGeom>
              <a:avLst/>
              <a:gdLst>
                <a:gd name="T0" fmla="*/ 32 w 32"/>
                <a:gd name="T1" fmla="*/ 46 h 61"/>
                <a:gd name="T2" fmla="*/ 16 w 32"/>
                <a:gd name="T3" fmla="*/ 61 h 61"/>
                <a:gd name="T4" fmla="*/ 16 w 32"/>
                <a:gd name="T5" fmla="*/ 61 h 61"/>
                <a:gd name="T6" fmla="*/ 0 w 32"/>
                <a:gd name="T7" fmla="*/ 46 h 61"/>
                <a:gd name="T8" fmla="*/ 0 w 32"/>
                <a:gd name="T9" fmla="*/ 16 h 61"/>
                <a:gd name="T10" fmla="*/ 16 w 32"/>
                <a:gd name="T11" fmla="*/ 0 h 61"/>
                <a:gd name="T12" fmla="*/ 16 w 32"/>
                <a:gd name="T13" fmla="*/ 0 h 61"/>
                <a:gd name="T14" fmla="*/ 32 w 32"/>
                <a:gd name="T15" fmla="*/ 16 h 61"/>
                <a:gd name="T16" fmla="*/ 32 w 32"/>
                <a:gd name="T17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1">
                  <a:moveTo>
                    <a:pt x="32" y="46"/>
                  </a:moveTo>
                  <a:cubicBezTo>
                    <a:pt x="32" y="54"/>
                    <a:pt x="25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8" y="61"/>
                    <a:pt x="0" y="54"/>
                    <a:pt x="0" y="4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7" name="Freeform 42"/>
            <p:cNvSpPr/>
            <p:nvPr/>
          </p:nvSpPr>
          <p:spPr bwMode="auto">
            <a:xfrm>
              <a:off x="10607676" y="1122363"/>
              <a:ext cx="179388" cy="93663"/>
            </a:xfrm>
            <a:custGeom>
              <a:avLst/>
              <a:gdLst>
                <a:gd name="T0" fmla="*/ 45 w 61"/>
                <a:gd name="T1" fmla="*/ 0 h 32"/>
                <a:gd name="T2" fmla="*/ 61 w 61"/>
                <a:gd name="T3" fmla="*/ 16 h 32"/>
                <a:gd name="T4" fmla="*/ 61 w 61"/>
                <a:gd name="T5" fmla="*/ 16 h 32"/>
                <a:gd name="T6" fmla="*/ 45 w 61"/>
                <a:gd name="T7" fmla="*/ 32 h 32"/>
                <a:gd name="T8" fmla="*/ 16 w 61"/>
                <a:gd name="T9" fmla="*/ 32 h 32"/>
                <a:gd name="T10" fmla="*/ 0 w 61"/>
                <a:gd name="T11" fmla="*/ 16 h 32"/>
                <a:gd name="T12" fmla="*/ 0 w 61"/>
                <a:gd name="T13" fmla="*/ 16 h 32"/>
                <a:gd name="T14" fmla="*/ 16 w 61"/>
                <a:gd name="T15" fmla="*/ 0 h 32"/>
                <a:gd name="T16" fmla="*/ 45 w 6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">
                  <a:moveTo>
                    <a:pt x="45" y="0"/>
                  </a:moveTo>
                  <a:cubicBezTo>
                    <a:pt x="54" y="0"/>
                    <a:pt x="61" y="7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25"/>
                    <a:pt x="54" y="32"/>
                    <a:pt x="4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8" name="Freeform 43"/>
            <p:cNvSpPr/>
            <p:nvPr/>
          </p:nvSpPr>
          <p:spPr bwMode="auto">
            <a:xfrm>
              <a:off x="11591926" y="1122363"/>
              <a:ext cx="179388" cy="93663"/>
            </a:xfrm>
            <a:custGeom>
              <a:avLst/>
              <a:gdLst>
                <a:gd name="T0" fmla="*/ 46 w 61"/>
                <a:gd name="T1" fmla="*/ 0 h 32"/>
                <a:gd name="T2" fmla="*/ 61 w 61"/>
                <a:gd name="T3" fmla="*/ 16 h 32"/>
                <a:gd name="T4" fmla="*/ 61 w 61"/>
                <a:gd name="T5" fmla="*/ 16 h 32"/>
                <a:gd name="T6" fmla="*/ 46 w 61"/>
                <a:gd name="T7" fmla="*/ 32 h 32"/>
                <a:gd name="T8" fmla="*/ 16 w 61"/>
                <a:gd name="T9" fmla="*/ 32 h 32"/>
                <a:gd name="T10" fmla="*/ 0 w 61"/>
                <a:gd name="T11" fmla="*/ 16 h 32"/>
                <a:gd name="T12" fmla="*/ 0 w 61"/>
                <a:gd name="T13" fmla="*/ 16 h 32"/>
                <a:gd name="T14" fmla="*/ 16 w 61"/>
                <a:gd name="T15" fmla="*/ 0 h 32"/>
                <a:gd name="T16" fmla="*/ 46 w 6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">
                  <a:moveTo>
                    <a:pt x="46" y="0"/>
                  </a:moveTo>
                  <a:cubicBezTo>
                    <a:pt x="54" y="0"/>
                    <a:pt x="61" y="7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25"/>
                    <a:pt x="54" y="32"/>
                    <a:pt x="4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9" name="Freeform 44"/>
            <p:cNvSpPr>
              <a:spLocks noEditPoints="1"/>
            </p:cNvSpPr>
            <p:nvPr/>
          </p:nvSpPr>
          <p:spPr bwMode="auto">
            <a:xfrm>
              <a:off x="10652126" y="631825"/>
              <a:ext cx="1077913" cy="1074738"/>
            </a:xfrm>
            <a:custGeom>
              <a:avLst/>
              <a:gdLst>
                <a:gd name="T0" fmla="*/ 311 w 367"/>
                <a:gd name="T1" fmla="*/ 183 h 366"/>
                <a:gd name="T2" fmla="*/ 334 w 367"/>
                <a:gd name="T3" fmla="*/ 159 h 366"/>
                <a:gd name="T4" fmla="*/ 367 w 367"/>
                <a:gd name="T5" fmla="*/ 159 h 366"/>
                <a:gd name="T6" fmla="*/ 207 w 367"/>
                <a:gd name="T7" fmla="*/ 0 h 366"/>
                <a:gd name="T8" fmla="*/ 207 w 367"/>
                <a:gd name="T9" fmla="*/ 32 h 366"/>
                <a:gd name="T10" fmla="*/ 183 w 367"/>
                <a:gd name="T11" fmla="*/ 56 h 366"/>
                <a:gd name="T12" fmla="*/ 159 w 367"/>
                <a:gd name="T13" fmla="*/ 32 h 366"/>
                <a:gd name="T14" fmla="*/ 159 w 367"/>
                <a:gd name="T15" fmla="*/ 0 h 366"/>
                <a:gd name="T16" fmla="*/ 0 w 367"/>
                <a:gd name="T17" fmla="*/ 159 h 366"/>
                <a:gd name="T18" fmla="*/ 32 w 367"/>
                <a:gd name="T19" fmla="*/ 159 h 366"/>
                <a:gd name="T20" fmla="*/ 56 w 367"/>
                <a:gd name="T21" fmla="*/ 183 h 366"/>
                <a:gd name="T22" fmla="*/ 32 w 367"/>
                <a:gd name="T23" fmla="*/ 207 h 366"/>
                <a:gd name="T24" fmla="*/ 0 w 367"/>
                <a:gd name="T25" fmla="*/ 207 h 366"/>
                <a:gd name="T26" fmla="*/ 159 w 367"/>
                <a:gd name="T27" fmla="*/ 366 h 366"/>
                <a:gd name="T28" fmla="*/ 159 w 367"/>
                <a:gd name="T29" fmla="*/ 334 h 366"/>
                <a:gd name="T30" fmla="*/ 183 w 367"/>
                <a:gd name="T31" fmla="*/ 310 h 366"/>
                <a:gd name="T32" fmla="*/ 207 w 367"/>
                <a:gd name="T33" fmla="*/ 334 h 366"/>
                <a:gd name="T34" fmla="*/ 207 w 367"/>
                <a:gd name="T35" fmla="*/ 366 h 366"/>
                <a:gd name="T36" fmla="*/ 367 w 367"/>
                <a:gd name="T37" fmla="*/ 207 h 366"/>
                <a:gd name="T38" fmla="*/ 334 w 367"/>
                <a:gd name="T39" fmla="*/ 207 h 366"/>
                <a:gd name="T40" fmla="*/ 311 w 367"/>
                <a:gd name="T41" fmla="*/ 183 h 366"/>
                <a:gd name="T42" fmla="*/ 292 w 367"/>
                <a:gd name="T43" fmla="*/ 308 h 366"/>
                <a:gd name="T44" fmla="*/ 276 w 367"/>
                <a:gd name="T45" fmla="*/ 307 h 366"/>
                <a:gd name="T46" fmla="*/ 189 w 367"/>
                <a:gd name="T47" fmla="*/ 207 h 366"/>
                <a:gd name="T48" fmla="*/ 183 w 367"/>
                <a:gd name="T49" fmla="*/ 208 h 366"/>
                <a:gd name="T50" fmla="*/ 158 w 367"/>
                <a:gd name="T51" fmla="*/ 183 h 366"/>
                <a:gd name="T52" fmla="*/ 183 w 367"/>
                <a:gd name="T53" fmla="*/ 158 h 366"/>
                <a:gd name="T54" fmla="*/ 191 w 367"/>
                <a:gd name="T55" fmla="*/ 159 h 366"/>
                <a:gd name="T56" fmla="*/ 261 w 367"/>
                <a:gd name="T57" fmla="*/ 91 h 366"/>
                <a:gd name="T58" fmla="*/ 277 w 367"/>
                <a:gd name="T59" fmla="*/ 92 h 366"/>
                <a:gd name="T60" fmla="*/ 277 w 367"/>
                <a:gd name="T61" fmla="*/ 108 h 366"/>
                <a:gd name="T62" fmla="*/ 207 w 367"/>
                <a:gd name="T63" fmla="*/ 175 h 366"/>
                <a:gd name="T64" fmla="*/ 208 w 367"/>
                <a:gd name="T65" fmla="*/ 183 h 366"/>
                <a:gd name="T66" fmla="*/ 206 w 367"/>
                <a:gd name="T67" fmla="*/ 193 h 366"/>
                <a:gd name="T68" fmla="*/ 293 w 367"/>
                <a:gd name="T69" fmla="*/ 293 h 366"/>
                <a:gd name="T70" fmla="*/ 292 w 367"/>
                <a:gd name="T71" fmla="*/ 30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366">
                  <a:moveTo>
                    <a:pt x="311" y="183"/>
                  </a:moveTo>
                  <a:cubicBezTo>
                    <a:pt x="311" y="170"/>
                    <a:pt x="321" y="159"/>
                    <a:pt x="334" y="159"/>
                  </a:cubicBezTo>
                  <a:cubicBezTo>
                    <a:pt x="367" y="159"/>
                    <a:pt x="367" y="159"/>
                    <a:pt x="367" y="159"/>
                  </a:cubicBezTo>
                  <a:cubicBezTo>
                    <a:pt x="356" y="76"/>
                    <a:pt x="290" y="10"/>
                    <a:pt x="207" y="0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07" y="45"/>
                    <a:pt x="196" y="55"/>
                    <a:pt x="183" y="56"/>
                  </a:cubicBezTo>
                  <a:cubicBezTo>
                    <a:pt x="170" y="55"/>
                    <a:pt x="159" y="45"/>
                    <a:pt x="159" y="3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76" y="10"/>
                    <a:pt x="11" y="76"/>
                    <a:pt x="0" y="159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45" y="159"/>
                    <a:pt x="56" y="170"/>
                    <a:pt x="56" y="183"/>
                  </a:cubicBezTo>
                  <a:cubicBezTo>
                    <a:pt x="56" y="196"/>
                    <a:pt x="45" y="207"/>
                    <a:pt x="32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1" y="290"/>
                    <a:pt x="76" y="356"/>
                    <a:pt x="159" y="366"/>
                  </a:cubicBezTo>
                  <a:cubicBezTo>
                    <a:pt x="159" y="334"/>
                    <a:pt x="159" y="334"/>
                    <a:pt x="159" y="334"/>
                  </a:cubicBezTo>
                  <a:cubicBezTo>
                    <a:pt x="159" y="321"/>
                    <a:pt x="170" y="310"/>
                    <a:pt x="183" y="310"/>
                  </a:cubicBezTo>
                  <a:cubicBezTo>
                    <a:pt x="196" y="310"/>
                    <a:pt x="207" y="321"/>
                    <a:pt x="207" y="334"/>
                  </a:cubicBezTo>
                  <a:cubicBezTo>
                    <a:pt x="207" y="366"/>
                    <a:pt x="207" y="366"/>
                    <a:pt x="207" y="366"/>
                  </a:cubicBezTo>
                  <a:cubicBezTo>
                    <a:pt x="290" y="356"/>
                    <a:pt x="356" y="290"/>
                    <a:pt x="367" y="207"/>
                  </a:cubicBezTo>
                  <a:cubicBezTo>
                    <a:pt x="334" y="207"/>
                    <a:pt x="334" y="207"/>
                    <a:pt x="334" y="207"/>
                  </a:cubicBezTo>
                  <a:cubicBezTo>
                    <a:pt x="321" y="207"/>
                    <a:pt x="311" y="196"/>
                    <a:pt x="311" y="183"/>
                  </a:cubicBezTo>
                  <a:close/>
                  <a:moveTo>
                    <a:pt x="292" y="308"/>
                  </a:moveTo>
                  <a:cubicBezTo>
                    <a:pt x="287" y="312"/>
                    <a:pt x="280" y="312"/>
                    <a:pt x="276" y="307"/>
                  </a:cubicBezTo>
                  <a:cubicBezTo>
                    <a:pt x="189" y="207"/>
                    <a:pt x="189" y="207"/>
                    <a:pt x="189" y="207"/>
                  </a:cubicBezTo>
                  <a:cubicBezTo>
                    <a:pt x="187" y="208"/>
                    <a:pt x="185" y="208"/>
                    <a:pt x="183" y="208"/>
                  </a:cubicBezTo>
                  <a:cubicBezTo>
                    <a:pt x="169" y="208"/>
                    <a:pt x="158" y="197"/>
                    <a:pt x="158" y="183"/>
                  </a:cubicBezTo>
                  <a:cubicBezTo>
                    <a:pt x="158" y="169"/>
                    <a:pt x="169" y="158"/>
                    <a:pt x="183" y="158"/>
                  </a:cubicBezTo>
                  <a:cubicBezTo>
                    <a:pt x="186" y="158"/>
                    <a:pt x="188" y="158"/>
                    <a:pt x="191" y="159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66" y="87"/>
                    <a:pt x="273" y="87"/>
                    <a:pt x="277" y="92"/>
                  </a:cubicBezTo>
                  <a:cubicBezTo>
                    <a:pt x="281" y="96"/>
                    <a:pt x="281" y="103"/>
                    <a:pt x="277" y="10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08" y="177"/>
                    <a:pt x="208" y="180"/>
                    <a:pt x="208" y="183"/>
                  </a:cubicBezTo>
                  <a:cubicBezTo>
                    <a:pt x="208" y="187"/>
                    <a:pt x="208" y="190"/>
                    <a:pt x="206" y="193"/>
                  </a:cubicBezTo>
                  <a:cubicBezTo>
                    <a:pt x="293" y="293"/>
                    <a:pt x="293" y="293"/>
                    <a:pt x="293" y="293"/>
                  </a:cubicBezTo>
                  <a:cubicBezTo>
                    <a:pt x="297" y="297"/>
                    <a:pt x="296" y="304"/>
                    <a:pt x="292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30" name="组合 1629"/>
          <p:cNvGrpSpPr/>
          <p:nvPr/>
        </p:nvGrpSpPr>
        <p:grpSpPr>
          <a:xfrm>
            <a:off x="9250086" y="2486101"/>
            <a:ext cx="256437" cy="346103"/>
            <a:chOff x="10544485" y="4845124"/>
            <a:chExt cx="370834" cy="500500"/>
          </a:xfrm>
          <a:solidFill>
            <a:srgbClr val="304371"/>
          </a:solidFill>
        </p:grpSpPr>
        <p:sp>
          <p:nvSpPr>
            <p:cNvPr id="1631" name="Freeform 41"/>
            <p:cNvSpPr/>
            <p:nvPr/>
          </p:nvSpPr>
          <p:spPr bwMode="auto">
            <a:xfrm>
              <a:off x="10604483" y="4845124"/>
              <a:ext cx="310836" cy="403323"/>
            </a:xfrm>
            <a:custGeom>
              <a:avLst/>
              <a:gdLst>
                <a:gd name="T0" fmla="*/ 533 w 594"/>
                <a:gd name="T1" fmla="*/ 0 h 771"/>
                <a:gd name="T2" fmla="*/ 63 w 594"/>
                <a:gd name="T3" fmla="*/ 0 h 771"/>
                <a:gd name="T4" fmla="*/ 0 w 594"/>
                <a:gd name="T5" fmla="*/ 61 h 771"/>
                <a:gd name="T6" fmla="*/ 0 w 594"/>
                <a:gd name="T7" fmla="*/ 554 h 771"/>
                <a:gd name="T8" fmla="*/ 10 w 594"/>
                <a:gd name="T9" fmla="*/ 536 h 771"/>
                <a:gd name="T10" fmla="*/ 57 w 594"/>
                <a:gd name="T11" fmla="*/ 445 h 771"/>
                <a:gd name="T12" fmla="*/ 57 w 594"/>
                <a:gd name="T13" fmla="*/ 61 h 771"/>
                <a:gd name="T14" fmla="*/ 63 w 594"/>
                <a:gd name="T15" fmla="*/ 56 h 771"/>
                <a:gd name="T16" fmla="*/ 533 w 594"/>
                <a:gd name="T17" fmla="*/ 56 h 771"/>
                <a:gd name="T18" fmla="*/ 537 w 594"/>
                <a:gd name="T19" fmla="*/ 61 h 771"/>
                <a:gd name="T20" fmla="*/ 537 w 594"/>
                <a:gd name="T21" fmla="*/ 708 h 771"/>
                <a:gd name="T22" fmla="*/ 533 w 594"/>
                <a:gd name="T23" fmla="*/ 714 h 771"/>
                <a:gd name="T24" fmla="*/ 255 w 594"/>
                <a:gd name="T25" fmla="*/ 714 h 771"/>
                <a:gd name="T26" fmla="*/ 258 w 594"/>
                <a:gd name="T27" fmla="*/ 771 h 771"/>
                <a:gd name="T28" fmla="*/ 533 w 594"/>
                <a:gd name="T29" fmla="*/ 771 h 771"/>
                <a:gd name="T30" fmla="*/ 594 w 594"/>
                <a:gd name="T31" fmla="*/ 708 h 771"/>
                <a:gd name="T32" fmla="*/ 594 w 594"/>
                <a:gd name="T33" fmla="*/ 61 h 771"/>
                <a:gd name="T34" fmla="*/ 533 w 594"/>
                <a:gd name="T35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4" h="771">
                  <a:moveTo>
                    <a:pt x="53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10" y="536"/>
                    <a:pt x="10" y="536"/>
                    <a:pt x="10" y="536"/>
                  </a:cubicBezTo>
                  <a:cubicBezTo>
                    <a:pt x="57" y="445"/>
                    <a:pt x="57" y="445"/>
                    <a:pt x="57" y="445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58"/>
                    <a:pt x="59" y="56"/>
                    <a:pt x="63" y="56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7" y="58"/>
                    <a:pt x="537" y="61"/>
                  </a:cubicBezTo>
                  <a:cubicBezTo>
                    <a:pt x="537" y="708"/>
                    <a:pt x="537" y="708"/>
                    <a:pt x="537" y="708"/>
                  </a:cubicBezTo>
                  <a:cubicBezTo>
                    <a:pt x="537" y="712"/>
                    <a:pt x="535" y="714"/>
                    <a:pt x="533" y="714"/>
                  </a:cubicBezTo>
                  <a:cubicBezTo>
                    <a:pt x="255" y="714"/>
                    <a:pt x="255" y="714"/>
                    <a:pt x="255" y="714"/>
                  </a:cubicBezTo>
                  <a:cubicBezTo>
                    <a:pt x="266" y="734"/>
                    <a:pt x="266" y="755"/>
                    <a:pt x="258" y="771"/>
                  </a:cubicBezTo>
                  <a:cubicBezTo>
                    <a:pt x="533" y="771"/>
                    <a:pt x="533" y="771"/>
                    <a:pt x="533" y="771"/>
                  </a:cubicBezTo>
                  <a:cubicBezTo>
                    <a:pt x="568" y="771"/>
                    <a:pt x="594" y="742"/>
                    <a:pt x="594" y="708"/>
                  </a:cubicBezTo>
                  <a:cubicBezTo>
                    <a:pt x="594" y="61"/>
                    <a:pt x="594" y="61"/>
                    <a:pt x="594" y="61"/>
                  </a:cubicBezTo>
                  <a:cubicBezTo>
                    <a:pt x="594" y="28"/>
                    <a:pt x="568" y="0"/>
                    <a:pt x="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6" tIns="45712" rIns="91426" bIns="45712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2" name="Freeform 42"/>
            <p:cNvSpPr/>
            <p:nvPr/>
          </p:nvSpPr>
          <p:spPr bwMode="auto">
            <a:xfrm>
              <a:off x="10544485" y="5056525"/>
              <a:ext cx="178886" cy="289099"/>
            </a:xfrm>
            <a:custGeom>
              <a:avLst/>
              <a:gdLst>
                <a:gd name="T0" fmla="*/ 306 w 342"/>
                <a:gd name="T1" fmla="*/ 296 h 553"/>
                <a:gd name="T2" fmla="*/ 196 w 342"/>
                <a:gd name="T3" fmla="*/ 225 h 553"/>
                <a:gd name="T4" fmla="*/ 277 w 342"/>
                <a:gd name="T5" fmla="*/ 56 h 553"/>
                <a:gd name="T6" fmla="*/ 263 w 342"/>
                <a:gd name="T7" fmla="*/ 10 h 553"/>
                <a:gd name="T8" fmla="*/ 223 w 342"/>
                <a:gd name="T9" fmla="*/ 29 h 553"/>
                <a:gd name="T10" fmla="*/ 102 w 342"/>
                <a:gd name="T11" fmla="*/ 261 h 553"/>
                <a:gd name="T12" fmla="*/ 85 w 342"/>
                <a:gd name="T13" fmla="*/ 186 h 553"/>
                <a:gd name="T14" fmla="*/ 20 w 342"/>
                <a:gd name="T15" fmla="*/ 135 h 553"/>
                <a:gd name="T16" fmla="*/ 20 w 342"/>
                <a:gd name="T17" fmla="*/ 196 h 553"/>
                <a:gd name="T18" fmla="*/ 50 w 342"/>
                <a:gd name="T19" fmla="*/ 434 h 553"/>
                <a:gd name="T20" fmla="*/ 56 w 342"/>
                <a:gd name="T21" fmla="*/ 471 h 553"/>
                <a:gd name="T22" fmla="*/ 64 w 342"/>
                <a:gd name="T23" fmla="*/ 488 h 553"/>
                <a:gd name="T24" fmla="*/ 106 w 342"/>
                <a:gd name="T25" fmla="*/ 528 h 553"/>
                <a:gd name="T26" fmla="*/ 244 w 342"/>
                <a:gd name="T27" fmla="*/ 490 h 553"/>
                <a:gd name="T28" fmla="*/ 246 w 342"/>
                <a:gd name="T29" fmla="*/ 486 h 553"/>
                <a:gd name="T30" fmla="*/ 335 w 342"/>
                <a:gd name="T31" fmla="*/ 357 h 553"/>
                <a:gd name="T32" fmla="*/ 306 w 342"/>
                <a:gd name="T33" fmla="*/ 29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553">
                  <a:moveTo>
                    <a:pt x="306" y="296"/>
                  </a:moveTo>
                  <a:cubicBezTo>
                    <a:pt x="196" y="225"/>
                    <a:pt x="196" y="225"/>
                    <a:pt x="196" y="225"/>
                  </a:cubicBezTo>
                  <a:cubicBezTo>
                    <a:pt x="225" y="169"/>
                    <a:pt x="248" y="111"/>
                    <a:pt x="277" y="56"/>
                  </a:cubicBezTo>
                  <a:cubicBezTo>
                    <a:pt x="287" y="40"/>
                    <a:pt x="279" y="17"/>
                    <a:pt x="263" y="10"/>
                  </a:cubicBezTo>
                  <a:cubicBezTo>
                    <a:pt x="246" y="0"/>
                    <a:pt x="233" y="12"/>
                    <a:pt x="223" y="29"/>
                  </a:cubicBezTo>
                  <a:cubicBezTo>
                    <a:pt x="187" y="102"/>
                    <a:pt x="141" y="188"/>
                    <a:pt x="102" y="261"/>
                  </a:cubicBezTo>
                  <a:cubicBezTo>
                    <a:pt x="100" y="244"/>
                    <a:pt x="85" y="186"/>
                    <a:pt x="85" y="186"/>
                  </a:cubicBezTo>
                  <a:cubicBezTo>
                    <a:pt x="81" y="165"/>
                    <a:pt x="45" y="133"/>
                    <a:pt x="20" y="135"/>
                  </a:cubicBezTo>
                  <a:cubicBezTo>
                    <a:pt x="0" y="135"/>
                    <a:pt x="16" y="173"/>
                    <a:pt x="20" y="196"/>
                  </a:cubicBezTo>
                  <a:cubicBezTo>
                    <a:pt x="33" y="277"/>
                    <a:pt x="37" y="354"/>
                    <a:pt x="50" y="434"/>
                  </a:cubicBezTo>
                  <a:cubicBezTo>
                    <a:pt x="50" y="448"/>
                    <a:pt x="52" y="459"/>
                    <a:pt x="56" y="471"/>
                  </a:cubicBezTo>
                  <a:cubicBezTo>
                    <a:pt x="58" y="477"/>
                    <a:pt x="62" y="484"/>
                    <a:pt x="64" y="488"/>
                  </a:cubicBezTo>
                  <a:cubicBezTo>
                    <a:pt x="75" y="503"/>
                    <a:pt x="89" y="519"/>
                    <a:pt x="106" y="528"/>
                  </a:cubicBezTo>
                  <a:cubicBezTo>
                    <a:pt x="156" y="553"/>
                    <a:pt x="216" y="536"/>
                    <a:pt x="244" y="490"/>
                  </a:cubicBezTo>
                  <a:cubicBezTo>
                    <a:pt x="244" y="490"/>
                    <a:pt x="246" y="488"/>
                    <a:pt x="246" y="486"/>
                  </a:cubicBezTo>
                  <a:cubicBezTo>
                    <a:pt x="335" y="357"/>
                    <a:pt x="335" y="357"/>
                    <a:pt x="335" y="357"/>
                  </a:cubicBezTo>
                  <a:cubicBezTo>
                    <a:pt x="342" y="340"/>
                    <a:pt x="323" y="306"/>
                    <a:pt x="306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6" tIns="45712" rIns="91426" bIns="45712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33" name="组合 1632"/>
          <p:cNvGrpSpPr/>
          <p:nvPr/>
        </p:nvGrpSpPr>
        <p:grpSpPr>
          <a:xfrm>
            <a:off x="10795682" y="2557376"/>
            <a:ext cx="398716" cy="195932"/>
            <a:chOff x="10596563" y="3292476"/>
            <a:chExt cx="923925" cy="454025"/>
          </a:xfrm>
          <a:solidFill>
            <a:srgbClr val="304371"/>
          </a:solidFill>
        </p:grpSpPr>
        <p:sp>
          <p:nvSpPr>
            <p:cNvPr id="1634" name="Freeform 5"/>
            <p:cNvSpPr>
              <a:spLocks noEditPoints="1"/>
            </p:cNvSpPr>
            <p:nvPr/>
          </p:nvSpPr>
          <p:spPr bwMode="auto">
            <a:xfrm>
              <a:off x="10704513" y="3570288"/>
              <a:ext cx="174625" cy="176213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1 w 60"/>
                <a:gd name="T11" fmla="*/ 45 h 60"/>
                <a:gd name="T12" fmla="*/ 16 w 60"/>
                <a:gd name="T13" fmla="*/ 30 h 60"/>
                <a:gd name="T14" fmla="*/ 31 w 60"/>
                <a:gd name="T15" fmla="*/ 15 h 60"/>
                <a:gd name="T16" fmla="*/ 45 w 60"/>
                <a:gd name="T17" fmla="*/ 30 h 60"/>
                <a:gd name="T18" fmla="*/ 31 w 60"/>
                <a:gd name="T19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lose/>
                  <a:moveTo>
                    <a:pt x="31" y="45"/>
                  </a:moveTo>
                  <a:cubicBezTo>
                    <a:pt x="23" y="45"/>
                    <a:pt x="16" y="38"/>
                    <a:pt x="16" y="30"/>
                  </a:cubicBezTo>
                  <a:cubicBezTo>
                    <a:pt x="16" y="22"/>
                    <a:pt x="23" y="15"/>
                    <a:pt x="31" y="15"/>
                  </a:cubicBezTo>
                  <a:cubicBezTo>
                    <a:pt x="39" y="15"/>
                    <a:pt x="45" y="22"/>
                    <a:pt x="45" y="30"/>
                  </a:cubicBezTo>
                  <a:cubicBezTo>
                    <a:pt x="45" y="38"/>
                    <a:pt x="39" y="45"/>
                    <a:pt x="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5" name="Freeform 6"/>
            <p:cNvSpPr>
              <a:spLocks noEditPoints="1"/>
            </p:cNvSpPr>
            <p:nvPr/>
          </p:nvSpPr>
          <p:spPr bwMode="auto">
            <a:xfrm>
              <a:off x="11242676" y="3570288"/>
              <a:ext cx="171450" cy="176213"/>
            </a:xfrm>
            <a:custGeom>
              <a:avLst/>
              <a:gdLst>
                <a:gd name="T0" fmla="*/ 30 w 59"/>
                <a:gd name="T1" fmla="*/ 0 h 60"/>
                <a:gd name="T2" fmla="*/ 0 w 59"/>
                <a:gd name="T3" fmla="*/ 30 h 60"/>
                <a:gd name="T4" fmla="*/ 30 w 59"/>
                <a:gd name="T5" fmla="*/ 60 h 60"/>
                <a:gd name="T6" fmla="*/ 59 w 59"/>
                <a:gd name="T7" fmla="*/ 30 h 60"/>
                <a:gd name="T8" fmla="*/ 30 w 59"/>
                <a:gd name="T9" fmla="*/ 0 h 60"/>
                <a:gd name="T10" fmla="*/ 29 w 59"/>
                <a:gd name="T11" fmla="*/ 45 h 60"/>
                <a:gd name="T12" fmla="*/ 15 w 59"/>
                <a:gd name="T13" fmla="*/ 30 h 60"/>
                <a:gd name="T14" fmla="*/ 29 w 59"/>
                <a:gd name="T15" fmla="*/ 15 h 60"/>
                <a:gd name="T16" fmla="*/ 44 w 59"/>
                <a:gd name="T17" fmla="*/ 30 h 60"/>
                <a:gd name="T18" fmla="*/ 29 w 59"/>
                <a:gd name="T19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6" y="60"/>
                    <a:pt x="59" y="47"/>
                    <a:pt x="59" y="30"/>
                  </a:cubicBezTo>
                  <a:cubicBezTo>
                    <a:pt x="59" y="14"/>
                    <a:pt x="46" y="0"/>
                    <a:pt x="30" y="0"/>
                  </a:cubicBezTo>
                  <a:close/>
                  <a:moveTo>
                    <a:pt x="29" y="45"/>
                  </a:moveTo>
                  <a:cubicBezTo>
                    <a:pt x="21" y="45"/>
                    <a:pt x="15" y="38"/>
                    <a:pt x="15" y="30"/>
                  </a:cubicBezTo>
                  <a:cubicBezTo>
                    <a:pt x="15" y="22"/>
                    <a:pt x="21" y="15"/>
                    <a:pt x="29" y="15"/>
                  </a:cubicBezTo>
                  <a:cubicBezTo>
                    <a:pt x="37" y="15"/>
                    <a:pt x="44" y="22"/>
                    <a:pt x="44" y="30"/>
                  </a:cubicBezTo>
                  <a:cubicBezTo>
                    <a:pt x="44" y="38"/>
                    <a:pt x="37" y="45"/>
                    <a:pt x="29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6" name="Freeform 7"/>
            <p:cNvSpPr>
              <a:spLocks noEditPoints="1"/>
            </p:cNvSpPr>
            <p:nvPr/>
          </p:nvSpPr>
          <p:spPr bwMode="auto">
            <a:xfrm>
              <a:off x="10596563" y="3292476"/>
              <a:ext cx="923925" cy="365125"/>
            </a:xfrm>
            <a:custGeom>
              <a:avLst/>
              <a:gdLst>
                <a:gd name="T0" fmla="*/ 315 w 316"/>
                <a:gd name="T1" fmla="*/ 12 h 125"/>
                <a:gd name="T2" fmla="*/ 304 w 316"/>
                <a:gd name="T3" fmla="*/ 0 h 125"/>
                <a:gd name="T4" fmla="*/ 14 w 316"/>
                <a:gd name="T5" fmla="*/ 0 h 125"/>
                <a:gd name="T6" fmla="*/ 1 w 316"/>
                <a:gd name="T7" fmla="*/ 12 h 125"/>
                <a:gd name="T8" fmla="*/ 0 w 316"/>
                <a:gd name="T9" fmla="*/ 125 h 125"/>
                <a:gd name="T10" fmla="*/ 26 w 316"/>
                <a:gd name="T11" fmla="*/ 124 h 125"/>
                <a:gd name="T12" fmla="*/ 67 w 316"/>
                <a:gd name="T13" fmla="*/ 86 h 125"/>
                <a:gd name="T14" fmla="*/ 106 w 316"/>
                <a:gd name="T15" fmla="*/ 125 h 125"/>
                <a:gd name="T16" fmla="*/ 211 w 316"/>
                <a:gd name="T17" fmla="*/ 125 h 125"/>
                <a:gd name="T18" fmla="*/ 253 w 316"/>
                <a:gd name="T19" fmla="*/ 86 h 125"/>
                <a:gd name="T20" fmla="*/ 291 w 316"/>
                <a:gd name="T21" fmla="*/ 125 h 125"/>
                <a:gd name="T22" fmla="*/ 316 w 316"/>
                <a:gd name="T23" fmla="*/ 125 h 125"/>
                <a:gd name="T24" fmla="*/ 315 w 316"/>
                <a:gd name="T25" fmla="*/ 12 h 125"/>
                <a:gd name="T26" fmla="*/ 76 w 316"/>
                <a:gd name="T27" fmla="*/ 62 h 125"/>
                <a:gd name="T28" fmla="*/ 14 w 316"/>
                <a:gd name="T29" fmla="*/ 62 h 125"/>
                <a:gd name="T30" fmla="*/ 14 w 316"/>
                <a:gd name="T31" fmla="*/ 20 h 125"/>
                <a:gd name="T32" fmla="*/ 19 w 316"/>
                <a:gd name="T33" fmla="*/ 16 h 125"/>
                <a:gd name="T34" fmla="*/ 76 w 316"/>
                <a:gd name="T35" fmla="*/ 16 h 125"/>
                <a:gd name="T36" fmla="*/ 76 w 316"/>
                <a:gd name="T37" fmla="*/ 62 h 125"/>
                <a:gd name="T38" fmla="*/ 152 w 316"/>
                <a:gd name="T39" fmla="*/ 62 h 125"/>
                <a:gd name="T40" fmla="*/ 88 w 316"/>
                <a:gd name="T41" fmla="*/ 62 h 125"/>
                <a:gd name="T42" fmla="*/ 88 w 316"/>
                <a:gd name="T43" fmla="*/ 16 h 125"/>
                <a:gd name="T44" fmla="*/ 152 w 316"/>
                <a:gd name="T45" fmla="*/ 16 h 125"/>
                <a:gd name="T46" fmla="*/ 152 w 316"/>
                <a:gd name="T47" fmla="*/ 62 h 125"/>
                <a:gd name="T48" fmla="*/ 228 w 316"/>
                <a:gd name="T49" fmla="*/ 62 h 125"/>
                <a:gd name="T50" fmla="*/ 165 w 316"/>
                <a:gd name="T51" fmla="*/ 62 h 125"/>
                <a:gd name="T52" fmla="*/ 165 w 316"/>
                <a:gd name="T53" fmla="*/ 16 h 125"/>
                <a:gd name="T54" fmla="*/ 228 w 316"/>
                <a:gd name="T55" fmla="*/ 16 h 125"/>
                <a:gd name="T56" fmla="*/ 228 w 316"/>
                <a:gd name="T57" fmla="*/ 62 h 125"/>
                <a:gd name="T58" fmla="*/ 304 w 316"/>
                <a:gd name="T59" fmla="*/ 62 h 125"/>
                <a:gd name="T60" fmla="*/ 240 w 316"/>
                <a:gd name="T61" fmla="*/ 62 h 125"/>
                <a:gd name="T62" fmla="*/ 240 w 316"/>
                <a:gd name="T63" fmla="*/ 16 h 125"/>
                <a:gd name="T64" fmla="*/ 299 w 316"/>
                <a:gd name="T65" fmla="*/ 16 h 125"/>
                <a:gd name="T66" fmla="*/ 304 w 316"/>
                <a:gd name="T67" fmla="*/ 21 h 125"/>
                <a:gd name="T68" fmla="*/ 304 w 316"/>
                <a:gd name="T6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125">
                  <a:moveTo>
                    <a:pt x="315" y="12"/>
                  </a:moveTo>
                  <a:cubicBezTo>
                    <a:pt x="316" y="8"/>
                    <a:pt x="311" y="3"/>
                    <a:pt x="30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1"/>
                    <a:pt x="3" y="5"/>
                    <a:pt x="1" y="1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31" y="97"/>
                    <a:pt x="47" y="87"/>
                    <a:pt x="67" y="86"/>
                  </a:cubicBezTo>
                  <a:cubicBezTo>
                    <a:pt x="89" y="88"/>
                    <a:pt x="105" y="98"/>
                    <a:pt x="106" y="125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4" y="101"/>
                    <a:pt x="227" y="87"/>
                    <a:pt x="253" y="86"/>
                  </a:cubicBezTo>
                  <a:cubicBezTo>
                    <a:pt x="273" y="89"/>
                    <a:pt x="288" y="100"/>
                    <a:pt x="291" y="125"/>
                  </a:cubicBezTo>
                  <a:cubicBezTo>
                    <a:pt x="316" y="125"/>
                    <a:pt x="316" y="125"/>
                    <a:pt x="316" y="125"/>
                  </a:cubicBezTo>
                  <a:lnTo>
                    <a:pt x="315" y="12"/>
                  </a:lnTo>
                  <a:close/>
                  <a:moveTo>
                    <a:pt x="76" y="62"/>
                  </a:moveTo>
                  <a:cubicBezTo>
                    <a:pt x="14" y="62"/>
                    <a:pt x="14" y="62"/>
                    <a:pt x="14" y="6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18"/>
                    <a:pt x="17" y="16"/>
                    <a:pt x="19" y="16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6" y="62"/>
                  </a:lnTo>
                  <a:close/>
                  <a:moveTo>
                    <a:pt x="152" y="62"/>
                  </a:moveTo>
                  <a:cubicBezTo>
                    <a:pt x="88" y="62"/>
                    <a:pt x="88" y="62"/>
                    <a:pt x="88" y="62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152" y="62"/>
                  </a:lnTo>
                  <a:close/>
                  <a:moveTo>
                    <a:pt x="228" y="62"/>
                  </a:moveTo>
                  <a:cubicBezTo>
                    <a:pt x="165" y="62"/>
                    <a:pt x="165" y="62"/>
                    <a:pt x="165" y="62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228" y="16"/>
                    <a:pt x="228" y="16"/>
                    <a:pt x="228" y="16"/>
                  </a:cubicBezTo>
                  <a:lnTo>
                    <a:pt x="228" y="62"/>
                  </a:lnTo>
                  <a:close/>
                  <a:moveTo>
                    <a:pt x="304" y="62"/>
                  </a:moveTo>
                  <a:cubicBezTo>
                    <a:pt x="240" y="62"/>
                    <a:pt x="240" y="62"/>
                    <a:pt x="240" y="62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302" y="17"/>
                    <a:pt x="303" y="19"/>
                    <a:pt x="304" y="21"/>
                  </a:cubicBezTo>
                  <a:lnTo>
                    <a:pt x="30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37" name="组合 1636"/>
          <p:cNvGrpSpPr/>
          <p:nvPr/>
        </p:nvGrpSpPr>
        <p:grpSpPr>
          <a:xfrm>
            <a:off x="10020296" y="2499211"/>
            <a:ext cx="347335" cy="293213"/>
            <a:chOff x="10653713" y="1870076"/>
            <a:chExt cx="804863" cy="679450"/>
          </a:xfrm>
          <a:solidFill>
            <a:srgbClr val="304371"/>
          </a:solidFill>
        </p:grpSpPr>
        <p:sp>
          <p:nvSpPr>
            <p:cNvPr id="1638" name="Freeform 23"/>
            <p:cNvSpPr>
              <a:spLocks noEditPoints="1"/>
            </p:cNvSpPr>
            <p:nvPr/>
          </p:nvSpPr>
          <p:spPr bwMode="auto">
            <a:xfrm>
              <a:off x="11212513" y="2082801"/>
              <a:ext cx="176213" cy="225425"/>
            </a:xfrm>
            <a:custGeom>
              <a:avLst/>
              <a:gdLst>
                <a:gd name="T0" fmla="*/ 0 w 60"/>
                <a:gd name="T1" fmla="*/ 77 h 77"/>
                <a:gd name="T2" fmla="*/ 60 w 60"/>
                <a:gd name="T3" fmla="*/ 77 h 77"/>
                <a:gd name="T4" fmla="*/ 60 w 60"/>
                <a:gd name="T5" fmla="*/ 12 h 77"/>
                <a:gd name="T6" fmla="*/ 44 w 60"/>
                <a:gd name="T7" fmla="*/ 12 h 77"/>
                <a:gd name="T8" fmla="*/ 44 w 60"/>
                <a:gd name="T9" fmla="*/ 6 h 77"/>
                <a:gd name="T10" fmla="*/ 39 w 60"/>
                <a:gd name="T11" fmla="*/ 0 h 77"/>
                <a:gd name="T12" fmla="*/ 23 w 60"/>
                <a:gd name="T13" fmla="*/ 0 h 77"/>
                <a:gd name="T14" fmla="*/ 18 w 60"/>
                <a:gd name="T15" fmla="*/ 6 h 77"/>
                <a:gd name="T16" fmla="*/ 18 w 60"/>
                <a:gd name="T17" fmla="*/ 12 h 77"/>
                <a:gd name="T18" fmla="*/ 0 w 60"/>
                <a:gd name="T19" fmla="*/ 12 h 77"/>
                <a:gd name="T20" fmla="*/ 0 w 60"/>
                <a:gd name="T21" fmla="*/ 77 h 77"/>
                <a:gd name="T22" fmla="*/ 22 w 60"/>
                <a:gd name="T23" fmla="*/ 5 h 77"/>
                <a:gd name="T24" fmla="*/ 24 w 60"/>
                <a:gd name="T25" fmla="*/ 4 h 77"/>
                <a:gd name="T26" fmla="*/ 38 w 60"/>
                <a:gd name="T27" fmla="*/ 4 h 77"/>
                <a:gd name="T28" fmla="*/ 39 w 60"/>
                <a:gd name="T29" fmla="*/ 5 h 77"/>
                <a:gd name="T30" fmla="*/ 39 w 60"/>
                <a:gd name="T31" fmla="*/ 11 h 77"/>
                <a:gd name="T32" fmla="*/ 39 w 60"/>
                <a:gd name="T33" fmla="*/ 12 h 77"/>
                <a:gd name="T34" fmla="*/ 23 w 60"/>
                <a:gd name="T35" fmla="*/ 12 h 77"/>
                <a:gd name="T36" fmla="*/ 22 w 60"/>
                <a:gd name="T37" fmla="*/ 11 h 77"/>
                <a:gd name="T38" fmla="*/ 22 w 60"/>
                <a:gd name="T3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77">
                  <a:moveTo>
                    <a:pt x="0" y="77"/>
                  </a:moveTo>
                  <a:cubicBezTo>
                    <a:pt x="60" y="77"/>
                    <a:pt x="60" y="77"/>
                    <a:pt x="60" y="77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2"/>
                    <a:pt x="42" y="0"/>
                    <a:pt x="3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8" y="2"/>
                    <a:pt x="18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7"/>
                  </a:lnTo>
                  <a:close/>
                  <a:moveTo>
                    <a:pt x="22" y="5"/>
                  </a:moveTo>
                  <a:cubicBezTo>
                    <a:pt x="22" y="5"/>
                    <a:pt x="23" y="4"/>
                    <a:pt x="24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39" y="5"/>
                    <a:pt x="39" y="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2"/>
                    <a:pt x="39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1"/>
                    <a:pt x="22" y="11"/>
                  </a:cubicBezTo>
                  <a:lnTo>
                    <a:pt x="2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9" name="Freeform 24"/>
            <p:cNvSpPr/>
            <p:nvPr/>
          </p:nvSpPr>
          <p:spPr bwMode="auto">
            <a:xfrm>
              <a:off x="11406188" y="2119313"/>
              <a:ext cx="52388" cy="192088"/>
            </a:xfrm>
            <a:custGeom>
              <a:avLst/>
              <a:gdLst>
                <a:gd name="T0" fmla="*/ 18 w 18"/>
                <a:gd name="T1" fmla="*/ 14 h 66"/>
                <a:gd name="T2" fmla="*/ 17 w 18"/>
                <a:gd name="T3" fmla="*/ 53 h 66"/>
                <a:gd name="T4" fmla="*/ 6 w 18"/>
                <a:gd name="T5" fmla="*/ 66 h 66"/>
                <a:gd name="T6" fmla="*/ 0 w 18"/>
                <a:gd name="T7" fmla="*/ 66 h 66"/>
                <a:gd name="T8" fmla="*/ 0 w 18"/>
                <a:gd name="T9" fmla="*/ 0 h 66"/>
                <a:gd name="T10" fmla="*/ 7 w 18"/>
                <a:gd name="T11" fmla="*/ 0 h 66"/>
                <a:gd name="T12" fmla="*/ 18 w 18"/>
                <a:gd name="T13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6">
                  <a:moveTo>
                    <a:pt x="18" y="14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17" y="60"/>
                    <a:pt x="14" y="66"/>
                    <a:pt x="6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5" y="0"/>
                    <a:pt x="18" y="6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0" name="Freeform 25"/>
            <p:cNvSpPr/>
            <p:nvPr/>
          </p:nvSpPr>
          <p:spPr bwMode="auto">
            <a:xfrm>
              <a:off x="11142663" y="2119313"/>
              <a:ext cx="55563" cy="192088"/>
            </a:xfrm>
            <a:custGeom>
              <a:avLst/>
              <a:gdLst>
                <a:gd name="T0" fmla="*/ 0 w 19"/>
                <a:gd name="T1" fmla="*/ 53 h 66"/>
                <a:gd name="T2" fmla="*/ 0 w 19"/>
                <a:gd name="T3" fmla="*/ 14 h 66"/>
                <a:gd name="T4" fmla="*/ 11 w 19"/>
                <a:gd name="T5" fmla="*/ 0 h 66"/>
                <a:gd name="T6" fmla="*/ 19 w 19"/>
                <a:gd name="T7" fmla="*/ 0 h 66"/>
                <a:gd name="T8" fmla="*/ 19 w 19"/>
                <a:gd name="T9" fmla="*/ 66 h 66"/>
                <a:gd name="T10" fmla="*/ 11 w 19"/>
                <a:gd name="T11" fmla="*/ 66 h 66"/>
                <a:gd name="T12" fmla="*/ 0 w 19"/>
                <a:gd name="T13" fmla="*/ 5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6">
                  <a:moveTo>
                    <a:pt x="0" y="5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3" y="0"/>
                    <a:pt x="1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3" y="66"/>
                    <a:pt x="0" y="60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1" name="Freeform 26"/>
            <p:cNvSpPr>
              <a:spLocks noEditPoints="1"/>
            </p:cNvSpPr>
            <p:nvPr/>
          </p:nvSpPr>
          <p:spPr bwMode="auto">
            <a:xfrm>
              <a:off x="10902951" y="2054226"/>
              <a:ext cx="146050" cy="257175"/>
            </a:xfrm>
            <a:custGeom>
              <a:avLst/>
              <a:gdLst>
                <a:gd name="T0" fmla="*/ 0 w 50"/>
                <a:gd name="T1" fmla="*/ 88 h 88"/>
                <a:gd name="T2" fmla="*/ 50 w 50"/>
                <a:gd name="T3" fmla="*/ 88 h 88"/>
                <a:gd name="T4" fmla="*/ 50 w 50"/>
                <a:gd name="T5" fmla="*/ 9 h 88"/>
                <a:gd name="T6" fmla="*/ 37 w 50"/>
                <a:gd name="T7" fmla="*/ 9 h 88"/>
                <a:gd name="T8" fmla="*/ 37 w 50"/>
                <a:gd name="T9" fmla="*/ 7 h 88"/>
                <a:gd name="T10" fmla="*/ 32 w 50"/>
                <a:gd name="T11" fmla="*/ 0 h 88"/>
                <a:gd name="T12" fmla="*/ 19 w 50"/>
                <a:gd name="T13" fmla="*/ 0 h 88"/>
                <a:gd name="T14" fmla="*/ 15 w 50"/>
                <a:gd name="T15" fmla="*/ 7 h 88"/>
                <a:gd name="T16" fmla="*/ 15 w 50"/>
                <a:gd name="T17" fmla="*/ 9 h 88"/>
                <a:gd name="T18" fmla="*/ 0 w 50"/>
                <a:gd name="T19" fmla="*/ 9 h 88"/>
                <a:gd name="T20" fmla="*/ 0 w 50"/>
                <a:gd name="T21" fmla="*/ 88 h 88"/>
                <a:gd name="T22" fmla="*/ 19 w 50"/>
                <a:gd name="T23" fmla="*/ 6 h 88"/>
                <a:gd name="T24" fmla="*/ 20 w 50"/>
                <a:gd name="T25" fmla="*/ 4 h 88"/>
                <a:gd name="T26" fmla="*/ 32 w 50"/>
                <a:gd name="T27" fmla="*/ 4 h 88"/>
                <a:gd name="T28" fmla="*/ 33 w 50"/>
                <a:gd name="T29" fmla="*/ 6 h 88"/>
                <a:gd name="T30" fmla="*/ 33 w 50"/>
                <a:gd name="T31" fmla="*/ 7 h 88"/>
                <a:gd name="T32" fmla="*/ 33 w 50"/>
                <a:gd name="T33" fmla="*/ 9 h 88"/>
                <a:gd name="T34" fmla="*/ 19 w 50"/>
                <a:gd name="T35" fmla="*/ 9 h 88"/>
                <a:gd name="T36" fmla="*/ 19 w 50"/>
                <a:gd name="T37" fmla="*/ 7 h 88"/>
                <a:gd name="T38" fmla="*/ 19 w 50"/>
                <a:gd name="T39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88">
                  <a:moveTo>
                    <a:pt x="0" y="88"/>
                  </a:moveTo>
                  <a:cubicBezTo>
                    <a:pt x="50" y="88"/>
                    <a:pt x="50" y="88"/>
                    <a:pt x="50" y="8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5" y="2"/>
                    <a:pt x="15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88"/>
                  </a:lnTo>
                  <a:close/>
                  <a:moveTo>
                    <a:pt x="19" y="6"/>
                  </a:moveTo>
                  <a:cubicBezTo>
                    <a:pt x="19" y="5"/>
                    <a:pt x="19" y="4"/>
                    <a:pt x="2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5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8"/>
                    <a:pt x="19" y="7"/>
                  </a:cubicBezTo>
                  <a:lnTo>
                    <a:pt x="1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2" name="Freeform 27"/>
            <p:cNvSpPr/>
            <p:nvPr/>
          </p:nvSpPr>
          <p:spPr bwMode="auto">
            <a:xfrm>
              <a:off x="11063288" y="2081213"/>
              <a:ext cx="44450" cy="233363"/>
            </a:xfrm>
            <a:custGeom>
              <a:avLst/>
              <a:gdLst>
                <a:gd name="T0" fmla="*/ 15 w 15"/>
                <a:gd name="T1" fmla="*/ 17 h 80"/>
                <a:gd name="T2" fmla="*/ 15 w 15"/>
                <a:gd name="T3" fmla="*/ 65 h 80"/>
                <a:gd name="T4" fmla="*/ 5 w 15"/>
                <a:gd name="T5" fmla="*/ 80 h 80"/>
                <a:gd name="T6" fmla="*/ 0 w 15"/>
                <a:gd name="T7" fmla="*/ 80 h 80"/>
                <a:gd name="T8" fmla="*/ 0 w 15"/>
                <a:gd name="T9" fmla="*/ 0 h 80"/>
                <a:gd name="T10" fmla="*/ 6 w 15"/>
                <a:gd name="T11" fmla="*/ 0 h 80"/>
                <a:gd name="T12" fmla="*/ 15 w 15"/>
                <a:gd name="T13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0">
                  <a:moveTo>
                    <a:pt x="15" y="17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73"/>
                    <a:pt x="13" y="80"/>
                    <a:pt x="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5" y="0"/>
                    <a:pt x="15" y="6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3" name="Freeform 28"/>
            <p:cNvSpPr/>
            <p:nvPr/>
          </p:nvSpPr>
          <p:spPr bwMode="auto">
            <a:xfrm>
              <a:off x="10844213" y="2078038"/>
              <a:ext cx="47625" cy="236538"/>
            </a:xfrm>
            <a:custGeom>
              <a:avLst/>
              <a:gdLst>
                <a:gd name="T0" fmla="*/ 0 w 16"/>
                <a:gd name="T1" fmla="*/ 66 h 81"/>
                <a:gd name="T2" fmla="*/ 0 w 16"/>
                <a:gd name="T3" fmla="*/ 18 h 81"/>
                <a:gd name="T4" fmla="*/ 10 w 16"/>
                <a:gd name="T5" fmla="*/ 0 h 81"/>
                <a:gd name="T6" fmla="*/ 16 w 16"/>
                <a:gd name="T7" fmla="*/ 0 h 81"/>
                <a:gd name="T8" fmla="*/ 16 w 16"/>
                <a:gd name="T9" fmla="*/ 81 h 81"/>
                <a:gd name="T10" fmla="*/ 10 w 16"/>
                <a:gd name="T11" fmla="*/ 81 h 81"/>
                <a:gd name="T12" fmla="*/ 0 w 16"/>
                <a:gd name="T13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1">
                  <a:moveTo>
                    <a:pt x="0" y="6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" y="81"/>
                    <a:pt x="0" y="74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4" name="Freeform 29"/>
            <p:cNvSpPr/>
            <p:nvPr/>
          </p:nvSpPr>
          <p:spPr bwMode="auto">
            <a:xfrm>
              <a:off x="10653713" y="1870076"/>
              <a:ext cx="752475" cy="523875"/>
            </a:xfrm>
            <a:custGeom>
              <a:avLst/>
              <a:gdLst>
                <a:gd name="T0" fmla="*/ 37 w 257"/>
                <a:gd name="T1" fmla="*/ 0 h 179"/>
                <a:gd name="T2" fmla="*/ 37 w 257"/>
                <a:gd name="T3" fmla="*/ 0 h 179"/>
                <a:gd name="T4" fmla="*/ 50 w 257"/>
                <a:gd name="T5" fmla="*/ 13 h 179"/>
                <a:gd name="T6" fmla="*/ 50 w 257"/>
                <a:gd name="T7" fmla="*/ 13 h 179"/>
                <a:gd name="T8" fmla="*/ 50 w 257"/>
                <a:gd name="T9" fmla="*/ 166 h 179"/>
                <a:gd name="T10" fmla="*/ 257 w 257"/>
                <a:gd name="T11" fmla="*/ 166 h 179"/>
                <a:gd name="T12" fmla="*/ 257 w 257"/>
                <a:gd name="T13" fmla="*/ 179 h 179"/>
                <a:gd name="T14" fmla="*/ 34 w 257"/>
                <a:gd name="T15" fmla="*/ 179 h 179"/>
                <a:gd name="T16" fmla="*/ 34 w 257"/>
                <a:gd name="T17" fmla="*/ 179 h 179"/>
                <a:gd name="T18" fmla="*/ 34 w 257"/>
                <a:gd name="T19" fmla="*/ 166 h 179"/>
                <a:gd name="T20" fmla="*/ 34 w 257"/>
                <a:gd name="T21" fmla="*/ 14 h 179"/>
                <a:gd name="T22" fmla="*/ 0 w 257"/>
                <a:gd name="T23" fmla="*/ 14 h 179"/>
                <a:gd name="T24" fmla="*/ 0 w 257"/>
                <a:gd name="T25" fmla="*/ 0 h 179"/>
                <a:gd name="T26" fmla="*/ 37 w 257"/>
                <a:gd name="T2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179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4" y="1"/>
                    <a:pt x="50" y="6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257" y="166"/>
                    <a:pt x="257" y="166"/>
                    <a:pt x="257" y="166"/>
                  </a:cubicBezTo>
                  <a:cubicBezTo>
                    <a:pt x="257" y="179"/>
                    <a:pt x="257" y="179"/>
                    <a:pt x="257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5" name="Freeform 30"/>
            <p:cNvSpPr>
              <a:spLocks noEditPoints="1"/>
            </p:cNvSpPr>
            <p:nvPr/>
          </p:nvSpPr>
          <p:spPr bwMode="auto">
            <a:xfrm>
              <a:off x="11277601" y="2419351"/>
              <a:ext cx="128588" cy="130175"/>
            </a:xfrm>
            <a:custGeom>
              <a:avLst/>
              <a:gdLst>
                <a:gd name="T0" fmla="*/ 0 w 44"/>
                <a:gd name="T1" fmla="*/ 22 h 44"/>
                <a:gd name="T2" fmla="*/ 22 w 44"/>
                <a:gd name="T3" fmla="*/ 44 h 44"/>
                <a:gd name="T4" fmla="*/ 44 w 44"/>
                <a:gd name="T5" fmla="*/ 22 h 44"/>
                <a:gd name="T6" fmla="*/ 22 w 44"/>
                <a:gd name="T7" fmla="*/ 0 h 44"/>
                <a:gd name="T8" fmla="*/ 0 w 44"/>
                <a:gd name="T9" fmla="*/ 22 h 44"/>
                <a:gd name="T10" fmla="*/ 10 w 44"/>
                <a:gd name="T11" fmla="*/ 22 h 44"/>
                <a:gd name="T12" fmla="*/ 22 w 44"/>
                <a:gd name="T13" fmla="*/ 10 h 44"/>
                <a:gd name="T14" fmla="*/ 33 w 44"/>
                <a:gd name="T15" fmla="*/ 22 h 44"/>
                <a:gd name="T16" fmla="*/ 22 w 44"/>
                <a:gd name="T17" fmla="*/ 33 h 44"/>
                <a:gd name="T18" fmla="*/ 10 w 44"/>
                <a:gd name="T1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lose/>
                  <a:moveTo>
                    <a:pt x="10" y="22"/>
                  </a:moveTo>
                  <a:cubicBezTo>
                    <a:pt x="10" y="16"/>
                    <a:pt x="16" y="10"/>
                    <a:pt x="22" y="10"/>
                  </a:cubicBezTo>
                  <a:cubicBezTo>
                    <a:pt x="28" y="10"/>
                    <a:pt x="33" y="16"/>
                    <a:pt x="33" y="22"/>
                  </a:cubicBezTo>
                  <a:cubicBezTo>
                    <a:pt x="33" y="28"/>
                    <a:pt x="28" y="33"/>
                    <a:pt x="22" y="33"/>
                  </a:cubicBezTo>
                  <a:cubicBezTo>
                    <a:pt x="16" y="33"/>
                    <a:pt x="10" y="28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6" name="Freeform 31"/>
            <p:cNvSpPr>
              <a:spLocks noEditPoints="1"/>
            </p:cNvSpPr>
            <p:nvPr/>
          </p:nvSpPr>
          <p:spPr bwMode="auto">
            <a:xfrm>
              <a:off x="10756901" y="2419351"/>
              <a:ext cx="125413" cy="130175"/>
            </a:xfrm>
            <a:custGeom>
              <a:avLst/>
              <a:gdLst>
                <a:gd name="T0" fmla="*/ 0 w 43"/>
                <a:gd name="T1" fmla="*/ 22 h 44"/>
                <a:gd name="T2" fmla="*/ 22 w 43"/>
                <a:gd name="T3" fmla="*/ 44 h 44"/>
                <a:gd name="T4" fmla="*/ 43 w 43"/>
                <a:gd name="T5" fmla="*/ 22 h 44"/>
                <a:gd name="T6" fmla="*/ 22 w 43"/>
                <a:gd name="T7" fmla="*/ 0 h 44"/>
                <a:gd name="T8" fmla="*/ 0 w 43"/>
                <a:gd name="T9" fmla="*/ 22 h 44"/>
                <a:gd name="T10" fmla="*/ 10 w 43"/>
                <a:gd name="T11" fmla="*/ 22 h 44"/>
                <a:gd name="T12" fmla="*/ 22 w 43"/>
                <a:gd name="T13" fmla="*/ 10 h 44"/>
                <a:gd name="T14" fmla="*/ 33 w 43"/>
                <a:gd name="T15" fmla="*/ 22 h 44"/>
                <a:gd name="T16" fmla="*/ 22 w 43"/>
                <a:gd name="T17" fmla="*/ 33 h 44"/>
                <a:gd name="T18" fmla="*/ 10 w 43"/>
                <a:gd name="T1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4">
                  <a:moveTo>
                    <a:pt x="0" y="22"/>
                  </a:moveTo>
                  <a:cubicBezTo>
                    <a:pt x="0" y="34"/>
                    <a:pt x="9" y="44"/>
                    <a:pt x="22" y="44"/>
                  </a:cubicBezTo>
                  <a:cubicBezTo>
                    <a:pt x="34" y="44"/>
                    <a:pt x="43" y="34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ubicBezTo>
                    <a:pt x="9" y="0"/>
                    <a:pt x="0" y="10"/>
                    <a:pt x="0" y="22"/>
                  </a:cubicBezTo>
                  <a:close/>
                  <a:moveTo>
                    <a:pt x="10" y="22"/>
                  </a:moveTo>
                  <a:cubicBezTo>
                    <a:pt x="10" y="16"/>
                    <a:pt x="15" y="10"/>
                    <a:pt x="22" y="10"/>
                  </a:cubicBezTo>
                  <a:cubicBezTo>
                    <a:pt x="28" y="10"/>
                    <a:pt x="33" y="16"/>
                    <a:pt x="33" y="22"/>
                  </a:cubicBezTo>
                  <a:cubicBezTo>
                    <a:pt x="33" y="28"/>
                    <a:pt x="28" y="33"/>
                    <a:pt x="22" y="33"/>
                  </a:cubicBezTo>
                  <a:cubicBezTo>
                    <a:pt x="15" y="33"/>
                    <a:pt x="10" y="28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50" name="组合 1649"/>
          <p:cNvGrpSpPr/>
          <p:nvPr/>
        </p:nvGrpSpPr>
        <p:grpSpPr>
          <a:xfrm>
            <a:off x="8424010" y="3071980"/>
            <a:ext cx="314847" cy="341211"/>
            <a:chOff x="9086851" y="3201988"/>
            <a:chExt cx="663575" cy="719138"/>
          </a:xfrm>
          <a:solidFill>
            <a:srgbClr val="304371"/>
          </a:solidFill>
        </p:grpSpPr>
        <p:sp>
          <p:nvSpPr>
            <p:cNvPr id="1651" name="Freeform 8"/>
            <p:cNvSpPr>
              <a:spLocks noEditPoints="1"/>
            </p:cNvSpPr>
            <p:nvPr/>
          </p:nvSpPr>
          <p:spPr bwMode="auto">
            <a:xfrm>
              <a:off x="9086851" y="3201988"/>
              <a:ext cx="488950" cy="488950"/>
            </a:xfrm>
            <a:custGeom>
              <a:avLst/>
              <a:gdLst>
                <a:gd name="T0" fmla="*/ 147 w 167"/>
                <a:gd name="T1" fmla="*/ 138 h 167"/>
                <a:gd name="T2" fmla="*/ 139 w 167"/>
                <a:gd name="T3" fmla="*/ 123 h 167"/>
                <a:gd name="T4" fmla="*/ 144 w 167"/>
                <a:gd name="T5" fmla="*/ 99 h 167"/>
                <a:gd name="T6" fmla="*/ 162 w 167"/>
                <a:gd name="T7" fmla="*/ 95 h 167"/>
                <a:gd name="T8" fmla="*/ 167 w 167"/>
                <a:gd name="T9" fmla="*/ 77 h 167"/>
                <a:gd name="T10" fmla="*/ 150 w 167"/>
                <a:gd name="T11" fmla="*/ 72 h 167"/>
                <a:gd name="T12" fmla="*/ 138 w 167"/>
                <a:gd name="T13" fmla="*/ 51 h 167"/>
                <a:gd name="T14" fmla="*/ 147 w 167"/>
                <a:gd name="T15" fmla="*/ 36 h 167"/>
                <a:gd name="T16" fmla="*/ 137 w 167"/>
                <a:gd name="T17" fmla="*/ 20 h 167"/>
                <a:gd name="T18" fmla="*/ 123 w 167"/>
                <a:gd name="T19" fmla="*/ 28 h 167"/>
                <a:gd name="T20" fmla="*/ 99 w 167"/>
                <a:gd name="T21" fmla="*/ 22 h 167"/>
                <a:gd name="T22" fmla="*/ 94 w 167"/>
                <a:gd name="T23" fmla="*/ 5 h 167"/>
                <a:gd name="T24" fmla="*/ 76 w 167"/>
                <a:gd name="T25" fmla="*/ 0 h 167"/>
                <a:gd name="T26" fmla="*/ 72 w 167"/>
                <a:gd name="T27" fmla="*/ 16 h 167"/>
                <a:gd name="T28" fmla="*/ 51 w 167"/>
                <a:gd name="T29" fmla="*/ 29 h 167"/>
                <a:gd name="T30" fmla="*/ 35 w 167"/>
                <a:gd name="T31" fmla="*/ 20 h 167"/>
                <a:gd name="T32" fmla="*/ 19 w 167"/>
                <a:gd name="T33" fmla="*/ 29 h 167"/>
                <a:gd name="T34" fmla="*/ 27 w 167"/>
                <a:gd name="T35" fmla="*/ 44 h 167"/>
                <a:gd name="T36" fmla="*/ 22 w 167"/>
                <a:gd name="T37" fmla="*/ 67 h 167"/>
                <a:gd name="T38" fmla="*/ 4 w 167"/>
                <a:gd name="T39" fmla="*/ 72 h 167"/>
                <a:gd name="T40" fmla="*/ 0 w 167"/>
                <a:gd name="T41" fmla="*/ 90 h 167"/>
                <a:gd name="T42" fmla="*/ 16 w 167"/>
                <a:gd name="T43" fmla="*/ 95 h 167"/>
                <a:gd name="T44" fmla="*/ 28 w 167"/>
                <a:gd name="T45" fmla="*/ 115 h 167"/>
                <a:gd name="T46" fmla="*/ 19 w 167"/>
                <a:gd name="T47" fmla="*/ 131 h 167"/>
                <a:gd name="T48" fmla="*/ 29 w 167"/>
                <a:gd name="T49" fmla="*/ 147 h 167"/>
                <a:gd name="T50" fmla="*/ 43 w 167"/>
                <a:gd name="T51" fmla="*/ 139 h 167"/>
                <a:gd name="T52" fmla="*/ 67 w 167"/>
                <a:gd name="T53" fmla="*/ 144 h 167"/>
                <a:gd name="T54" fmla="*/ 72 w 167"/>
                <a:gd name="T55" fmla="*/ 162 h 167"/>
                <a:gd name="T56" fmla="*/ 90 w 167"/>
                <a:gd name="T57" fmla="*/ 167 h 167"/>
                <a:gd name="T58" fmla="*/ 94 w 167"/>
                <a:gd name="T59" fmla="*/ 151 h 167"/>
                <a:gd name="T60" fmla="*/ 115 w 167"/>
                <a:gd name="T61" fmla="*/ 138 h 167"/>
                <a:gd name="T62" fmla="*/ 131 w 167"/>
                <a:gd name="T63" fmla="*/ 147 h 167"/>
                <a:gd name="T64" fmla="*/ 83 w 167"/>
                <a:gd name="T65" fmla="*/ 122 h 167"/>
                <a:gd name="T66" fmla="*/ 83 w 167"/>
                <a:gd name="T67" fmla="*/ 45 h 167"/>
                <a:gd name="T68" fmla="*/ 83 w 167"/>
                <a:gd name="T69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167">
                  <a:moveTo>
                    <a:pt x="137" y="147"/>
                  </a:moveTo>
                  <a:cubicBezTo>
                    <a:pt x="147" y="138"/>
                    <a:pt x="147" y="138"/>
                    <a:pt x="147" y="138"/>
                  </a:cubicBezTo>
                  <a:cubicBezTo>
                    <a:pt x="149" y="136"/>
                    <a:pt x="149" y="133"/>
                    <a:pt x="147" y="131"/>
                  </a:cubicBezTo>
                  <a:cubicBezTo>
                    <a:pt x="139" y="123"/>
                    <a:pt x="139" y="123"/>
                    <a:pt x="139" y="123"/>
                  </a:cubicBezTo>
                  <a:cubicBezTo>
                    <a:pt x="137" y="121"/>
                    <a:pt x="136" y="118"/>
                    <a:pt x="138" y="115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5" y="97"/>
                    <a:pt x="148" y="95"/>
                    <a:pt x="150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4" y="95"/>
                    <a:pt x="167" y="93"/>
                    <a:pt x="167" y="90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4"/>
                    <a:pt x="164" y="72"/>
                    <a:pt x="162" y="72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48" y="72"/>
                    <a:pt x="145" y="70"/>
                    <a:pt x="144" y="67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6" y="49"/>
                    <a:pt x="137" y="46"/>
                    <a:pt x="139" y="44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9" y="34"/>
                    <a:pt x="149" y="31"/>
                    <a:pt x="147" y="2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18"/>
                    <a:pt x="133" y="18"/>
                    <a:pt x="131" y="20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1" y="30"/>
                    <a:pt x="117" y="30"/>
                    <a:pt x="115" y="29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6" y="21"/>
                    <a:pt x="94" y="19"/>
                    <a:pt x="94" y="1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0"/>
                    <a:pt x="72" y="2"/>
                    <a:pt x="72" y="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9"/>
                    <a:pt x="70" y="21"/>
                    <a:pt x="67" y="2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0"/>
                    <a:pt x="45" y="30"/>
                    <a:pt x="43" y="28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18"/>
                    <a:pt x="30" y="18"/>
                    <a:pt x="29" y="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7" y="31"/>
                    <a:pt x="17" y="34"/>
                    <a:pt x="19" y="3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9" y="46"/>
                    <a:pt x="30" y="49"/>
                    <a:pt x="28" y="51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70"/>
                    <a:pt x="18" y="72"/>
                    <a:pt x="1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8" y="95"/>
                    <a:pt x="21" y="97"/>
                    <a:pt x="22" y="99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30" y="118"/>
                    <a:pt x="29" y="121"/>
                    <a:pt x="27" y="123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7" y="133"/>
                    <a:pt x="17" y="136"/>
                    <a:pt x="19" y="138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0" y="149"/>
                    <a:pt x="34" y="149"/>
                    <a:pt x="35" y="147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5" y="137"/>
                    <a:pt x="49" y="137"/>
                    <a:pt x="5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70" y="145"/>
                    <a:pt x="72" y="148"/>
                    <a:pt x="72" y="151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5"/>
                    <a:pt x="74" y="167"/>
                    <a:pt x="76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92" y="167"/>
                    <a:pt x="94" y="165"/>
                    <a:pt x="94" y="162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94" y="148"/>
                    <a:pt x="96" y="145"/>
                    <a:pt x="99" y="14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7" y="137"/>
                    <a:pt x="121" y="137"/>
                    <a:pt x="123" y="139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3" y="149"/>
                    <a:pt x="136" y="149"/>
                    <a:pt x="137" y="147"/>
                  </a:cubicBezTo>
                  <a:close/>
                  <a:moveTo>
                    <a:pt x="83" y="122"/>
                  </a:moveTo>
                  <a:cubicBezTo>
                    <a:pt x="62" y="122"/>
                    <a:pt x="45" y="104"/>
                    <a:pt x="45" y="83"/>
                  </a:cubicBezTo>
                  <a:cubicBezTo>
                    <a:pt x="45" y="62"/>
                    <a:pt x="62" y="45"/>
                    <a:pt x="83" y="45"/>
                  </a:cubicBezTo>
                  <a:cubicBezTo>
                    <a:pt x="104" y="45"/>
                    <a:pt x="121" y="62"/>
                    <a:pt x="121" y="83"/>
                  </a:cubicBezTo>
                  <a:cubicBezTo>
                    <a:pt x="121" y="104"/>
                    <a:pt x="104" y="122"/>
                    <a:pt x="83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2" name="Freeform 9"/>
            <p:cNvSpPr>
              <a:spLocks noEditPoints="1"/>
            </p:cNvSpPr>
            <p:nvPr/>
          </p:nvSpPr>
          <p:spPr bwMode="auto">
            <a:xfrm>
              <a:off x="9448801" y="3619501"/>
              <a:ext cx="301625" cy="301625"/>
            </a:xfrm>
            <a:custGeom>
              <a:avLst/>
              <a:gdLst>
                <a:gd name="T0" fmla="*/ 100 w 103"/>
                <a:gd name="T1" fmla="*/ 32 h 103"/>
                <a:gd name="T2" fmla="*/ 89 w 103"/>
                <a:gd name="T3" fmla="*/ 33 h 103"/>
                <a:gd name="T4" fmla="*/ 78 w 103"/>
                <a:gd name="T5" fmla="*/ 23 h 103"/>
                <a:gd name="T6" fmla="*/ 81 w 103"/>
                <a:gd name="T7" fmla="*/ 12 h 103"/>
                <a:gd name="T8" fmla="*/ 72 w 103"/>
                <a:gd name="T9" fmla="*/ 4 h 103"/>
                <a:gd name="T10" fmla="*/ 65 w 103"/>
                <a:gd name="T11" fmla="*/ 11 h 103"/>
                <a:gd name="T12" fmla="*/ 50 w 103"/>
                <a:gd name="T13" fmla="*/ 12 h 103"/>
                <a:gd name="T14" fmla="*/ 44 w 103"/>
                <a:gd name="T15" fmla="*/ 3 h 103"/>
                <a:gd name="T16" fmla="*/ 32 w 103"/>
                <a:gd name="T17" fmla="*/ 3 h 103"/>
                <a:gd name="T18" fmla="*/ 33 w 103"/>
                <a:gd name="T19" fmla="*/ 13 h 103"/>
                <a:gd name="T20" fmla="*/ 23 w 103"/>
                <a:gd name="T21" fmla="*/ 25 h 103"/>
                <a:gd name="T22" fmla="*/ 12 w 103"/>
                <a:gd name="T23" fmla="*/ 22 h 103"/>
                <a:gd name="T24" fmla="*/ 4 w 103"/>
                <a:gd name="T25" fmla="*/ 30 h 103"/>
                <a:gd name="T26" fmla="*/ 11 w 103"/>
                <a:gd name="T27" fmla="*/ 38 h 103"/>
                <a:gd name="T28" fmla="*/ 12 w 103"/>
                <a:gd name="T29" fmla="*/ 53 h 103"/>
                <a:gd name="T30" fmla="*/ 3 w 103"/>
                <a:gd name="T31" fmla="*/ 59 h 103"/>
                <a:gd name="T32" fmla="*/ 3 w 103"/>
                <a:gd name="T33" fmla="*/ 70 h 103"/>
                <a:gd name="T34" fmla="*/ 13 w 103"/>
                <a:gd name="T35" fmla="*/ 70 h 103"/>
                <a:gd name="T36" fmla="*/ 25 w 103"/>
                <a:gd name="T37" fmla="*/ 80 h 103"/>
                <a:gd name="T38" fmla="*/ 22 w 103"/>
                <a:gd name="T39" fmla="*/ 91 h 103"/>
                <a:gd name="T40" fmla="*/ 30 w 103"/>
                <a:gd name="T41" fmla="*/ 99 h 103"/>
                <a:gd name="T42" fmla="*/ 38 w 103"/>
                <a:gd name="T43" fmla="*/ 91 h 103"/>
                <a:gd name="T44" fmla="*/ 53 w 103"/>
                <a:gd name="T45" fmla="*/ 90 h 103"/>
                <a:gd name="T46" fmla="*/ 59 w 103"/>
                <a:gd name="T47" fmla="*/ 100 h 103"/>
                <a:gd name="T48" fmla="*/ 70 w 103"/>
                <a:gd name="T49" fmla="*/ 100 h 103"/>
                <a:gd name="T50" fmla="*/ 70 w 103"/>
                <a:gd name="T51" fmla="*/ 89 h 103"/>
                <a:gd name="T52" fmla="*/ 80 w 103"/>
                <a:gd name="T53" fmla="*/ 78 h 103"/>
                <a:gd name="T54" fmla="*/ 91 w 103"/>
                <a:gd name="T55" fmla="*/ 81 h 103"/>
                <a:gd name="T56" fmla="*/ 99 w 103"/>
                <a:gd name="T57" fmla="*/ 72 h 103"/>
                <a:gd name="T58" fmla="*/ 91 w 103"/>
                <a:gd name="T59" fmla="*/ 65 h 103"/>
                <a:gd name="T60" fmla="*/ 90 w 103"/>
                <a:gd name="T61" fmla="*/ 50 h 103"/>
                <a:gd name="T62" fmla="*/ 100 w 103"/>
                <a:gd name="T63" fmla="*/ 44 h 103"/>
                <a:gd name="T64" fmla="*/ 72 w 103"/>
                <a:gd name="T65" fmla="*/ 63 h 103"/>
                <a:gd name="T66" fmla="*/ 30 w 103"/>
                <a:gd name="T67" fmla="*/ 40 h 103"/>
                <a:gd name="T68" fmla="*/ 72 w 103"/>
                <a:gd name="T69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03">
                  <a:moveTo>
                    <a:pt x="102" y="40"/>
                  </a:moveTo>
                  <a:cubicBezTo>
                    <a:pt x="100" y="32"/>
                    <a:pt x="100" y="32"/>
                    <a:pt x="100" y="32"/>
                  </a:cubicBezTo>
                  <a:cubicBezTo>
                    <a:pt x="99" y="31"/>
                    <a:pt x="98" y="30"/>
                    <a:pt x="96" y="30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8" y="33"/>
                    <a:pt x="86" y="32"/>
                    <a:pt x="85" y="31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7" y="21"/>
                    <a:pt x="76" y="19"/>
                    <a:pt x="77" y="18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0"/>
                    <a:pt x="81" y="8"/>
                    <a:pt x="79" y="8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1" y="3"/>
                    <a:pt x="69" y="4"/>
                    <a:pt x="68" y="5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3"/>
                    <a:pt x="62" y="14"/>
                    <a:pt x="6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8" y="12"/>
                    <a:pt x="47" y="11"/>
                    <a:pt x="46" y="9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1"/>
                    <a:pt x="42" y="0"/>
                    <a:pt x="40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0" y="5"/>
                    <a:pt x="31" y="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5"/>
                    <a:pt x="32" y="17"/>
                    <a:pt x="31" y="18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6"/>
                    <a:pt x="19" y="26"/>
                    <a:pt x="18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8" y="22"/>
                    <a:pt x="8" y="23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2"/>
                    <a:pt x="4" y="34"/>
                    <a:pt x="5" y="34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9"/>
                    <a:pt x="14" y="41"/>
                    <a:pt x="13" y="4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1" y="56"/>
                    <a:pt x="9" y="57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9"/>
                    <a:pt x="0" y="61"/>
                    <a:pt x="1" y="6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2"/>
                    <a:pt x="5" y="73"/>
                    <a:pt x="7" y="72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5" y="70"/>
                    <a:pt x="17" y="70"/>
                    <a:pt x="18" y="72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1"/>
                    <a:pt x="26" y="83"/>
                    <a:pt x="25" y="85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1" y="92"/>
                    <a:pt x="22" y="94"/>
                    <a:pt x="23" y="95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2" y="100"/>
                    <a:pt x="34" y="99"/>
                    <a:pt x="35" y="98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9" y="90"/>
                    <a:pt x="41" y="89"/>
                    <a:pt x="42" y="89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6" y="92"/>
                    <a:pt x="57" y="93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02"/>
                    <a:pt x="61" y="103"/>
                    <a:pt x="62" y="102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2" y="99"/>
                    <a:pt x="73" y="98"/>
                    <a:pt x="72" y="9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88"/>
                    <a:pt x="70" y="86"/>
                    <a:pt x="72" y="85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1" y="77"/>
                    <a:pt x="83" y="76"/>
                    <a:pt x="85" y="77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2" y="81"/>
                    <a:pt x="94" y="81"/>
                    <a:pt x="95" y="79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0" y="71"/>
                    <a:pt x="99" y="69"/>
                    <a:pt x="98" y="68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0" y="64"/>
                    <a:pt x="89" y="62"/>
                    <a:pt x="89" y="61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48"/>
                    <a:pt x="92" y="46"/>
                    <a:pt x="93" y="46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2" y="43"/>
                    <a:pt x="103" y="42"/>
                    <a:pt x="102" y="40"/>
                  </a:cubicBezTo>
                  <a:close/>
                  <a:moveTo>
                    <a:pt x="72" y="63"/>
                  </a:moveTo>
                  <a:cubicBezTo>
                    <a:pt x="66" y="74"/>
                    <a:pt x="52" y="78"/>
                    <a:pt x="40" y="72"/>
                  </a:cubicBezTo>
                  <a:cubicBezTo>
                    <a:pt x="29" y="66"/>
                    <a:pt x="24" y="52"/>
                    <a:pt x="30" y="40"/>
                  </a:cubicBezTo>
                  <a:cubicBezTo>
                    <a:pt x="37" y="29"/>
                    <a:pt x="51" y="24"/>
                    <a:pt x="63" y="30"/>
                  </a:cubicBezTo>
                  <a:cubicBezTo>
                    <a:pt x="74" y="37"/>
                    <a:pt x="78" y="51"/>
                    <a:pt x="7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53" name="组合 1652"/>
          <p:cNvGrpSpPr/>
          <p:nvPr/>
        </p:nvGrpSpPr>
        <p:grpSpPr>
          <a:xfrm>
            <a:off x="6837953" y="3129496"/>
            <a:ext cx="351003" cy="251577"/>
            <a:chOff x="6510338" y="3348038"/>
            <a:chExt cx="739776" cy="530226"/>
          </a:xfrm>
          <a:solidFill>
            <a:srgbClr val="304371"/>
          </a:solidFill>
        </p:grpSpPr>
        <p:sp>
          <p:nvSpPr>
            <p:cNvPr id="1654" name="Freeform 44"/>
            <p:cNvSpPr>
              <a:spLocks noEditPoints="1"/>
            </p:cNvSpPr>
            <p:nvPr/>
          </p:nvSpPr>
          <p:spPr bwMode="auto">
            <a:xfrm>
              <a:off x="6673851" y="3348038"/>
              <a:ext cx="412750" cy="527050"/>
            </a:xfrm>
            <a:custGeom>
              <a:avLst/>
              <a:gdLst>
                <a:gd name="T0" fmla="*/ 141 w 141"/>
                <a:gd name="T1" fmla="*/ 28 h 180"/>
                <a:gd name="T2" fmla="*/ 99 w 141"/>
                <a:gd name="T3" fmla="*/ 28 h 180"/>
                <a:gd name="T4" fmla="*/ 99 w 141"/>
                <a:gd name="T5" fmla="*/ 15 h 180"/>
                <a:gd name="T6" fmla="*/ 87 w 141"/>
                <a:gd name="T7" fmla="*/ 0 h 180"/>
                <a:gd name="T8" fmla="*/ 51 w 141"/>
                <a:gd name="T9" fmla="*/ 0 h 180"/>
                <a:gd name="T10" fmla="*/ 38 w 141"/>
                <a:gd name="T11" fmla="*/ 15 h 180"/>
                <a:gd name="T12" fmla="*/ 38 w 141"/>
                <a:gd name="T13" fmla="*/ 28 h 180"/>
                <a:gd name="T14" fmla="*/ 0 w 141"/>
                <a:gd name="T15" fmla="*/ 28 h 180"/>
                <a:gd name="T16" fmla="*/ 0 w 141"/>
                <a:gd name="T17" fmla="*/ 180 h 180"/>
                <a:gd name="T18" fmla="*/ 141 w 141"/>
                <a:gd name="T19" fmla="*/ 180 h 180"/>
                <a:gd name="T20" fmla="*/ 141 w 141"/>
                <a:gd name="T21" fmla="*/ 28 h 180"/>
                <a:gd name="T22" fmla="*/ 89 w 141"/>
                <a:gd name="T23" fmla="*/ 26 h 180"/>
                <a:gd name="T24" fmla="*/ 88 w 141"/>
                <a:gd name="T25" fmla="*/ 28 h 180"/>
                <a:gd name="T26" fmla="*/ 50 w 141"/>
                <a:gd name="T27" fmla="*/ 28 h 180"/>
                <a:gd name="T28" fmla="*/ 49 w 141"/>
                <a:gd name="T29" fmla="*/ 26 h 180"/>
                <a:gd name="T30" fmla="*/ 49 w 141"/>
                <a:gd name="T31" fmla="*/ 14 h 180"/>
                <a:gd name="T32" fmla="*/ 53 w 141"/>
                <a:gd name="T33" fmla="*/ 10 h 180"/>
                <a:gd name="T34" fmla="*/ 85 w 141"/>
                <a:gd name="T35" fmla="*/ 10 h 180"/>
                <a:gd name="T36" fmla="*/ 89 w 141"/>
                <a:gd name="T37" fmla="*/ 14 h 180"/>
                <a:gd name="T38" fmla="*/ 89 w 141"/>
                <a:gd name="T39" fmla="*/ 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80">
                  <a:moveTo>
                    <a:pt x="141" y="28"/>
                  </a:moveTo>
                  <a:cubicBezTo>
                    <a:pt x="99" y="28"/>
                    <a:pt x="99" y="28"/>
                    <a:pt x="99" y="2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6"/>
                    <a:pt x="94" y="0"/>
                    <a:pt x="8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0"/>
                    <a:pt x="38" y="6"/>
                    <a:pt x="38" y="15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41" y="180"/>
                    <a:pt x="141" y="180"/>
                    <a:pt x="141" y="180"/>
                  </a:cubicBezTo>
                  <a:lnTo>
                    <a:pt x="141" y="28"/>
                  </a:lnTo>
                  <a:close/>
                  <a:moveTo>
                    <a:pt x="89" y="26"/>
                  </a:moveTo>
                  <a:cubicBezTo>
                    <a:pt x="89" y="27"/>
                    <a:pt x="89" y="28"/>
                    <a:pt x="88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49" y="27"/>
                    <a:pt x="49" y="2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2"/>
                    <a:pt x="51" y="10"/>
                    <a:pt x="53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7" y="10"/>
                    <a:pt x="89" y="12"/>
                    <a:pt x="89" y="14"/>
                  </a:cubicBezTo>
                  <a:lnTo>
                    <a:pt x="8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5" name="Freeform 45"/>
            <p:cNvSpPr/>
            <p:nvPr/>
          </p:nvSpPr>
          <p:spPr bwMode="auto">
            <a:xfrm>
              <a:off x="6510338" y="3432176"/>
              <a:ext cx="128588" cy="446088"/>
            </a:xfrm>
            <a:custGeom>
              <a:avLst/>
              <a:gdLst>
                <a:gd name="T0" fmla="*/ 0 w 44"/>
                <a:gd name="T1" fmla="*/ 33 h 152"/>
                <a:gd name="T2" fmla="*/ 3 w 44"/>
                <a:gd name="T3" fmla="*/ 124 h 152"/>
                <a:gd name="T4" fmla="*/ 30 w 44"/>
                <a:gd name="T5" fmla="*/ 152 h 152"/>
                <a:gd name="T6" fmla="*/ 44 w 44"/>
                <a:gd name="T7" fmla="*/ 152 h 152"/>
                <a:gd name="T8" fmla="*/ 44 w 44"/>
                <a:gd name="T9" fmla="*/ 0 h 152"/>
                <a:gd name="T10" fmla="*/ 28 w 44"/>
                <a:gd name="T11" fmla="*/ 0 h 152"/>
                <a:gd name="T12" fmla="*/ 0 w 44"/>
                <a:gd name="T13" fmla="*/ 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52">
                  <a:moveTo>
                    <a:pt x="0" y="33"/>
                  </a:moveTo>
                  <a:cubicBezTo>
                    <a:pt x="3" y="124"/>
                    <a:pt x="3" y="124"/>
                    <a:pt x="3" y="124"/>
                  </a:cubicBezTo>
                  <a:cubicBezTo>
                    <a:pt x="3" y="140"/>
                    <a:pt x="12" y="152"/>
                    <a:pt x="30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9" y="0"/>
                    <a:pt x="0" y="13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6" name="Freeform 46"/>
            <p:cNvSpPr/>
            <p:nvPr/>
          </p:nvSpPr>
          <p:spPr bwMode="auto">
            <a:xfrm>
              <a:off x="7121526" y="3429001"/>
              <a:ext cx="128588" cy="449263"/>
            </a:xfrm>
            <a:custGeom>
              <a:avLst/>
              <a:gdLst>
                <a:gd name="T0" fmla="*/ 44 w 44"/>
                <a:gd name="T1" fmla="*/ 125 h 153"/>
                <a:gd name="T2" fmla="*/ 44 w 44"/>
                <a:gd name="T3" fmla="*/ 34 h 153"/>
                <a:gd name="T4" fmla="*/ 18 w 44"/>
                <a:gd name="T5" fmla="*/ 0 h 153"/>
                <a:gd name="T6" fmla="*/ 0 w 44"/>
                <a:gd name="T7" fmla="*/ 0 h 153"/>
                <a:gd name="T8" fmla="*/ 0 w 44"/>
                <a:gd name="T9" fmla="*/ 153 h 153"/>
                <a:gd name="T10" fmla="*/ 18 w 44"/>
                <a:gd name="T11" fmla="*/ 153 h 153"/>
                <a:gd name="T12" fmla="*/ 44 w 44"/>
                <a:gd name="T13" fmla="*/ 1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53">
                  <a:moveTo>
                    <a:pt x="44" y="125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13"/>
                    <a:pt x="33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33" y="153"/>
                    <a:pt x="44" y="143"/>
                    <a:pt x="4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57" name="Freeform 47"/>
          <p:cNvSpPr>
            <a:spLocks noEditPoints="1"/>
          </p:cNvSpPr>
          <p:nvPr/>
        </p:nvSpPr>
        <p:spPr bwMode="auto">
          <a:xfrm>
            <a:off x="5355023" y="3147197"/>
            <a:ext cx="334431" cy="216175"/>
          </a:xfrm>
          <a:custGeom>
            <a:avLst/>
            <a:gdLst>
              <a:gd name="T0" fmla="*/ 0 w 241"/>
              <a:gd name="T1" fmla="*/ 0 h 156"/>
              <a:gd name="T2" fmla="*/ 0 w 241"/>
              <a:gd name="T3" fmla="*/ 156 h 156"/>
              <a:gd name="T4" fmla="*/ 241 w 241"/>
              <a:gd name="T5" fmla="*/ 156 h 156"/>
              <a:gd name="T6" fmla="*/ 241 w 241"/>
              <a:gd name="T7" fmla="*/ 0 h 156"/>
              <a:gd name="T8" fmla="*/ 0 w 241"/>
              <a:gd name="T9" fmla="*/ 0 h 156"/>
              <a:gd name="T10" fmla="*/ 215 w 241"/>
              <a:gd name="T11" fmla="*/ 9 h 156"/>
              <a:gd name="T12" fmla="*/ 124 w 241"/>
              <a:gd name="T13" fmla="*/ 84 h 156"/>
              <a:gd name="T14" fmla="*/ 25 w 241"/>
              <a:gd name="T15" fmla="*/ 9 h 156"/>
              <a:gd name="T16" fmla="*/ 215 w 241"/>
              <a:gd name="T17" fmla="*/ 9 h 156"/>
              <a:gd name="T18" fmla="*/ 15 w 241"/>
              <a:gd name="T19" fmla="*/ 18 h 156"/>
              <a:gd name="T20" fmla="*/ 95 w 241"/>
              <a:gd name="T21" fmla="*/ 78 h 156"/>
              <a:gd name="T22" fmla="*/ 15 w 241"/>
              <a:gd name="T23" fmla="*/ 141 h 156"/>
              <a:gd name="T24" fmla="*/ 15 w 241"/>
              <a:gd name="T25" fmla="*/ 18 h 156"/>
              <a:gd name="T26" fmla="*/ 27 w 241"/>
              <a:gd name="T27" fmla="*/ 145 h 156"/>
              <a:gd name="T28" fmla="*/ 104 w 241"/>
              <a:gd name="T29" fmla="*/ 85 h 156"/>
              <a:gd name="T30" fmla="*/ 125 w 241"/>
              <a:gd name="T31" fmla="*/ 98 h 156"/>
              <a:gd name="T32" fmla="*/ 144 w 241"/>
              <a:gd name="T33" fmla="*/ 85 h 156"/>
              <a:gd name="T34" fmla="*/ 218 w 241"/>
              <a:gd name="T35" fmla="*/ 145 h 156"/>
              <a:gd name="T36" fmla="*/ 27 w 241"/>
              <a:gd name="T37" fmla="*/ 145 h 156"/>
              <a:gd name="T38" fmla="*/ 150 w 241"/>
              <a:gd name="T39" fmla="*/ 76 h 156"/>
              <a:gd name="T40" fmla="*/ 227 w 241"/>
              <a:gd name="T41" fmla="*/ 16 h 156"/>
              <a:gd name="T42" fmla="*/ 227 w 241"/>
              <a:gd name="T43" fmla="*/ 134 h 156"/>
              <a:gd name="T44" fmla="*/ 150 w 241"/>
              <a:gd name="T45" fmla="*/ 7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1" h="156">
                <a:moveTo>
                  <a:pt x="0" y="0"/>
                </a:moveTo>
                <a:cubicBezTo>
                  <a:pt x="0" y="156"/>
                  <a:pt x="0" y="156"/>
                  <a:pt x="0" y="156"/>
                </a:cubicBezTo>
                <a:cubicBezTo>
                  <a:pt x="241" y="156"/>
                  <a:pt x="241" y="156"/>
                  <a:pt x="241" y="156"/>
                </a:cubicBezTo>
                <a:cubicBezTo>
                  <a:pt x="241" y="0"/>
                  <a:pt x="241" y="0"/>
                  <a:pt x="241" y="0"/>
                </a:cubicBezTo>
                <a:lnTo>
                  <a:pt x="0" y="0"/>
                </a:lnTo>
                <a:close/>
                <a:moveTo>
                  <a:pt x="215" y="9"/>
                </a:moveTo>
                <a:cubicBezTo>
                  <a:pt x="124" y="84"/>
                  <a:pt x="124" y="84"/>
                  <a:pt x="124" y="84"/>
                </a:cubicBezTo>
                <a:cubicBezTo>
                  <a:pt x="25" y="9"/>
                  <a:pt x="25" y="9"/>
                  <a:pt x="25" y="9"/>
                </a:cubicBezTo>
                <a:lnTo>
                  <a:pt x="215" y="9"/>
                </a:lnTo>
                <a:close/>
                <a:moveTo>
                  <a:pt x="15" y="18"/>
                </a:moveTo>
                <a:cubicBezTo>
                  <a:pt x="95" y="78"/>
                  <a:pt x="95" y="78"/>
                  <a:pt x="95" y="78"/>
                </a:cubicBezTo>
                <a:cubicBezTo>
                  <a:pt x="15" y="141"/>
                  <a:pt x="15" y="141"/>
                  <a:pt x="15" y="141"/>
                </a:cubicBezTo>
                <a:lnTo>
                  <a:pt x="15" y="18"/>
                </a:lnTo>
                <a:close/>
                <a:moveTo>
                  <a:pt x="27" y="145"/>
                </a:moveTo>
                <a:cubicBezTo>
                  <a:pt x="104" y="85"/>
                  <a:pt x="104" y="85"/>
                  <a:pt x="104" y="85"/>
                </a:cubicBezTo>
                <a:cubicBezTo>
                  <a:pt x="111" y="90"/>
                  <a:pt x="117" y="93"/>
                  <a:pt x="125" y="98"/>
                </a:cubicBezTo>
                <a:cubicBezTo>
                  <a:pt x="131" y="94"/>
                  <a:pt x="138" y="89"/>
                  <a:pt x="144" y="85"/>
                </a:cubicBezTo>
                <a:cubicBezTo>
                  <a:pt x="218" y="145"/>
                  <a:pt x="218" y="145"/>
                  <a:pt x="218" y="145"/>
                </a:cubicBezTo>
                <a:lnTo>
                  <a:pt x="27" y="145"/>
                </a:lnTo>
                <a:close/>
                <a:moveTo>
                  <a:pt x="150" y="76"/>
                </a:moveTo>
                <a:cubicBezTo>
                  <a:pt x="227" y="16"/>
                  <a:pt x="227" y="16"/>
                  <a:pt x="227" y="16"/>
                </a:cubicBezTo>
                <a:cubicBezTo>
                  <a:pt x="227" y="134"/>
                  <a:pt x="227" y="134"/>
                  <a:pt x="227" y="134"/>
                </a:cubicBezTo>
                <a:lnTo>
                  <a:pt x="150" y="76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58" name="Freeform 48"/>
          <p:cNvSpPr>
            <a:spLocks noEditPoints="1"/>
          </p:cNvSpPr>
          <p:nvPr/>
        </p:nvSpPr>
        <p:spPr bwMode="auto">
          <a:xfrm>
            <a:off x="3904015" y="3091458"/>
            <a:ext cx="283211" cy="327652"/>
          </a:xfrm>
          <a:custGeom>
            <a:avLst/>
            <a:gdLst>
              <a:gd name="T0" fmla="*/ 204 w 204"/>
              <a:gd name="T1" fmla="*/ 121 h 236"/>
              <a:gd name="T2" fmla="*/ 162 w 204"/>
              <a:gd name="T3" fmla="*/ 95 h 236"/>
              <a:gd name="T4" fmla="*/ 162 w 204"/>
              <a:gd name="T5" fmla="*/ 48 h 236"/>
              <a:gd name="T6" fmla="*/ 136 w 204"/>
              <a:gd name="T7" fmla="*/ 29 h 236"/>
              <a:gd name="T8" fmla="*/ 136 w 204"/>
              <a:gd name="T9" fmla="*/ 14 h 236"/>
              <a:gd name="T10" fmla="*/ 121 w 204"/>
              <a:gd name="T11" fmla="*/ 0 h 236"/>
              <a:gd name="T12" fmla="*/ 25 w 204"/>
              <a:gd name="T13" fmla="*/ 0 h 236"/>
              <a:gd name="T14" fmla="*/ 10 w 204"/>
              <a:gd name="T15" fmla="*/ 14 h 236"/>
              <a:gd name="T16" fmla="*/ 10 w 204"/>
              <a:gd name="T17" fmla="*/ 217 h 236"/>
              <a:gd name="T18" fmla="*/ 3 w 204"/>
              <a:gd name="T19" fmla="*/ 217 h 236"/>
              <a:gd name="T20" fmla="*/ 0 w 204"/>
              <a:gd name="T21" fmla="*/ 221 h 236"/>
              <a:gd name="T22" fmla="*/ 0 w 204"/>
              <a:gd name="T23" fmla="*/ 221 h 236"/>
              <a:gd name="T24" fmla="*/ 0 w 204"/>
              <a:gd name="T25" fmla="*/ 225 h 236"/>
              <a:gd name="T26" fmla="*/ 0 w 204"/>
              <a:gd name="T27" fmla="*/ 235 h 236"/>
              <a:gd name="T28" fmla="*/ 146 w 204"/>
              <a:gd name="T29" fmla="*/ 235 h 236"/>
              <a:gd name="T30" fmla="*/ 146 w 204"/>
              <a:gd name="T31" fmla="*/ 225 h 236"/>
              <a:gd name="T32" fmla="*/ 146 w 204"/>
              <a:gd name="T33" fmla="*/ 221 h 236"/>
              <a:gd name="T34" fmla="*/ 146 w 204"/>
              <a:gd name="T35" fmla="*/ 221 h 236"/>
              <a:gd name="T36" fmla="*/ 143 w 204"/>
              <a:gd name="T37" fmla="*/ 217 h 236"/>
              <a:gd name="T38" fmla="*/ 136 w 204"/>
              <a:gd name="T39" fmla="*/ 217 h 236"/>
              <a:gd name="T40" fmla="*/ 136 w 204"/>
              <a:gd name="T41" fmla="*/ 106 h 236"/>
              <a:gd name="T42" fmla="*/ 151 w 204"/>
              <a:gd name="T43" fmla="*/ 106 h 236"/>
              <a:gd name="T44" fmla="*/ 151 w 204"/>
              <a:gd name="T45" fmla="*/ 211 h 236"/>
              <a:gd name="T46" fmla="*/ 151 w 204"/>
              <a:gd name="T47" fmla="*/ 211 h 236"/>
              <a:gd name="T48" fmla="*/ 176 w 204"/>
              <a:gd name="T49" fmla="*/ 236 h 236"/>
              <a:gd name="T50" fmla="*/ 204 w 204"/>
              <a:gd name="T51" fmla="*/ 216 h 236"/>
              <a:gd name="T52" fmla="*/ 204 w 204"/>
              <a:gd name="T53" fmla="*/ 121 h 236"/>
              <a:gd name="T54" fmla="*/ 120 w 204"/>
              <a:gd name="T55" fmla="*/ 38 h 236"/>
              <a:gd name="T56" fmla="*/ 120 w 204"/>
              <a:gd name="T57" fmla="*/ 49 h 236"/>
              <a:gd name="T58" fmla="*/ 120 w 204"/>
              <a:gd name="T59" fmla="*/ 85 h 236"/>
              <a:gd name="T60" fmla="*/ 25 w 204"/>
              <a:gd name="T61" fmla="*/ 85 h 236"/>
              <a:gd name="T62" fmla="*/ 25 w 204"/>
              <a:gd name="T63" fmla="*/ 49 h 236"/>
              <a:gd name="T64" fmla="*/ 25 w 204"/>
              <a:gd name="T65" fmla="*/ 38 h 236"/>
              <a:gd name="T66" fmla="*/ 25 w 204"/>
              <a:gd name="T67" fmla="*/ 18 h 236"/>
              <a:gd name="T68" fmla="*/ 28 w 204"/>
              <a:gd name="T69" fmla="*/ 15 h 236"/>
              <a:gd name="T70" fmla="*/ 117 w 204"/>
              <a:gd name="T71" fmla="*/ 15 h 236"/>
              <a:gd name="T72" fmla="*/ 120 w 204"/>
              <a:gd name="T73" fmla="*/ 18 h 236"/>
              <a:gd name="T74" fmla="*/ 120 w 204"/>
              <a:gd name="T75" fmla="*/ 38 h 236"/>
              <a:gd name="T76" fmla="*/ 151 w 204"/>
              <a:gd name="T77" fmla="*/ 94 h 236"/>
              <a:gd name="T78" fmla="*/ 136 w 204"/>
              <a:gd name="T79" fmla="*/ 94 h 236"/>
              <a:gd name="T80" fmla="*/ 136 w 204"/>
              <a:gd name="T81" fmla="*/ 42 h 236"/>
              <a:gd name="T82" fmla="*/ 151 w 204"/>
              <a:gd name="T83" fmla="*/ 55 h 236"/>
              <a:gd name="T84" fmla="*/ 151 w 204"/>
              <a:gd name="T85" fmla="*/ 94 h 236"/>
              <a:gd name="T86" fmla="*/ 192 w 204"/>
              <a:gd name="T87" fmla="*/ 212 h 236"/>
              <a:gd name="T88" fmla="*/ 178 w 204"/>
              <a:gd name="T89" fmla="*/ 223 h 236"/>
              <a:gd name="T90" fmla="*/ 163 w 204"/>
              <a:gd name="T91" fmla="*/ 212 h 236"/>
              <a:gd name="T92" fmla="*/ 163 w 204"/>
              <a:gd name="T93" fmla="*/ 107 h 236"/>
              <a:gd name="T94" fmla="*/ 192 w 204"/>
              <a:gd name="T95" fmla="*/ 132 h 236"/>
              <a:gd name="T96" fmla="*/ 192 w 204"/>
              <a:gd name="T97" fmla="*/ 133 h 236"/>
              <a:gd name="T98" fmla="*/ 192 w 204"/>
              <a:gd name="T99" fmla="*/ 141 h 236"/>
              <a:gd name="T100" fmla="*/ 192 w 204"/>
              <a:gd name="T10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4" h="236">
                <a:moveTo>
                  <a:pt x="204" y="121"/>
                </a:moveTo>
                <a:cubicBezTo>
                  <a:pt x="204" y="102"/>
                  <a:pt x="179" y="95"/>
                  <a:pt x="162" y="95"/>
                </a:cubicBezTo>
                <a:cubicBezTo>
                  <a:pt x="162" y="95"/>
                  <a:pt x="162" y="55"/>
                  <a:pt x="162" y="48"/>
                </a:cubicBezTo>
                <a:cubicBezTo>
                  <a:pt x="162" y="37"/>
                  <a:pt x="136" y="29"/>
                  <a:pt x="136" y="29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6" y="6"/>
                  <a:pt x="129" y="0"/>
                  <a:pt x="121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7" y="0"/>
                  <a:pt x="10" y="6"/>
                  <a:pt x="10" y="14"/>
                </a:cubicBezTo>
                <a:cubicBezTo>
                  <a:pt x="10" y="217"/>
                  <a:pt x="10" y="217"/>
                  <a:pt x="10" y="217"/>
                </a:cubicBezTo>
                <a:cubicBezTo>
                  <a:pt x="3" y="217"/>
                  <a:pt x="3" y="217"/>
                  <a:pt x="3" y="217"/>
                </a:cubicBezTo>
                <a:cubicBezTo>
                  <a:pt x="1" y="217"/>
                  <a:pt x="0" y="219"/>
                  <a:pt x="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35"/>
                  <a:pt x="0" y="235"/>
                  <a:pt x="0" y="235"/>
                </a:cubicBezTo>
                <a:cubicBezTo>
                  <a:pt x="146" y="235"/>
                  <a:pt x="146" y="235"/>
                  <a:pt x="146" y="235"/>
                </a:cubicBezTo>
                <a:cubicBezTo>
                  <a:pt x="146" y="225"/>
                  <a:pt x="146" y="225"/>
                  <a:pt x="146" y="225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46" y="219"/>
                  <a:pt x="145" y="217"/>
                  <a:pt x="143" y="217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211"/>
                  <a:pt x="151" y="211"/>
                  <a:pt x="151" y="211"/>
                </a:cubicBezTo>
                <a:cubicBezTo>
                  <a:pt x="151" y="211"/>
                  <a:pt x="151" y="211"/>
                  <a:pt x="151" y="211"/>
                </a:cubicBezTo>
                <a:cubicBezTo>
                  <a:pt x="151" y="224"/>
                  <a:pt x="162" y="235"/>
                  <a:pt x="176" y="236"/>
                </a:cubicBezTo>
                <a:cubicBezTo>
                  <a:pt x="188" y="236"/>
                  <a:pt x="204" y="228"/>
                  <a:pt x="204" y="216"/>
                </a:cubicBezTo>
                <a:cubicBezTo>
                  <a:pt x="204" y="202"/>
                  <a:pt x="204" y="134"/>
                  <a:pt x="204" y="121"/>
                </a:cubicBezTo>
                <a:close/>
                <a:moveTo>
                  <a:pt x="120" y="38"/>
                </a:moveTo>
                <a:cubicBezTo>
                  <a:pt x="120" y="49"/>
                  <a:pt x="120" y="49"/>
                  <a:pt x="120" y="4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7" y="15"/>
                  <a:pt x="28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9" y="15"/>
                  <a:pt x="120" y="16"/>
                  <a:pt x="120" y="18"/>
                </a:cubicBezTo>
                <a:lnTo>
                  <a:pt x="120" y="38"/>
                </a:lnTo>
                <a:close/>
                <a:moveTo>
                  <a:pt x="151" y="94"/>
                </a:moveTo>
                <a:cubicBezTo>
                  <a:pt x="136" y="94"/>
                  <a:pt x="136" y="94"/>
                  <a:pt x="136" y="94"/>
                </a:cubicBezTo>
                <a:cubicBezTo>
                  <a:pt x="136" y="42"/>
                  <a:pt x="136" y="42"/>
                  <a:pt x="136" y="42"/>
                </a:cubicBezTo>
                <a:cubicBezTo>
                  <a:pt x="136" y="42"/>
                  <a:pt x="151" y="44"/>
                  <a:pt x="151" y="55"/>
                </a:cubicBezTo>
                <a:cubicBezTo>
                  <a:pt x="151" y="66"/>
                  <a:pt x="151" y="94"/>
                  <a:pt x="151" y="94"/>
                </a:cubicBezTo>
                <a:close/>
                <a:moveTo>
                  <a:pt x="192" y="212"/>
                </a:moveTo>
                <a:cubicBezTo>
                  <a:pt x="192" y="219"/>
                  <a:pt x="186" y="223"/>
                  <a:pt x="178" y="223"/>
                </a:cubicBezTo>
                <a:cubicBezTo>
                  <a:pt x="170" y="223"/>
                  <a:pt x="163" y="218"/>
                  <a:pt x="163" y="212"/>
                </a:cubicBezTo>
                <a:cubicBezTo>
                  <a:pt x="163" y="207"/>
                  <a:pt x="163" y="107"/>
                  <a:pt x="163" y="107"/>
                </a:cubicBezTo>
                <a:cubicBezTo>
                  <a:pt x="178" y="107"/>
                  <a:pt x="192" y="111"/>
                  <a:pt x="192" y="132"/>
                </a:cubicBezTo>
                <a:cubicBezTo>
                  <a:pt x="192" y="132"/>
                  <a:pt x="192" y="133"/>
                  <a:pt x="192" y="133"/>
                </a:cubicBezTo>
                <a:cubicBezTo>
                  <a:pt x="192" y="140"/>
                  <a:pt x="192" y="142"/>
                  <a:pt x="192" y="141"/>
                </a:cubicBezTo>
                <a:cubicBezTo>
                  <a:pt x="192" y="141"/>
                  <a:pt x="192" y="206"/>
                  <a:pt x="192" y="212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59" name="组合 1658"/>
          <p:cNvGrpSpPr/>
          <p:nvPr/>
        </p:nvGrpSpPr>
        <p:grpSpPr>
          <a:xfrm>
            <a:off x="7602339" y="3160378"/>
            <a:ext cx="356275" cy="189812"/>
            <a:chOff x="7762876" y="3406776"/>
            <a:chExt cx="750888" cy="400050"/>
          </a:xfrm>
          <a:solidFill>
            <a:srgbClr val="304371"/>
          </a:solidFill>
        </p:grpSpPr>
        <p:sp>
          <p:nvSpPr>
            <p:cNvPr id="1660" name="Rectangle 49"/>
            <p:cNvSpPr>
              <a:spLocks noChangeArrowheads="1"/>
            </p:cNvSpPr>
            <p:nvPr/>
          </p:nvSpPr>
          <p:spPr bwMode="auto">
            <a:xfrm>
              <a:off x="7875588" y="3521076"/>
              <a:ext cx="68263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1" name="Rectangle 50"/>
            <p:cNvSpPr>
              <a:spLocks noChangeArrowheads="1"/>
            </p:cNvSpPr>
            <p:nvPr/>
          </p:nvSpPr>
          <p:spPr bwMode="auto">
            <a:xfrm>
              <a:off x="7999413" y="3521076"/>
              <a:ext cx="63500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2" name="Rectangle 51"/>
            <p:cNvSpPr>
              <a:spLocks noChangeArrowheads="1"/>
            </p:cNvSpPr>
            <p:nvPr/>
          </p:nvSpPr>
          <p:spPr bwMode="auto">
            <a:xfrm>
              <a:off x="8118476" y="3521076"/>
              <a:ext cx="68263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3" name="Rectangle 52"/>
            <p:cNvSpPr>
              <a:spLocks noChangeArrowheads="1"/>
            </p:cNvSpPr>
            <p:nvPr/>
          </p:nvSpPr>
          <p:spPr bwMode="auto">
            <a:xfrm>
              <a:off x="8242301" y="3521076"/>
              <a:ext cx="63500" cy="171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4" name="Freeform 53"/>
            <p:cNvSpPr>
              <a:spLocks noEditPoints="1"/>
            </p:cNvSpPr>
            <p:nvPr/>
          </p:nvSpPr>
          <p:spPr bwMode="auto">
            <a:xfrm>
              <a:off x="7762876" y="3406776"/>
              <a:ext cx="750888" cy="400050"/>
            </a:xfrm>
            <a:custGeom>
              <a:avLst/>
              <a:gdLst>
                <a:gd name="T0" fmla="*/ 245 w 257"/>
                <a:gd name="T1" fmla="*/ 32 h 137"/>
                <a:gd name="T2" fmla="*/ 229 w 257"/>
                <a:gd name="T3" fmla="*/ 32 h 137"/>
                <a:gd name="T4" fmla="*/ 229 w 257"/>
                <a:gd name="T5" fmla="*/ 22 h 137"/>
                <a:gd name="T6" fmla="*/ 207 w 257"/>
                <a:gd name="T7" fmla="*/ 0 h 137"/>
                <a:gd name="T8" fmla="*/ 22 w 257"/>
                <a:gd name="T9" fmla="*/ 0 h 137"/>
                <a:gd name="T10" fmla="*/ 0 w 257"/>
                <a:gd name="T11" fmla="*/ 22 h 137"/>
                <a:gd name="T12" fmla="*/ 0 w 257"/>
                <a:gd name="T13" fmla="*/ 115 h 137"/>
                <a:gd name="T14" fmla="*/ 22 w 257"/>
                <a:gd name="T15" fmla="*/ 137 h 137"/>
                <a:gd name="T16" fmla="*/ 207 w 257"/>
                <a:gd name="T17" fmla="*/ 137 h 137"/>
                <a:gd name="T18" fmla="*/ 229 w 257"/>
                <a:gd name="T19" fmla="*/ 115 h 137"/>
                <a:gd name="T20" fmla="*/ 229 w 257"/>
                <a:gd name="T21" fmla="*/ 105 h 137"/>
                <a:gd name="T22" fmla="*/ 245 w 257"/>
                <a:gd name="T23" fmla="*/ 105 h 137"/>
                <a:gd name="T24" fmla="*/ 257 w 257"/>
                <a:gd name="T25" fmla="*/ 94 h 137"/>
                <a:gd name="T26" fmla="*/ 257 w 257"/>
                <a:gd name="T27" fmla="*/ 43 h 137"/>
                <a:gd name="T28" fmla="*/ 245 w 257"/>
                <a:gd name="T29" fmla="*/ 32 h 137"/>
                <a:gd name="T30" fmla="*/ 207 w 257"/>
                <a:gd name="T31" fmla="*/ 115 h 137"/>
                <a:gd name="T32" fmla="*/ 22 w 257"/>
                <a:gd name="T33" fmla="*/ 115 h 137"/>
                <a:gd name="T34" fmla="*/ 22 w 257"/>
                <a:gd name="T35" fmla="*/ 22 h 137"/>
                <a:gd name="T36" fmla="*/ 207 w 257"/>
                <a:gd name="T37" fmla="*/ 22 h 137"/>
                <a:gd name="T38" fmla="*/ 207 w 257"/>
                <a:gd name="T39" fmla="*/ 115 h 137"/>
                <a:gd name="T40" fmla="*/ 247 w 257"/>
                <a:gd name="T41" fmla="*/ 86 h 137"/>
                <a:gd name="T42" fmla="*/ 239 w 257"/>
                <a:gd name="T43" fmla="*/ 92 h 137"/>
                <a:gd name="T44" fmla="*/ 230 w 257"/>
                <a:gd name="T45" fmla="*/ 86 h 137"/>
                <a:gd name="T46" fmla="*/ 230 w 257"/>
                <a:gd name="T47" fmla="*/ 51 h 137"/>
                <a:gd name="T48" fmla="*/ 239 w 257"/>
                <a:gd name="T49" fmla="*/ 45 h 137"/>
                <a:gd name="T50" fmla="*/ 247 w 257"/>
                <a:gd name="T51" fmla="*/ 51 h 137"/>
                <a:gd name="T52" fmla="*/ 247 w 257"/>
                <a:gd name="T53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137">
                  <a:moveTo>
                    <a:pt x="245" y="32"/>
                  </a:moveTo>
                  <a:cubicBezTo>
                    <a:pt x="229" y="32"/>
                    <a:pt x="229" y="32"/>
                    <a:pt x="229" y="3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10"/>
                    <a:pt x="219" y="0"/>
                    <a:pt x="20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7"/>
                    <a:pt x="10" y="137"/>
                    <a:pt x="22" y="137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19" y="137"/>
                    <a:pt x="229" y="127"/>
                    <a:pt x="229" y="115"/>
                  </a:cubicBezTo>
                  <a:cubicBezTo>
                    <a:pt x="229" y="105"/>
                    <a:pt x="229" y="105"/>
                    <a:pt x="229" y="105"/>
                  </a:cubicBezTo>
                  <a:cubicBezTo>
                    <a:pt x="245" y="105"/>
                    <a:pt x="245" y="105"/>
                    <a:pt x="245" y="105"/>
                  </a:cubicBezTo>
                  <a:cubicBezTo>
                    <a:pt x="252" y="105"/>
                    <a:pt x="257" y="100"/>
                    <a:pt x="257" y="94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57" y="37"/>
                    <a:pt x="252" y="32"/>
                    <a:pt x="245" y="32"/>
                  </a:cubicBezTo>
                  <a:close/>
                  <a:moveTo>
                    <a:pt x="207" y="115"/>
                  </a:moveTo>
                  <a:cubicBezTo>
                    <a:pt x="22" y="115"/>
                    <a:pt x="22" y="115"/>
                    <a:pt x="22" y="1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7" y="22"/>
                    <a:pt x="207" y="22"/>
                    <a:pt x="207" y="22"/>
                  </a:cubicBezTo>
                  <a:lnTo>
                    <a:pt x="207" y="115"/>
                  </a:lnTo>
                  <a:close/>
                  <a:moveTo>
                    <a:pt x="247" y="86"/>
                  </a:moveTo>
                  <a:cubicBezTo>
                    <a:pt x="247" y="91"/>
                    <a:pt x="243" y="92"/>
                    <a:pt x="239" y="92"/>
                  </a:cubicBezTo>
                  <a:cubicBezTo>
                    <a:pt x="234" y="92"/>
                    <a:pt x="230" y="91"/>
                    <a:pt x="230" y="86"/>
                  </a:cubicBezTo>
                  <a:cubicBezTo>
                    <a:pt x="230" y="51"/>
                    <a:pt x="230" y="51"/>
                    <a:pt x="230" y="51"/>
                  </a:cubicBezTo>
                  <a:cubicBezTo>
                    <a:pt x="230" y="47"/>
                    <a:pt x="234" y="45"/>
                    <a:pt x="239" y="45"/>
                  </a:cubicBezTo>
                  <a:cubicBezTo>
                    <a:pt x="243" y="45"/>
                    <a:pt x="247" y="47"/>
                    <a:pt x="247" y="51"/>
                  </a:cubicBezTo>
                  <a:lnTo>
                    <a:pt x="24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65" name="Freeform 60"/>
          <p:cNvSpPr>
            <a:spLocks noEditPoints="1"/>
          </p:cNvSpPr>
          <p:nvPr/>
        </p:nvSpPr>
        <p:spPr bwMode="auto">
          <a:xfrm>
            <a:off x="6098222" y="3085810"/>
            <a:ext cx="336691" cy="338949"/>
          </a:xfrm>
          <a:custGeom>
            <a:avLst/>
            <a:gdLst>
              <a:gd name="T0" fmla="*/ 122 w 243"/>
              <a:gd name="T1" fmla="*/ 0 h 244"/>
              <a:gd name="T2" fmla="*/ 0 w 243"/>
              <a:gd name="T3" fmla="*/ 122 h 244"/>
              <a:gd name="T4" fmla="*/ 122 w 243"/>
              <a:gd name="T5" fmla="*/ 244 h 244"/>
              <a:gd name="T6" fmla="*/ 208 w 243"/>
              <a:gd name="T7" fmla="*/ 208 h 244"/>
              <a:gd name="T8" fmla="*/ 243 w 243"/>
              <a:gd name="T9" fmla="*/ 122 h 244"/>
              <a:gd name="T10" fmla="*/ 208 w 243"/>
              <a:gd name="T11" fmla="*/ 36 h 244"/>
              <a:gd name="T12" fmla="*/ 122 w 243"/>
              <a:gd name="T13" fmla="*/ 0 h 244"/>
              <a:gd name="T14" fmla="*/ 82 w 243"/>
              <a:gd name="T15" fmla="*/ 194 h 244"/>
              <a:gd name="T16" fmla="*/ 126 w 243"/>
              <a:gd name="T17" fmla="*/ 150 h 244"/>
              <a:gd name="T18" fmla="*/ 46 w 243"/>
              <a:gd name="T19" fmla="*/ 150 h 244"/>
              <a:gd name="T20" fmla="*/ 46 w 243"/>
              <a:gd name="T21" fmla="*/ 97 h 244"/>
              <a:gd name="T22" fmla="*/ 125 w 243"/>
              <a:gd name="T23" fmla="*/ 97 h 244"/>
              <a:gd name="T24" fmla="*/ 82 w 243"/>
              <a:gd name="T25" fmla="*/ 54 h 244"/>
              <a:gd name="T26" fmla="*/ 152 w 243"/>
              <a:gd name="T27" fmla="*/ 54 h 244"/>
              <a:gd name="T28" fmla="*/ 221 w 243"/>
              <a:gd name="T29" fmla="*/ 124 h 244"/>
              <a:gd name="T30" fmla="*/ 152 w 243"/>
              <a:gd name="T31" fmla="*/ 194 h 244"/>
              <a:gd name="T32" fmla="*/ 82 w 243"/>
              <a:gd name="T33" fmla="*/ 19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3" h="244">
                <a:moveTo>
                  <a:pt x="122" y="0"/>
                </a:moveTo>
                <a:cubicBezTo>
                  <a:pt x="55" y="0"/>
                  <a:pt x="0" y="55"/>
                  <a:pt x="0" y="122"/>
                </a:cubicBezTo>
                <a:cubicBezTo>
                  <a:pt x="0" y="189"/>
                  <a:pt x="55" y="244"/>
                  <a:pt x="122" y="244"/>
                </a:cubicBezTo>
                <a:cubicBezTo>
                  <a:pt x="154" y="244"/>
                  <a:pt x="185" y="231"/>
                  <a:pt x="208" y="208"/>
                </a:cubicBezTo>
                <a:cubicBezTo>
                  <a:pt x="231" y="185"/>
                  <a:pt x="243" y="154"/>
                  <a:pt x="243" y="122"/>
                </a:cubicBezTo>
                <a:cubicBezTo>
                  <a:pt x="243" y="89"/>
                  <a:pt x="231" y="59"/>
                  <a:pt x="208" y="36"/>
                </a:cubicBezTo>
                <a:cubicBezTo>
                  <a:pt x="185" y="13"/>
                  <a:pt x="154" y="0"/>
                  <a:pt x="122" y="0"/>
                </a:cubicBezTo>
                <a:close/>
                <a:moveTo>
                  <a:pt x="82" y="194"/>
                </a:moveTo>
                <a:cubicBezTo>
                  <a:pt x="126" y="150"/>
                  <a:pt x="126" y="150"/>
                  <a:pt x="12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97"/>
                  <a:pt x="46" y="97"/>
                  <a:pt x="46" y="97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82" y="54"/>
                  <a:pt x="82" y="54"/>
                  <a:pt x="82" y="54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221" y="124"/>
                  <a:pt x="221" y="124"/>
                  <a:pt x="221" y="124"/>
                </a:cubicBezTo>
                <a:cubicBezTo>
                  <a:pt x="152" y="194"/>
                  <a:pt x="152" y="194"/>
                  <a:pt x="152" y="194"/>
                </a:cubicBezTo>
                <a:lnTo>
                  <a:pt x="82" y="194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66" name="Freeform 134"/>
          <p:cNvSpPr>
            <a:spLocks noEditPoints="1"/>
          </p:cNvSpPr>
          <p:nvPr/>
        </p:nvSpPr>
        <p:spPr bwMode="auto">
          <a:xfrm>
            <a:off x="4649529" y="3090705"/>
            <a:ext cx="242539" cy="329159"/>
          </a:xfrm>
          <a:custGeom>
            <a:avLst/>
            <a:gdLst>
              <a:gd name="T0" fmla="*/ 175 w 175"/>
              <a:gd name="T1" fmla="*/ 9 h 237"/>
              <a:gd name="T2" fmla="*/ 17 w 175"/>
              <a:gd name="T3" fmla="*/ 9 h 237"/>
              <a:gd name="T4" fmla="*/ 17 w 175"/>
              <a:gd name="T5" fmla="*/ 3 h 237"/>
              <a:gd name="T6" fmla="*/ 9 w 175"/>
              <a:gd name="T7" fmla="*/ 0 h 237"/>
              <a:gd name="T8" fmla="*/ 0 w 175"/>
              <a:gd name="T9" fmla="*/ 3 h 237"/>
              <a:gd name="T10" fmla="*/ 6 w 175"/>
              <a:gd name="T11" fmla="*/ 237 h 237"/>
              <a:gd name="T12" fmla="*/ 12 w 175"/>
              <a:gd name="T13" fmla="*/ 237 h 237"/>
              <a:gd name="T14" fmla="*/ 14 w 175"/>
              <a:gd name="T15" fmla="*/ 132 h 237"/>
              <a:gd name="T16" fmla="*/ 14 w 175"/>
              <a:gd name="T17" fmla="*/ 132 h 237"/>
              <a:gd name="T18" fmla="*/ 175 w 175"/>
              <a:gd name="T19" fmla="*/ 132 h 237"/>
              <a:gd name="T20" fmla="*/ 135 w 175"/>
              <a:gd name="T21" fmla="*/ 70 h 237"/>
              <a:gd name="T22" fmla="*/ 175 w 175"/>
              <a:gd name="T23" fmla="*/ 9 h 237"/>
              <a:gd name="T24" fmla="*/ 160 w 175"/>
              <a:gd name="T25" fmla="*/ 124 h 237"/>
              <a:gd name="T26" fmla="*/ 15 w 175"/>
              <a:gd name="T27" fmla="*/ 123 h 237"/>
              <a:gd name="T28" fmla="*/ 16 w 175"/>
              <a:gd name="T29" fmla="*/ 17 h 237"/>
              <a:gd name="T30" fmla="*/ 160 w 175"/>
              <a:gd name="T31" fmla="*/ 17 h 237"/>
              <a:gd name="T32" fmla="*/ 126 w 175"/>
              <a:gd name="T33" fmla="*/ 70 h 237"/>
              <a:gd name="T34" fmla="*/ 160 w 175"/>
              <a:gd name="T35" fmla="*/ 12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5" h="237">
                <a:moveTo>
                  <a:pt x="175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3" y="0"/>
                  <a:pt x="9" y="0"/>
                </a:cubicBezTo>
                <a:cubicBezTo>
                  <a:pt x="4" y="0"/>
                  <a:pt x="0" y="2"/>
                  <a:pt x="0" y="3"/>
                </a:cubicBezTo>
                <a:cubicBezTo>
                  <a:pt x="6" y="237"/>
                  <a:pt x="6" y="237"/>
                  <a:pt x="6" y="237"/>
                </a:cubicBezTo>
                <a:cubicBezTo>
                  <a:pt x="12" y="237"/>
                  <a:pt x="12" y="237"/>
                  <a:pt x="12" y="237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35" y="70"/>
                  <a:pt x="135" y="70"/>
                  <a:pt x="135" y="70"/>
                </a:cubicBezTo>
                <a:lnTo>
                  <a:pt x="175" y="9"/>
                </a:lnTo>
                <a:close/>
                <a:moveTo>
                  <a:pt x="160" y="124"/>
                </a:moveTo>
                <a:cubicBezTo>
                  <a:pt x="15" y="123"/>
                  <a:pt x="15" y="123"/>
                  <a:pt x="15" y="123"/>
                </a:cubicBezTo>
                <a:cubicBezTo>
                  <a:pt x="16" y="17"/>
                  <a:pt x="16" y="17"/>
                  <a:pt x="16" y="17"/>
                </a:cubicBezTo>
                <a:cubicBezTo>
                  <a:pt x="160" y="17"/>
                  <a:pt x="160" y="17"/>
                  <a:pt x="160" y="17"/>
                </a:cubicBezTo>
                <a:cubicBezTo>
                  <a:pt x="126" y="70"/>
                  <a:pt x="126" y="70"/>
                  <a:pt x="126" y="70"/>
                </a:cubicBezTo>
                <a:lnTo>
                  <a:pt x="160" y="124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68" name="Freeform 267"/>
          <p:cNvSpPr>
            <a:spLocks noChangeAspect="1" noEditPoints="1"/>
          </p:cNvSpPr>
          <p:nvPr/>
        </p:nvSpPr>
        <p:spPr bwMode="auto">
          <a:xfrm>
            <a:off x="1183695" y="3081216"/>
            <a:ext cx="358575" cy="348139"/>
          </a:xfrm>
          <a:custGeom>
            <a:avLst/>
            <a:gdLst>
              <a:gd name="T0" fmla="*/ 95 w 189"/>
              <a:gd name="T1" fmla="*/ 0 h 183"/>
              <a:gd name="T2" fmla="*/ 0 w 189"/>
              <a:gd name="T3" fmla="*/ 71 h 183"/>
              <a:gd name="T4" fmla="*/ 95 w 189"/>
              <a:gd name="T5" fmla="*/ 143 h 183"/>
              <a:gd name="T6" fmla="*/ 139 w 189"/>
              <a:gd name="T7" fmla="*/ 135 h 183"/>
              <a:gd name="T8" fmla="*/ 130 w 189"/>
              <a:gd name="T9" fmla="*/ 183 h 183"/>
              <a:gd name="T10" fmla="*/ 181 w 189"/>
              <a:gd name="T11" fmla="*/ 101 h 183"/>
              <a:gd name="T12" fmla="*/ 182 w 189"/>
              <a:gd name="T13" fmla="*/ 99 h 183"/>
              <a:gd name="T14" fmla="*/ 182 w 189"/>
              <a:gd name="T15" fmla="*/ 98 h 183"/>
              <a:gd name="T16" fmla="*/ 189 w 189"/>
              <a:gd name="T17" fmla="*/ 71 h 183"/>
              <a:gd name="T18" fmla="*/ 95 w 189"/>
              <a:gd name="T19" fmla="*/ 0 h 183"/>
              <a:gd name="T20" fmla="*/ 42 w 189"/>
              <a:gd name="T21" fmla="*/ 85 h 183"/>
              <a:gd name="T22" fmla="*/ 29 w 189"/>
              <a:gd name="T23" fmla="*/ 71 h 183"/>
              <a:gd name="T24" fmla="*/ 42 w 189"/>
              <a:gd name="T25" fmla="*/ 58 h 183"/>
              <a:gd name="T26" fmla="*/ 55 w 189"/>
              <a:gd name="T27" fmla="*/ 71 h 183"/>
              <a:gd name="T28" fmla="*/ 42 w 189"/>
              <a:gd name="T29" fmla="*/ 85 h 183"/>
              <a:gd name="T30" fmla="*/ 95 w 189"/>
              <a:gd name="T31" fmla="*/ 85 h 183"/>
              <a:gd name="T32" fmla="*/ 81 w 189"/>
              <a:gd name="T33" fmla="*/ 71 h 183"/>
              <a:gd name="T34" fmla="*/ 95 w 189"/>
              <a:gd name="T35" fmla="*/ 58 h 183"/>
              <a:gd name="T36" fmla="*/ 108 w 189"/>
              <a:gd name="T37" fmla="*/ 71 h 183"/>
              <a:gd name="T38" fmla="*/ 95 w 189"/>
              <a:gd name="T39" fmla="*/ 85 h 183"/>
              <a:gd name="T40" fmla="*/ 148 w 189"/>
              <a:gd name="T41" fmla="*/ 85 h 183"/>
              <a:gd name="T42" fmla="*/ 134 w 189"/>
              <a:gd name="T43" fmla="*/ 71 h 183"/>
              <a:gd name="T44" fmla="*/ 148 w 189"/>
              <a:gd name="T45" fmla="*/ 58 h 183"/>
              <a:gd name="T46" fmla="*/ 161 w 189"/>
              <a:gd name="T47" fmla="*/ 71 h 183"/>
              <a:gd name="T48" fmla="*/ 148 w 189"/>
              <a:gd name="T49" fmla="*/ 85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9" h="183">
                <a:moveTo>
                  <a:pt x="95" y="0"/>
                </a:moveTo>
                <a:cubicBezTo>
                  <a:pt x="42" y="0"/>
                  <a:pt x="0" y="32"/>
                  <a:pt x="0" y="71"/>
                </a:cubicBezTo>
                <a:cubicBezTo>
                  <a:pt x="0" y="111"/>
                  <a:pt x="42" y="143"/>
                  <a:pt x="95" y="143"/>
                </a:cubicBezTo>
                <a:cubicBezTo>
                  <a:pt x="110" y="143"/>
                  <a:pt x="125" y="140"/>
                  <a:pt x="139" y="135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100"/>
                  <a:pt x="182" y="100"/>
                  <a:pt x="182" y="99"/>
                </a:cubicBezTo>
                <a:cubicBezTo>
                  <a:pt x="182" y="98"/>
                  <a:pt x="182" y="98"/>
                  <a:pt x="182" y="98"/>
                </a:cubicBezTo>
                <a:cubicBezTo>
                  <a:pt x="187" y="90"/>
                  <a:pt x="189" y="81"/>
                  <a:pt x="189" y="71"/>
                </a:cubicBezTo>
                <a:cubicBezTo>
                  <a:pt x="189" y="32"/>
                  <a:pt x="147" y="0"/>
                  <a:pt x="95" y="0"/>
                </a:cubicBezTo>
                <a:close/>
                <a:moveTo>
                  <a:pt x="42" y="85"/>
                </a:moveTo>
                <a:cubicBezTo>
                  <a:pt x="34" y="85"/>
                  <a:pt x="29" y="79"/>
                  <a:pt x="29" y="71"/>
                </a:cubicBezTo>
                <a:cubicBezTo>
                  <a:pt x="29" y="64"/>
                  <a:pt x="34" y="58"/>
                  <a:pt x="42" y="58"/>
                </a:cubicBezTo>
                <a:cubicBezTo>
                  <a:pt x="49" y="58"/>
                  <a:pt x="55" y="64"/>
                  <a:pt x="55" y="71"/>
                </a:cubicBezTo>
                <a:cubicBezTo>
                  <a:pt x="55" y="79"/>
                  <a:pt x="49" y="85"/>
                  <a:pt x="42" y="85"/>
                </a:cubicBezTo>
                <a:close/>
                <a:moveTo>
                  <a:pt x="95" y="85"/>
                </a:moveTo>
                <a:cubicBezTo>
                  <a:pt x="87" y="85"/>
                  <a:pt x="81" y="79"/>
                  <a:pt x="81" y="71"/>
                </a:cubicBezTo>
                <a:cubicBezTo>
                  <a:pt x="81" y="64"/>
                  <a:pt x="87" y="58"/>
                  <a:pt x="95" y="58"/>
                </a:cubicBezTo>
                <a:cubicBezTo>
                  <a:pt x="102" y="58"/>
                  <a:pt x="108" y="64"/>
                  <a:pt x="108" y="71"/>
                </a:cubicBezTo>
                <a:cubicBezTo>
                  <a:pt x="108" y="79"/>
                  <a:pt x="102" y="85"/>
                  <a:pt x="95" y="85"/>
                </a:cubicBezTo>
                <a:close/>
                <a:moveTo>
                  <a:pt x="148" y="85"/>
                </a:moveTo>
                <a:cubicBezTo>
                  <a:pt x="140" y="85"/>
                  <a:pt x="134" y="79"/>
                  <a:pt x="134" y="71"/>
                </a:cubicBezTo>
                <a:cubicBezTo>
                  <a:pt x="134" y="64"/>
                  <a:pt x="140" y="58"/>
                  <a:pt x="148" y="58"/>
                </a:cubicBezTo>
                <a:cubicBezTo>
                  <a:pt x="155" y="58"/>
                  <a:pt x="161" y="64"/>
                  <a:pt x="161" y="71"/>
                </a:cubicBezTo>
                <a:cubicBezTo>
                  <a:pt x="161" y="79"/>
                  <a:pt x="155" y="85"/>
                  <a:pt x="148" y="85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69" name="Freeform 252"/>
          <p:cNvSpPr>
            <a:spLocks noChangeAspect="1" noEditPoints="1"/>
          </p:cNvSpPr>
          <p:nvPr/>
        </p:nvSpPr>
        <p:spPr bwMode="auto">
          <a:xfrm>
            <a:off x="2128901" y="3073963"/>
            <a:ext cx="358575" cy="368993"/>
          </a:xfrm>
          <a:custGeom>
            <a:avLst/>
            <a:gdLst>
              <a:gd name="T0" fmla="*/ 181 w 206"/>
              <a:gd name="T1" fmla="*/ 0 h 212"/>
              <a:gd name="T2" fmla="*/ 25 w 206"/>
              <a:gd name="T3" fmla="*/ 0 h 212"/>
              <a:gd name="T4" fmla="*/ 0 w 206"/>
              <a:gd name="T5" fmla="*/ 25 h 212"/>
              <a:gd name="T6" fmla="*/ 0 w 206"/>
              <a:gd name="T7" fmla="*/ 187 h 212"/>
              <a:gd name="T8" fmla="*/ 25 w 206"/>
              <a:gd name="T9" fmla="*/ 212 h 212"/>
              <a:gd name="T10" fmla="*/ 181 w 206"/>
              <a:gd name="T11" fmla="*/ 212 h 212"/>
              <a:gd name="T12" fmla="*/ 206 w 206"/>
              <a:gd name="T13" fmla="*/ 187 h 212"/>
              <a:gd name="T14" fmla="*/ 206 w 206"/>
              <a:gd name="T15" fmla="*/ 25 h 212"/>
              <a:gd name="T16" fmla="*/ 181 w 206"/>
              <a:gd name="T17" fmla="*/ 0 h 212"/>
              <a:gd name="T18" fmla="*/ 93 w 206"/>
              <a:gd name="T19" fmla="*/ 22 h 212"/>
              <a:gd name="T20" fmla="*/ 107 w 206"/>
              <a:gd name="T21" fmla="*/ 9 h 212"/>
              <a:gd name="T22" fmla="*/ 120 w 206"/>
              <a:gd name="T23" fmla="*/ 22 h 212"/>
              <a:gd name="T24" fmla="*/ 120 w 206"/>
              <a:gd name="T25" fmla="*/ 92 h 212"/>
              <a:gd name="T26" fmla="*/ 107 w 206"/>
              <a:gd name="T27" fmla="*/ 105 h 212"/>
              <a:gd name="T28" fmla="*/ 93 w 206"/>
              <a:gd name="T29" fmla="*/ 92 h 212"/>
              <a:gd name="T30" fmla="*/ 93 w 206"/>
              <a:gd name="T31" fmla="*/ 22 h 212"/>
              <a:gd name="T32" fmla="*/ 107 w 206"/>
              <a:gd name="T33" fmla="*/ 191 h 212"/>
              <a:gd name="T34" fmla="*/ 30 w 206"/>
              <a:gd name="T35" fmla="*/ 114 h 212"/>
              <a:gd name="T36" fmla="*/ 64 w 206"/>
              <a:gd name="T37" fmla="*/ 50 h 212"/>
              <a:gd name="T38" fmla="*/ 77 w 206"/>
              <a:gd name="T39" fmla="*/ 53 h 212"/>
              <a:gd name="T40" fmla="*/ 75 w 206"/>
              <a:gd name="T41" fmla="*/ 66 h 212"/>
              <a:gd name="T42" fmla="*/ 49 w 206"/>
              <a:gd name="T43" fmla="*/ 114 h 212"/>
              <a:gd name="T44" fmla="*/ 107 w 206"/>
              <a:gd name="T45" fmla="*/ 172 h 212"/>
              <a:gd name="T46" fmla="*/ 165 w 206"/>
              <a:gd name="T47" fmla="*/ 114 h 212"/>
              <a:gd name="T48" fmla="*/ 140 w 206"/>
              <a:gd name="T49" fmla="*/ 67 h 212"/>
              <a:gd name="T50" fmla="*/ 138 w 206"/>
              <a:gd name="T51" fmla="*/ 54 h 212"/>
              <a:gd name="T52" fmla="*/ 151 w 206"/>
              <a:gd name="T53" fmla="*/ 51 h 212"/>
              <a:gd name="T54" fmla="*/ 184 w 206"/>
              <a:gd name="T55" fmla="*/ 114 h 212"/>
              <a:gd name="T56" fmla="*/ 107 w 206"/>
              <a:gd name="T57" fmla="*/ 19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6" h="212">
                <a:moveTo>
                  <a:pt x="181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1" y="212"/>
                  <a:pt x="25" y="212"/>
                </a:cubicBezTo>
                <a:cubicBezTo>
                  <a:pt x="181" y="212"/>
                  <a:pt x="181" y="212"/>
                  <a:pt x="181" y="212"/>
                </a:cubicBezTo>
                <a:cubicBezTo>
                  <a:pt x="195" y="212"/>
                  <a:pt x="206" y="200"/>
                  <a:pt x="206" y="187"/>
                </a:cubicBezTo>
                <a:cubicBezTo>
                  <a:pt x="206" y="25"/>
                  <a:pt x="206" y="25"/>
                  <a:pt x="206" y="25"/>
                </a:cubicBezTo>
                <a:cubicBezTo>
                  <a:pt x="206" y="11"/>
                  <a:pt x="195" y="0"/>
                  <a:pt x="181" y="0"/>
                </a:cubicBezTo>
                <a:close/>
                <a:moveTo>
                  <a:pt x="93" y="22"/>
                </a:moveTo>
                <a:cubicBezTo>
                  <a:pt x="93" y="15"/>
                  <a:pt x="99" y="9"/>
                  <a:pt x="107" y="9"/>
                </a:cubicBezTo>
                <a:cubicBezTo>
                  <a:pt x="114" y="9"/>
                  <a:pt x="120" y="15"/>
                  <a:pt x="120" y="2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99"/>
                  <a:pt x="114" y="105"/>
                  <a:pt x="107" y="105"/>
                </a:cubicBezTo>
                <a:cubicBezTo>
                  <a:pt x="99" y="105"/>
                  <a:pt x="93" y="99"/>
                  <a:pt x="93" y="92"/>
                </a:cubicBezTo>
                <a:lnTo>
                  <a:pt x="93" y="22"/>
                </a:lnTo>
                <a:close/>
                <a:moveTo>
                  <a:pt x="107" y="191"/>
                </a:moveTo>
                <a:cubicBezTo>
                  <a:pt x="64" y="191"/>
                  <a:pt x="30" y="156"/>
                  <a:pt x="30" y="114"/>
                </a:cubicBezTo>
                <a:cubicBezTo>
                  <a:pt x="30" y="88"/>
                  <a:pt x="43" y="64"/>
                  <a:pt x="64" y="50"/>
                </a:cubicBezTo>
                <a:cubicBezTo>
                  <a:pt x="68" y="47"/>
                  <a:pt x="74" y="48"/>
                  <a:pt x="77" y="53"/>
                </a:cubicBezTo>
                <a:cubicBezTo>
                  <a:pt x="80" y="57"/>
                  <a:pt x="79" y="63"/>
                  <a:pt x="75" y="66"/>
                </a:cubicBezTo>
                <a:cubicBezTo>
                  <a:pt x="58" y="77"/>
                  <a:pt x="49" y="95"/>
                  <a:pt x="49" y="114"/>
                </a:cubicBezTo>
                <a:cubicBezTo>
                  <a:pt x="49" y="146"/>
                  <a:pt x="75" y="172"/>
                  <a:pt x="107" y="172"/>
                </a:cubicBezTo>
                <a:cubicBezTo>
                  <a:pt x="139" y="172"/>
                  <a:pt x="165" y="146"/>
                  <a:pt x="165" y="114"/>
                </a:cubicBezTo>
                <a:cubicBezTo>
                  <a:pt x="165" y="95"/>
                  <a:pt x="156" y="78"/>
                  <a:pt x="140" y="67"/>
                </a:cubicBezTo>
                <a:cubicBezTo>
                  <a:pt x="136" y="64"/>
                  <a:pt x="135" y="58"/>
                  <a:pt x="138" y="54"/>
                </a:cubicBezTo>
                <a:cubicBezTo>
                  <a:pt x="141" y="49"/>
                  <a:pt x="147" y="48"/>
                  <a:pt x="151" y="51"/>
                </a:cubicBezTo>
                <a:cubicBezTo>
                  <a:pt x="172" y="66"/>
                  <a:pt x="184" y="89"/>
                  <a:pt x="184" y="114"/>
                </a:cubicBezTo>
                <a:cubicBezTo>
                  <a:pt x="184" y="156"/>
                  <a:pt x="149" y="191"/>
                  <a:pt x="107" y="191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70" name="组合 1669"/>
          <p:cNvGrpSpPr/>
          <p:nvPr/>
        </p:nvGrpSpPr>
        <p:grpSpPr>
          <a:xfrm>
            <a:off x="10080700" y="3121388"/>
            <a:ext cx="226527" cy="260172"/>
            <a:chOff x="7920038" y="2982913"/>
            <a:chExt cx="1079500" cy="1239838"/>
          </a:xfrm>
          <a:solidFill>
            <a:srgbClr val="304371"/>
          </a:solidFill>
        </p:grpSpPr>
        <p:sp>
          <p:nvSpPr>
            <p:cNvPr id="1671" name="Freeform 71"/>
            <p:cNvSpPr>
              <a:spLocks noEditPoints="1"/>
            </p:cNvSpPr>
            <p:nvPr/>
          </p:nvSpPr>
          <p:spPr bwMode="auto">
            <a:xfrm>
              <a:off x="7920038" y="3219451"/>
              <a:ext cx="1079500" cy="1003300"/>
            </a:xfrm>
            <a:custGeom>
              <a:avLst/>
              <a:gdLst>
                <a:gd name="T0" fmla="*/ 359 w 378"/>
                <a:gd name="T1" fmla="*/ 0 h 351"/>
                <a:gd name="T2" fmla="*/ 19 w 378"/>
                <a:gd name="T3" fmla="*/ 0 h 351"/>
                <a:gd name="T4" fmla="*/ 0 w 378"/>
                <a:gd name="T5" fmla="*/ 19 h 351"/>
                <a:gd name="T6" fmla="*/ 19 w 378"/>
                <a:gd name="T7" fmla="*/ 38 h 351"/>
                <a:gd name="T8" fmla="*/ 24 w 378"/>
                <a:gd name="T9" fmla="*/ 38 h 351"/>
                <a:gd name="T10" fmla="*/ 69 w 378"/>
                <a:gd name="T11" fmla="*/ 315 h 351"/>
                <a:gd name="T12" fmla="*/ 54 w 378"/>
                <a:gd name="T13" fmla="*/ 333 h 351"/>
                <a:gd name="T14" fmla="*/ 72 w 378"/>
                <a:gd name="T15" fmla="*/ 351 h 351"/>
                <a:gd name="T16" fmla="*/ 306 w 378"/>
                <a:gd name="T17" fmla="*/ 351 h 351"/>
                <a:gd name="T18" fmla="*/ 324 w 378"/>
                <a:gd name="T19" fmla="*/ 333 h 351"/>
                <a:gd name="T20" fmla="*/ 309 w 378"/>
                <a:gd name="T21" fmla="*/ 315 h 351"/>
                <a:gd name="T22" fmla="*/ 354 w 378"/>
                <a:gd name="T23" fmla="*/ 38 h 351"/>
                <a:gd name="T24" fmla="*/ 359 w 378"/>
                <a:gd name="T25" fmla="*/ 38 h 351"/>
                <a:gd name="T26" fmla="*/ 378 w 378"/>
                <a:gd name="T27" fmla="*/ 19 h 351"/>
                <a:gd name="T28" fmla="*/ 359 w 378"/>
                <a:gd name="T29" fmla="*/ 0 h 351"/>
                <a:gd name="T30" fmla="*/ 132 w 378"/>
                <a:gd name="T31" fmla="*/ 287 h 351"/>
                <a:gd name="T32" fmla="*/ 126 w 378"/>
                <a:gd name="T33" fmla="*/ 283 h 351"/>
                <a:gd name="T34" fmla="*/ 101 w 378"/>
                <a:gd name="T35" fmla="*/ 69 h 351"/>
                <a:gd name="T36" fmla="*/ 104 w 378"/>
                <a:gd name="T37" fmla="*/ 64 h 351"/>
                <a:gd name="T38" fmla="*/ 113 w 378"/>
                <a:gd name="T39" fmla="*/ 64 h 351"/>
                <a:gd name="T40" fmla="*/ 118 w 378"/>
                <a:gd name="T41" fmla="*/ 68 h 351"/>
                <a:gd name="T42" fmla="*/ 135 w 378"/>
                <a:gd name="T43" fmla="*/ 283 h 351"/>
                <a:gd name="T44" fmla="*/ 132 w 378"/>
                <a:gd name="T45" fmla="*/ 287 h 351"/>
                <a:gd name="T46" fmla="*/ 193 w 378"/>
                <a:gd name="T47" fmla="*/ 283 h 351"/>
                <a:gd name="T48" fmla="*/ 189 w 378"/>
                <a:gd name="T49" fmla="*/ 287 h 351"/>
                <a:gd name="T50" fmla="*/ 185 w 378"/>
                <a:gd name="T51" fmla="*/ 283 h 351"/>
                <a:gd name="T52" fmla="*/ 179 w 378"/>
                <a:gd name="T53" fmla="*/ 68 h 351"/>
                <a:gd name="T54" fmla="*/ 185 w 378"/>
                <a:gd name="T55" fmla="*/ 63 h 351"/>
                <a:gd name="T56" fmla="*/ 193 w 378"/>
                <a:gd name="T57" fmla="*/ 63 h 351"/>
                <a:gd name="T58" fmla="*/ 200 w 378"/>
                <a:gd name="T59" fmla="*/ 68 h 351"/>
                <a:gd name="T60" fmla="*/ 193 w 378"/>
                <a:gd name="T61" fmla="*/ 283 h 351"/>
                <a:gd name="T62" fmla="*/ 277 w 378"/>
                <a:gd name="T63" fmla="*/ 68 h 351"/>
                <a:gd name="T64" fmla="*/ 252 w 378"/>
                <a:gd name="T65" fmla="*/ 283 h 351"/>
                <a:gd name="T66" fmla="*/ 248 w 378"/>
                <a:gd name="T67" fmla="*/ 287 h 351"/>
                <a:gd name="T68" fmla="*/ 244 w 378"/>
                <a:gd name="T69" fmla="*/ 282 h 351"/>
                <a:gd name="T70" fmla="*/ 261 w 378"/>
                <a:gd name="T71" fmla="*/ 68 h 351"/>
                <a:gd name="T72" fmla="*/ 266 w 378"/>
                <a:gd name="T73" fmla="*/ 63 h 351"/>
                <a:gd name="T74" fmla="*/ 274 w 378"/>
                <a:gd name="T75" fmla="*/ 63 h 351"/>
                <a:gd name="T76" fmla="*/ 277 w 378"/>
                <a:gd name="T77" fmla="*/ 6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8" h="351">
                  <a:moveTo>
                    <a:pt x="35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19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69" y="315"/>
                    <a:pt x="69" y="315"/>
                    <a:pt x="69" y="315"/>
                  </a:cubicBezTo>
                  <a:cubicBezTo>
                    <a:pt x="61" y="316"/>
                    <a:pt x="54" y="324"/>
                    <a:pt x="54" y="333"/>
                  </a:cubicBezTo>
                  <a:cubicBezTo>
                    <a:pt x="54" y="343"/>
                    <a:pt x="62" y="351"/>
                    <a:pt x="72" y="351"/>
                  </a:cubicBezTo>
                  <a:cubicBezTo>
                    <a:pt x="306" y="351"/>
                    <a:pt x="306" y="351"/>
                    <a:pt x="306" y="351"/>
                  </a:cubicBezTo>
                  <a:cubicBezTo>
                    <a:pt x="316" y="351"/>
                    <a:pt x="324" y="343"/>
                    <a:pt x="324" y="333"/>
                  </a:cubicBezTo>
                  <a:cubicBezTo>
                    <a:pt x="324" y="324"/>
                    <a:pt x="317" y="316"/>
                    <a:pt x="309" y="315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9" y="38"/>
                    <a:pt x="359" y="38"/>
                    <a:pt x="359" y="38"/>
                  </a:cubicBezTo>
                  <a:cubicBezTo>
                    <a:pt x="369" y="38"/>
                    <a:pt x="378" y="29"/>
                    <a:pt x="378" y="19"/>
                  </a:cubicBezTo>
                  <a:cubicBezTo>
                    <a:pt x="378" y="8"/>
                    <a:pt x="369" y="0"/>
                    <a:pt x="359" y="0"/>
                  </a:cubicBezTo>
                  <a:close/>
                  <a:moveTo>
                    <a:pt x="132" y="287"/>
                  </a:moveTo>
                  <a:cubicBezTo>
                    <a:pt x="130" y="287"/>
                    <a:pt x="127" y="286"/>
                    <a:pt x="126" y="283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0" y="66"/>
                    <a:pt x="102" y="64"/>
                    <a:pt x="104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3"/>
                    <a:pt x="117" y="65"/>
                    <a:pt x="118" y="6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5" y="285"/>
                    <a:pt x="133" y="287"/>
                    <a:pt x="132" y="287"/>
                  </a:cubicBezTo>
                  <a:close/>
                  <a:moveTo>
                    <a:pt x="193" y="283"/>
                  </a:moveTo>
                  <a:cubicBezTo>
                    <a:pt x="193" y="285"/>
                    <a:pt x="191" y="287"/>
                    <a:pt x="189" y="287"/>
                  </a:cubicBezTo>
                  <a:cubicBezTo>
                    <a:pt x="187" y="287"/>
                    <a:pt x="185" y="285"/>
                    <a:pt x="185" y="283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5"/>
                    <a:pt x="181" y="63"/>
                    <a:pt x="185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7" y="63"/>
                    <a:pt x="200" y="65"/>
                    <a:pt x="200" y="68"/>
                  </a:cubicBezTo>
                  <a:lnTo>
                    <a:pt x="193" y="283"/>
                  </a:lnTo>
                  <a:close/>
                  <a:moveTo>
                    <a:pt x="277" y="68"/>
                  </a:moveTo>
                  <a:cubicBezTo>
                    <a:pt x="252" y="283"/>
                    <a:pt x="252" y="283"/>
                    <a:pt x="252" y="283"/>
                  </a:cubicBezTo>
                  <a:cubicBezTo>
                    <a:pt x="251" y="285"/>
                    <a:pt x="250" y="287"/>
                    <a:pt x="248" y="287"/>
                  </a:cubicBezTo>
                  <a:cubicBezTo>
                    <a:pt x="247" y="287"/>
                    <a:pt x="243" y="285"/>
                    <a:pt x="244" y="282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5"/>
                    <a:pt x="263" y="63"/>
                    <a:pt x="266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6" y="64"/>
                    <a:pt x="278" y="66"/>
                    <a:pt x="27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2" name="Freeform 72"/>
            <p:cNvSpPr/>
            <p:nvPr/>
          </p:nvSpPr>
          <p:spPr bwMode="auto">
            <a:xfrm>
              <a:off x="7951788" y="3051176"/>
              <a:ext cx="1016000" cy="134938"/>
            </a:xfrm>
            <a:custGeom>
              <a:avLst/>
              <a:gdLst>
                <a:gd name="T0" fmla="*/ 356 w 356"/>
                <a:gd name="T1" fmla="*/ 47 h 47"/>
                <a:gd name="T2" fmla="*/ 307 w 356"/>
                <a:gd name="T3" fmla="*/ 0 h 47"/>
                <a:gd name="T4" fmla="*/ 49 w 356"/>
                <a:gd name="T5" fmla="*/ 0 h 47"/>
                <a:gd name="T6" fmla="*/ 0 w 356"/>
                <a:gd name="T7" fmla="*/ 47 h 47"/>
                <a:gd name="T8" fmla="*/ 356 w 356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7">
                  <a:moveTo>
                    <a:pt x="356" y="47"/>
                  </a:moveTo>
                  <a:cubicBezTo>
                    <a:pt x="353" y="21"/>
                    <a:pt x="332" y="0"/>
                    <a:pt x="30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4" y="0"/>
                    <a:pt x="3" y="21"/>
                    <a:pt x="0" y="47"/>
                  </a:cubicBezTo>
                  <a:lnTo>
                    <a:pt x="3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3" name="Freeform 73"/>
            <p:cNvSpPr/>
            <p:nvPr/>
          </p:nvSpPr>
          <p:spPr bwMode="auto">
            <a:xfrm>
              <a:off x="8359775" y="2982913"/>
              <a:ext cx="200025" cy="50800"/>
            </a:xfrm>
            <a:custGeom>
              <a:avLst/>
              <a:gdLst>
                <a:gd name="T0" fmla="*/ 70 w 70"/>
                <a:gd name="T1" fmla="*/ 18 h 18"/>
                <a:gd name="T2" fmla="*/ 70 w 70"/>
                <a:gd name="T3" fmla="*/ 16 h 18"/>
                <a:gd name="T4" fmla="*/ 58 w 70"/>
                <a:gd name="T5" fmla="*/ 0 h 18"/>
                <a:gd name="T6" fmla="*/ 12 w 70"/>
                <a:gd name="T7" fmla="*/ 0 h 18"/>
                <a:gd name="T8" fmla="*/ 0 w 70"/>
                <a:gd name="T9" fmla="*/ 16 h 18"/>
                <a:gd name="T10" fmla="*/ 0 w 70"/>
                <a:gd name="T11" fmla="*/ 18 h 18"/>
                <a:gd name="T12" fmla="*/ 70 w 7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8">
                  <a:moveTo>
                    <a:pt x="70" y="18"/>
                  </a:moveTo>
                  <a:cubicBezTo>
                    <a:pt x="70" y="17"/>
                    <a:pt x="70" y="17"/>
                    <a:pt x="70" y="16"/>
                  </a:cubicBezTo>
                  <a:cubicBezTo>
                    <a:pt x="70" y="7"/>
                    <a:pt x="65" y="0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7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74" name="组合 1673"/>
          <p:cNvGrpSpPr/>
          <p:nvPr/>
        </p:nvGrpSpPr>
        <p:grpSpPr>
          <a:xfrm>
            <a:off x="9237224" y="3133890"/>
            <a:ext cx="282159" cy="261839"/>
            <a:chOff x="5278438" y="2973388"/>
            <a:chExt cx="1344613" cy="1247775"/>
          </a:xfrm>
          <a:solidFill>
            <a:srgbClr val="304371"/>
          </a:solidFill>
        </p:grpSpPr>
        <p:sp>
          <p:nvSpPr>
            <p:cNvPr id="1675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6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7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8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79" name="组合 1678"/>
          <p:cNvGrpSpPr/>
          <p:nvPr/>
        </p:nvGrpSpPr>
        <p:grpSpPr>
          <a:xfrm>
            <a:off x="10882110" y="3120587"/>
            <a:ext cx="225860" cy="280827"/>
            <a:chOff x="10439400" y="2930526"/>
            <a:chExt cx="1076325" cy="1338262"/>
          </a:xfrm>
          <a:solidFill>
            <a:srgbClr val="304371"/>
          </a:solidFill>
        </p:grpSpPr>
        <p:sp>
          <p:nvSpPr>
            <p:cNvPr id="1680" name="Freeform 74"/>
            <p:cNvSpPr/>
            <p:nvPr/>
          </p:nvSpPr>
          <p:spPr bwMode="auto">
            <a:xfrm>
              <a:off x="10458450" y="2930526"/>
              <a:ext cx="1003300" cy="314325"/>
            </a:xfrm>
            <a:custGeom>
              <a:avLst/>
              <a:gdLst>
                <a:gd name="T0" fmla="*/ 351 w 351"/>
                <a:gd name="T1" fmla="*/ 41 h 110"/>
                <a:gd name="T2" fmla="*/ 294 w 351"/>
                <a:gd name="T3" fmla="*/ 5 h 110"/>
                <a:gd name="T4" fmla="*/ 41 w 351"/>
                <a:gd name="T5" fmla="*/ 55 h 110"/>
                <a:gd name="T6" fmla="*/ 2 w 351"/>
                <a:gd name="T7" fmla="*/ 110 h 110"/>
                <a:gd name="T8" fmla="*/ 351 w 351"/>
                <a:gd name="T9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110">
                  <a:moveTo>
                    <a:pt x="351" y="41"/>
                  </a:moveTo>
                  <a:cubicBezTo>
                    <a:pt x="343" y="16"/>
                    <a:pt x="319" y="0"/>
                    <a:pt x="294" y="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16" y="59"/>
                    <a:pt x="0" y="83"/>
                    <a:pt x="2" y="110"/>
                  </a:cubicBezTo>
                  <a:lnTo>
                    <a:pt x="35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1" name="Freeform 75"/>
            <p:cNvSpPr/>
            <p:nvPr/>
          </p:nvSpPr>
          <p:spPr bwMode="auto">
            <a:xfrm>
              <a:off x="10829925" y="2930526"/>
              <a:ext cx="203200" cy="85725"/>
            </a:xfrm>
            <a:custGeom>
              <a:avLst/>
              <a:gdLst>
                <a:gd name="T0" fmla="*/ 71 w 71"/>
                <a:gd name="T1" fmla="*/ 16 h 30"/>
                <a:gd name="T2" fmla="*/ 71 w 71"/>
                <a:gd name="T3" fmla="*/ 15 h 30"/>
                <a:gd name="T4" fmla="*/ 55 w 71"/>
                <a:gd name="T5" fmla="*/ 1 h 30"/>
                <a:gd name="T6" fmla="*/ 11 w 71"/>
                <a:gd name="T7" fmla="*/ 10 h 30"/>
                <a:gd name="T8" fmla="*/ 1 w 71"/>
                <a:gd name="T9" fmla="*/ 29 h 30"/>
                <a:gd name="T10" fmla="*/ 2 w 71"/>
                <a:gd name="T11" fmla="*/ 30 h 30"/>
                <a:gd name="T12" fmla="*/ 71 w 71"/>
                <a:gd name="T1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0">
                  <a:moveTo>
                    <a:pt x="71" y="16"/>
                  </a:moveTo>
                  <a:cubicBezTo>
                    <a:pt x="71" y="16"/>
                    <a:pt x="71" y="16"/>
                    <a:pt x="71" y="15"/>
                  </a:cubicBezTo>
                  <a:cubicBezTo>
                    <a:pt x="69" y="6"/>
                    <a:pt x="62" y="0"/>
                    <a:pt x="55" y="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" y="11"/>
                    <a:pt x="0" y="20"/>
                    <a:pt x="1" y="29"/>
                  </a:cubicBezTo>
                  <a:cubicBezTo>
                    <a:pt x="2" y="29"/>
                    <a:pt x="2" y="30"/>
                    <a:pt x="2" y="30"/>
                  </a:cubicBezTo>
                  <a:lnTo>
                    <a:pt x="7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2" name="Freeform 76"/>
            <p:cNvSpPr>
              <a:spLocks noEditPoints="1"/>
            </p:cNvSpPr>
            <p:nvPr/>
          </p:nvSpPr>
          <p:spPr bwMode="auto">
            <a:xfrm>
              <a:off x="10439400" y="3268663"/>
              <a:ext cx="1076325" cy="1000125"/>
            </a:xfrm>
            <a:custGeom>
              <a:avLst/>
              <a:gdLst>
                <a:gd name="T0" fmla="*/ 0 w 377"/>
                <a:gd name="T1" fmla="*/ 19 h 350"/>
                <a:gd name="T2" fmla="*/ 69 w 377"/>
                <a:gd name="T3" fmla="*/ 315 h 350"/>
                <a:gd name="T4" fmla="*/ 305 w 377"/>
                <a:gd name="T5" fmla="*/ 350 h 350"/>
                <a:gd name="T6" fmla="*/ 353 w 377"/>
                <a:gd name="T7" fmla="*/ 38 h 350"/>
                <a:gd name="T8" fmla="*/ 358 w 377"/>
                <a:gd name="T9" fmla="*/ 0 h 350"/>
                <a:gd name="T10" fmla="*/ 154 w 377"/>
                <a:gd name="T11" fmla="*/ 77 h 350"/>
                <a:gd name="T12" fmla="*/ 164 w 377"/>
                <a:gd name="T13" fmla="*/ 76 h 350"/>
                <a:gd name="T14" fmla="*/ 205 w 377"/>
                <a:gd name="T15" fmla="*/ 78 h 350"/>
                <a:gd name="T16" fmla="*/ 160 w 377"/>
                <a:gd name="T17" fmla="*/ 134 h 350"/>
                <a:gd name="T18" fmla="*/ 150 w 377"/>
                <a:gd name="T19" fmla="*/ 144 h 350"/>
                <a:gd name="T20" fmla="*/ 120 w 377"/>
                <a:gd name="T21" fmla="*/ 116 h 350"/>
                <a:gd name="T22" fmla="*/ 117 w 377"/>
                <a:gd name="T23" fmla="*/ 153 h 350"/>
                <a:gd name="T24" fmla="*/ 150 w 377"/>
                <a:gd name="T25" fmla="*/ 178 h 350"/>
                <a:gd name="T26" fmla="*/ 158 w 377"/>
                <a:gd name="T27" fmla="*/ 191 h 350"/>
                <a:gd name="T28" fmla="*/ 148 w 377"/>
                <a:gd name="T29" fmla="*/ 191 h 350"/>
                <a:gd name="T30" fmla="*/ 134 w 377"/>
                <a:gd name="T31" fmla="*/ 205 h 350"/>
                <a:gd name="T32" fmla="*/ 93 w 377"/>
                <a:gd name="T33" fmla="*/ 198 h 350"/>
                <a:gd name="T34" fmla="*/ 97 w 377"/>
                <a:gd name="T35" fmla="*/ 164 h 350"/>
                <a:gd name="T36" fmla="*/ 175 w 377"/>
                <a:gd name="T37" fmla="*/ 250 h 350"/>
                <a:gd name="T38" fmla="*/ 116 w 377"/>
                <a:gd name="T39" fmla="*/ 250 h 350"/>
                <a:gd name="T40" fmla="*/ 91 w 377"/>
                <a:gd name="T41" fmla="*/ 207 h 350"/>
                <a:gd name="T42" fmla="*/ 93 w 377"/>
                <a:gd name="T43" fmla="*/ 209 h 350"/>
                <a:gd name="T44" fmla="*/ 171 w 377"/>
                <a:gd name="T45" fmla="*/ 217 h 350"/>
                <a:gd name="T46" fmla="*/ 198 w 377"/>
                <a:gd name="T47" fmla="*/ 143 h 350"/>
                <a:gd name="T48" fmla="*/ 181 w 377"/>
                <a:gd name="T49" fmla="*/ 139 h 350"/>
                <a:gd name="T50" fmla="*/ 189 w 377"/>
                <a:gd name="T51" fmla="*/ 134 h 350"/>
                <a:gd name="T52" fmla="*/ 188 w 377"/>
                <a:gd name="T53" fmla="*/ 122 h 350"/>
                <a:gd name="T54" fmla="*/ 187 w 377"/>
                <a:gd name="T55" fmla="*/ 112 h 350"/>
                <a:gd name="T56" fmla="*/ 226 w 377"/>
                <a:gd name="T57" fmla="*/ 97 h 350"/>
                <a:gd name="T58" fmla="*/ 245 w 377"/>
                <a:gd name="T59" fmla="*/ 101 h 350"/>
                <a:gd name="T60" fmla="*/ 236 w 377"/>
                <a:gd name="T61" fmla="*/ 127 h 350"/>
                <a:gd name="T62" fmla="*/ 198 w 377"/>
                <a:gd name="T63" fmla="*/ 143 h 350"/>
                <a:gd name="T64" fmla="*/ 240 w 377"/>
                <a:gd name="T65" fmla="*/ 247 h 350"/>
                <a:gd name="T66" fmla="*/ 229 w 377"/>
                <a:gd name="T67" fmla="*/ 263 h 350"/>
                <a:gd name="T68" fmla="*/ 208 w 377"/>
                <a:gd name="T69" fmla="*/ 244 h 350"/>
                <a:gd name="T70" fmla="*/ 209 w 377"/>
                <a:gd name="T71" fmla="*/ 203 h 350"/>
                <a:gd name="T72" fmla="*/ 216 w 377"/>
                <a:gd name="T73" fmla="*/ 189 h 350"/>
                <a:gd name="T74" fmla="*/ 221 w 377"/>
                <a:gd name="T75" fmla="*/ 197 h 350"/>
                <a:gd name="T76" fmla="*/ 228 w 377"/>
                <a:gd name="T77" fmla="*/ 203 h 350"/>
                <a:gd name="T78" fmla="*/ 237 w 377"/>
                <a:gd name="T79" fmla="*/ 202 h 350"/>
                <a:gd name="T80" fmla="*/ 255 w 377"/>
                <a:gd name="T81" fmla="*/ 239 h 350"/>
                <a:gd name="T82" fmla="*/ 284 w 377"/>
                <a:gd name="T83" fmla="*/ 197 h 350"/>
                <a:gd name="T84" fmla="*/ 267 w 377"/>
                <a:gd name="T85" fmla="*/ 232 h 350"/>
                <a:gd name="T86" fmla="*/ 233 w 377"/>
                <a:gd name="T87" fmla="*/ 169 h 350"/>
                <a:gd name="T88" fmla="*/ 253 w 377"/>
                <a:gd name="T89" fmla="*/ 140 h 350"/>
                <a:gd name="T90" fmla="*/ 287 w 377"/>
                <a:gd name="T91" fmla="*/ 19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7" h="350">
                  <a:moveTo>
                    <a:pt x="35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69" y="315"/>
                    <a:pt x="69" y="315"/>
                    <a:pt x="69" y="315"/>
                  </a:cubicBezTo>
                  <a:cubicBezTo>
                    <a:pt x="61" y="316"/>
                    <a:pt x="54" y="323"/>
                    <a:pt x="54" y="332"/>
                  </a:cubicBezTo>
                  <a:cubicBezTo>
                    <a:pt x="54" y="342"/>
                    <a:pt x="62" y="350"/>
                    <a:pt x="72" y="350"/>
                  </a:cubicBezTo>
                  <a:cubicBezTo>
                    <a:pt x="305" y="350"/>
                    <a:pt x="305" y="350"/>
                    <a:pt x="305" y="350"/>
                  </a:cubicBezTo>
                  <a:cubicBezTo>
                    <a:pt x="315" y="350"/>
                    <a:pt x="323" y="342"/>
                    <a:pt x="323" y="332"/>
                  </a:cubicBezTo>
                  <a:cubicBezTo>
                    <a:pt x="323" y="323"/>
                    <a:pt x="316" y="316"/>
                    <a:pt x="308" y="315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8" y="38"/>
                    <a:pt x="358" y="38"/>
                    <a:pt x="358" y="38"/>
                  </a:cubicBezTo>
                  <a:cubicBezTo>
                    <a:pt x="368" y="38"/>
                    <a:pt x="377" y="30"/>
                    <a:pt x="377" y="19"/>
                  </a:cubicBezTo>
                  <a:cubicBezTo>
                    <a:pt x="377" y="9"/>
                    <a:pt x="368" y="0"/>
                    <a:pt x="358" y="0"/>
                  </a:cubicBezTo>
                  <a:close/>
                  <a:moveTo>
                    <a:pt x="120" y="116"/>
                  </a:moveTo>
                  <a:cubicBezTo>
                    <a:pt x="141" y="87"/>
                    <a:pt x="141" y="87"/>
                    <a:pt x="141" y="87"/>
                  </a:cubicBezTo>
                  <a:cubicBezTo>
                    <a:pt x="147" y="77"/>
                    <a:pt x="154" y="77"/>
                    <a:pt x="154" y="77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6" y="76"/>
                    <a:pt x="157" y="76"/>
                    <a:pt x="157" y="76"/>
                  </a:cubicBezTo>
                  <a:cubicBezTo>
                    <a:pt x="159" y="76"/>
                    <a:pt x="161" y="76"/>
                    <a:pt x="164" y="76"/>
                  </a:cubicBezTo>
                  <a:cubicBezTo>
                    <a:pt x="164" y="76"/>
                    <a:pt x="165" y="76"/>
                    <a:pt x="165" y="76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6" y="78"/>
                    <a:pt x="206" y="78"/>
                    <a:pt x="205" y="78"/>
                  </a:cubicBezTo>
                  <a:cubicBezTo>
                    <a:pt x="205" y="78"/>
                    <a:pt x="205" y="78"/>
                    <a:pt x="204" y="78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190" y="84"/>
                    <a:pt x="170" y="116"/>
                    <a:pt x="160" y="134"/>
                  </a:cubicBezTo>
                  <a:cubicBezTo>
                    <a:pt x="160" y="134"/>
                    <a:pt x="160" y="134"/>
                    <a:pt x="159" y="134"/>
                  </a:cubicBezTo>
                  <a:cubicBezTo>
                    <a:pt x="158" y="138"/>
                    <a:pt x="156" y="140"/>
                    <a:pt x="156" y="140"/>
                  </a:cubicBezTo>
                  <a:cubicBezTo>
                    <a:pt x="155" y="143"/>
                    <a:pt x="152" y="144"/>
                    <a:pt x="150" y="144"/>
                  </a:cubicBezTo>
                  <a:cubicBezTo>
                    <a:pt x="148" y="145"/>
                    <a:pt x="146" y="144"/>
                    <a:pt x="144" y="143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19" y="125"/>
                    <a:pt x="118" y="120"/>
                    <a:pt x="120" y="116"/>
                  </a:cubicBezTo>
                  <a:close/>
                  <a:moveTo>
                    <a:pt x="91" y="156"/>
                  </a:moveTo>
                  <a:cubicBezTo>
                    <a:pt x="108" y="154"/>
                    <a:pt x="108" y="154"/>
                    <a:pt x="108" y="154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3" y="152"/>
                    <a:pt x="136" y="154"/>
                    <a:pt x="138" y="156"/>
                  </a:cubicBezTo>
                  <a:cubicBezTo>
                    <a:pt x="150" y="178"/>
                    <a:pt x="150" y="178"/>
                    <a:pt x="150" y="178"/>
                  </a:cubicBezTo>
                  <a:cubicBezTo>
                    <a:pt x="150" y="178"/>
                    <a:pt x="150" y="178"/>
                    <a:pt x="150" y="178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8" y="191"/>
                    <a:pt x="158" y="191"/>
                    <a:pt x="158" y="191"/>
                  </a:cubicBezTo>
                  <a:cubicBezTo>
                    <a:pt x="160" y="194"/>
                    <a:pt x="159" y="195"/>
                    <a:pt x="156" y="194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7" y="190"/>
                    <a:pt x="147" y="190"/>
                    <a:pt x="147" y="190"/>
                  </a:cubicBezTo>
                  <a:cubicBezTo>
                    <a:pt x="145" y="189"/>
                    <a:pt x="141" y="190"/>
                    <a:pt x="140" y="193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4" y="205"/>
                    <a:pt x="133" y="207"/>
                    <a:pt x="128" y="206"/>
                  </a:cubicBezTo>
                  <a:cubicBezTo>
                    <a:pt x="128" y="206"/>
                    <a:pt x="103" y="206"/>
                    <a:pt x="95" y="199"/>
                  </a:cubicBezTo>
                  <a:cubicBezTo>
                    <a:pt x="94" y="199"/>
                    <a:pt x="94" y="198"/>
                    <a:pt x="93" y="198"/>
                  </a:cubicBezTo>
                  <a:cubicBezTo>
                    <a:pt x="93" y="198"/>
                    <a:pt x="90" y="192"/>
                    <a:pt x="95" y="18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100" y="169"/>
                    <a:pt x="99" y="165"/>
                    <a:pt x="97" y="164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88" y="158"/>
                    <a:pt x="88" y="156"/>
                    <a:pt x="91" y="156"/>
                  </a:cubicBezTo>
                  <a:close/>
                  <a:moveTo>
                    <a:pt x="175" y="250"/>
                  </a:moveTo>
                  <a:cubicBezTo>
                    <a:pt x="175" y="255"/>
                    <a:pt x="171" y="258"/>
                    <a:pt x="167" y="258"/>
                  </a:cubicBezTo>
                  <a:cubicBezTo>
                    <a:pt x="131" y="256"/>
                    <a:pt x="131" y="256"/>
                    <a:pt x="131" y="256"/>
                  </a:cubicBezTo>
                  <a:cubicBezTo>
                    <a:pt x="119" y="256"/>
                    <a:pt x="116" y="250"/>
                    <a:pt x="116" y="250"/>
                  </a:cubicBezTo>
                  <a:cubicBezTo>
                    <a:pt x="115" y="248"/>
                    <a:pt x="113" y="246"/>
                    <a:pt x="112" y="244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91" y="207"/>
                    <a:pt x="91" y="207"/>
                    <a:pt x="92" y="208"/>
                  </a:cubicBezTo>
                  <a:cubicBezTo>
                    <a:pt x="92" y="208"/>
                    <a:pt x="92" y="208"/>
                    <a:pt x="93" y="208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105" y="218"/>
                    <a:pt x="143" y="218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8" y="217"/>
                    <a:pt x="171" y="217"/>
                    <a:pt x="171" y="217"/>
                  </a:cubicBezTo>
                  <a:cubicBezTo>
                    <a:pt x="175" y="217"/>
                    <a:pt x="178" y="220"/>
                    <a:pt x="178" y="224"/>
                  </a:cubicBezTo>
                  <a:lnTo>
                    <a:pt x="175" y="250"/>
                  </a:lnTo>
                  <a:close/>
                  <a:moveTo>
                    <a:pt x="198" y="143"/>
                  </a:moveTo>
                  <a:cubicBezTo>
                    <a:pt x="189" y="142"/>
                    <a:pt x="189" y="142"/>
                    <a:pt x="189" y="142"/>
                  </a:cubicBezTo>
                  <a:cubicBezTo>
                    <a:pt x="182" y="142"/>
                    <a:pt x="182" y="142"/>
                    <a:pt x="182" y="142"/>
                  </a:cubicBezTo>
                  <a:cubicBezTo>
                    <a:pt x="179" y="142"/>
                    <a:pt x="179" y="141"/>
                    <a:pt x="181" y="139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91" y="132"/>
                    <a:pt x="192" y="129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4" y="116"/>
                    <a:pt x="187" y="112"/>
                  </a:cubicBezTo>
                  <a:cubicBezTo>
                    <a:pt x="187" y="112"/>
                    <a:pt x="201" y="90"/>
                    <a:pt x="211" y="87"/>
                  </a:cubicBezTo>
                  <a:cubicBezTo>
                    <a:pt x="211" y="87"/>
                    <a:pt x="212" y="87"/>
                    <a:pt x="213" y="87"/>
                  </a:cubicBezTo>
                  <a:cubicBezTo>
                    <a:pt x="213" y="87"/>
                    <a:pt x="219" y="86"/>
                    <a:pt x="226" y="97"/>
                  </a:cubicBezTo>
                  <a:cubicBezTo>
                    <a:pt x="230" y="103"/>
                    <a:pt x="230" y="103"/>
                    <a:pt x="230" y="103"/>
                  </a:cubicBezTo>
                  <a:cubicBezTo>
                    <a:pt x="232" y="105"/>
                    <a:pt x="235" y="106"/>
                    <a:pt x="238" y="105"/>
                  </a:cubicBezTo>
                  <a:cubicBezTo>
                    <a:pt x="245" y="101"/>
                    <a:pt x="245" y="101"/>
                    <a:pt x="245" y="101"/>
                  </a:cubicBezTo>
                  <a:cubicBezTo>
                    <a:pt x="247" y="100"/>
                    <a:pt x="248" y="101"/>
                    <a:pt x="247" y="10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36" y="127"/>
                    <a:pt x="236" y="127"/>
                    <a:pt x="236" y="127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29" y="141"/>
                    <a:pt x="226" y="143"/>
                    <a:pt x="223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8" y="143"/>
                    <a:pt x="198" y="143"/>
                    <a:pt x="198" y="143"/>
                  </a:cubicBezTo>
                  <a:close/>
                  <a:moveTo>
                    <a:pt x="255" y="239"/>
                  </a:moveTo>
                  <a:cubicBezTo>
                    <a:pt x="255" y="239"/>
                    <a:pt x="253" y="245"/>
                    <a:pt x="240" y="247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9"/>
                    <a:pt x="228" y="252"/>
                    <a:pt x="228" y="255"/>
                  </a:cubicBezTo>
                  <a:cubicBezTo>
                    <a:pt x="229" y="263"/>
                    <a:pt x="229" y="263"/>
                    <a:pt x="229" y="263"/>
                  </a:cubicBezTo>
                  <a:cubicBezTo>
                    <a:pt x="229" y="266"/>
                    <a:pt x="227" y="266"/>
                    <a:pt x="226" y="264"/>
                  </a:cubicBezTo>
                  <a:cubicBezTo>
                    <a:pt x="214" y="251"/>
                    <a:pt x="214" y="251"/>
                    <a:pt x="214" y="251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0" y="235"/>
                    <a:pt x="200" y="235"/>
                    <a:pt x="200" y="235"/>
                  </a:cubicBezTo>
                  <a:cubicBezTo>
                    <a:pt x="198" y="232"/>
                    <a:pt x="197" y="229"/>
                    <a:pt x="199" y="226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6" y="189"/>
                    <a:pt x="216" y="189"/>
                    <a:pt x="216" y="189"/>
                  </a:cubicBezTo>
                  <a:cubicBezTo>
                    <a:pt x="217" y="186"/>
                    <a:pt x="219" y="187"/>
                    <a:pt x="219" y="189"/>
                  </a:cubicBezTo>
                  <a:cubicBezTo>
                    <a:pt x="220" y="195"/>
                    <a:pt x="220" y="195"/>
                    <a:pt x="220" y="195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1" y="199"/>
                    <a:pt x="221" y="199"/>
                    <a:pt x="221" y="199"/>
                  </a:cubicBezTo>
                  <a:cubicBezTo>
                    <a:pt x="222" y="201"/>
                    <a:pt x="224" y="203"/>
                    <a:pt x="227" y="203"/>
                  </a:cubicBezTo>
                  <a:cubicBezTo>
                    <a:pt x="228" y="203"/>
                    <a:pt x="228" y="203"/>
                    <a:pt x="228" y="203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7" y="202"/>
                    <a:pt x="237" y="202"/>
                    <a:pt x="237" y="202"/>
                  </a:cubicBezTo>
                  <a:cubicBezTo>
                    <a:pt x="237" y="202"/>
                    <a:pt x="239" y="202"/>
                    <a:pt x="241" y="205"/>
                  </a:cubicBezTo>
                  <a:cubicBezTo>
                    <a:pt x="241" y="205"/>
                    <a:pt x="256" y="227"/>
                    <a:pt x="255" y="237"/>
                  </a:cubicBezTo>
                  <a:cubicBezTo>
                    <a:pt x="255" y="238"/>
                    <a:pt x="255" y="238"/>
                    <a:pt x="255" y="239"/>
                  </a:cubicBezTo>
                  <a:close/>
                  <a:moveTo>
                    <a:pt x="287" y="190"/>
                  </a:moveTo>
                  <a:cubicBezTo>
                    <a:pt x="287" y="191"/>
                    <a:pt x="286" y="194"/>
                    <a:pt x="285" y="196"/>
                  </a:cubicBezTo>
                  <a:cubicBezTo>
                    <a:pt x="284" y="197"/>
                    <a:pt x="284" y="197"/>
                    <a:pt x="284" y="197"/>
                  </a:cubicBezTo>
                  <a:cubicBezTo>
                    <a:pt x="266" y="235"/>
                    <a:pt x="266" y="235"/>
                    <a:pt x="266" y="235"/>
                  </a:cubicBezTo>
                  <a:cubicBezTo>
                    <a:pt x="267" y="234"/>
                    <a:pt x="267" y="234"/>
                    <a:pt x="267" y="233"/>
                  </a:cubicBezTo>
                  <a:cubicBezTo>
                    <a:pt x="267" y="233"/>
                    <a:pt x="267" y="233"/>
                    <a:pt x="267" y="232"/>
                  </a:cubicBezTo>
                  <a:cubicBezTo>
                    <a:pt x="267" y="232"/>
                    <a:pt x="267" y="232"/>
                    <a:pt x="267" y="232"/>
                  </a:cubicBezTo>
                  <a:cubicBezTo>
                    <a:pt x="267" y="217"/>
                    <a:pt x="246" y="186"/>
                    <a:pt x="233" y="169"/>
                  </a:cubicBezTo>
                  <a:cubicBezTo>
                    <a:pt x="233" y="169"/>
                    <a:pt x="233" y="169"/>
                    <a:pt x="233" y="169"/>
                  </a:cubicBezTo>
                  <a:cubicBezTo>
                    <a:pt x="230" y="166"/>
                    <a:pt x="229" y="164"/>
                    <a:pt x="229" y="164"/>
                  </a:cubicBezTo>
                  <a:cubicBezTo>
                    <a:pt x="226" y="160"/>
                    <a:pt x="227" y="156"/>
                    <a:pt x="231" y="154"/>
                  </a:cubicBezTo>
                  <a:cubicBezTo>
                    <a:pt x="253" y="140"/>
                    <a:pt x="253" y="140"/>
                    <a:pt x="253" y="140"/>
                  </a:cubicBezTo>
                  <a:cubicBezTo>
                    <a:pt x="257" y="138"/>
                    <a:pt x="262" y="139"/>
                    <a:pt x="265" y="143"/>
                  </a:cubicBezTo>
                  <a:cubicBezTo>
                    <a:pt x="283" y="173"/>
                    <a:pt x="283" y="173"/>
                    <a:pt x="283" y="173"/>
                  </a:cubicBezTo>
                  <a:cubicBezTo>
                    <a:pt x="290" y="183"/>
                    <a:pt x="287" y="190"/>
                    <a:pt x="287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88" name="Freeform 6"/>
          <p:cNvSpPr>
            <a:spLocks noEditPoints="1"/>
          </p:cNvSpPr>
          <p:nvPr/>
        </p:nvSpPr>
        <p:spPr bwMode="auto">
          <a:xfrm>
            <a:off x="3013953" y="3116189"/>
            <a:ext cx="387599" cy="278191"/>
          </a:xfrm>
          <a:custGeom>
            <a:avLst/>
            <a:gdLst>
              <a:gd name="T0" fmla="*/ 541 w 4999"/>
              <a:gd name="T1" fmla="*/ 3585 h 3596"/>
              <a:gd name="T2" fmla="*/ 4147 w 4999"/>
              <a:gd name="T3" fmla="*/ 3585 h 3596"/>
              <a:gd name="T4" fmla="*/ 4492 w 4999"/>
              <a:gd name="T5" fmla="*/ 3472 h 3596"/>
              <a:gd name="T6" fmla="*/ 4546 w 4999"/>
              <a:gd name="T7" fmla="*/ 3180 h 3596"/>
              <a:gd name="T8" fmla="*/ 3651 w 4999"/>
              <a:gd name="T9" fmla="*/ 1568 h 3596"/>
              <a:gd name="T10" fmla="*/ 3468 w 4999"/>
              <a:gd name="T11" fmla="*/ 825 h 3596"/>
              <a:gd name="T12" fmla="*/ 3479 w 4999"/>
              <a:gd name="T13" fmla="*/ 637 h 3596"/>
              <a:gd name="T14" fmla="*/ 3700 w 4999"/>
              <a:gd name="T15" fmla="*/ 658 h 3596"/>
              <a:gd name="T16" fmla="*/ 3829 w 4999"/>
              <a:gd name="T17" fmla="*/ 798 h 3596"/>
              <a:gd name="T18" fmla="*/ 3802 w 4999"/>
              <a:gd name="T19" fmla="*/ 906 h 3596"/>
              <a:gd name="T20" fmla="*/ 3770 w 4999"/>
              <a:gd name="T21" fmla="*/ 992 h 3596"/>
              <a:gd name="T22" fmla="*/ 3732 w 4999"/>
              <a:gd name="T23" fmla="*/ 1073 h 3596"/>
              <a:gd name="T24" fmla="*/ 3716 w 4999"/>
              <a:gd name="T25" fmla="*/ 1186 h 3596"/>
              <a:gd name="T26" fmla="*/ 4066 w 4999"/>
              <a:gd name="T27" fmla="*/ 1477 h 3596"/>
              <a:gd name="T28" fmla="*/ 4686 w 4999"/>
              <a:gd name="T29" fmla="*/ 1601 h 3596"/>
              <a:gd name="T30" fmla="*/ 4923 w 4999"/>
              <a:gd name="T31" fmla="*/ 1536 h 3596"/>
              <a:gd name="T32" fmla="*/ 4999 w 4999"/>
              <a:gd name="T33" fmla="*/ 1213 h 3596"/>
              <a:gd name="T34" fmla="*/ 4379 w 4999"/>
              <a:gd name="T35" fmla="*/ 324 h 3596"/>
              <a:gd name="T36" fmla="*/ 2492 w 4999"/>
              <a:gd name="T37" fmla="*/ 0 h 3596"/>
              <a:gd name="T38" fmla="*/ 579 w 4999"/>
              <a:gd name="T39" fmla="*/ 394 h 3596"/>
              <a:gd name="T40" fmla="*/ 8 w 4999"/>
              <a:gd name="T41" fmla="*/ 1251 h 3596"/>
              <a:gd name="T42" fmla="*/ 83 w 4999"/>
              <a:gd name="T43" fmla="*/ 1574 h 3596"/>
              <a:gd name="T44" fmla="*/ 298 w 4999"/>
              <a:gd name="T45" fmla="*/ 1644 h 3596"/>
              <a:gd name="T46" fmla="*/ 1021 w 4999"/>
              <a:gd name="T47" fmla="*/ 1477 h 3596"/>
              <a:gd name="T48" fmla="*/ 1301 w 4999"/>
              <a:gd name="T49" fmla="*/ 1180 h 3596"/>
              <a:gd name="T50" fmla="*/ 1285 w 4999"/>
              <a:gd name="T51" fmla="*/ 1067 h 3596"/>
              <a:gd name="T52" fmla="*/ 1248 w 4999"/>
              <a:gd name="T53" fmla="*/ 992 h 3596"/>
              <a:gd name="T54" fmla="*/ 1210 w 4999"/>
              <a:gd name="T55" fmla="*/ 927 h 3596"/>
              <a:gd name="T56" fmla="*/ 1204 w 4999"/>
              <a:gd name="T57" fmla="*/ 846 h 3596"/>
              <a:gd name="T58" fmla="*/ 1318 w 4999"/>
              <a:gd name="T59" fmla="*/ 647 h 3596"/>
              <a:gd name="T60" fmla="*/ 1522 w 4999"/>
              <a:gd name="T61" fmla="*/ 582 h 3596"/>
              <a:gd name="T62" fmla="*/ 1533 w 4999"/>
              <a:gd name="T63" fmla="*/ 889 h 3596"/>
              <a:gd name="T64" fmla="*/ 1339 w 4999"/>
              <a:gd name="T65" fmla="*/ 1596 h 3596"/>
              <a:gd name="T66" fmla="*/ 945 w 4999"/>
              <a:gd name="T67" fmla="*/ 2054 h 3596"/>
              <a:gd name="T68" fmla="*/ 854 w 4999"/>
              <a:gd name="T69" fmla="*/ 2145 h 3596"/>
              <a:gd name="T70" fmla="*/ 617 w 4999"/>
              <a:gd name="T71" fmla="*/ 2539 h 3596"/>
              <a:gd name="T72" fmla="*/ 390 w 4999"/>
              <a:gd name="T73" fmla="*/ 3380 h 3596"/>
              <a:gd name="T74" fmla="*/ 541 w 4999"/>
              <a:gd name="T75" fmla="*/ 3585 h 3596"/>
              <a:gd name="T76" fmla="*/ 3161 w 4999"/>
              <a:gd name="T77" fmla="*/ 496 h 3596"/>
              <a:gd name="T78" fmla="*/ 3118 w 4999"/>
              <a:gd name="T79" fmla="*/ 496 h 3596"/>
              <a:gd name="T80" fmla="*/ 2390 w 4999"/>
              <a:gd name="T81" fmla="*/ 545 h 3596"/>
              <a:gd name="T82" fmla="*/ 1840 w 4999"/>
              <a:gd name="T83" fmla="*/ 480 h 3596"/>
              <a:gd name="T84" fmla="*/ 1840 w 4999"/>
              <a:gd name="T85" fmla="*/ 889 h 3596"/>
              <a:gd name="T86" fmla="*/ 1938 w 4999"/>
              <a:gd name="T87" fmla="*/ 1062 h 3596"/>
              <a:gd name="T88" fmla="*/ 2164 w 4999"/>
              <a:gd name="T89" fmla="*/ 1110 h 3596"/>
              <a:gd name="T90" fmla="*/ 2789 w 4999"/>
              <a:gd name="T91" fmla="*/ 1110 h 3596"/>
              <a:gd name="T92" fmla="*/ 3069 w 4999"/>
              <a:gd name="T93" fmla="*/ 1062 h 3596"/>
              <a:gd name="T94" fmla="*/ 3161 w 4999"/>
              <a:gd name="T95" fmla="*/ 878 h 3596"/>
              <a:gd name="T96" fmla="*/ 3161 w 4999"/>
              <a:gd name="T97" fmla="*/ 496 h 3596"/>
              <a:gd name="T98" fmla="*/ 2488 w 4999"/>
              <a:gd name="T99" fmla="*/ 1234 h 3596"/>
              <a:gd name="T100" fmla="*/ 1679 w 4999"/>
              <a:gd name="T101" fmla="*/ 1563 h 3596"/>
              <a:gd name="T102" fmla="*/ 1409 w 4999"/>
              <a:gd name="T103" fmla="*/ 2301 h 3596"/>
              <a:gd name="T104" fmla="*/ 1679 w 4999"/>
              <a:gd name="T105" fmla="*/ 3024 h 3596"/>
              <a:gd name="T106" fmla="*/ 2488 w 4999"/>
              <a:gd name="T107" fmla="*/ 3358 h 3596"/>
              <a:gd name="T108" fmla="*/ 3295 w 4999"/>
              <a:gd name="T109" fmla="*/ 3024 h 3596"/>
              <a:gd name="T110" fmla="*/ 3565 w 4999"/>
              <a:gd name="T111" fmla="*/ 2301 h 3596"/>
              <a:gd name="T112" fmla="*/ 3295 w 4999"/>
              <a:gd name="T113" fmla="*/ 1563 h 3596"/>
              <a:gd name="T114" fmla="*/ 2488 w 4999"/>
              <a:gd name="T115" fmla="*/ 1234 h 3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999" h="3596">
                <a:moveTo>
                  <a:pt x="541" y="3585"/>
                </a:moveTo>
                <a:lnTo>
                  <a:pt x="4147" y="3585"/>
                </a:lnTo>
                <a:cubicBezTo>
                  <a:pt x="4287" y="3596"/>
                  <a:pt x="4402" y="3558"/>
                  <a:pt x="4492" y="3472"/>
                </a:cubicBezTo>
                <a:cubicBezTo>
                  <a:pt x="4586" y="3381"/>
                  <a:pt x="4603" y="3285"/>
                  <a:pt x="4546" y="3180"/>
                </a:cubicBezTo>
                <a:cubicBezTo>
                  <a:pt x="4318" y="2676"/>
                  <a:pt x="4000" y="2031"/>
                  <a:pt x="3651" y="1568"/>
                </a:cubicBezTo>
                <a:cubicBezTo>
                  <a:pt x="3522" y="1346"/>
                  <a:pt x="3461" y="1098"/>
                  <a:pt x="3468" y="825"/>
                </a:cubicBezTo>
                <a:lnTo>
                  <a:pt x="3479" y="637"/>
                </a:lnTo>
                <a:cubicBezTo>
                  <a:pt x="3561" y="622"/>
                  <a:pt x="3636" y="629"/>
                  <a:pt x="3700" y="658"/>
                </a:cubicBezTo>
                <a:cubicBezTo>
                  <a:pt x="3768" y="686"/>
                  <a:pt x="3811" y="733"/>
                  <a:pt x="3829" y="798"/>
                </a:cubicBezTo>
                <a:cubicBezTo>
                  <a:pt x="3825" y="833"/>
                  <a:pt x="3817" y="869"/>
                  <a:pt x="3802" y="906"/>
                </a:cubicBezTo>
                <a:cubicBezTo>
                  <a:pt x="3795" y="927"/>
                  <a:pt x="3784" y="956"/>
                  <a:pt x="3770" y="992"/>
                </a:cubicBezTo>
                <a:cubicBezTo>
                  <a:pt x="3751" y="1027"/>
                  <a:pt x="3739" y="1055"/>
                  <a:pt x="3732" y="1073"/>
                </a:cubicBezTo>
                <a:cubicBezTo>
                  <a:pt x="3721" y="1108"/>
                  <a:pt x="3716" y="1146"/>
                  <a:pt x="3716" y="1186"/>
                </a:cubicBezTo>
                <a:cubicBezTo>
                  <a:pt x="3730" y="1297"/>
                  <a:pt x="3847" y="1394"/>
                  <a:pt x="4066" y="1477"/>
                </a:cubicBezTo>
                <a:cubicBezTo>
                  <a:pt x="4260" y="1549"/>
                  <a:pt x="4467" y="1590"/>
                  <a:pt x="4686" y="1601"/>
                </a:cubicBezTo>
                <a:cubicBezTo>
                  <a:pt x="4797" y="1604"/>
                  <a:pt x="4876" y="1583"/>
                  <a:pt x="4923" y="1536"/>
                </a:cubicBezTo>
                <a:cubicBezTo>
                  <a:pt x="4974" y="1479"/>
                  <a:pt x="4999" y="1371"/>
                  <a:pt x="4999" y="1213"/>
                </a:cubicBezTo>
                <a:cubicBezTo>
                  <a:pt x="4967" y="818"/>
                  <a:pt x="4760" y="522"/>
                  <a:pt x="4379" y="324"/>
                </a:cubicBezTo>
                <a:cubicBezTo>
                  <a:pt x="3966" y="108"/>
                  <a:pt x="3337" y="0"/>
                  <a:pt x="2492" y="0"/>
                </a:cubicBezTo>
                <a:cubicBezTo>
                  <a:pt x="1644" y="0"/>
                  <a:pt x="1007" y="132"/>
                  <a:pt x="579" y="394"/>
                </a:cubicBezTo>
                <a:cubicBezTo>
                  <a:pt x="230" y="609"/>
                  <a:pt x="40" y="895"/>
                  <a:pt x="8" y="1251"/>
                </a:cubicBezTo>
                <a:cubicBezTo>
                  <a:pt x="0" y="1402"/>
                  <a:pt x="26" y="1509"/>
                  <a:pt x="83" y="1574"/>
                </a:cubicBezTo>
                <a:cubicBezTo>
                  <a:pt x="134" y="1632"/>
                  <a:pt x="205" y="1655"/>
                  <a:pt x="298" y="1644"/>
                </a:cubicBezTo>
                <a:cubicBezTo>
                  <a:pt x="594" y="1612"/>
                  <a:pt x="835" y="1556"/>
                  <a:pt x="1021" y="1477"/>
                </a:cubicBezTo>
                <a:cubicBezTo>
                  <a:pt x="1223" y="1387"/>
                  <a:pt x="1316" y="1289"/>
                  <a:pt x="1301" y="1180"/>
                </a:cubicBezTo>
                <a:cubicBezTo>
                  <a:pt x="1305" y="1141"/>
                  <a:pt x="1300" y="1103"/>
                  <a:pt x="1285" y="1067"/>
                </a:cubicBezTo>
                <a:cubicBezTo>
                  <a:pt x="1278" y="1050"/>
                  <a:pt x="1265" y="1024"/>
                  <a:pt x="1248" y="992"/>
                </a:cubicBezTo>
                <a:cubicBezTo>
                  <a:pt x="1229" y="967"/>
                  <a:pt x="1217" y="945"/>
                  <a:pt x="1210" y="927"/>
                </a:cubicBezTo>
                <a:cubicBezTo>
                  <a:pt x="1203" y="902"/>
                  <a:pt x="1201" y="875"/>
                  <a:pt x="1204" y="846"/>
                </a:cubicBezTo>
                <a:cubicBezTo>
                  <a:pt x="1219" y="763"/>
                  <a:pt x="1257" y="697"/>
                  <a:pt x="1318" y="647"/>
                </a:cubicBezTo>
                <a:cubicBezTo>
                  <a:pt x="1379" y="593"/>
                  <a:pt x="1447" y="571"/>
                  <a:pt x="1522" y="582"/>
                </a:cubicBezTo>
                <a:lnTo>
                  <a:pt x="1533" y="889"/>
                </a:lnTo>
                <a:cubicBezTo>
                  <a:pt x="1533" y="1152"/>
                  <a:pt x="1468" y="1387"/>
                  <a:pt x="1339" y="1596"/>
                </a:cubicBezTo>
                <a:cubicBezTo>
                  <a:pt x="1267" y="1715"/>
                  <a:pt x="1135" y="1867"/>
                  <a:pt x="945" y="2054"/>
                </a:cubicBezTo>
                <a:lnTo>
                  <a:pt x="854" y="2145"/>
                </a:lnTo>
                <a:cubicBezTo>
                  <a:pt x="746" y="2271"/>
                  <a:pt x="667" y="2403"/>
                  <a:pt x="617" y="2539"/>
                </a:cubicBezTo>
                <a:cubicBezTo>
                  <a:pt x="577" y="2637"/>
                  <a:pt x="378" y="3282"/>
                  <a:pt x="390" y="3380"/>
                </a:cubicBezTo>
                <a:cubicBezTo>
                  <a:pt x="408" y="3498"/>
                  <a:pt x="458" y="3566"/>
                  <a:pt x="541" y="3585"/>
                </a:cubicBezTo>
                <a:close/>
                <a:moveTo>
                  <a:pt x="3161" y="496"/>
                </a:moveTo>
                <a:lnTo>
                  <a:pt x="3118" y="496"/>
                </a:lnTo>
                <a:cubicBezTo>
                  <a:pt x="2859" y="535"/>
                  <a:pt x="2616" y="552"/>
                  <a:pt x="2390" y="545"/>
                </a:cubicBezTo>
                <a:cubicBezTo>
                  <a:pt x="2221" y="537"/>
                  <a:pt x="2038" y="516"/>
                  <a:pt x="1840" y="480"/>
                </a:cubicBezTo>
                <a:lnTo>
                  <a:pt x="1840" y="889"/>
                </a:lnTo>
                <a:cubicBezTo>
                  <a:pt x="1840" y="969"/>
                  <a:pt x="1872" y="1026"/>
                  <a:pt x="1938" y="1062"/>
                </a:cubicBezTo>
                <a:cubicBezTo>
                  <a:pt x="1987" y="1094"/>
                  <a:pt x="2063" y="1110"/>
                  <a:pt x="2164" y="1110"/>
                </a:cubicBezTo>
                <a:lnTo>
                  <a:pt x="2789" y="1110"/>
                </a:lnTo>
                <a:cubicBezTo>
                  <a:pt x="2922" y="1110"/>
                  <a:pt x="3016" y="1094"/>
                  <a:pt x="3069" y="1062"/>
                </a:cubicBezTo>
                <a:cubicBezTo>
                  <a:pt x="3131" y="1026"/>
                  <a:pt x="3161" y="965"/>
                  <a:pt x="3161" y="878"/>
                </a:cubicBezTo>
                <a:lnTo>
                  <a:pt x="3161" y="496"/>
                </a:lnTo>
                <a:close/>
                <a:moveTo>
                  <a:pt x="2488" y="1234"/>
                </a:moveTo>
                <a:cubicBezTo>
                  <a:pt x="2146" y="1234"/>
                  <a:pt x="1877" y="1344"/>
                  <a:pt x="1679" y="1563"/>
                </a:cubicBezTo>
                <a:cubicBezTo>
                  <a:pt x="1500" y="1764"/>
                  <a:pt x="1409" y="2011"/>
                  <a:pt x="1409" y="2301"/>
                </a:cubicBezTo>
                <a:cubicBezTo>
                  <a:pt x="1409" y="2586"/>
                  <a:pt x="1500" y="2827"/>
                  <a:pt x="1679" y="3024"/>
                </a:cubicBezTo>
                <a:cubicBezTo>
                  <a:pt x="1877" y="3247"/>
                  <a:pt x="2146" y="3358"/>
                  <a:pt x="2488" y="3358"/>
                </a:cubicBezTo>
                <a:cubicBezTo>
                  <a:pt x="2825" y="3358"/>
                  <a:pt x="3094" y="3247"/>
                  <a:pt x="3295" y="3024"/>
                </a:cubicBezTo>
                <a:cubicBezTo>
                  <a:pt x="3475" y="2827"/>
                  <a:pt x="3565" y="2586"/>
                  <a:pt x="3565" y="2301"/>
                </a:cubicBezTo>
                <a:cubicBezTo>
                  <a:pt x="3565" y="2011"/>
                  <a:pt x="3475" y="1764"/>
                  <a:pt x="3295" y="1563"/>
                </a:cubicBezTo>
                <a:cubicBezTo>
                  <a:pt x="3094" y="1344"/>
                  <a:pt x="2825" y="1234"/>
                  <a:pt x="2488" y="1234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7" name="组合 256"/>
          <p:cNvGrpSpPr/>
          <p:nvPr/>
        </p:nvGrpSpPr>
        <p:grpSpPr>
          <a:xfrm>
            <a:off x="1217073" y="3696144"/>
            <a:ext cx="291819" cy="269347"/>
            <a:chOff x="10463213" y="2763838"/>
            <a:chExt cx="1422400" cy="1312862"/>
          </a:xfrm>
          <a:solidFill>
            <a:srgbClr val="304371"/>
          </a:solidFill>
        </p:grpSpPr>
        <p:sp>
          <p:nvSpPr>
            <p:cNvPr id="258" name="Freeform 45"/>
            <p:cNvSpPr>
              <a:spLocks noEditPoints="1"/>
            </p:cNvSpPr>
            <p:nvPr/>
          </p:nvSpPr>
          <p:spPr bwMode="auto">
            <a:xfrm>
              <a:off x="10728325" y="2763838"/>
              <a:ext cx="728663" cy="409575"/>
            </a:xfrm>
            <a:custGeom>
              <a:avLst/>
              <a:gdLst>
                <a:gd name="T0" fmla="*/ 231 w 251"/>
                <a:gd name="T1" fmla="*/ 0 h 141"/>
                <a:gd name="T2" fmla="*/ 20 w 251"/>
                <a:gd name="T3" fmla="*/ 0 h 141"/>
                <a:gd name="T4" fmla="*/ 0 w 251"/>
                <a:gd name="T5" fmla="*/ 20 h 141"/>
                <a:gd name="T6" fmla="*/ 0 w 251"/>
                <a:gd name="T7" fmla="*/ 120 h 141"/>
                <a:gd name="T8" fmla="*/ 20 w 251"/>
                <a:gd name="T9" fmla="*/ 141 h 141"/>
                <a:gd name="T10" fmla="*/ 231 w 251"/>
                <a:gd name="T11" fmla="*/ 141 h 141"/>
                <a:gd name="T12" fmla="*/ 251 w 251"/>
                <a:gd name="T13" fmla="*/ 120 h 141"/>
                <a:gd name="T14" fmla="*/ 251 w 251"/>
                <a:gd name="T15" fmla="*/ 20 h 141"/>
                <a:gd name="T16" fmla="*/ 231 w 251"/>
                <a:gd name="T17" fmla="*/ 0 h 141"/>
                <a:gd name="T18" fmla="*/ 225 w 251"/>
                <a:gd name="T19" fmla="*/ 98 h 141"/>
                <a:gd name="T20" fmla="*/ 210 w 251"/>
                <a:gd name="T21" fmla="*/ 112 h 141"/>
                <a:gd name="T22" fmla="*/ 196 w 251"/>
                <a:gd name="T23" fmla="*/ 98 h 141"/>
                <a:gd name="T24" fmla="*/ 196 w 251"/>
                <a:gd name="T25" fmla="*/ 43 h 141"/>
                <a:gd name="T26" fmla="*/ 210 w 251"/>
                <a:gd name="T27" fmla="*/ 29 h 141"/>
                <a:gd name="T28" fmla="*/ 225 w 251"/>
                <a:gd name="T29" fmla="*/ 43 h 141"/>
                <a:gd name="T30" fmla="*/ 225 w 251"/>
                <a:gd name="T31" fmla="*/ 9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141">
                  <a:moveTo>
                    <a:pt x="2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2"/>
                    <a:pt x="9" y="141"/>
                    <a:pt x="20" y="141"/>
                  </a:cubicBezTo>
                  <a:cubicBezTo>
                    <a:pt x="231" y="141"/>
                    <a:pt x="231" y="141"/>
                    <a:pt x="231" y="141"/>
                  </a:cubicBezTo>
                  <a:cubicBezTo>
                    <a:pt x="242" y="141"/>
                    <a:pt x="251" y="132"/>
                    <a:pt x="251" y="120"/>
                  </a:cubicBezTo>
                  <a:cubicBezTo>
                    <a:pt x="251" y="20"/>
                    <a:pt x="251" y="20"/>
                    <a:pt x="251" y="20"/>
                  </a:cubicBezTo>
                  <a:cubicBezTo>
                    <a:pt x="251" y="9"/>
                    <a:pt x="242" y="0"/>
                    <a:pt x="231" y="0"/>
                  </a:cubicBezTo>
                  <a:close/>
                  <a:moveTo>
                    <a:pt x="225" y="98"/>
                  </a:moveTo>
                  <a:cubicBezTo>
                    <a:pt x="225" y="106"/>
                    <a:pt x="218" y="112"/>
                    <a:pt x="210" y="112"/>
                  </a:cubicBezTo>
                  <a:cubicBezTo>
                    <a:pt x="203" y="112"/>
                    <a:pt x="196" y="106"/>
                    <a:pt x="196" y="98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6" y="35"/>
                    <a:pt x="203" y="29"/>
                    <a:pt x="210" y="29"/>
                  </a:cubicBezTo>
                  <a:cubicBezTo>
                    <a:pt x="218" y="29"/>
                    <a:pt x="225" y="35"/>
                    <a:pt x="225" y="43"/>
                  </a:cubicBezTo>
                  <a:lnTo>
                    <a:pt x="225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9" name="Freeform 46"/>
            <p:cNvSpPr>
              <a:spLocks noEditPoints="1"/>
            </p:cNvSpPr>
            <p:nvPr/>
          </p:nvSpPr>
          <p:spPr bwMode="auto">
            <a:xfrm>
              <a:off x="10826750" y="3249613"/>
              <a:ext cx="531813" cy="533400"/>
            </a:xfrm>
            <a:custGeom>
              <a:avLst/>
              <a:gdLst>
                <a:gd name="T0" fmla="*/ 92 w 183"/>
                <a:gd name="T1" fmla="*/ 0 h 183"/>
                <a:gd name="T2" fmla="*/ 0 w 183"/>
                <a:gd name="T3" fmla="*/ 92 h 183"/>
                <a:gd name="T4" fmla="*/ 92 w 183"/>
                <a:gd name="T5" fmla="*/ 183 h 183"/>
                <a:gd name="T6" fmla="*/ 183 w 183"/>
                <a:gd name="T7" fmla="*/ 92 h 183"/>
                <a:gd name="T8" fmla="*/ 92 w 183"/>
                <a:gd name="T9" fmla="*/ 0 h 183"/>
                <a:gd name="T10" fmla="*/ 92 w 183"/>
                <a:gd name="T11" fmla="*/ 149 h 183"/>
                <a:gd name="T12" fmla="*/ 34 w 183"/>
                <a:gd name="T13" fmla="*/ 92 h 183"/>
                <a:gd name="T14" fmla="*/ 92 w 183"/>
                <a:gd name="T15" fmla="*/ 34 h 183"/>
                <a:gd name="T16" fmla="*/ 149 w 183"/>
                <a:gd name="T17" fmla="*/ 92 h 183"/>
                <a:gd name="T18" fmla="*/ 92 w 183"/>
                <a:gd name="T19" fmla="*/ 14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183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lose/>
                  <a:moveTo>
                    <a:pt x="92" y="149"/>
                  </a:moveTo>
                  <a:cubicBezTo>
                    <a:pt x="60" y="149"/>
                    <a:pt x="34" y="123"/>
                    <a:pt x="34" y="92"/>
                  </a:cubicBezTo>
                  <a:cubicBezTo>
                    <a:pt x="34" y="60"/>
                    <a:pt x="60" y="34"/>
                    <a:pt x="92" y="34"/>
                  </a:cubicBezTo>
                  <a:cubicBezTo>
                    <a:pt x="123" y="34"/>
                    <a:pt x="149" y="60"/>
                    <a:pt x="149" y="92"/>
                  </a:cubicBezTo>
                  <a:cubicBezTo>
                    <a:pt x="149" y="123"/>
                    <a:pt x="123" y="149"/>
                    <a:pt x="9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" name="Freeform 47"/>
            <p:cNvSpPr>
              <a:spLocks noEditPoints="1"/>
            </p:cNvSpPr>
            <p:nvPr/>
          </p:nvSpPr>
          <p:spPr bwMode="auto">
            <a:xfrm>
              <a:off x="10463213" y="2851150"/>
              <a:ext cx="1258888" cy="1225550"/>
            </a:xfrm>
            <a:custGeom>
              <a:avLst/>
              <a:gdLst>
                <a:gd name="T0" fmla="*/ 400 w 433"/>
                <a:gd name="T1" fmla="*/ 345 h 421"/>
                <a:gd name="T2" fmla="*/ 400 w 433"/>
                <a:gd name="T3" fmla="*/ 372 h 421"/>
                <a:gd name="T4" fmla="*/ 400 w 433"/>
                <a:gd name="T5" fmla="*/ 372 h 421"/>
                <a:gd name="T6" fmla="*/ 384 w 433"/>
                <a:gd name="T7" fmla="*/ 388 h 421"/>
                <a:gd name="T8" fmla="*/ 49 w 433"/>
                <a:gd name="T9" fmla="*/ 388 h 421"/>
                <a:gd name="T10" fmla="*/ 33 w 433"/>
                <a:gd name="T11" fmla="*/ 372 h 421"/>
                <a:gd name="T12" fmla="*/ 33 w 433"/>
                <a:gd name="T13" fmla="*/ 49 h 421"/>
                <a:gd name="T14" fmla="*/ 49 w 433"/>
                <a:gd name="T15" fmla="*/ 32 h 421"/>
                <a:gd name="T16" fmla="*/ 108 w 433"/>
                <a:gd name="T17" fmla="*/ 32 h 421"/>
                <a:gd name="T18" fmla="*/ 108 w 433"/>
                <a:gd name="T19" fmla="*/ 0 h 421"/>
                <a:gd name="T20" fmla="*/ 49 w 433"/>
                <a:gd name="T21" fmla="*/ 0 h 421"/>
                <a:gd name="T22" fmla="*/ 0 w 433"/>
                <a:gd name="T23" fmla="*/ 49 h 421"/>
                <a:gd name="T24" fmla="*/ 0 w 433"/>
                <a:gd name="T25" fmla="*/ 372 h 421"/>
                <a:gd name="T26" fmla="*/ 49 w 433"/>
                <a:gd name="T27" fmla="*/ 421 h 421"/>
                <a:gd name="T28" fmla="*/ 384 w 433"/>
                <a:gd name="T29" fmla="*/ 421 h 421"/>
                <a:gd name="T30" fmla="*/ 433 w 433"/>
                <a:gd name="T31" fmla="*/ 372 h 421"/>
                <a:gd name="T32" fmla="*/ 433 w 433"/>
                <a:gd name="T33" fmla="*/ 362 h 421"/>
                <a:gd name="T34" fmla="*/ 402 w 433"/>
                <a:gd name="T35" fmla="*/ 343 h 421"/>
                <a:gd name="T36" fmla="*/ 400 w 433"/>
                <a:gd name="T37" fmla="*/ 345 h 421"/>
                <a:gd name="T38" fmla="*/ 384 w 433"/>
                <a:gd name="T39" fmla="*/ 0 h 421"/>
                <a:gd name="T40" fmla="*/ 328 w 433"/>
                <a:gd name="T41" fmla="*/ 0 h 421"/>
                <a:gd name="T42" fmla="*/ 328 w 433"/>
                <a:gd name="T43" fmla="*/ 32 h 421"/>
                <a:gd name="T44" fmla="*/ 384 w 433"/>
                <a:gd name="T45" fmla="*/ 32 h 421"/>
                <a:gd name="T46" fmla="*/ 400 w 433"/>
                <a:gd name="T47" fmla="*/ 49 h 421"/>
                <a:gd name="T48" fmla="*/ 400 w 433"/>
                <a:gd name="T49" fmla="*/ 253 h 421"/>
                <a:gd name="T50" fmla="*/ 423 w 433"/>
                <a:gd name="T51" fmla="*/ 256 h 421"/>
                <a:gd name="T52" fmla="*/ 423 w 433"/>
                <a:gd name="T53" fmla="*/ 256 h 421"/>
                <a:gd name="T54" fmla="*/ 423 w 433"/>
                <a:gd name="T55" fmla="*/ 256 h 421"/>
                <a:gd name="T56" fmla="*/ 433 w 433"/>
                <a:gd name="T57" fmla="*/ 260 h 421"/>
                <a:gd name="T58" fmla="*/ 433 w 433"/>
                <a:gd name="T59" fmla="*/ 49 h 421"/>
                <a:gd name="T60" fmla="*/ 384 w 433"/>
                <a:gd name="T6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3" h="421">
                  <a:moveTo>
                    <a:pt x="400" y="345"/>
                  </a:moveTo>
                  <a:cubicBezTo>
                    <a:pt x="400" y="372"/>
                    <a:pt x="400" y="372"/>
                    <a:pt x="400" y="372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81"/>
                    <a:pt x="393" y="388"/>
                    <a:pt x="384" y="388"/>
                  </a:cubicBezTo>
                  <a:cubicBezTo>
                    <a:pt x="49" y="388"/>
                    <a:pt x="49" y="388"/>
                    <a:pt x="49" y="388"/>
                  </a:cubicBezTo>
                  <a:cubicBezTo>
                    <a:pt x="40" y="388"/>
                    <a:pt x="33" y="381"/>
                    <a:pt x="33" y="372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0"/>
                    <a:pt x="40" y="32"/>
                    <a:pt x="4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2" y="421"/>
                    <a:pt x="49" y="421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411" y="421"/>
                    <a:pt x="433" y="399"/>
                    <a:pt x="433" y="372"/>
                  </a:cubicBezTo>
                  <a:cubicBezTo>
                    <a:pt x="433" y="362"/>
                    <a:pt x="433" y="362"/>
                    <a:pt x="433" y="362"/>
                  </a:cubicBezTo>
                  <a:cubicBezTo>
                    <a:pt x="402" y="343"/>
                    <a:pt x="402" y="343"/>
                    <a:pt x="402" y="343"/>
                  </a:cubicBezTo>
                  <a:cubicBezTo>
                    <a:pt x="402" y="344"/>
                    <a:pt x="401" y="344"/>
                    <a:pt x="400" y="345"/>
                  </a:cubicBezTo>
                  <a:close/>
                  <a:moveTo>
                    <a:pt x="384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28" y="32"/>
                    <a:pt x="328" y="32"/>
                    <a:pt x="328" y="32"/>
                  </a:cubicBezTo>
                  <a:cubicBezTo>
                    <a:pt x="384" y="32"/>
                    <a:pt x="384" y="32"/>
                    <a:pt x="384" y="32"/>
                  </a:cubicBezTo>
                  <a:cubicBezTo>
                    <a:pt x="393" y="32"/>
                    <a:pt x="400" y="40"/>
                    <a:pt x="400" y="49"/>
                  </a:cubicBezTo>
                  <a:cubicBezTo>
                    <a:pt x="400" y="253"/>
                    <a:pt x="400" y="253"/>
                    <a:pt x="400" y="253"/>
                  </a:cubicBezTo>
                  <a:cubicBezTo>
                    <a:pt x="423" y="256"/>
                    <a:pt x="423" y="256"/>
                    <a:pt x="423" y="256"/>
                  </a:cubicBezTo>
                  <a:cubicBezTo>
                    <a:pt x="423" y="256"/>
                    <a:pt x="423" y="256"/>
                    <a:pt x="423" y="256"/>
                  </a:cubicBezTo>
                  <a:cubicBezTo>
                    <a:pt x="423" y="256"/>
                    <a:pt x="423" y="256"/>
                    <a:pt x="423" y="256"/>
                  </a:cubicBezTo>
                  <a:cubicBezTo>
                    <a:pt x="427" y="256"/>
                    <a:pt x="430" y="257"/>
                    <a:pt x="433" y="260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3" y="22"/>
                    <a:pt x="411" y="0"/>
                    <a:pt x="3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Freeform 48"/>
            <p:cNvSpPr/>
            <p:nvPr/>
          </p:nvSpPr>
          <p:spPr bwMode="auto">
            <a:xfrm>
              <a:off x="11431588" y="3605213"/>
              <a:ext cx="454025" cy="311150"/>
            </a:xfrm>
            <a:custGeom>
              <a:avLst/>
              <a:gdLst>
                <a:gd name="T0" fmla="*/ 89 w 156"/>
                <a:gd name="T1" fmla="*/ 10 h 107"/>
                <a:gd name="T2" fmla="*/ 7 w 156"/>
                <a:gd name="T3" fmla="*/ 1 h 107"/>
                <a:gd name="T4" fmla="*/ 3 w 156"/>
                <a:gd name="T5" fmla="*/ 8 h 107"/>
                <a:gd name="T6" fmla="*/ 48 w 156"/>
                <a:gd name="T7" fmla="*/ 76 h 107"/>
                <a:gd name="T8" fmla="*/ 58 w 156"/>
                <a:gd name="T9" fmla="*/ 76 h 107"/>
                <a:gd name="T10" fmla="*/ 65 w 156"/>
                <a:gd name="T11" fmla="*/ 66 h 107"/>
                <a:gd name="T12" fmla="*/ 128 w 156"/>
                <a:gd name="T13" fmla="*/ 105 h 107"/>
                <a:gd name="T14" fmla="*/ 141 w 156"/>
                <a:gd name="T15" fmla="*/ 102 h 107"/>
                <a:gd name="T16" fmla="*/ 154 w 156"/>
                <a:gd name="T17" fmla="*/ 81 h 107"/>
                <a:gd name="T18" fmla="*/ 151 w 156"/>
                <a:gd name="T19" fmla="*/ 68 h 107"/>
                <a:gd name="T20" fmla="*/ 87 w 156"/>
                <a:gd name="T21" fmla="*/ 29 h 107"/>
                <a:gd name="T22" fmla="*/ 93 w 156"/>
                <a:gd name="T23" fmla="*/ 19 h 107"/>
                <a:gd name="T24" fmla="*/ 89 w 156"/>
                <a:gd name="T25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07">
                  <a:moveTo>
                    <a:pt x="89" y="1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3" y="8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81"/>
                    <a:pt x="56" y="81"/>
                    <a:pt x="58" y="7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3" y="107"/>
                    <a:pt x="139" y="106"/>
                    <a:pt x="141" y="102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6" y="77"/>
                    <a:pt x="155" y="71"/>
                    <a:pt x="151" y="68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6" y="15"/>
                    <a:pt x="94" y="10"/>
                    <a:pt x="8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2" name="Freeform 10"/>
          <p:cNvSpPr>
            <a:spLocks noEditPoints="1"/>
          </p:cNvSpPr>
          <p:nvPr/>
        </p:nvSpPr>
        <p:spPr bwMode="auto">
          <a:xfrm>
            <a:off x="2098815" y="3701641"/>
            <a:ext cx="418745" cy="264703"/>
          </a:xfrm>
          <a:custGeom>
            <a:avLst/>
            <a:gdLst>
              <a:gd name="T0" fmla="*/ 87 w 782"/>
              <a:gd name="T1" fmla="*/ 232 h 493"/>
              <a:gd name="T2" fmla="*/ 195 w 782"/>
              <a:gd name="T3" fmla="*/ 0 h 493"/>
              <a:gd name="T4" fmla="*/ 724 w 782"/>
              <a:gd name="T5" fmla="*/ 467 h 493"/>
              <a:gd name="T6" fmla="*/ 612 w 782"/>
              <a:gd name="T7" fmla="*/ 369 h 493"/>
              <a:gd name="T8" fmla="*/ 565 w 782"/>
              <a:gd name="T9" fmla="*/ 349 h 493"/>
              <a:gd name="T10" fmla="*/ 605 w 782"/>
              <a:gd name="T11" fmla="*/ 354 h 493"/>
              <a:gd name="T12" fmla="*/ 366 w 782"/>
              <a:gd name="T13" fmla="*/ 366 h 493"/>
              <a:gd name="T14" fmla="*/ 372 w 782"/>
              <a:gd name="T15" fmla="*/ 348 h 493"/>
              <a:gd name="T16" fmla="*/ 410 w 782"/>
              <a:gd name="T17" fmla="*/ 351 h 493"/>
              <a:gd name="T18" fmla="*/ 409 w 782"/>
              <a:gd name="T19" fmla="*/ 406 h 493"/>
              <a:gd name="T20" fmla="*/ 362 w 782"/>
              <a:gd name="T21" fmla="*/ 405 h 493"/>
              <a:gd name="T22" fmla="*/ 288 w 782"/>
              <a:gd name="T23" fmla="*/ 400 h 493"/>
              <a:gd name="T24" fmla="*/ 339 w 782"/>
              <a:gd name="T25" fmla="*/ 389 h 493"/>
              <a:gd name="T26" fmla="*/ 322 w 782"/>
              <a:gd name="T27" fmla="*/ 409 h 493"/>
              <a:gd name="T28" fmla="*/ 302 w 782"/>
              <a:gd name="T29" fmla="*/ 353 h 493"/>
              <a:gd name="T30" fmla="*/ 345 w 782"/>
              <a:gd name="T31" fmla="*/ 351 h 493"/>
              <a:gd name="T32" fmla="*/ 213 w 782"/>
              <a:gd name="T33" fmla="*/ 402 h 493"/>
              <a:gd name="T34" fmla="*/ 267 w 782"/>
              <a:gd name="T35" fmla="*/ 387 h 493"/>
              <a:gd name="T36" fmla="*/ 213 w 782"/>
              <a:gd name="T37" fmla="*/ 406 h 493"/>
              <a:gd name="T38" fmla="*/ 199 w 782"/>
              <a:gd name="T39" fmla="*/ 369 h 493"/>
              <a:gd name="T40" fmla="*/ 214 w 782"/>
              <a:gd name="T41" fmla="*/ 348 h 493"/>
              <a:gd name="T42" fmla="*/ 233 w 782"/>
              <a:gd name="T43" fmla="*/ 361 h 493"/>
              <a:gd name="T44" fmla="*/ 280 w 782"/>
              <a:gd name="T45" fmla="*/ 350 h 493"/>
              <a:gd name="T46" fmla="*/ 273 w 782"/>
              <a:gd name="T47" fmla="*/ 367 h 493"/>
              <a:gd name="T48" fmla="*/ 159 w 782"/>
              <a:gd name="T49" fmla="*/ 452 h 493"/>
              <a:gd name="T50" fmla="*/ 107 w 782"/>
              <a:gd name="T51" fmla="*/ 448 h 493"/>
              <a:gd name="T52" fmla="*/ 137 w 782"/>
              <a:gd name="T53" fmla="*/ 424 h 493"/>
              <a:gd name="T54" fmla="*/ 188 w 782"/>
              <a:gd name="T55" fmla="*/ 402 h 493"/>
              <a:gd name="T56" fmla="*/ 142 w 782"/>
              <a:gd name="T57" fmla="*/ 409 h 493"/>
              <a:gd name="T58" fmla="*/ 153 w 782"/>
              <a:gd name="T59" fmla="*/ 385 h 493"/>
              <a:gd name="T60" fmla="*/ 196 w 782"/>
              <a:gd name="T61" fmla="*/ 389 h 493"/>
              <a:gd name="T62" fmla="*/ 407 w 782"/>
              <a:gd name="T63" fmla="*/ 455 h 493"/>
              <a:gd name="T64" fmla="*/ 200 w 782"/>
              <a:gd name="T65" fmla="*/ 458 h 493"/>
              <a:gd name="T66" fmla="*/ 203 w 782"/>
              <a:gd name="T67" fmla="*/ 427 h 493"/>
              <a:gd name="T68" fmla="*/ 402 w 782"/>
              <a:gd name="T69" fmla="*/ 423 h 493"/>
              <a:gd name="T70" fmla="*/ 411 w 782"/>
              <a:gd name="T71" fmla="*/ 448 h 493"/>
              <a:gd name="T72" fmla="*/ 438 w 782"/>
              <a:gd name="T73" fmla="*/ 347 h 493"/>
              <a:gd name="T74" fmla="*/ 471 w 782"/>
              <a:gd name="T75" fmla="*/ 369 h 493"/>
              <a:gd name="T76" fmla="*/ 434 w 782"/>
              <a:gd name="T77" fmla="*/ 366 h 493"/>
              <a:gd name="T78" fmla="*/ 484 w 782"/>
              <a:gd name="T79" fmla="*/ 395 h 493"/>
              <a:gd name="T80" fmla="*/ 473 w 782"/>
              <a:gd name="T81" fmla="*/ 409 h 493"/>
              <a:gd name="T82" fmla="*/ 437 w 782"/>
              <a:gd name="T83" fmla="*/ 404 h 493"/>
              <a:gd name="T84" fmla="*/ 440 w 782"/>
              <a:gd name="T85" fmla="*/ 451 h 493"/>
              <a:gd name="T86" fmla="*/ 438 w 782"/>
              <a:gd name="T87" fmla="*/ 428 h 493"/>
              <a:gd name="T88" fmla="*/ 447 w 782"/>
              <a:gd name="T89" fmla="*/ 423 h 493"/>
              <a:gd name="T90" fmla="*/ 483 w 782"/>
              <a:gd name="T91" fmla="*/ 424 h 493"/>
              <a:gd name="T92" fmla="*/ 502 w 782"/>
              <a:gd name="T93" fmla="*/ 363 h 493"/>
              <a:gd name="T94" fmla="*/ 536 w 782"/>
              <a:gd name="T95" fmla="*/ 350 h 493"/>
              <a:gd name="T96" fmla="*/ 547 w 782"/>
              <a:gd name="T97" fmla="*/ 366 h 493"/>
              <a:gd name="T98" fmla="*/ 519 w 782"/>
              <a:gd name="T99" fmla="*/ 405 h 493"/>
              <a:gd name="T100" fmla="*/ 559 w 782"/>
              <a:gd name="T101" fmla="*/ 389 h 493"/>
              <a:gd name="T102" fmla="*/ 564 w 782"/>
              <a:gd name="T103" fmla="*/ 408 h 493"/>
              <a:gd name="T104" fmla="*/ 588 w 782"/>
              <a:gd name="T105" fmla="*/ 453 h 493"/>
              <a:gd name="T106" fmla="*/ 548 w 782"/>
              <a:gd name="T107" fmla="*/ 457 h 493"/>
              <a:gd name="T108" fmla="*/ 536 w 782"/>
              <a:gd name="T109" fmla="*/ 423 h 493"/>
              <a:gd name="T110" fmla="*/ 588 w 782"/>
              <a:gd name="T111" fmla="*/ 448 h 493"/>
              <a:gd name="T112" fmla="*/ 591 w 782"/>
              <a:gd name="T113" fmla="*/ 382 h 493"/>
              <a:gd name="T114" fmla="*/ 635 w 782"/>
              <a:gd name="T115" fmla="*/ 409 h 493"/>
              <a:gd name="T116" fmla="*/ 616 w 782"/>
              <a:gd name="T117" fmla="*/ 449 h 493"/>
              <a:gd name="T118" fmla="*/ 639 w 782"/>
              <a:gd name="T119" fmla="*/ 423 h 493"/>
              <a:gd name="T120" fmla="*/ 670 w 782"/>
              <a:gd name="T121" fmla="*/ 449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304371"/>
          </a:solidFill>
          <a:ln w="9525">
            <a:noFill/>
            <a:round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9321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3" name="Freeform 266"/>
          <p:cNvSpPr>
            <a:spLocks noChangeAspect="1" noEditPoints="1"/>
          </p:cNvSpPr>
          <p:nvPr/>
        </p:nvSpPr>
        <p:spPr bwMode="auto">
          <a:xfrm>
            <a:off x="3044114" y="3651530"/>
            <a:ext cx="327277" cy="358575"/>
          </a:xfrm>
          <a:custGeom>
            <a:avLst/>
            <a:gdLst>
              <a:gd name="T0" fmla="*/ 62 w 183"/>
              <a:gd name="T1" fmla="*/ 22 h 200"/>
              <a:gd name="T2" fmla="*/ 36 w 183"/>
              <a:gd name="T3" fmla="*/ 11 h 200"/>
              <a:gd name="T4" fmla="*/ 0 w 183"/>
              <a:gd name="T5" fmla="*/ 48 h 200"/>
              <a:gd name="T6" fmla="*/ 9 w 183"/>
              <a:gd name="T7" fmla="*/ 73 h 200"/>
              <a:gd name="T8" fmla="*/ 62 w 183"/>
              <a:gd name="T9" fmla="*/ 22 h 200"/>
              <a:gd name="T10" fmla="*/ 147 w 183"/>
              <a:gd name="T11" fmla="*/ 11 h 200"/>
              <a:gd name="T12" fmla="*/ 119 w 183"/>
              <a:gd name="T13" fmla="*/ 23 h 200"/>
              <a:gd name="T14" fmla="*/ 170 w 183"/>
              <a:gd name="T15" fmla="*/ 76 h 200"/>
              <a:gd name="T16" fmla="*/ 183 w 183"/>
              <a:gd name="T17" fmla="*/ 48 h 200"/>
              <a:gd name="T18" fmla="*/ 147 w 183"/>
              <a:gd name="T19" fmla="*/ 11 h 200"/>
              <a:gd name="T20" fmla="*/ 169 w 183"/>
              <a:gd name="T21" fmla="*/ 103 h 200"/>
              <a:gd name="T22" fmla="*/ 96 w 183"/>
              <a:gd name="T23" fmla="*/ 23 h 200"/>
              <a:gd name="T24" fmla="*/ 96 w 183"/>
              <a:gd name="T25" fmla="*/ 6 h 200"/>
              <a:gd name="T26" fmla="*/ 98 w 183"/>
              <a:gd name="T27" fmla="*/ 6 h 200"/>
              <a:gd name="T28" fmla="*/ 102 w 183"/>
              <a:gd name="T29" fmla="*/ 3 h 200"/>
              <a:gd name="T30" fmla="*/ 98 w 183"/>
              <a:gd name="T31" fmla="*/ 0 h 200"/>
              <a:gd name="T32" fmla="*/ 81 w 183"/>
              <a:gd name="T33" fmla="*/ 0 h 200"/>
              <a:gd name="T34" fmla="*/ 78 w 183"/>
              <a:gd name="T35" fmla="*/ 3 h 200"/>
              <a:gd name="T36" fmla="*/ 81 w 183"/>
              <a:gd name="T37" fmla="*/ 6 h 200"/>
              <a:gd name="T38" fmla="*/ 84 w 183"/>
              <a:gd name="T39" fmla="*/ 6 h 200"/>
              <a:gd name="T40" fmla="*/ 84 w 183"/>
              <a:gd name="T41" fmla="*/ 23 h 200"/>
              <a:gd name="T42" fmla="*/ 9 w 183"/>
              <a:gd name="T43" fmla="*/ 103 h 200"/>
              <a:gd name="T44" fmla="*/ 38 w 183"/>
              <a:gd name="T45" fmla="*/ 164 h 200"/>
              <a:gd name="T46" fmla="*/ 29 w 183"/>
              <a:gd name="T47" fmla="*/ 190 h 200"/>
              <a:gd name="T48" fmla="*/ 33 w 183"/>
              <a:gd name="T49" fmla="*/ 198 h 200"/>
              <a:gd name="T50" fmla="*/ 35 w 183"/>
              <a:gd name="T51" fmla="*/ 199 h 200"/>
              <a:gd name="T52" fmla="*/ 43 w 183"/>
              <a:gd name="T53" fmla="*/ 196 h 200"/>
              <a:gd name="T54" fmla="*/ 53 w 183"/>
              <a:gd name="T55" fmla="*/ 174 h 200"/>
              <a:gd name="T56" fmla="*/ 89 w 183"/>
              <a:gd name="T57" fmla="*/ 183 h 200"/>
              <a:gd name="T58" fmla="*/ 125 w 183"/>
              <a:gd name="T59" fmla="*/ 174 h 200"/>
              <a:gd name="T60" fmla="*/ 136 w 183"/>
              <a:gd name="T61" fmla="*/ 196 h 200"/>
              <a:gd name="T62" fmla="*/ 144 w 183"/>
              <a:gd name="T63" fmla="*/ 199 h 200"/>
              <a:gd name="T64" fmla="*/ 146 w 183"/>
              <a:gd name="T65" fmla="*/ 198 h 200"/>
              <a:gd name="T66" fmla="*/ 149 w 183"/>
              <a:gd name="T67" fmla="*/ 190 h 200"/>
              <a:gd name="T68" fmla="*/ 141 w 183"/>
              <a:gd name="T69" fmla="*/ 164 h 200"/>
              <a:gd name="T70" fmla="*/ 169 w 183"/>
              <a:gd name="T71" fmla="*/ 103 h 200"/>
              <a:gd name="T72" fmla="*/ 89 w 183"/>
              <a:gd name="T73" fmla="*/ 167 h 200"/>
              <a:gd name="T74" fmla="*/ 25 w 183"/>
              <a:gd name="T75" fmla="*/ 103 h 200"/>
              <a:gd name="T76" fmla="*/ 89 w 183"/>
              <a:gd name="T77" fmla="*/ 39 h 200"/>
              <a:gd name="T78" fmla="*/ 153 w 183"/>
              <a:gd name="T79" fmla="*/ 103 h 200"/>
              <a:gd name="T80" fmla="*/ 89 w 183"/>
              <a:gd name="T81" fmla="*/ 167 h 200"/>
              <a:gd name="T82" fmla="*/ 97 w 183"/>
              <a:gd name="T83" fmla="*/ 111 h 200"/>
              <a:gd name="T84" fmla="*/ 100 w 183"/>
              <a:gd name="T85" fmla="*/ 103 h 200"/>
              <a:gd name="T86" fmla="*/ 91 w 183"/>
              <a:gd name="T87" fmla="*/ 92 h 200"/>
              <a:gd name="T88" fmla="*/ 91 w 183"/>
              <a:gd name="T89" fmla="*/ 55 h 200"/>
              <a:gd name="T90" fmla="*/ 89 w 183"/>
              <a:gd name="T91" fmla="*/ 53 h 200"/>
              <a:gd name="T92" fmla="*/ 87 w 183"/>
              <a:gd name="T93" fmla="*/ 55 h 200"/>
              <a:gd name="T94" fmla="*/ 87 w 183"/>
              <a:gd name="T95" fmla="*/ 92 h 200"/>
              <a:gd name="T96" fmla="*/ 78 w 183"/>
              <a:gd name="T97" fmla="*/ 103 h 200"/>
              <a:gd name="T98" fmla="*/ 89 w 183"/>
              <a:gd name="T99" fmla="*/ 114 h 200"/>
              <a:gd name="T100" fmla="*/ 93 w 183"/>
              <a:gd name="T101" fmla="*/ 113 h 200"/>
              <a:gd name="T102" fmla="*/ 104 w 183"/>
              <a:gd name="T103" fmla="*/ 131 h 200"/>
              <a:gd name="T104" fmla="*/ 107 w 183"/>
              <a:gd name="T105" fmla="*/ 132 h 200"/>
              <a:gd name="T106" fmla="*/ 108 w 183"/>
              <a:gd name="T107" fmla="*/ 129 h 200"/>
              <a:gd name="T108" fmla="*/ 97 w 183"/>
              <a:gd name="T109" fmla="*/ 11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200">
                <a:moveTo>
                  <a:pt x="62" y="22"/>
                </a:moveTo>
                <a:cubicBezTo>
                  <a:pt x="56" y="15"/>
                  <a:pt x="46" y="11"/>
                  <a:pt x="36" y="11"/>
                </a:cubicBezTo>
                <a:cubicBezTo>
                  <a:pt x="16" y="11"/>
                  <a:pt x="0" y="28"/>
                  <a:pt x="0" y="48"/>
                </a:cubicBezTo>
                <a:cubicBezTo>
                  <a:pt x="0" y="57"/>
                  <a:pt x="3" y="66"/>
                  <a:pt x="9" y="73"/>
                </a:cubicBezTo>
                <a:cubicBezTo>
                  <a:pt x="18" y="49"/>
                  <a:pt x="38" y="30"/>
                  <a:pt x="62" y="22"/>
                </a:cubicBezTo>
                <a:close/>
                <a:moveTo>
                  <a:pt x="147" y="11"/>
                </a:moveTo>
                <a:cubicBezTo>
                  <a:pt x="136" y="11"/>
                  <a:pt x="126" y="16"/>
                  <a:pt x="119" y="23"/>
                </a:cubicBezTo>
                <a:cubicBezTo>
                  <a:pt x="143" y="32"/>
                  <a:pt x="162" y="52"/>
                  <a:pt x="170" y="76"/>
                </a:cubicBezTo>
                <a:cubicBezTo>
                  <a:pt x="178" y="69"/>
                  <a:pt x="183" y="59"/>
                  <a:pt x="183" y="48"/>
                </a:cubicBezTo>
                <a:cubicBezTo>
                  <a:pt x="183" y="28"/>
                  <a:pt x="167" y="11"/>
                  <a:pt x="147" y="11"/>
                </a:cubicBezTo>
                <a:close/>
                <a:moveTo>
                  <a:pt x="169" y="103"/>
                </a:moveTo>
                <a:cubicBezTo>
                  <a:pt x="169" y="61"/>
                  <a:pt x="137" y="26"/>
                  <a:pt x="96" y="23"/>
                </a:cubicBezTo>
                <a:cubicBezTo>
                  <a:pt x="96" y="6"/>
                  <a:pt x="96" y="6"/>
                  <a:pt x="96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0" y="6"/>
                  <a:pt x="102" y="5"/>
                  <a:pt x="102" y="3"/>
                </a:cubicBezTo>
                <a:cubicBezTo>
                  <a:pt x="102" y="1"/>
                  <a:pt x="100" y="0"/>
                  <a:pt x="9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0" y="0"/>
                  <a:pt x="78" y="1"/>
                  <a:pt x="78" y="3"/>
                </a:cubicBezTo>
                <a:cubicBezTo>
                  <a:pt x="78" y="5"/>
                  <a:pt x="80" y="6"/>
                  <a:pt x="81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23"/>
                  <a:pt x="84" y="23"/>
                  <a:pt x="84" y="23"/>
                </a:cubicBezTo>
                <a:cubicBezTo>
                  <a:pt x="42" y="25"/>
                  <a:pt x="9" y="60"/>
                  <a:pt x="9" y="103"/>
                </a:cubicBezTo>
                <a:cubicBezTo>
                  <a:pt x="9" y="127"/>
                  <a:pt x="20" y="150"/>
                  <a:pt x="38" y="164"/>
                </a:cubicBezTo>
                <a:cubicBezTo>
                  <a:pt x="29" y="190"/>
                  <a:pt x="29" y="190"/>
                  <a:pt x="29" y="190"/>
                </a:cubicBezTo>
                <a:cubicBezTo>
                  <a:pt x="28" y="194"/>
                  <a:pt x="30" y="197"/>
                  <a:pt x="33" y="198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8" y="200"/>
                  <a:pt x="41" y="199"/>
                  <a:pt x="43" y="196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64" y="180"/>
                  <a:pt x="76" y="183"/>
                  <a:pt x="89" y="183"/>
                </a:cubicBezTo>
                <a:cubicBezTo>
                  <a:pt x="102" y="183"/>
                  <a:pt x="114" y="180"/>
                  <a:pt x="125" y="174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7" y="199"/>
                  <a:pt x="141" y="200"/>
                  <a:pt x="144" y="199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9" y="197"/>
                  <a:pt x="150" y="194"/>
                  <a:pt x="149" y="190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58" y="149"/>
                  <a:pt x="169" y="127"/>
                  <a:pt x="169" y="103"/>
                </a:cubicBezTo>
                <a:close/>
                <a:moveTo>
                  <a:pt x="89" y="167"/>
                </a:moveTo>
                <a:cubicBezTo>
                  <a:pt x="54" y="167"/>
                  <a:pt x="25" y="138"/>
                  <a:pt x="25" y="103"/>
                </a:cubicBezTo>
                <a:cubicBezTo>
                  <a:pt x="25" y="67"/>
                  <a:pt x="54" y="39"/>
                  <a:pt x="89" y="39"/>
                </a:cubicBezTo>
                <a:cubicBezTo>
                  <a:pt x="124" y="39"/>
                  <a:pt x="153" y="67"/>
                  <a:pt x="153" y="103"/>
                </a:cubicBezTo>
                <a:cubicBezTo>
                  <a:pt x="153" y="138"/>
                  <a:pt x="124" y="167"/>
                  <a:pt x="89" y="167"/>
                </a:cubicBezTo>
                <a:close/>
                <a:moveTo>
                  <a:pt x="97" y="111"/>
                </a:moveTo>
                <a:cubicBezTo>
                  <a:pt x="99" y="109"/>
                  <a:pt x="100" y="106"/>
                  <a:pt x="100" y="103"/>
                </a:cubicBezTo>
                <a:cubicBezTo>
                  <a:pt x="100" y="97"/>
                  <a:pt x="96" y="93"/>
                  <a:pt x="91" y="92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4"/>
                  <a:pt x="90" y="53"/>
                  <a:pt x="89" y="53"/>
                </a:cubicBezTo>
                <a:cubicBezTo>
                  <a:pt x="88" y="53"/>
                  <a:pt x="87" y="54"/>
                  <a:pt x="87" y="55"/>
                </a:cubicBezTo>
                <a:cubicBezTo>
                  <a:pt x="87" y="92"/>
                  <a:pt x="87" y="92"/>
                  <a:pt x="87" y="92"/>
                </a:cubicBezTo>
                <a:cubicBezTo>
                  <a:pt x="82" y="93"/>
                  <a:pt x="78" y="97"/>
                  <a:pt x="78" y="103"/>
                </a:cubicBezTo>
                <a:cubicBezTo>
                  <a:pt x="78" y="109"/>
                  <a:pt x="83" y="114"/>
                  <a:pt x="89" y="114"/>
                </a:cubicBezTo>
                <a:cubicBezTo>
                  <a:pt x="90" y="114"/>
                  <a:pt x="92" y="114"/>
                  <a:pt x="93" y="11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5" y="132"/>
                  <a:pt x="106" y="133"/>
                  <a:pt x="107" y="132"/>
                </a:cubicBezTo>
                <a:cubicBezTo>
                  <a:pt x="108" y="131"/>
                  <a:pt x="109" y="130"/>
                  <a:pt x="108" y="129"/>
                </a:cubicBezTo>
                <a:lnTo>
                  <a:pt x="97" y="111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4" name="Freeform 55"/>
          <p:cNvSpPr>
            <a:spLocks noChangeAspect="1" noEditPoints="1"/>
          </p:cNvSpPr>
          <p:nvPr/>
        </p:nvSpPr>
        <p:spPr bwMode="auto">
          <a:xfrm>
            <a:off x="6834167" y="3675960"/>
            <a:ext cx="358575" cy="309717"/>
          </a:xfrm>
          <a:custGeom>
            <a:avLst/>
            <a:gdLst>
              <a:gd name="T0" fmla="*/ 121 w 136"/>
              <a:gd name="T1" fmla="*/ 15 h 117"/>
              <a:gd name="T2" fmla="*/ 68 w 136"/>
              <a:gd name="T3" fmla="*/ 14 h 117"/>
              <a:gd name="T4" fmla="*/ 15 w 136"/>
              <a:gd name="T5" fmla="*/ 15 h 117"/>
              <a:gd name="T6" fmla="*/ 15 w 136"/>
              <a:gd name="T7" fmla="*/ 69 h 117"/>
              <a:gd name="T8" fmla="*/ 59 w 136"/>
              <a:gd name="T9" fmla="*/ 112 h 117"/>
              <a:gd name="T10" fmla="*/ 77 w 136"/>
              <a:gd name="T11" fmla="*/ 112 h 117"/>
              <a:gd name="T12" fmla="*/ 121 w 136"/>
              <a:gd name="T13" fmla="*/ 69 h 117"/>
              <a:gd name="T14" fmla="*/ 121 w 136"/>
              <a:gd name="T15" fmla="*/ 15 h 117"/>
              <a:gd name="T16" fmla="*/ 115 w 136"/>
              <a:gd name="T17" fmla="*/ 63 h 117"/>
              <a:gd name="T18" fmla="*/ 71 w 136"/>
              <a:gd name="T19" fmla="*/ 107 h 117"/>
              <a:gd name="T20" fmla="*/ 65 w 136"/>
              <a:gd name="T21" fmla="*/ 107 h 117"/>
              <a:gd name="T22" fmla="*/ 21 w 136"/>
              <a:gd name="T23" fmla="*/ 63 h 117"/>
              <a:gd name="T24" fmla="*/ 21 w 136"/>
              <a:gd name="T25" fmla="*/ 21 h 117"/>
              <a:gd name="T26" fmla="*/ 63 w 136"/>
              <a:gd name="T27" fmla="*/ 20 h 117"/>
              <a:gd name="T28" fmla="*/ 68 w 136"/>
              <a:gd name="T29" fmla="*/ 25 h 117"/>
              <a:gd name="T30" fmla="*/ 73 w 136"/>
              <a:gd name="T31" fmla="*/ 20 h 117"/>
              <a:gd name="T32" fmla="*/ 115 w 136"/>
              <a:gd name="T33" fmla="*/ 21 h 117"/>
              <a:gd name="T34" fmla="*/ 115 w 136"/>
              <a:gd name="T35" fmla="*/ 6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6" h="117">
                <a:moveTo>
                  <a:pt x="121" y="15"/>
                </a:moveTo>
                <a:cubicBezTo>
                  <a:pt x="106" y="1"/>
                  <a:pt x="83" y="0"/>
                  <a:pt x="68" y="14"/>
                </a:cubicBezTo>
                <a:cubicBezTo>
                  <a:pt x="53" y="0"/>
                  <a:pt x="30" y="1"/>
                  <a:pt x="15" y="15"/>
                </a:cubicBezTo>
                <a:cubicBezTo>
                  <a:pt x="0" y="30"/>
                  <a:pt x="0" y="54"/>
                  <a:pt x="15" y="69"/>
                </a:cubicBezTo>
                <a:cubicBezTo>
                  <a:pt x="19" y="73"/>
                  <a:pt x="59" y="112"/>
                  <a:pt x="59" y="112"/>
                </a:cubicBezTo>
                <a:cubicBezTo>
                  <a:pt x="64" y="117"/>
                  <a:pt x="72" y="117"/>
                  <a:pt x="77" y="112"/>
                </a:cubicBezTo>
                <a:cubicBezTo>
                  <a:pt x="77" y="112"/>
                  <a:pt x="120" y="69"/>
                  <a:pt x="121" y="69"/>
                </a:cubicBezTo>
                <a:cubicBezTo>
                  <a:pt x="136" y="54"/>
                  <a:pt x="136" y="30"/>
                  <a:pt x="121" y="15"/>
                </a:cubicBezTo>
                <a:moveTo>
                  <a:pt x="115" y="63"/>
                </a:moveTo>
                <a:cubicBezTo>
                  <a:pt x="71" y="107"/>
                  <a:pt x="71" y="107"/>
                  <a:pt x="71" y="107"/>
                </a:cubicBezTo>
                <a:cubicBezTo>
                  <a:pt x="69" y="108"/>
                  <a:pt x="67" y="108"/>
                  <a:pt x="65" y="107"/>
                </a:cubicBezTo>
                <a:cubicBezTo>
                  <a:pt x="21" y="63"/>
                  <a:pt x="21" y="63"/>
                  <a:pt x="21" y="63"/>
                </a:cubicBezTo>
                <a:cubicBezTo>
                  <a:pt x="9" y="51"/>
                  <a:pt x="9" y="32"/>
                  <a:pt x="21" y="21"/>
                </a:cubicBezTo>
                <a:cubicBezTo>
                  <a:pt x="32" y="9"/>
                  <a:pt x="51" y="9"/>
                  <a:pt x="63" y="20"/>
                </a:cubicBezTo>
                <a:cubicBezTo>
                  <a:pt x="68" y="25"/>
                  <a:pt x="68" y="25"/>
                  <a:pt x="68" y="25"/>
                </a:cubicBezTo>
                <a:cubicBezTo>
                  <a:pt x="73" y="20"/>
                  <a:pt x="73" y="20"/>
                  <a:pt x="73" y="20"/>
                </a:cubicBezTo>
                <a:cubicBezTo>
                  <a:pt x="85" y="9"/>
                  <a:pt x="104" y="9"/>
                  <a:pt x="115" y="21"/>
                </a:cubicBezTo>
                <a:cubicBezTo>
                  <a:pt x="127" y="32"/>
                  <a:pt x="127" y="51"/>
                  <a:pt x="115" y="63"/>
                </a:cubicBezTo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5" name="Freeform 145"/>
          <p:cNvSpPr>
            <a:spLocks noChangeAspect="1" noEditPoints="1"/>
          </p:cNvSpPr>
          <p:nvPr/>
        </p:nvSpPr>
        <p:spPr bwMode="auto">
          <a:xfrm>
            <a:off x="6087280" y="3589690"/>
            <a:ext cx="358575" cy="482255"/>
          </a:xfrm>
          <a:custGeom>
            <a:avLst/>
            <a:gdLst>
              <a:gd name="T0" fmla="*/ 114 w 146"/>
              <a:gd name="T1" fmla="*/ 118 h 196"/>
              <a:gd name="T2" fmla="*/ 115 w 146"/>
              <a:gd name="T3" fmla="*/ 117 h 196"/>
              <a:gd name="T4" fmla="*/ 122 w 146"/>
              <a:gd name="T5" fmla="*/ 94 h 196"/>
              <a:gd name="T6" fmla="*/ 125 w 146"/>
              <a:gd name="T7" fmla="*/ 84 h 196"/>
              <a:gd name="T8" fmla="*/ 133 w 146"/>
              <a:gd name="T9" fmla="*/ 65 h 196"/>
              <a:gd name="T10" fmla="*/ 120 w 146"/>
              <a:gd name="T11" fmla="*/ 42 h 196"/>
              <a:gd name="T12" fmla="*/ 118 w 146"/>
              <a:gd name="T13" fmla="*/ 40 h 196"/>
              <a:gd name="T14" fmla="*/ 110 w 146"/>
              <a:gd name="T15" fmla="*/ 21 h 196"/>
              <a:gd name="T16" fmla="*/ 92 w 146"/>
              <a:gd name="T17" fmla="*/ 13 h 196"/>
              <a:gd name="T18" fmla="*/ 70 w 146"/>
              <a:gd name="T19" fmla="*/ 0 h 196"/>
              <a:gd name="T20" fmla="*/ 47 w 146"/>
              <a:gd name="T21" fmla="*/ 13 h 196"/>
              <a:gd name="T22" fmla="*/ 19 w 146"/>
              <a:gd name="T23" fmla="*/ 19 h 196"/>
              <a:gd name="T24" fmla="*/ 12 w 146"/>
              <a:gd name="T25" fmla="*/ 46 h 196"/>
              <a:gd name="T26" fmla="*/ 12 w 146"/>
              <a:gd name="T27" fmla="*/ 47 h 196"/>
              <a:gd name="T28" fmla="*/ 0 w 146"/>
              <a:gd name="T29" fmla="*/ 69 h 196"/>
              <a:gd name="T30" fmla="*/ 10 w 146"/>
              <a:gd name="T31" fmla="*/ 89 h 196"/>
              <a:gd name="T32" fmla="*/ 11 w 146"/>
              <a:gd name="T33" fmla="*/ 94 h 196"/>
              <a:gd name="T34" fmla="*/ 19 w 146"/>
              <a:gd name="T35" fmla="*/ 117 h 196"/>
              <a:gd name="T36" fmla="*/ 25 w 146"/>
              <a:gd name="T37" fmla="*/ 121 h 196"/>
              <a:gd name="T38" fmla="*/ 6 w 146"/>
              <a:gd name="T39" fmla="*/ 167 h 196"/>
              <a:gd name="T40" fmla="*/ 32 w 146"/>
              <a:gd name="T41" fmla="*/ 162 h 196"/>
              <a:gd name="T42" fmla="*/ 44 w 146"/>
              <a:gd name="T43" fmla="*/ 182 h 196"/>
              <a:gd name="T44" fmla="*/ 62 w 146"/>
              <a:gd name="T45" fmla="*/ 136 h 196"/>
              <a:gd name="T46" fmla="*/ 68 w 146"/>
              <a:gd name="T47" fmla="*/ 137 h 196"/>
              <a:gd name="T48" fmla="*/ 78 w 146"/>
              <a:gd name="T49" fmla="*/ 135 h 196"/>
              <a:gd name="T50" fmla="*/ 111 w 146"/>
              <a:gd name="T51" fmla="*/ 196 h 196"/>
              <a:gd name="T52" fmla="*/ 122 w 146"/>
              <a:gd name="T53" fmla="*/ 172 h 196"/>
              <a:gd name="T54" fmla="*/ 146 w 146"/>
              <a:gd name="T55" fmla="*/ 177 h 196"/>
              <a:gd name="T56" fmla="*/ 114 w 146"/>
              <a:gd name="T57" fmla="*/ 118 h 196"/>
              <a:gd name="T58" fmla="*/ 67 w 146"/>
              <a:gd name="T59" fmla="*/ 118 h 196"/>
              <a:gd name="T60" fmla="*/ 18 w 146"/>
              <a:gd name="T61" fmla="*/ 70 h 196"/>
              <a:gd name="T62" fmla="*/ 67 w 146"/>
              <a:gd name="T63" fmla="*/ 21 h 196"/>
              <a:gd name="T64" fmla="*/ 116 w 146"/>
              <a:gd name="T65" fmla="*/ 70 h 196"/>
              <a:gd name="T66" fmla="*/ 67 w 146"/>
              <a:gd name="T67" fmla="*/ 11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196">
                <a:moveTo>
                  <a:pt x="114" y="118"/>
                </a:moveTo>
                <a:cubicBezTo>
                  <a:pt x="114" y="117"/>
                  <a:pt x="115" y="117"/>
                  <a:pt x="115" y="117"/>
                </a:cubicBezTo>
                <a:cubicBezTo>
                  <a:pt x="121" y="111"/>
                  <a:pt x="123" y="102"/>
                  <a:pt x="122" y="94"/>
                </a:cubicBezTo>
                <a:cubicBezTo>
                  <a:pt x="123" y="91"/>
                  <a:pt x="125" y="88"/>
                  <a:pt x="125" y="84"/>
                </a:cubicBezTo>
                <a:cubicBezTo>
                  <a:pt x="130" y="79"/>
                  <a:pt x="133" y="73"/>
                  <a:pt x="133" y="65"/>
                </a:cubicBezTo>
                <a:cubicBezTo>
                  <a:pt x="133" y="55"/>
                  <a:pt x="128" y="47"/>
                  <a:pt x="120" y="42"/>
                </a:cubicBezTo>
                <a:cubicBezTo>
                  <a:pt x="119" y="41"/>
                  <a:pt x="119" y="40"/>
                  <a:pt x="118" y="40"/>
                </a:cubicBezTo>
                <a:cubicBezTo>
                  <a:pt x="118" y="33"/>
                  <a:pt x="115" y="26"/>
                  <a:pt x="110" y="21"/>
                </a:cubicBezTo>
                <a:cubicBezTo>
                  <a:pt x="105" y="16"/>
                  <a:pt x="99" y="13"/>
                  <a:pt x="92" y="13"/>
                </a:cubicBezTo>
                <a:cubicBezTo>
                  <a:pt x="88" y="5"/>
                  <a:pt x="79" y="0"/>
                  <a:pt x="70" y="0"/>
                </a:cubicBezTo>
                <a:cubicBezTo>
                  <a:pt x="60" y="0"/>
                  <a:pt x="51" y="5"/>
                  <a:pt x="47" y="13"/>
                </a:cubicBezTo>
                <a:cubicBezTo>
                  <a:pt x="37" y="10"/>
                  <a:pt x="26" y="12"/>
                  <a:pt x="19" y="19"/>
                </a:cubicBezTo>
                <a:cubicBezTo>
                  <a:pt x="12" y="26"/>
                  <a:pt x="10" y="37"/>
                  <a:pt x="12" y="46"/>
                </a:cubicBezTo>
                <a:cubicBezTo>
                  <a:pt x="12" y="46"/>
                  <a:pt x="12" y="47"/>
                  <a:pt x="12" y="47"/>
                </a:cubicBezTo>
                <a:cubicBezTo>
                  <a:pt x="5" y="52"/>
                  <a:pt x="0" y="60"/>
                  <a:pt x="0" y="69"/>
                </a:cubicBezTo>
                <a:cubicBezTo>
                  <a:pt x="0" y="77"/>
                  <a:pt x="4" y="84"/>
                  <a:pt x="10" y="89"/>
                </a:cubicBezTo>
                <a:cubicBezTo>
                  <a:pt x="10" y="91"/>
                  <a:pt x="11" y="92"/>
                  <a:pt x="11" y="94"/>
                </a:cubicBezTo>
                <a:cubicBezTo>
                  <a:pt x="10" y="102"/>
                  <a:pt x="13" y="111"/>
                  <a:pt x="19" y="117"/>
                </a:cubicBezTo>
                <a:cubicBezTo>
                  <a:pt x="21" y="119"/>
                  <a:pt x="23" y="120"/>
                  <a:pt x="25" y="121"/>
                </a:cubicBezTo>
                <a:cubicBezTo>
                  <a:pt x="6" y="167"/>
                  <a:pt x="6" y="167"/>
                  <a:pt x="6" y="167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4" y="136"/>
                  <a:pt x="66" y="137"/>
                  <a:pt x="68" y="137"/>
                </a:cubicBezTo>
                <a:cubicBezTo>
                  <a:pt x="72" y="137"/>
                  <a:pt x="75" y="136"/>
                  <a:pt x="78" y="135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46" y="177"/>
                  <a:pt x="146" y="177"/>
                  <a:pt x="146" y="177"/>
                </a:cubicBezTo>
                <a:lnTo>
                  <a:pt x="114" y="118"/>
                </a:lnTo>
                <a:close/>
                <a:moveTo>
                  <a:pt x="67" y="118"/>
                </a:moveTo>
                <a:cubicBezTo>
                  <a:pt x="40" y="118"/>
                  <a:pt x="18" y="97"/>
                  <a:pt x="18" y="70"/>
                </a:cubicBezTo>
                <a:cubicBezTo>
                  <a:pt x="18" y="43"/>
                  <a:pt x="40" y="21"/>
                  <a:pt x="67" y="21"/>
                </a:cubicBezTo>
                <a:cubicBezTo>
                  <a:pt x="94" y="21"/>
                  <a:pt x="116" y="43"/>
                  <a:pt x="116" y="70"/>
                </a:cubicBezTo>
                <a:cubicBezTo>
                  <a:pt x="116" y="97"/>
                  <a:pt x="94" y="118"/>
                  <a:pt x="67" y="118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6" name="Freeform 9"/>
          <p:cNvSpPr>
            <a:spLocks noChangeAspect="1" noEditPoints="1"/>
          </p:cNvSpPr>
          <p:nvPr/>
        </p:nvSpPr>
        <p:spPr bwMode="black">
          <a:xfrm>
            <a:off x="5342951" y="3651530"/>
            <a:ext cx="358575" cy="358575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30437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8640" tIns="146304" rIns="0" bIns="146304" numCol="1" spcCol="0" rtlCol="0" fromWordArt="0" anchor="ctr" anchorCtr="0" forceAA="0" compatLnSpc="1">
            <a:no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7" name="Freeform 4030"/>
          <p:cNvSpPr>
            <a:spLocks noChangeAspect="1"/>
          </p:cNvSpPr>
          <p:nvPr/>
        </p:nvSpPr>
        <p:spPr bwMode="auto">
          <a:xfrm>
            <a:off x="3866747" y="3651530"/>
            <a:ext cx="357747" cy="358575"/>
          </a:xfrm>
          <a:custGeom>
            <a:avLst/>
            <a:gdLst>
              <a:gd name="T0" fmla="*/ 1798 w 1798"/>
              <a:gd name="T1" fmla="*/ 903 h 1806"/>
              <a:gd name="T2" fmla="*/ 0 w 1798"/>
              <a:gd name="T3" fmla="*/ 1806 h 1806"/>
              <a:gd name="T4" fmla="*/ 596 w 1798"/>
              <a:gd name="T5" fmla="*/ 903 h 1806"/>
              <a:gd name="T6" fmla="*/ 0 w 1798"/>
              <a:gd name="T7" fmla="*/ 0 h 1806"/>
              <a:gd name="T8" fmla="*/ 1798 w 1798"/>
              <a:gd name="T9" fmla="*/ 903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8" h="1806">
                <a:moveTo>
                  <a:pt x="1798" y="903"/>
                </a:moveTo>
                <a:lnTo>
                  <a:pt x="0" y="1806"/>
                </a:lnTo>
                <a:lnTo>
                  <a:pt x="596" y="903"/>
                </a:lnTo>
                <a:lnTo>
                  <a:pt x="0" y="0"/>
                </a:lnTo>
                <a:lnTo>
                  <a:pt x="1798" y="903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8" name="Freeform 230"/>
          <p:cNvSpPr>
            <a:spLocks noChangeAspect="1" noEditPoints="1"/>
          </p:cNvSpPr>
          <p:nvPr/>
        </p:nvSpPr>
        <p:spPr bwMode="auto">
          <a:xfrm>
            <a:off x="4591511" y="3651530"/>
            <a:ext cx="358575" cy="358575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9" name="Freeform 58"/>
          <p:cNvSpPr>
            <a:spLocks noEditPoints="1"/>
          </p:cNvSpPr>
          <p:nvPr/>
        </p:nvSpPr>
        <p:spPr bwMode="auto">
          <a:xfrm>
            <a:off x="7629738" y="3635504"/>
            <a:ext cx="301476" cy="390628"/>
          </a:xfrm>
          <a:custGeom>
            <a:avLst/>
            <a:gdLst>
              <a:gd name="T0" fmla="*/ 81 w 106"/>
              <a:gd name="T1" fmla="*/ 67 h 140"/>
              <a:gd name="T2" fmla="*/ 106 w 106"/>
              <a:gd name="T3" fmla="*/ 26 h 140"/>
              <a:gd name="T4" fmla="*/ 89 w 106"/>
              <a:gd name="T5" fmla="*/ 1 h 140"/>
              <a:gd name="T6" fmla="*/ 58 w 106"/>
              <a:gd name="T7" fmla="*/ 57 h 140"/>
              <a:gd name="T8" fmla="*/ 81 w 106"/>
              <a:gd name="T9" fmla="*/ 67 h 140"/>
              <a:gd name="T10" fmla="*/ 74 w 106"/>
              <a:gd name="T11" fmla="*/ 25 h 140"/>
              <a:gd name="T12" fmla="*/ 88 w 106"/>
              <a:gd name="T13" fmla="*/ 0 h 140"/>
              <a:gd name="T14" fmla="*/ 18 w 106"/>
              <a:gd name="T15" fmla="*/ 0 h 140"/>
              <a:gd name="T16" fmla="*/ 32 w 106"/>
              <a:gd name="T17" fmla="*/ 25 h 140"/>
              <a:gd name="T18" fmla="*/ 74 w 106"/>
              <a:gd name="T19" fmla="*/ 25 h 140"/>
              <a:gd name="T20" fmla="*/ 48 w 106"/>
              <a:gd name="T21" fmla="*/ 57 h 140"/>
              <a:gd name="T22" fmla="*/ 17 w 106"/>
              <a:gd name="T23" fmla="*/ 1 h 140"/>
              <a:gd name="T24" fmla="*/ 0 w 106"/>
              <a:gd name="T25" fmla="*/ 26 h 140"/>
              <a:gd name="T26" fmla="*/ 24 w 106"/>
              <a:gd name="T27" fmla="*/ 68 h 140"/>
              <a:gd name="T28" fmla="*/ 48 w 106"/>
              <a:gd name="T29" fmla="*/ 57 h 140"/>
              <a:gd name="T30" fmla="*/ 53 w 106"/>
              <a:gd name="T31" fmla="*/ 58 h 140"/>
              <a:gd name="T32" fmla="*/ 12 w 106"/>
              <a:gd name="T33" fmla="*/ 99 h 140"/>
              <a:gd name="T34" fmla="*/ 53 w 106"/>
              <a:gd name="T35" fmla="*/ 140 h 140"/>
              <a:gd name="T36" fmla="*/ 94 w 106"/>
              <a:gd name="T37" fmla="*/ 99 h 140"/>
              <a:gd name="T38" fmla="*/ 53 w 106"/>
              <a:gd name="T39" fmla="*/ 58 h 140"/>
              <a:gd name="T40" fmla="*/ 53 w 106"/>
              <a:gd name="T41" fmla="*/ 134 h 140"/>
              <a:gd name="T42" fmla="*/ 18 w 106"/>
              <a:gd name="T43" fmla="*/ 99 h 140"/>
              <a:gd name="T44" fmla="*/ 53 w 106"/>
              <a:gd name="T45" fmla="*/ 65 h 140"/>
              <a:gd name="T46" fmla="*/ 88 w 106"/>
              <a:gd name="T47" fmla="*/ 99 h 140"/>
              <a:gd name="T48" fmla="*/ 53 w 106"/>
              <a:gd name="T4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140">
                <a:moveTo>
                  <a:pt x="81" y="67"/>
                </a:moveTo>
                <a:cubicBezTo>
                  <a:pt x="106" y="26"/>
                  <a:pt x="106" y="26"/>
                  <a:pt x="106" y="26"/>
                </a:cubicBezTo>
                <a:cubicBezTo>
                  <a:pt x="89" y="1"/>
                  <a:pt x="89" y="1"/>
                  <a:pt x="89" y="1"/>
                </a:cubicBezTo>
                <a:cubicBezTo>
                  <a:pt x="58" y="57"/>
                  <a:pt x="58" y="57"/>
                  <a:pt x="58" y="57"/>
                </a:cubicBezTo>
                <a:cubicBezTo>
                  <a:pt x="71" y="58"/>
                  <a:pt x="81" y="67"/>
                  <a:pt x="81" y="67"/>
                </a:cubicBezTo>
                <a:close/>
                <a:moveTo>
                  <a:pt x="74" y="25"/>
                </a:moveTo>
                <a:cubicBezTo>
                  <a:pt x="88" y="0"/>
                  <a:pt x="88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32" y="25"/>
                  <a:pt x="32" y="25"/>
                  <a:pt x="32" y="25"/>
                </a:cubicBezTo>
                <a:lnTo>
                  <a:pt x="74" y="25"/>
                </a:lnTo>
                <a:close/>
                <a:moveTo>
                  <a:pt x="48" y="57"/>
                </a:moveTo>
                <a:cubicBezTo>
                  <a:pt x="17" y="1"/>
                  <a:pt x="17" y="1"/>
                  <a:pt x="17" y="1"/>
                </a:cubicBezTo>
                <a:cubicBezTo>
                  <a:pt x="0" y="26"/>
                  <a:pt x="0" y="26"/>
                  <a:pt x="0" y="26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68"/>
                  <a:pt x="33" y="59"/>
                  <a:pt x="48" y="57"/>
                </a:cubicBezTo>
                <a:close/>
                <a:moveTo>
                  <a:pt x="53" y="58"/>
                </a:moveTo>
                <a:cubicBezTo>
                  <a:pt x="30" y="58"/>
                  <a:pt x="12" y="76"/>
                  <a:pt x="12" y="99"/>
                </a:cubicBezTo>
                <a:cubicBezTo>
                  <a:pt x="12" y="122"/>
                  <a:pt x="30" y="140"/>
                  <a:pt x="53" y="140"/>
                </a:cubicBezTo>
                <a:cubicBezTo>
                  <a:pt x="76" y="140"/>
                  <a:pt x="94" y="122"/>
                  <a:pt x="94" y="99"/>
                </a:cubicBezTo>
                <a:cubicBezTo>
                  <a:pt x="94" y="76"/>
                  <a:pt x="76" y="58"/>
                  <a:pt x="53" y="58"/>
                </a:cubicBezTo>
                <a:close/>
                <a:moveTo>
                  <a:pt x="53" y="134"/>
                </a:moveTo>
                <a:cubicBezTo>
                  <a:pt x="34" y="134"/>
                  <a:pt x="18" y="119"/>
                  <a:pt x="18" y="99"/>
                </a:cubicBezTo>
                <a:cubicBezTo>
                  <a:pt x="18" y="80"/>
                  <a:pt x="34" y="65"/>
                  <a:pt x="53" y="65"/>
                </a:cubicBezTo>
                <a:cubicBezTo>
                  <a:pt x="72" y="65"/>
                  <a:pt x="88" y="80"/>
                  <a:pt x="88" y="99"/>
                </a:cubicBezTo>
                <a:cubicBezTo>
                  <a:pt x="88" y="119"/>
                  <a:pt x="72" y="134"/>
                  <a:pt x="53" y="134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3" name="组合 272"/>
          <p:cNvGrpSpPr/>
          <p:nvPr/>
        </p:nvGrpSpPr>
        <p:grpSpPr>
          <a:xfrm>
            <a:off x="8414218" y="3656552"/>
            <a:ext cx="334431" cy="323132"/>
            <a:chOff x="749301" y="4433888"/>
            <a:chExt cx="704850" cy="681038"/>
          </a:xfrm>
          <a:solidFill>
            <a:srgbClr val="304371"/>
          </a:solidFill>
        </p:grpSpPr>
        <p:sp>
          <p:nvSpPr>
            <p:cNvPr id="274" name="Freeform 56"/>
            <p:cNvSpPr>
              <a:spLocks noEditPoints="1"/>
            </p:cNvSpPr>
            <p:nvPr/>
          </p:nvSpPr>
          <p:spPr bwMode="auto">
            <a:xfrm>
              <a:off x="749301" y="4433888"/>
              <a:ext cx="704850" cy="681038"/>
            </a:xfrm>
            <a:custGeom>
              <a:avLst/>
              <a:gdLst>
                <a:gd name="T0" fmla="*/ 153 w 241"/>
                <a:gd name="T1" fmla="*/ 0 h 233"/>
                <a:gd name="T2" fmla="*/ 96 w 241"/>
                <a:gd name="T3" fmla="*/ 23 h 233"/>
                <a:gd name="T4" fmla="*/ 84 w 241"/>
                <a:gd name="T5" fmla="*/ 121 h 233"/>
                <a:gd name="T6" fmla="*/ 85 w 241"/>
                <a:gd name="T7" fmla="*/ 123 h 233"/>
                <a:gd name="T8" fmla="*/ 4 w 241"/>
                <a:gd name="T9" fmla="*/ 204 h 233"/>
                <a:gd name="T10" fmla="*/ 0 w 241"/>
                <a:gd name="T11" fmla="*/ 214 h 233"/>
                <a:gd name="T12" fmla="*/ 6 w 241"/>
                <a:gd name="T13" fmla="*/ 226 h 233"/>
                <a:gd name="T14" fmla="*/ 19 w 241"/>
                <a:gd name="T15" fmla="*/ 233 h 233"/>
                <a:gd name="T16" fmla="*/ 29 w 241"/>
                <a:gd name="T17" fmla="*/ 229 h 233"/>
                <a:gd name="T18" fmla="*/ 110 w 241"/>
                <a:gd name="T19" fmla="*/ 148 h 233"/>
                <a:gd name="T20" fmla="*/ 112 w 241"/>
                <a:gd name="T21" fmla="*/ 149 h 233"/>
                <a:gd name="T22" fmla="*/ 153 w 241"/>
                <a:gd name="T23" fmla="*/ 160 h 233"/>
                <a:gd name="T24" fmla="*/ 210 w 241"/>
                <a:gd name="T25" fmla="*/ 137 h 233"/>
                <a:gd name="T26" fmla="*/ 210 w 241"/>
                <a:gd name="T27" fmla="*/ 23 h 233"/>
                <a:gd name="T28" fmla="*/ 153 w 241"/>
                <a:gd name="T29" fmla="*/ 0 h 233"/>
                <a:gd name="T30" fmla="*/ 153 w 241"/>
                <a:gd name="T31" fmla="*/ 137 h 233"/>
                <a:gd name="T32" fmla="*/ 97 w 241"/>
                <a:gd name="T33" fmla="*/ 80 h 233"/>
                <a:gd name="T34" fmla="*/ 153 w 241"/>
                <a:gd name="T35" fmla="*/ 23 h 233"/>
                <a:gd name="T36" fmla="*/ 153 w 241"/>
                <a:gd name="T37" fmla="*/ 23 h 233"/>
                <a:gd name="T38" fmla="*/ 210 w 241"/>
                <a:gd name="T39" fmla="*/ 80 h 233"/>
                <a:gd name="T40" fmla="*/ 153 w 241"/>
                <a:gd name="T41" fmla="*/ 13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233">
                  <a:moveTo>
                    <a:pt x="153" y="0"/>
                  </a:moveTo>
                  <a:cubicBezTo>
                    <a:pt x="132" y="0"/>
                    <a:pt x="111" y="8"/>
                    <a:pt x="96" y="23"/>
                  </a:cubicBezTo>
                  <a:cubicBezTo>
                    <a:pt x="70" y="49"/>
                    <a:pt x="65" y="89"/>
                    <a:pt x="84" y="121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4" y="204"/>
                    <a:pt x="0" y="208"/>
                    <a:pt x="0" y="214"/>
                  </a:cubicBezTo>
                  <a:cubicBezTo>
                    <a:pt x="0" y="218"/>
                    <a:pt x="2" y="222"/>
                    <a:pt x="6" y="226"/>
                  </a:cubicBezTo>
                  <a:cubicBezTo>
                    <a:pt x="10" y="230"/>
                    <a:pt x="15" y="233"/>
                    <a:pt x="19" y="233"/>
                  </a:cubicBezTo>
                  <a:cubicBezTo>
                    <a:pt x="25" y="233"/>
                    <a:pt x="29" y="229"/>
                    <a:pt x="29" y="229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25" y="157"/>
                    <a:pt x="139" y="160"/>
                    <a:pt x="153" y="160"/>
                  </a:cubicBezTo>
                  <a:cubicBezTo>
                    <a:pt x="175" y="160"/>
                    <a:pt x="195" y="152"/>
                    <a:pt x="210" y="137"/>
                  </a:cubicBezTo>
                  <a:cubicBezTo>
                    <a:pt x="241" y="105"/>
                    <a:pt x="241" y="54"/>
                    <a:pt x="210" y="23"/>
                  </a:cubicBezTo>
                  <a:cubicBezTo>
                    <a:pt x="195" y="8"/>
                    <a:pt x="175" y="0"/>
                    <a:pt x="153" y="0"/>
                  </a:cubicBezTo>
                  <a:close/>
                  <a:moveTo>
                    <a:pt x="153" y="137"/>
                  </a:moveTo>
                  <a:cubicBezTo>
                    <a:pt x="122" y="137"/>
                    <a:pt x="97" y="111"/>
                    <a:pt x="97" y="80"/>
                  </a:cubicBezTo>
                  <a:cubicBezTo>
                    <a:pt x="97" y="49"/>
                    <a:pt x="122" y="23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84" y="23"/>
                    <a:pt x="210" y="49"/>
                    <a:pt x="210" y="80"/>
                  </a:cubicBezTo>
                  <a:cubicBezTo>
                    <a:pt x="210" y="111"/>
                    <a:pt x="184" y="137"/>
                    <a:pt x="153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Rectangle 57"/>
            <p:cNvSpPr>
              <a:spLocks noChangeArrowheads="1"/>
            </p:cNvSpPr>
            <p:nvPr/>
          </p:nvSpPr>
          <p:spPr bwMode="auto">
            <a:xfrm>
              <a:off x="1109663" y="4659313"/>
              <a:ext cx="171450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9" name="Freeform 95"/>
          <p:cNvSpPr>
            <a:spLocks noEditPoints="1"/>
          </p:cNvSpPr>
          <p:nvPr/>
        </p:nvSpPr>
        <p:spPr bwMode="auto">
          <a:xfrm>
            <a:off x="10072695" y="3628534"/>
            <a:ext cx="242539" cy="396948"/>
          </a:xfrm>
          <a:custGeom>
            <a:avLst/>
            <a:gdLst>
              <a:gd name="T0" fmla="*/ 165 w 175"/>
              <a:gd name="T1" fmla="*/ 0 h 286"/>
              <a:gd name="T2" fmla="*/ 156 w 175"/>
              <a:gd name="T3" fmla="*/ 0 h 286"/>
              <a:gd name="T4" fmla="*/ 10 w 175"/>
              <a:gd name="T5" fmla="*/ 0 h 286"/>
              <a:gd name="T6" fmla="*/ 0 w 175"/>
              <a:gd name="T7" fmla="*/ 11 h 286"/>
              <a:gd name="T8" fmla="*/ 0 w 175"/>
              <a:gd name="T9" fmla="*/ 273 h 286"/>
              <a:gd name="T10" fmla="*/ 11 w 175"/>
              <a:gd name="T11" fmla="*/ 286 h 286"/>
              <a:gd name="T12" fmla="*/ 26 w 175"/>
              <a:gd name="T13" fmla="*/ 286 h 286"/>
              <a:gd name="T14" fmla="*/ 165 w 175"/>
              <a:gd name="T15" fmla="*/ 286 h 286"/>
              <a:gd name="T16" fmla="*/ 175 w 175"/>
              <a:gd name="T17" fmla="*/ 274 h 286"/>
              <a:gd name="T18" fmla="*/ 175 w 175"/>
              <a:gd name="T19" fmla="*/ 12 h 286"/>
              <a:gd name="T20" fmla="*/ 165 w 175"/>
              <a:gd name="T21" fmla="*/ 0 h 286"/>
              <a:gd name="T22" fmla="*/ 70 w 175"/>
              <a:gd name="T23" fmla="*/ 8 h 286"/>
              <a:gd name="T24" fmla="*/ 106 w 175"/>
              <a:gd name="T25" fmla="*/ 8 h 286"/>
              <a:gd name="T26" fmla="*/ 107 w 175"/>
              <a:gd name="T27" fmla="*/ 8 h 286"/>
              <a:gd name="T28" fmla="*/ 105 w 175"/>
              <a:gd name="T29" fmla="*/ 10 h 286"/>
              <a:gd name="T30" fmla="*/ 71 w 175"/>
              <a:gd name="T31" fmla="*/ 10 h 286"/>
              <a:gd name="T32" fmla="*/ 69 w 175"/>
              <a:gd name="T33" fmla="*/ 8 h 286"/>
              <a:gd name="T34" fmla="*/ 70 w 175"/>
              <a:gd name="T35" fmla="*/ 8 h 286"/>
              <a:gd name="T36" fmla="*/ 99 w 175"/>
              <a:gd name="T37" fmla="*/ 275 h 286"/>
              <a:gd name="T38" fmla="*/ 97 w 175"/>
              <a:gd name="T39" fmla="*/ 277 h 286"/>
              <a:gd name="T40" fmla="*/ 84 w 175"/>
              <a:gd name="T41" fmla="*/ 277 h 286"/>
              <a:gd name="T42" fmla="*/ 78 w 175"/>
              <a:gd name="T43" fmla="*/ 277 h 286"/>
              <a:gd name="T44" fmla="*/ 76 w 175"/>
              <a:gd name="T45" fmla="*/ 275 h 286"/>
              <a:gd name="T46" fmla="*/ 76 w 175"/>
              <a:gd name="T47" fmla="*/ 266 h 286"/>
              <a:gd name="T48" fmla="*/ 78 w 175"/>
              <a:gd name="T49" fmla="*/ 264 h 286"/>
              <a:gd name="T50" fmla="*/ 89 w 175"/>
              <a:gd name="T51" fmla="*/ 264 h 286"/>
              <a:gd name="T52" fmla="*/ 97 w 175"/>
              <a:gd name="T53" fmla="*/ 264 h 286"/>
              <a:gd name="T54" fmla="*/ 99 w 175"/>
              <a:gd name="T55" fmla="*/ 266 h 286"/>
              <a:gd name="T56" fmla="*/ 99 w 175"/>
              <a:gd name="T57" fmla="*/ 275 h 286"/>
              <a:gd name="T58" fmla="*/ 164 w 175"/>
              <a:gd name="T59" fmla="*/ 256 h 286"/>
              <a:gd name="T60" fmla="*/ 13 w 175"/>
              <a:gd name="T61" fmla="*/ 256 h 286"/>
              <a:gd name="T62" fmla="*/ 13 w 175"/>
              <a:gd name="T63" fmla="*/ 25 h 286"/>
              <a:gd name="T64" fmla="*/ 164 w 175"/>
              <a:gd name="T65" fmla="*/ 25 h 286"/>
              <a:gd name="T66" fmla="*/ 164 w 175"/>
              <a:gd name="T67" fmla="*/ 25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5" h="286">
                <a:moveTo>
                  <a:pt x="165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1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80"/>
                  <a:pt x="5" y="286"/>
                  <a:pt x="11" y="286"/>
                </a:cubicBezTo>
                <a:cubicBezTo>
                  <a:pt x="26" y="286"/>
                  <a:pt x="26" y="286"/>
                  <a:pt x="26" y="286"/>
                </a:cubicBezTo>
                <a:cubicBezTo>
                  <a:pt x="165" y="286"/>
                  <a:pt x="165" y="286"/>
                  <a:pt x="165" y="286"/>
                </a:cubicBezTo>
                <a:cubicBezTo>
                  <a:pt x="171" y="286"/>
                  <a:pt x="175" y="281"/>
                  <a:pt x="175" y="274"/>
                </a:cubicBezTo>
                <a:cubicBezTo>
                  <a:pt x="175" y="12"/>
                  <a:pt x="175" y="12"/>
                  <a:pt x="175" y="12"/>
                </a:cubicBezTo>
                <a:cubicBezTo>
                  <a:pt x="175" y="5"/>
                  <a:pt x="171" y="0"/>
                  <a:pt x="165" y="0"/>
                </a:cubicBezTo>
                <a:close/>
                <a:moveTo>
                  <a:pt x="70" y="8"/>
                </a:moveTo>
                <a:cubicBezTo>
                  <a:pt x="106" y="8"/>
                  <a:pt x="106" y="8"/>
                  <a:pt x="106" y="8"/>
                </a:cubicBezTo>
                <a:cubicBezTo>
                  <a:pt x="106" y="8"/>
                  <a:pt x="107" y="8"/>
                  <a:pt x="107" y="8"/>
                </a:cubicBezTo>
                <a:cubicBezTo>
                  <a:pt x="107" y="9"/>
                  <a:pt x="106" y="10"/>
                  <a:pt x="105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70" y="10"/>
                  <a:pt x="69" y="9"/>
                  <a:pt x="69" y="8"/>
                </a:cubicBezTo>
                <a:cubicBezTo>
                  <a:pt x="69" y="8"/>
                  <a:pt x="70" y="8"/>
                  <a:pt x="70" y="8"/>
                </a:cubicBezTo>
                <a:close/>
                <a:moveTo>
                  <a:pt x="99" y="275"/>
                </a:moveTo>
                <a:cubicBezTo>
                  <a:pt x="99" y="277"/>
                  <a:pt x="98" y="277"/>
                  <a:pt x="97" y="277"/>
                </a:cubicBezTo>
                <a:cubicBezTo>
                  <a:pt x="84" y="277"/>
                  <a:pt x="84" y="277"/>
                  <a:pt x="84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7" y="277"/>
                  <a:pt x="76" y="277"/>
                  <a:pt x="76" y="275"/>
                </a:cubicBezTo>
                <a:cubicBezTo>
                  <a:pt x="76" y="266"/>
                  <a:pt x="76" y="266"/>
                  <a:pt x="76" y="266"/>
                </a:cubicBezTo>
                <a:cubicBezTo>
                  <a:pt x="76" y="265"/>
                  <a:pt x="77" y="264"/>
                  <a:pt x="78" y="264"/>
                </a:cubicBezTo>
                <a:cubicBezTo>
                  <a:pt x="89" y="264"/>
                  <a:pt x="89" y="264"/>
                  <a:pt x="89" y="264"/>
                </a:cubicBezTo>
                <a:cubicBezTo>
                  <a:pt x="97" y="264"/>
                  <a:pt x="97" y="264"/>
                  <a:pt x="97" y="264"/>
                </a:cubicBezTo>
                <a:cubicBezTo>
                  <a:pt x="98" y="264"/>
                  <a:pt x="99" y="265"/>
                  <a:pt x="99" y="266"/>
                </a:cubicBezTo>
                <a:lnTo>
                  <a:pt x="99" y="275"/>
                </a:lnTo>
                <a:close/>
                <a:moveTo>
                  <a:pt x="164" y="256"/>
                </a:moveTo>
                <a:cubicBezTo>
                  <a:pt x="13" y="256"/>
                  <a:pt x="13" y="256"/>
                  <a:pt x="13" y="256"/>
                </a:cubicBezTo>
                <a:cubicBezTo>
                  <a:pt x="13" y="25"/>
                  <a:pt x="13" y="25"/>
                  <a:pt x="13" y="25"/>
                </a:cubicBezTo>
                <a:cubicBezTo>
                  <a:pt x="164" y="25"/>
                  <a:pt x="164" y="25"/>
                  <a:pt x="164" y="25"/>
                </a:cubicBezTo>
                <a:lnTo>
                  <a:pt x="164" y="256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10859084" y="3663668"/>
            <a:ext cx="271915" cy="345729"/>
            <a:chOff x="5346701" y="4424363"/>
            <a:chExt cx="573088" cy="728663"/>
          </a:xfrm>
          <a:solidFill>
            <a:srgbClr val="304371"/>
          </a:solidFill>
        </p:grpSpPr>
        <p:sp>
          <p:nvSpPr>
            <p:cNvPr id="281" name="Freeform 98"/>
            <p:cNvSpPr/>
            <p:nvPr/>
          </p:nvSpPr>
          <p:spPr bwMode="auto">
            <a:xfrm>
              <a:off x="5472113" y="4424363"/>
              <a:ext cx="312738" cy="388938"/>
            </a:xfrm>
            <a:custGeom>
              <a:avLst/>
              <a:gdLst>
                <a:gd name="T0" fmla="*/ 100 w 107"/>
                <a:gd name="T1" fmla="*/ 52 h 133"/>
                <a:gd name="T2" fmla="*/ 100 w 107"/>
                <a:gd name="T3" fmla="*/ 44 h 133"/>
                <a:gd name="T4" fmla="*/ 55 w 107"/>
                <a:gd name="T5" fmla="*/ 0 h 133"/>
                <a:gd name="T6" fmla="*/ 53 w 107"/>
                <a:gd name="T7" fmla="*/ 0 h 133"/>
                <a:gd name="T8" fmla="*/ 7 w 107"/>
                <a:gd name="T9" fmla="*/ 44 h 133"/>
                <a:gd name="T10" fmla="*/ 7 w 107"/>
                <a:gd name="T11" fmla="*/ 52 h 133"/>
                <a:gd name="T12" fmla="*/ 0 w 107"/>
                <a:gd name="T13" fmla="*/ 59 h 133"/>
                <a:gd name="T14" fmla="*/ 0 w 107"/>
                <a:gd name="T15" fmla="*/ 76 h 133"/>
                <a:gd name="T16" fmla="*/ 7 w 107"/>
                <a:gd name="T17" fmla="*/ 82 h 133"/>
                <a:gd name="T18" fmla="*/ 7 w 107"/>
                <a:gd name="T19" fmla="*/ 82 h 133"/>
                <a:gd name="T20" fmla="*/ 53 w 107"/>
                <a:gd name="T21" fmla="*/ 133 h 133"/>
                <a:gd name="T22" fmla="*/ 55 w 107"/>
                <a:gd name="T23" fmla="*/ 133 h 133"/>
                <a:gd name="T24" fmla="*/ 100 w 107"/>
                <a:gd name="T25" fmla="*/ 82 h 133"/>
                <a:gd name="T26" fmla="*/ 100 w 107"/>
                <a:gd name="T27" fmla="*/ 82 h 133"/>
                <a:gd name="T28" fmla="*/ 107 w 107"/>
                <a:gd name="T29" fmla="*/ 76 h 133"/>
                <a:gd name="T30" fmla="*/ 107 w 107"/>
                <a:gd name="T31" fmla="*/ 59 h 133"/>
                <a:gd name="T32" fmla="*/ 100 w 107"/>
                <a:gd name="T33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133">
                  <a:moveTo>
                    <a:pt x="100" y="52"/>
                  </a:moveTo>
                  <a:cubicBezTo>
                    <a:pt x="100" y="48"/>
                    <a:pt x="100" y="45"/>
                    <a:pt x="100" y="44"/>
                  </a:cubicBezTo>
                  <a:cubicBezTo>
                    <a:pt x="100" y="28"/>
                    <a:pt x="89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6" y="0"/>
                    <a:pt x="7" y="28"/>
                    <a:pt x="7" y="44"/>
                  </a:cubicBezTo>
                  <a:cubicBezTo>
                    <a:pt x="7" y="45"/>
                    <a:pt x="7" y="48"/>
                    <a:pt x="7" y="52"/>
                  </a:cubicBezTo>
                  <a:cubicBezTo>
                    <a:pt x="3" y="52"/>
                    <a:pt x="0" y="55"/>
                    <a:pt x="0" y="5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10" y="106"/>
                    <a:pt x="38" y="133"/>
                    <a:pt x="53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70" y="133"/>
                    <a:pt x="97" y="106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4" y="82"/>
                    <a:pt x="107" y="79"/>
                    <a:pt x="107" y="76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5"/>
                    <a:pt x="104" y="52"/>
                    <a:pt x="10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2" name="Freeform 99"/>
            <p:cNvSpPr/>
            <p:nvPr/>
          </p:nvSpPr>
          <p:spPr bwMode="auto">
            <a:xfrm>
              <a:off x="5346701" y="4851401"/>
              <a:ext cx="285750" cy="301625"/>
            </a:xfrm>
            <a:custGeom>
              <a:avLst/>
              <a:gdLst>
                <a:gd name="T0" fmla="*/ 51 w 98"/>
                <a:gd name="T1" fmla="*/ 0 h 103"/>
                <a:gd name="T2" fmla="*/ 0 w 98"/>
                <a:gd name="T3" fmla="*/ 51 h 103"/>
                <a:gd name="T4" fmla="*/ 0 w 98"/>
                <a:gd name="T5" fmla="*/ 103 h 103"/>
                <a:gd name="T6" fmla="*/ 98 w 98"/>
                <a:gd name="T7" fmla="*/ 103 h 103"/>
                <a:gd name="T8" fmla="*/ 53 w 98"/>
                <a:gd name="T9" fmla="*/ 0 h 103"/>
                <a:gd name="T10" fmla="*/ 51 w 98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3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3" name="Freeform 100"/>
            <p:cNvSpPr/>
            <p:nvPr/>
          </p:nvSpPr>
          <p:spPr bwMode="auto">
            <a:xfrm>
              <a:off x="5632451" y="4851401"/>
              <a:ext cx="287338" cy="301625"/>
            </a:xfrm>
            <a:custGeom>
              <a:avLst/>
              <a:gdLst>
                <a:gd name="T0" fmla="*/ 47 w 98"/>
                <a:gd name="T1" fmla="*/ 0 h 103"/>
                <a:gd name="T2" fmla="*/ 42 w 98"/>
                <a:gd name="T3" fmla="*/ 0 h 103"/>
                <a:gd name="T4" fmla="*/ 0 w 98"/>
                <a:gd name="T5" fmla="*/ 103 h 103"/>
                <a:gd name="T6" fmla="*/ 98 w 98"/>
                <a:gd name="T7" fmla="*/ 103 h 103"/>
                <a:gd name="T8" fmla="*/ 98 w 98"/>
                <a:gd name="T9" fmla="*/ 51 h 103"/>
                <a:gd name="T10" fmla="*/ 47 w 98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3">
                  <a:moveTo>
                    <a:pt x="47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23"/>
                    <a:pt x="75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" name="Freeform 101"/>
            <p:cNvSpPr/>
            <p:nvPr/>
          </p:nvSpPr>
          <p:spPr bwMode="auto">
            <a:xfrm>
              <a:off x="5554663" y="4822826"/>
              <a:ext cx="76200" cy="87313"/>
            </a:xfrm>
            <a:custGeom>
              <a:avLst/>
              <a:gdLst>
                <a:gd name="T0" fmla="*/ 48 w 48"/>
                <a:gd name="T1" fmla="*/ 28 h 55"/>
                <a:gd name="T2" fmla="*/ 0 w 48"/>
                <a:gd name="T3" fmla="*/ 0 h 55"/>
                <a:gd name="T4" fmla="*/ 0 w 48"/>
                <a:gd name="T5" fmla="*/ 55 h 55"/>
                <a:gd name="T6" fmla="*/ 48 w 48"/>
                <a:gd name="T7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5">
                  <a:moveTo>
                    <a:pt x="48" y="28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4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" name="Freeform 102"/>
            <p:cNvSpPr/>
            <p:nvPr/>
          </p:nvSpPr>
          <p:spPr bwMode="auto">
            <a:xfrm>
              <a:off x="5630863" y="4822826"/>
              <a:ext cx="74613" cy="87313"/>
            </a:xfrm>
            <a:custGeom>
              <a:avLst/>
              <a:gdLst>
                <a:gd name="T0" fmla="*/ 0 w 47"/>
                <a:gd name="T1" fmla="*/ 28 h 55"/>
                <a:gd name="T2" fmla="*/ 47 w 47"/>
                <a:gd name="T3" fmla="*/ 0 h 55"/>
                <a:gd name="T4" fmla="*/ 47 w 47"/>
                <a:gd name="T5" fmla="*/ 55 h 55"/>
                <a:gd name="T6" fmla="*/ 0 w 47"/>
                <a:gd name="T7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5">
                  <a:moveTo>
                    <a:pt x="0" y="28"/>
                  </a:moveTo>
                  <a:lnTo>
                    <a:pt x="47" y="0"/>
                  </a:lnTo>
                  <a:lnTo>
                    <a:pt x="47" y="55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6" name="Oval 103"/>
            <p:cNvSpPr>
              <a:spLocks noChangeArrowheads="1"/>
            </p:cNvSpPr>
            <p:nvPr/>
          </p:nvSpPr>
          <p:spPr bwMode="auto">
            <a:xfrm>
              <a:off x="5603876" y="4843463"/>
              <a:ext cx="49213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9299592" y="3679906"/>
            <a:ext cx="157423" cy="320872"/>
            <a:chOff x="2462213" y="4459288"/>
            <a:chExt cx="331788" cy="676275"/>
          </a:xfrm>
          <a:solidFill>
            <a:srgbClr val="304371"/>
          </a:solidFill>
        </p:grpSpPr>
        <p:sp>
          <p:nvSpPr>
            <p:cNvPr id="288" name="Freeform 113"/>
            <p:cNvSpPr/>
            <p:nvPr/>
          </p:nvSpPr>
          <p:spPr bwMode="auto">
            <a:xfrm>
              <a:off x="2462213" y="4459288"/>
              <a:ext cx="76200" cy="485775"/>
            </a:xfrm>
            <a:custGeom>
              <a:avLst/>
              <a:gdLst>
                <a:gd name="T0" fmla="*/ 24 w 48"/>
                <a:gd name="T1" fmla="*/ 282 h 306"/>
                <a:gd name="T2" fmla="*/ 26 w 48"/>
                <a:gd name="T3" fmla="*/ 0 h 306"/>
                <a:gd name="T4" fmla="*/ 0 w 48"/>
                <a:gd name="T5" fmla="*/ 0 h 306"/>
                <a:gd name="T6" fmla="*/ 0 w 48"/>
                <a:gd name="T7" fmla="*/ 282 h 306"/>
                <a:gd name="T8" fmla="*/ 0 w 48"/>
                <a:gd name="T9" fmla="*/ 305 h 306"/>
                <a:gd name="T10" fmla="*/ 24 w 48"/>
                <a:gd name="T11" fmla="*/ 306 h 306"/>
                <a:gd name="T12" fmla="*/ 48 w 48"/>
                <a:gd name="T13" fmla="*/ 306 h 306"/>
                <a:gd name="T14" fmla="*/ 48 w 48"/>
                <a:gd name="T15" fmla="*/ 282 h 306"/>
                <a:gd name="T16" fmla="*/ 24 w 48"/>
                <a:gd name="T17" fmla="*/ 28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06">
                  <a:moveTo>
                    <a:pt x="24" y="282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82"/>
                  </a:lnTo>
                  <a:lnTo>
                    <a:pt x="0" y="305"/>
                  </a:lnTo>
                  <a:lnTo>
                    <a:pt x="24" y="306"/>
                  </a:lnTo>
                  <a:lnTo>
                    <a:pt x="48" y="306"/>
                  </a:lnTo>
                  <a:lnTo>
                    <a:pt x="48" y="282"/>
                  </a:lnTo>
                  <a:lnTo>
                    <a:pt x="2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9" name="Freeform 114"/>
            <p:cNvSpPr/>
            <p:nvPr/>
          </p:nvSpPr>
          <p:spPr bwMode="auto">
            <a:xfrm>
              <a:off x="2500313" y="4495801"/>
              <a:ext cx="38100" cy="36513"/>
            </a:xfrm>
            <a:custGeom>
              <a:avLst/>
              <a:gdLst>
                <a:gd name="T0" fmla="*/ 24 w 24"/>
                <a:gd name="T1" fmla="*/ 23 h 23"/>
                <a:gd name="T2" fmla="*/ 0 w 24"/>
                <a:gd name="T3" fmla="*/ 23 h 23"/>
                <a:gd name="T4" fmla="*/ 2 w 24"/>
                <a:gd name="T5" fmla="*/ 0 h 23"/>
                <a:gd name="T6" fmla="*/ 24 w 24"/>
                <a:gd name="T7" fmla="*/ 0 h 23"/>
                <a:gd name="T8" fmla="*/ 24 w 2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23"/>
                  </a:moveTo>
                  <a:lnTo>
                    <a:pt x="0" y="23"/>
                  </a:lnTo>
                  <a:lnTo>
                    <a:pt x="2" y="0"/>
                  </a:lnTo>
                  <a:lnTo>
                    <a:pt x="24" y="0"/>
                  </a:lnTo>
                  <a:lnTo>
                    <a:pt x="2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" name="Rectangle 115"/>
            <p:cNvSpPr>
              <a:spLocks noChangeArrowheads="1"/>
            </p:cNvSpPr>
            <p:nvPr/>
          </p:nvSpPr>
          <p:spPr bwMode="auto">
            <a:xfrm>
              <a:off x="2538413" y="4532313"/>
              <a:ext cx="3492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1" name="Rectangle 116"/>
            <p:cNvSpPr>
              <a:spLocks noChangeArrowheads="1"/>
            </p:cNvSpPr>
            <p:nvPr/>
          </p:nvSpPr>
          <p:spPr bwMode="auto">
            <a:xfrm>
              <a:off x="2573338" y="4570413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2" name="Rectangle 117"/>
            <p:cNvSpPr>
              <a:spLocks noChangeArrowheads="1"/>
            </p:cNvSpPr>
            <p:nvPr/>
          </p:nvSpPr>
          <p:spPr bwMode="auto">
            <a:xfrm>
              <a:off x="2611438" y="4608513"/>
              <a:ext cx="36513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" name="Rectangle 118"/>
            <p:cNvSpPr>
              <a:spLocks noChangeArrowheads="1"/>
            </p:cNvSpPr>
            <p:nvPr/>
          </p:nvSpPr>
          <p:spPr bwMode="auto">
            <a:xfrm>
              <a:off x="2647951" y="4646613"/>
              <a:ext cx="36513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" name="Rectangle 119"/>
            <p:cNvSpPr>
              <a:spLocks noChangeArrowheads="1"/>
            </p:cNvSpPr>
            <p:nvPr/>
          </p:nvSpPr>
          <p:spPr bwMode="auto">
            <a:xfrm>
              <a:off x="2684463" y="4681538"/>
              <a:ext cx="36513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" name="Rectangle 120"/>
            <p:cNvSpPr>
              <a:spLocks noChangeArrowheads="1"/>
            </p:cNvSpPr>
            <p:nvPr/>
          </p:nvSpPr>
          <p:spPr bwMode="auto">
            <a:xfrm>
              <a:off x="2720976" y="4719638"/>
              <a:ext cx="3492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" name="Rectangle 121"/>
            <p:cNvSpPr>
              <a:spLocks noChangeArrowheads="1"/>
            </p:cNvSpPr>
            <p:nvPr/>
          </p:nvSpPr>
          <p:spPr bwMode="auto">
            <a:xfrm>
              <a:off x="2720976" y="4795838"/>
              <a:ext cx="3492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" name="Freeform 122"/>
            <p:cNvSpPr/>
            <p:nvPr/>
          </p:nvSpPr>
          <p:spPr bwMode="auto">
            <a:xfrm>
              <a:off x="2682876" y="4795838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24 w 24"/>
                <a:gd name="T3" fmla="*/ 24 h 24"/>
                <a:gd name="T4" fmla="*/ 24 w 24"/>
                <a:gd name="T5" fmla="*/ 0 h 24"/>
                <a:gd name="T6" fmla="*/ 1 w 24"/>
                <a:gd name="T7" fmla="*/ 0 h 24"/>
                <a:gd name="T8" fmla="*/ 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1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8" name="Rectangle 123"/>
            <p:cNvSpPr>
              <a:spLocks noChangeArrowheads="1"/>
            </p:cNvSpPr>
            <p:nvPr/>
          </p:nvSpPr>
          <p:spPr bwMode="auto">
            <a:xfrm>
              <a:off x="2720976" y="5097463"/>
              <a:ext cx="3492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9" name="Rectangle 124"/>
            <p:cNvSpPr>
              <a:spLocks noChangeArrowheads="1"/>
            </p:cNvSpPr>
            <p:nvPr/>
          </p:nvSpPr>
          <p:spPr bwMode="auto">
            <a:xfrm>
              <a:off x="2538413" y="4872038"/>
              <a:ext cx="3492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0" name="Freeform 125"/>
            <p:cNvSpPr/>
            <p:nvPr/>
          </p:nvSpPr>
          <p:spPr bwMode="auto">
            <a:xfrm>
              <a:off x="2647951" y="4795838"/>
              <a:ext cx="36513" cy="76200"/>
            </a:xfrm>
            <a:custGeom>
              <a:avLst/>
              <a:gdLst>
                <a:gd name="T0" fmla="*/ 0 w 23"/>
                <a:gd name="T1" fmla="*/ 24 h 48"/>
                <a:gd name="T2" fmla="*/ 0 w 23"/>
                <a:gd name="T3" fmla="*/ 48 h 48"/>
                <a:gd name="T4" fmla="*/ 22 w 23"/>
                <a:gd name="T5" fmla="*/ 48 h 48"/>
                <a:gd name="T6" fmla="*/ 22 w 23"/>
                <a:gd name="T7" fmla="*/ 24 h 48"/>
                <a:gd name="T8" fmla="*/ 23 w 23"/>
                <a:gd name="T9" fmla="*/ 0 h 48"/>
                <a:gd name="T10" fmla="*/ 0 w 23"/>
                <a:gd name="T11" fmla="*/ 0 h 48"/>
                <a:gd name="T12" fmla="*/ 0 w 23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8">
                  <a:moveTo>
                    <a:pt x="0" y="24"/>
                  </a:moveTo>
                  <a:lnTo>
                    <a:pt x="0" y="48"/>
                  </a:lnTo>
                  <a:lnTo>
                    <a:pt x="22" y="48"/>
                  </a:lnTo>
                  <a:lnTo>
                    <a:pt x="22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" name="Freeform 126"/>
            <p:cNvSpPr/>
            <p:nvPr/>
          </p:nvSpPr>
          <p:spPr bwMode="auto">
            <a:xfrm>
              <a:off x="2682876" y="4872038"/>
              <a:ext cx="38100" cy="76200"/>
            </a:xfrm>
            <a:custGeom>
              <a:avLst/>
              <a:gdLst>
                <a:gd name="T0" fmla="*/ 0 w 24"/>
                <a:gd name="T1" fmla="*/ 24 h 48"/>
                <a:gd name="T2" fmla="*/ 0 w 24"/>
                <a:gd name="T3" fmla="*/ 48 h 48"/>
                <a:gd name="T4" fmla="*/ 24 w 24"/>
                <a:gd name="T5" fmla="*/ 48 h 48"/>
                <a:gd name="T6" fmla="*/ 24 w 24"/>
                <a:gd name="T7" fmla="*/ 24 h 48"/>
                <a:gd name="T8" fmla="*/ 24 w 24"/>
                <a:gd name="T9" fmla="*/ 0 h 48"/>
                <a:gd name="T10" fmla="*/ 0 w 24"/>
                <a:gd name="T11" fmla="*/ 0 h 48"/>
                <a:gd name="T12" fmla="*/ 0 w 24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24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" name="Freeform 127"/>
            <p:cNvSpPr/>
            <p:nvPr/>
          </p:nvSpPr>
          <p:spPr bwMode="auto">
            <a:xfrm>
              <a:off x="2720976" y="4945063"/>
              <a:ext cx="34925" cy="76200"/>
            </a:xfrm>
            <a:custGeom>
              <a:avLst/>
              <a:gdLst>
                <a:gd name="T0" fmla="*/ 0 w 22"/>
                <a:gd name="T1" fmla="*/ 24 h 48"/>
                <a:gd name="T2" fmla="*/ 0 w 22"/>
                <a:gd name="T3" fmla="*/ 48 h 48"/>
                <a:gd name="T4" fmla="*/ 22 w 22"/>
                <a:gd name="T5" fmla="*/ 48 h 48"/>
                <a:gd name="T6" fmla="*/ 22 w 22"/>
                <a:gd name="T7" fmla="*/ 24 h 48"/>
                <a:gd name="T8" fmla="*/ 22 w 22"/>
                <a:gd name="T9" fmla="*/ 0 h 48"/>
                <a:gd name="T10" fmla="*/ 0 w 22"/>
                <a:gd name="T11" fmla="*/ 0 h 48"/>
                <a:gd name="T12" fmla="*/ 0 w 22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8">
                  <a:moveTo>
                    <a:pt x="0" y="24"/>
                  </a:moveTo>
                  <a:lnTo>
                    <a:pt x="0" y="48"/>
                  </a:lnTo>
                  <a:lnTo>
                    <a:pt x="22" y="48"/>
                  </a:lnTo>
                  <a:lnTo>
                    <a:pt x="22" y="2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3" name="Freeform 128"/>
            <p:cNvSpPr/>
            <p:nvPr/>
          </p:nvSpPr>
          <p:spPr bwMode="auto">
            <a:xfrm>
              <a:off x="2755901" y="5021263"/>
              <a:ext cx="38100" cy="76200"/>
            </a:xfrm>
            <a:custGeom>
              <a:avLst/>
              <a:gdLst>
                <a:gd name="T0" fmla="*/ 0 w 24"/>
                <a:gd name="T1" fmla="*/ 24 h 48"/>
                <a:gd name="T2" fmla="*/ 0 w 24"/>
                <a:gd name="T3" fmla="*/ 48 h 48"/>
                <a:gd name="T4" fmla="*/ 24 w 24"/>
                <a:gd name="T5" fmla="*/ 48 h 48"/>
                <a:gd name="T6" fmla="*/ 24 w 24"/>
                <a:gd name="T7" fmla="*/ 24 h 48"/>
                <a:gd name="T8" fmla="*/ 24 w 24"/>
                <a:gd name="T9" fmla="*/ 0 h 48"/>
                <a:gd name="T10" fmla="*/ 0 w 24"/>
                <a:gd name="T11" fmla="*/ 0 h 48"/>
                <a:gd name="T12" fmla="*/ 0 w 24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24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4" name="Freeform 129"/>
            <p:cNvSpPr/>
            <p:nvPr/>
          </p:nvSpPr>
          <p:spPr bwMode="auto">
            <a:xfrm>
              <a:off x="2682876" y="5059363"/>
              <a:ext cx="38100" cy="76200"/>
            </a:xfrm>
            <a:custGeom>
              <a:avLst/>
              <a:gdLst>
                <a:gd name="T0" fmla="*/ 0 w 24"/>
                <a:gd name="T1" fmla="*/ 24 h 48"/>
                <a:gd name="T2" fmla="*/ 0 w 24"/>
                <a:gd name="T3" fmla="*/ 48 h 48"/>
                <a:gd name="T4" fmla="*/ 24 w 24"/>
                <a:gd name="T5" fmla="*/ 48 h 48"/>
                <a:gd name="T6" fmla="*/ 24 w 24"/>
                <a:gd name="T7" fmla="*/ 24 h 48"/>
                <a:gd name="T8" fmla="*/ 24 w 24"/>
                <a:gd name="T9" fmla="*/ 0 h 48"/>
                <a:gd name="T10" fmla="*/ 0 w 24"/>
                <a:gd name="T11" fmla="*/ 0 h 48"/>
                <a:gd name="T12" fmla="*/ 0 w 24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24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5" name="Freeform 130"/>
            <p:cNvSpPr/>
            <p:nvPr/>
          </p:nvSpPr>
          <p:spPr bwMode="auto">
            <a:xfrm>
              <a:off x="2647951" y="4983163"/>
              <a:ext cx="34925" cy="76200"/>
            </a:xfrm>
            <a:custGeom>
              <a:avLst/>
              <a:gdLst>
                <a:gd name="T0" fmla="*/ 0 w 22"/>
                <a:gd name="T1" fmla="*/ 24 h 48"/>
                <a:gd name="T2" fmla="*/ 0 w 22"/>
                <a:gd name="T3" fmla="*/ 48 h 48"/>
                <a:gd name="T4" fmla="*/ 22 w 22"/>
                <a:gd name="T5" fmla="*/ 48 h 48"/>
                <a:gd name="T6" fmla="*/ 22 w 22"/>
                <a:gd name="T7" fmla="*/ 24 h 48"/>
                <a:gd name="T8" fmla="*/ 22 w 22"/>
                <a:gd name="T9" fmla="*/ 0 h 48"/>
                <a:gd name="T10" fmla="*/ 0 w 22"/>
                <a:gd name="T11" fmla="*/ 0 h 48"/>
                <a:gd name="T12" fmla="*/ 0 w 22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8">
                  <a:moveTo>
                    <a:pt x="0" y="24"/>
                  </a:moveTo>
                  <a:lnTo>
                    <a:pt x="0" y="48"/>
                  </a:lnTo>
                  <a:lnTo>
                    <a:pt x="22" y="48"/>
                  </a:lnTo>
                  <a:lnTo>
                    <a:pt x="22" y="2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6" name="Freeform 131"/>
            <p:cNvSpPr/>
            <p:nvPr/>
          </p:nvSpPr>
          <p:spPr bwMode="auto">
            <a:xfrm>
              <a:off x="2609851" y="4910138"/>
              <a:ext cx="38100" cy="76200"/>
            </a:xfrm>
            <a:custGeom>
              <a:avLst/>
              <a:gdLst>
                <a:gd name="T0" fmla="*/ 0 w 24"/>
                <a:gd name="T1" fmla="*/ 24 h 48"/>
                <a:gd name="T2" fmla="*/ 0 w 24"/>
                <a:gd name="T3" fmla="*/ 48 h 48"/>
                <a:gd name="T4" fmla="*/ 24 w 24"/>
                <a:gd name="T5" fmla="*/ 48 h 48"/>
                <a:gd name="T6" fmla="*/ 24 w 24"/>
                <a:gd name="T7" fmla="*/ 24 h 48"/>
                <a:gd name="T8" fmla="*/ 24 w 24"/>
                <a:gd name="T9" fmla="*/ 0 h 48"/>
                <a:gd name="T10" fmla="*/ 1 w 24"/>
                <a:gd name="T11" fmla="*/ 0 h 48"/>
                <a:gd name="T12" fmla="*/ 0 w 24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24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1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7" name="Freeform 132"/>
            <p:cNvSpPr/>
            <p:nvPr/>
          </p:nvSpPr>
          <p:spPr bwMode="auto">
            <a:xfrm>
              <a:off x="2573338" y="4833938"/>
              <a:ext cx="38100" cy="76200"/>
            </a:xfrm>
            <a:custGeom>
              <a:avLst/>
              <a:gdLst>
                <a:gd name="T0" fmla="*/ 0 w 24"/>
                <a:gd name="T1" fmla="*/ 24 h 48"/>
                <a:gd name="T2" fmla="*/ 0 w 24"/>
                <a:gd name="T3" fmla="*/ 48 h 48"/>
                <a:gd name="T4" fmla="*/ 23 w 24"/>
                <a:gd name="T5" fmla="*/ 48 h 48"/>
                <a:gd name="T6" fmla="*/ 24 w 24"/>
                <a:gd name="T7" fmla="*/ 24 h 48"/>
                <a:gd name="T8" fmla="*/ 24 w 24"/>
                <a:gd name="T9" fmla="*/ 0 h 48"/>
                <a:gd name="T10" fmla="*/ 0 w 24"/>
                <a:gd name="T11" fmla="*/ 0 h 48"/>
                <a:gd name="T12" fmla="*/ 0 w 24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24"/>
                  </a:moveTo>
                  <a:lnTo>
                    <a:pt x="0" y="48"/>
                  </a:lnTo>
                  <a:lnTo>
                    <a:pt x="23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" name="Freeform 133"/>
            <p:cNvSpPr/>
            <p:nvPr/>
          </p:nvSpPr>
          <p:spPr bwMode="auto">
            <a:xfrm>
              <a:off x="2755901" y="4757738"/>
              <a:ext cx="38100" cy="76200"/>
            </a:xfrm>
            <a:custGeom>
              <a:avLst/>
              <a:gdLst>
                <a:gd name="T0" fmla="*/ 0 w 24"/>
                <a:gd name="T1" fmla="*/ 0 h 48"/>
                <a:gd name="T2" fmla="*/ 0 w 24"/>
                <a:gd name="T3" fmla="*/ 24 h 48"/>
                <a:gd name="T4" fmla="*/ 0 w 24"/>
                <a:gd name="T5" fmla="*/ 48 h 48"/>
                <a:gd name="T6" fmla="*/ 24 w 24"/>
                <a:gd name="T7" fmla="*/ 48 h 48"/>
                <a:gd name="T8" fmla="*/ 24 w 24"/>
                <a:gd name="T9" fmla="*/ 24 h 48"/>
                <a:gd name="T10" fmla="*/ 24 w 24"/>
                <a:gd name="T11" fmla="*/ 0 h 48"/>
                <a:gd name="T12" fmla="*/ 0 w 2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2143713" y="4292387"/>
            <a:ext cx="328948" cy="296704"/>
            <a:chOff x="5321300" y="431800"/>
            <a:chExt cx="1603375" cy="1446213"/>
          </a:xfrm>
          <a:solidFill>
            <a:srgbClr val="304371"/>
          </a:solidFill>
        </p:grpSpPr>
        <p:sp>
          <p:nvSpPr>
            <p:cNvPr id="315" name="Freeform 21"/>
            <p:cNvSpPr/>
            <p:nvPr/>
          </p:nvSpPr>
          <p:spPr bwMode="auto">
            <a:xfrm>
              <a:off x="5321300" y="1555750"/>
              <a:ext cx="1603375" cy="322263"/>
            </a:xfrm>
            <a:custGeom>
              <a:avLst/>
              <a:gdLst>
                <a:gd name="T0" fmla="*/ 517 w 551"/>
                <a:gd name="T1" fmla="*/ 0 h 111"/>
                <a:gd name="T2" fmla="*/ 496 w 551"/>
                <a:gd name="T3" fmla="*/ 0 h 111"/>
                <a:gd name="T4" fmla="*/ 496 w 551"/>
                <a:gd name="T5" fmla="*/ 23 h 111"/>
                <a:gd name="T6" fmla="*/ 454 w 551"/>
                <a:gd name="T7" fmla="*/ 66 h 111"/>
                <a:gd name="T8" fmla="*/ 97 w 551"/>
                <a:gd name="T9" fmla="*/ 66 h 111"/>
                <a:gd name="T10" fmla="*/ 54 w 551"/>
                <a:gd name="T11" fmla="*/ 23 h 111"/>
                <a:gd name="T12" fmla="*/ 54 w 551"/>
                <a:gd name="T13" fmla="*/ 0 h 111"/>
                <a:gd name="T14" fmla="*/ 34 w 551"/>
                <a:gd name="T15" fmla="*/ 0 h 111"/>
                <a:gd name="T16" fmla="*/ 0 w 551"/>
                <a:gd name="T17" fmla="*/ 35 h 111"/>
                <a:gd name="T18" fmla="*/ 0 w 551"/>
                <a:gd name="T19" fmla="*/ 77 h 111"/>
                <a:gd name="T20" fmla="*/ 34 w 551"/>
                <a:gd name="T21" fmla="*/ 111 h 111"/>
                <a:gd name="T22" fmla="*/ 517 w 551"/>
                <a:gd name="T23" fmla="*/ 111 h 111"/>
                <a:gd name="T24" fmla="*/ 551 w 551"/>
                <a:gd name="T25" fmla="*/ 77 h 111"/>
                <a:gd name="T26" fmla="*/ 551 w 551"/>
                <a:gd name="T27" fmla="*/ 35 h 111"/>
                <a:gd name="T28" fmla="*/ 517 w 551"/>
                <a:gd name="T2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11">
                  <a:moveTo>
                    <a:pt x="517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23"/>
                    <a:pt x="496" y="23"/>
                    <a:pt x="496" y="23"/>
                  </a:cubicBezTo>
                  <a:cubicBezTo>
                    <a:pt x="496" y="47"/>
                    <a:pt x="477" y="66"/>
                    <a:pt x="454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74" y="66"/>
                    <a:pt x="54" y="47"/>
                    <a:pt x="54" y="2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96"/>
                    <a:pt x="15" y="111"/>
                    <a:pt x="34" y="111"/>
                  </a:cubicBezTo>
                  <a:cubicBezTo>
                    <a:pt x="517" y="111"/>
                    <a:pt x="517" y="111"/>
                    <a:pt x="517" y="111"/>
                  </a:cubicBezTo>
                  <a:cubicBezTo>
                    <a:pt x="536" y="111"/>
                    <a:pt x="551" y="96"/>
                    <a:pt x="551" y="77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16"/>
                    <a:pt x="536" y="0"/>
                    <a:pt x="5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6" name="Freeform 22"/>
            <p:cNvSpPr/>
            <p:nvPr/>
          </p:nvSpPr>
          <p:spPr bwMode="auto">
            <a:xfrm>
              <a:off x="6191250" y="431800"/>
              <a:ext cx="555625" cy="474663"/>
            </a:xfrm>
            <a:custGeom>
              <a:avLst/>
              <a:gdLst>
                <a:gd name="T0" fmla="*/ 78 w 191"/>
                <a:gd name="T1" fmla="*/ 158 h 163"/>
                <a:gd name="T2" fmla="*/ 188 w 191"/>
                <a:gd name="T3" fmla="*/ 5 h 163"/>
                <a:gd name="T4" fmla="*/ 186 w 191"/>
                <a:gd name="T5" fmla="*/ 3 h 163"/>
                <a:gd name="T6" fmla="*/ 83 w 191"/>
                <a:gd name="T7" fmla="*/ 87 h 163"/>
                <a:gd name="T8" fmla="*/ 66 w 191"/>
                <a:gd name="T9" fmla="*/ 90 h 163"/>
                <a:gd name="T10" fmla="*/ 7 w 191"/>
                <a:gd name="T11" fmla="*/ 66 h 163"/>
                <a:gd name="T12" fmla="*/ 3 w 191"/>
                <a:gd name="T13" fmla="*/ 70 h 163"/>
                <a:gd name="T14" fmla="*/ 67 w 191"/>
                <a:gd name="T15" fmla="*/ 158 h 163"/>
                <a:gd name="T16" fmla="*/ 78 w 191"/>
                <a:gd name="T17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63">
                  <a:moveTo>
                    <a:pt x="78" y="158"/>
                  </a:moveTo>
                  <a:cubicBezTo>
                    <a:pt x="188" y="5"/>
                    <a:pt x="188" y="5"/>
                    <a:pt x="188" y="5"/>
                  </a:cubicBezTo>
                  <a:cubicBezTo>
                    <a:pt x="191" y="1"/>
                    <a:pt x="190" y="0"/>
                    <a:pt x="186" y="3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78" y="91"/>
                    <a:pt x="71" y="92"/>
                    <a:pt x="66" y="90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4"/>
                    <a:pt x="0" y="66"/>
                    <a:pt x="3" y="70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70" y="163"/>
                    <a:pt x="75" y="163"/>
                    <a:pt x="7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7" name="Freeform 23"/>
            <p:cNvSpPr>
              <a:spLocks noEditPoints="1"/>
            </p:cNvSpPr>
            <p:nvPr/>
          </p:nvSpPr>
          <p:spPr bwMode="auto">
            <a:xfrm>
              <a:off x="5440363" y="819150"/>
              <a:ext cx="1362075" cy="971550"/>
            </a:xfrm>
            <a:custGeom>
              <a:avLst/>
              <a:gdLst>
                <a:gd name="T0" fmla="*/ 409 w 468"/>
                <a:gd name="T1" fmla="*/ 0 h 334"/>
                <a:gd name="T2" fmla="*/ 372 w 468"/>
                <a:gd name="T3" fmla="*/ 0 h 334"/>
                <a:gd name="T4" fmla="*/ 347 w 468"/>
                <a:gd name="T5" fmla="*/ 34 h 334"/>
                <a:gd name="T6" fmla="*/ 347 w 468"/>
                <a:gd name="T7" fmla="*/ 34 h 334"/>
                <a:gd name="T8" fmla="*/ 347 w 468"/>
                <a:gd name="T9" fmla="*/ 34 h 334"/>
                <a:gd name="T10" fmla="*/ 408 w 468"/>
                <a:gd name="T11" fmla="*/ 34 h 334"/>
                <a:gd name="T12" fmla="*/ 249 w 468"/>
                <a:gd name="T13" fmla="*/ 174 h 334"/>
                <a:gd name="T14" fmla="*/ 249 w 468"/>
                <a:gd name="T15" fmla="*/ 174 h 334"/>
                <a:gd name="T16" fmla="*/ 234 w 468"/>
                <a:gd name="T17" fmla="*/ 181 h 334"/>
                <a:gd name="T18" fmla="*/ 218 w 468"/>
                <a:gd name="T19" fmla="*/ 175 h 334"/>
                <a:gd name="T20" fmla="*/ 218 w 468"/>
                <a:gd name="T21" fmla="*/ 174 h 334"/>
                <a:gd name="T22" fmla="*/ 59 w 468"/>
                <a:gd name="T23" fmla="*/ 34 h 334"/>
                <a:gd name="T24" fmla="*/ 59 w 468"/>
                <a:gd name="T25" fmla="*/ 34 h 334"/>
                <a:gd name="T26" fmla="*/ 277 w 468"/>
                <a:gd name="T27" fmla="*/ 34 h 334"/>
                <a:gd name="T28" fmla="*/ 287 w 468"/>
                <a:gd name="T29" fmla="*/ 34 h 334"/>
                <a:gd name="T30" fmla="*/ 314 w 468"/>
                <a:gd name="T31" fmla="*/ 34 h 334"/>
                <a:gd name="T32" fmla="*/ 313 w 468"/>
                <a:gd name="T33" fmla="*/ 34 h 334"/>
                <a:gd name="T34" fmla="*/ 289 w 468"/>
                <a:gd name="T35" fmla="*/ 0 h 334"/>
                <a:gd name="T36" fmla="*/ 287 w 468"/>
                <a:gd name="T37" fmla="*/ 0 h 334"/>
                <a:gd name="T38" fmla="*/ 277 w 468"/>
                <a:gd name="T39" fmla="*/ 0 h 334"/>
                <a:gd name="T40" fmla="*/ 59 w 468"/>
                <a:gd name="T41" fmla="*/ 0 h 334"/>
                <a:gd name="T42" fmla="*/ 0 w 468"/>
                <a:gd name="T43" fmla="*/ 59 h 334"/>
                <a:gd name="T44" fmla="*/ 0 w 468"/>
                <a:gd name="T45" fmla="*/ 275 h 334"/>
                <a:gd name="T46" fmla="*/ 59 w 468"/>
                <a:gd name="T47" fmla="*/ 334 h 334"/>
                <a:gd name="T48" fmla="*/ 409 w 468"/>
                <a:gd name="T49" fmla="*/ 334 h 334"/>
                <a:gd name="T50" fmla="*/ 468 w 468"/>
                <a:gd name="T51" fmla="*/ 275 h 334"/>
                <a:gd name="T52" fmla="*/ 468 w 468"/>
                <a:gd name="T53" fmla="*/ 59 h 334"/>
                <a:gd name="T54" fmla="*/ 409 w 468"/>
                <a:gd name="T55" fmla="*/ 0 h 334"/>
                <a:gd name="T56" fmla="*/ 431 w 468"/>
                <a:gd name="T57" fmla="*/ 48 h 334"/>
                <a:gd name="T58" fmla="*/ 434 w 468"/>
                <a:gd name="T59" fmla="*/ 59 h 334"/>
                <a:gd name="T60" fmla="*/ 434 w 468"/>
                <a:gd name="T61" fmla="*/ 275 h 334"/>
                <a:gd name="T62" fmla="*/ 434 w 468"/>
                <a:gd name="T63" fmla="*/ 277 h 334"/>
                <a:gd name="T64" fmla="*/ 303 w 468"/>
                <a:gd name="T65" fmla="*/ 161 h 334"/>
                <a:gd name="T66" fmla="*/ 431 w 468"/>
                <a:gd name="T67" fmla="*/ 48 h 334"/>
                <a:gd name="T68" fmla="*/ 35 w 468"/>
                <a:gd name="T69" fmla="*/ 276 h 334"/>
                <a:gd name="T70" fmla="*/ 35 w 468"/>
                <a:gd name="T71" fmla="*/ 275 h 334"/>
                <a:gd name="T72" fmla="*/ 35 w 468"/>
                <a:gd name="T73" fmla="*/ 59 h 334"/>
                <a:gd name="T74" fmla="*/ 37 w 468"/>
                <a:gd name="T75" fmla="*/ 49 h 334"/>
                <a:gd name="T76" fmla="*/ 164 w 468"/>
                <a:gd name="T77" fmla="*/ 161 h 334"/>
                <a:gd name="T78" fmla="*/ 35 w 468"/>
                <a:gd name="T79" fmla="*/ 276 h 334"/>
                <a:gd name="T80" fmla="*/ 59 w 468"/>
                <a:gd name="T81" fmla="*/ 300 h 334"/>
                <a:gd name="T82" fmla="*/ 49 w 468"/>
                <a:gd name="T83" fmla="*/ 297 h 334"/>
                <a:gd name="T84" fmla="*/ 184 w 468"/>
                <a:gd name="T85" fmla="*/ 179 h 334"/>
                <a:gd name="T86" fmla="*/ 200 w 468"/>
                <a:gd name="T87" fmla="*/ 193 h 334"/>
                <a:gd name="T88" fmla="*/ 234 w 468"/>
                <a:gd name="T89" fmla="*/ 207 h 334"/>
                <a:gd name="T90" fmla="*/ 234 w 468"/>
                <a:gd name="T91" fmla="*/ 207 h 334"/>
                <a:gd name="T92" fmla="*/ 267 w 468"/>
                <a:gd name="T93" fmla="*/ 193 h 334"/>
                <a:gd name="T94" fmla="*/ 283 w 468"/>
                <a:gd name="T95" fmla="*/ 179 h 334"/>
                <a:gd name="T96" fmla="*/ 419 w 468"/>
                <a:gd name="T97" fmla="*/ 298 h 334"/>
                <a:gd name="T98" fmla="*/ 409 w 468"/>
                <a:gd name="T99" fmla="*/ 300 h 334"/>
                <a:gd name="T100" fmla="*/ 59 w 468"/>
                <a:gd name="T101" fmla="*/ 30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8" h="334">
                  <a:moveTo>
                    <a:pt x="409" y="0"/>
                  </a:moveTo>
                  <a:cubicBezTo>
                    <a:pt x="372" y="0"/>
                    <a:pt x="372" y="0"/>
                    <a:pt x="372" y="0"/>
                  </a:cubicBezTo>
                  <a:cubicBezTo>
                    <a:pt x="347" y="34"/>
                    <a:pt x="347" y="34"/>
                    <a:pt x="347" y="34"/>
                  </a:cubicBezTo>
                  <a:cubicBezTo>
                    <a:pt x="347" y="34"/>
                    <a:pt x="347" y="34"/>
                    <a:pt x="347" y="34"/>
                  </a:cubicBezTo>
                  <a:cubicBezTo>
                    <a:pt x="347" y="34"/>
                    <a:pt x="347" y="34"/>
                    <a:pt x="347" y="34"/>
                  </a:cubicBezTo>
                  <a:cubicBezTo>
                    <a:pt x="408" y="34"/>
                    <a:pt x="408" y="34"/>
                    <a:pt x="408" y="34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45" y="179"/>
                    <a:pt x="239" y="181"/>
                    <a:pt x="234" y="181"/>
                  </a:cubicBezTo>
                  <a:cubicBezTo>
                    <a:pt x="228" y="181"/>
                    <a:pt x="222" y="179"/>
                    <a:pt x="218" y="175"/>
                  </a:cubicBezTo>
                  <a:cubicBezTo>
                    <a:pt x="218" y="174"/>
                    <a:pt x="218" y="174"/>
                    <a:pt x="218" y="17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277" y="34"/>
                    <a:pt x="277" y="34"/>
                    <a:pt x="277" y="34"/>
                  </a:cubicBezTo>
                  <a:cubicBezTo>
                    <a:pt x="287" y="34"/>
                    <a:pt x="287" y="34"/>
                    <a:pt x="287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4" y="34"/>
                    <a:pt x="314" y="34"/>
                    <a:pt x="313" y="34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08"/>
                    <a:pt x="27" y="334"/>
                    <a:pt x="5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42" y="334"/>
                    <a:pt x="468" y="308"/>
                    <a:pt x="468" y="275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26"/>
                    <a:pt x="442" y="0"/>
                    <a:pt x="409" y="0"/>
                  </a:cubicBezTo>
                  <a:close/>
                  <a:moveTo>
                    <a:pt x="431" y="48"/>
                  </a:moveTo>
                  <a:cubicBezTo>
                    <a:pt x="433" y="51"/>
                    <a:pt x="434" y="55"/>
                    <a:pt x="434" y="59"/>
                  </a:cubicBezTo>
                  <a:cubicBezTo>
                    <a:pt x="434" y="275"/>
                    <a:pt x="434" y="275"/>
                    <a:pt x="434" y="275"/>
                  </a:cubicBezTo>
                  <a:cubicBezTo>
                    <a:pt x="434" y="276"/>
                    <a:pt x="434" y="276"/>
                    <a:pt x="434" y="277"/>
                  </a:cubicBezTo>
                  <a:cubicBezTo>
                    <a:pt x="303" y="161"/>
                    <a:pt x="303" y="161"/>
                    <a:pt x="303" y="161"/>
                  </a:cubicBezTo>
                  <a:lnTo>
                    <a:pt x="431" y="48"/>
                  </a:lnTo>
                  <a:close/>
                  <a:moveTo>
                    <a:pt x="35" y="276"/>
                  </a:moveTo>
                  <a:cubicBezTo>
                    <a:pt x="35" y="275"/>
                    <a:pt x="35" y="275"/>
                    <a:pt x="35" y="27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5"/>
                    <a:pt x="35" y="52"/>
                    <a:pt x="37" y="49"/>
                  </a:cubicBezTo>
                  <a:cubicBezTo>
                    <a:pt x="164" y="161"/>
                    <a:pt x="164" y="161"/>
                    <a:pt x="164" y="161"/>
                  </a:cubicBezTo>
                  <a:lnTo>
                    <a:pt x="35" y="276"/>
                  </a:lnTo>
                  <a:close/>
                  <a:moveTo>
                    <a:pt x="59" y="300"/>
                  </a:moveTo>
                  <a:cubicBezTo>
                    <a:pt x="56" y="300"/>
                    <a:pt x="52" y="299"/>
                    <a:pt x="49" y="297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200" y="193"/>
                    <a:pt x="200" y="193"/>
                    <a:pt x="200" y="193"/>
                  </a:cubicBezTo>
                  <a:cubicBezTo>
                    <a:pt x="210" y="202"/>
                    <a:pt x="222" y="207"/>
                    <a:pt x="234" y="207"/>
                  </a:cubicBezTo>
                  <a:cubicBezTo>
                    <a:pt x="234" y="207"/>
                    <a:pt x="234" y="207"/>
                    <a:pt x="234" y="207"/>
                  </a:cubicBezTo>
                  <a:cubicBezTo>
                    <a:pt x="246" y="207"/>
                    <a:pt x="258" y="202"/>
                    <a:pt x="267" y="193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419" y="298"/>
                    <a:pt x="419" y="298"/>
                    <a:pt x="419" y="298"/>
                  </a:cubicBezTo>
                  <a:cubicBezTo>
                    <a:pt x="416" y="299"/>
                    <a:pt x="413" y="300"/>
                    <a:pt x="409" y="300"/>
                  </a:cubicBezTo>
                  <a:lnTo>
                    <a:pt x="59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3892530" y="4270817"/>
            <a:ext cx="306181" cy="333492"/>
            <a:chOff x="6169025" y="6338888"/>
            <a:chExt cx="338138" cy="368300"/>
          </a:xfrm>
          <a:solidFill>
            <a:srgbClr val="304371"/>
          </a:solidFill>
        </p:grpSpPr>
        <p:sp>
          <p:nvSpPr>
            <p:cNvPr id="319" name="Oval 5"/>
            <p:cNvSpPr>
              <a:spLocks noChangeArrowheads="1"/>
            </p:cNvSpPr>
            <p:nvPr/>
          </p:nvSpPr>
          <p:spPr bwMode="auto">
            <a:xfrm>
              <a:off x="6296025" y="6338888"/>
              <a:ext cx="79375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0" name="Freeform 6"/>
            <p:cNvSpPr/>
            <p:nvPr/>
          </p:nvSpPr>
          <p:spPr bwMode="auto">
            <a:xfrm>
              <a:off x="6262688" y="6435725"/>
              <a:ext cx="146050" cy="271463"/>
            </a:xfrm>
            <a:custGeom>
              <a:avLst/>
              <a:gdLst>
                <a:gd name="T0" fmla="*/ 31 w 39"/>
                <a:gd name="T1" fmla="*/ 0 h 71"/>
                <a:gd name="T2" fmla="*/ 28 w 39"/>
                <a:gd name="T3" fmla="*/ 0 h 71"/>
                <a:gd name="T4" fmla="*/ 19 w 39"/>
                <a:gd name="T5" fmla="*/ 8 h 71"/>
                <a:gd name="T6" fmla="*/ 11 w 39"/>
                <a:gd name="T7" fmla="*/ 0 h 71"/>
                <a:gd name="T8" fmla="*/ 8 w 39"/>
                <a:gd name="T9" fmla="*/ 0 h 71"/>
                <a:gd name="T10" fmla="*/ 0 w 39"/>
                <a:gd name="T11" fmla="*/ 8 h 71"/>
                <a:gd name="T12" fmla="*/ 0 w 39"/>
                <a:gd name="T13" fmla="*/ 26 h 71"/>
                <a:gd name="T14" fmla="*/ 8 w 39"/>
                <a:gd name="T15" fmla="*/ 34 h 71"/>
                <a:gd name="T16" fmla="*/ 8 w 39"/>
                <a:gd name="T17" fmla="*/ 34 h 71"/>
                <a:gd name="T18" fmla="*/ 8 w 39"/>
                <a:gd name="T19" fmla="*/ 36 h 71"/>
                <a:gd name="T20" fmla="*/ 8 w 39"/>
                <a:gd name="T21" fmla="*/ 65 h 71"/>
                <a:gd name="T22" fmla="*/ 14 w 39"/>
                <a:gd name="T23" fmla="*/ 71 h 71"/>
                <a:gd name="T24" fmla="*/ 20 w 39"/>
                <a:gd name="T25" fmla="*/ 65 h 71"/>
                <a:gd name="T26" fmla="*/ 26 w 39"/>
                <a:gd name="T27" fmla="*/ 71 h 71"/>
                <a:gd name="T28" fmla="*/ 31 w 39"/>
                <a:gd name="T29" fmla="*/ 65 h 71"/>
                <a:gd name="T30" fmla="*/ 31 w 39"/>
                <a:gd name="T31" fmla="*/ 36 h 71"/>
                <a:gd name="T32" fmla="*/ 31 w 39"/>
                <a:gd name="T33" fmla="*/ 34 h 71"/>
                <a:gd name="T34" fmla="*/ 31 w 39"/>
                <a:gd name="T35" fmla="*/ 34 h 71"/>
                <a:gd name="T36" fmla="*/ 39 w 39"/>
                <a:gd name="T37" fmla="*/ 26 h 71"/>
                <a:gd name="T38" fmla="*/ 39 w 39"/>
                <a:gd name="T39" fmla="*/ 8 h 71"/>
                <a:gd name="T40" fmla="*/ 31 w 39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1">
                  <a:moveTo>
                    <a:pt x="3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9"/>
                    <a:pt x="11" y="71"/>
                    <a:pt x="14" y="71"/>
                  </a:cubicBezTo>
                  <a:cubicBezTo>
                    <a:pt x="17" y="71"/>
                    <a:pt x="20" y="69"/>
                    <a:pt x="20" y="65"/>
                  </a:cubicBezTo>
                  <a:cubicBezTo>
                    <a:pt x="20" y="69"/>
                    <a:pt x="22" y="71"/>
                    <a:pt x="26" y="71"/>
                  </a:cubicBezTo>
                  <a:cubicBezTo>
                    <a:pt x="29" y="71"/>
                    <a:pt x="31" y="69"/>
                    <a:pt x="31" y="6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5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6" y="34"/>
                    <a:pt x="39" y="30"/>
                    <a:pt x="39" y="26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3"/>
                    <a:pt x="36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1" name="Oval 7"/>
            <p:cNvSpPr>
              <a:spLocks noChangeArrowheads="1"/>
            </p:cNvSpPr>
            <p:nvPr/>
          </p:nvSpPr>
          <p:spPr bwMode="auto">
            <a:xfrm>
              <a:off x="6419850" y="6362700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2" name="Freeform 8"/>
            <p:cNvSpPr/>
            <p:nvPr/>
          </p:nvSpPr>
          <p:spPr bwMode="auto">
            <a:xfrm>
              <a:off x="6416675" y="6430963"/>
              <a:ext cx="90488" cy="227013"/>
            </a:xfrm>
            <a:custGeom>
              <a:avLst/>
              <a:gdLst>
                <a:gd name="T0" fmla="*/ 18 w 24"/>
                <a:gd name="T1" fmla="*/ 0 h 59"/>
                <a:gd name="T2" fmla="*/ 15 w 24"/>
                <a:gd name="T3" fmla="*/ 0 h 59"/>
                <a:gd name="T4" fmla="*/ 8 w 24"/>
                <a:gd name="T5" fmla="*/ 7 h 59"/>
                <a:gd name="T6" fmla="*/ 2 w 24"/>
                <a:gd name="T7" fmla="*/ 0 h 59"/>
                <a:gd name="T8" fmla="*/ 1 w 24"/>
                <a:gd name="T9" fmla="*/ 0 h 59"/>
                <a:gd name="T10" fmla="*/ 4 w 24"/>
                <a:gd name="T11" fmla="*/ 7 h 59"/>
                <a:gd name="T12" fmla="*/ 4 w 24"/>
                <a:gd name="T13" fmla="*/ 30 h 59"/>
                <a:gd name="T14" fmla="*/ 0 w 24"/>
                <a:gd name="T15" fmla="*/ 38 h 59"/>
                <a:gd name="T16" fmla="*/ 0 w 24"/>
                <a:gd name="T17" fmla="*/ 54 h 59"/>
                <a:gd name="T18" fmla="*/ 4 w 24"/>
                <a:gd name="T19" fmla="*/ 59 h 59"/>
                <a:gd name="T20" fmla="*/ 9 w 24"/>
                <a:gd name="T21" fmla="*/ 54 h 59"/>
                <a:gd name="T22" fmla="*/ 13 w 24"/>
                <a:gd name="T23" fmla="*/ 59 h 59"/>
                <a:gd name="T24" fmla="*/ 18 w 24"/>
                <a:gd name="T25" fmla="*/ 54 h 59"/>
                <a:gd name="T26" fmla="*/ 18 w 24"/>
                <a:gd name="T27" fmla="*/ 29 h 59"/>
                <a:gd name="T28" fmla="*/ 18 w 24"/>
                <a:gd name="T29" fmla="*/ 27 h 59"/>
                <a:gd name="T30" fmla="*/ 18 w 24"/>
                <a:gd name="T31" fmla="*/ 27 h 59"/>
                <a:gd name="T32" fmla="*/ 24 w 24"/>
                <a:gd name="T33" fmla="*/ 21 h 59"/>
                <a:gd name="T34" fmla="*/ 24 w 24"/>
                <a:gd name="T35" fmla="*/ 7 h 59"/>
                <a:gd name="T36" fmla="*/ 18 w 24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9">
                  <a:moveTo>
                    <a:pt x="1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4" y="4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4"/>
                    <a:pt x="2" y="36"/>
                    <a:pt x="0" y="3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4" y="59"/>
                  </a:cubicBezTo>
                  <a:cubicBezTo>
                    <a:pt x="7" y="59"/>
                    <a:pt x="9" y="57"/>
                    <a:pt x="9" y="54"/>
                  </a:cubicBezTo>
                  <a:cubicBezTo>
                    <a:pt x="9" y="57"/>
                    <a:pt x="11" y="59"/>
                    <a:pt x="13" y="59"/>
                  </a:cubicBezTo>
                  <a:cubicBezTo>
                    <a:pt x="16" y="59"/>
                    <a:pt x="18" y="57"/>
                    <a:pt x="18" y="54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1" y="27"/>
                    <a:pt x="24" y="24"/>
                    <a:pt x="24" y="2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3" name="Oval 9"/>
            <p:cNvSpPr>
              <a:spLocks noChangeArrowheads="1"/>
            </p:cNvSpPr>
            <p:nvPr/>
          </p:nvSpPr>
          <p:spPr bwMode="auto">
            <a:xfrm>
              <a:off x="6194425" y="6362700"/>
              <a:ext cx="60325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4" name="Freeform 10"/>
            <p:cNvSpPr/>
            <p:nvPr/>
          </p:nvSpPr>
          <p:spPr bwMode="auto">
            <a:xfrm>
              <a:off x="6169025" y="6430963"/>
              <a:ext cx="88900" cy="227013"/>
            </a:xfrm>
            <a:custGeom>
              <a:avLst/>
              <a:gdLst>
                <a:gd name="T0" fmla="*/ 6 w 24"/>
                <a:gd name="T1" fmla="*/ 0 h 59"/>
                <a:gd name="T2" fmla="*/ 9 w 24"/>
                <a:gd name="T3" fmla="*/ 0 h 59"/>
                <a:gd name="T4" fmla="*/ 15 w 24"/>
                <a:gd name="T5" fmla="*/ 7 h 59"/>
                <a:gd name="T6" fmla="*/ 22 w 24"/>
                <a:gd name="T7" fmla="*/ 0 h 59"/>
                <a:gd name="T8" fmla="*/ 23 w 24"/>
                <a:gd name="T9" fmla="*/ 0 h 59"/>
                <a:gd name="T10" fmla="*/ 20 w 24"/>
                <a:gd name="T11" fmla="*/ 7 h 59"/>
                <a:gd name="T12" fmla="*/ 20 w 24"/>
                <a:gd name="T13" fmla="*/ 30 h 59"/>
                <a:gd name="T14" fmla="*/ 24 w 24"/>
                <a:gd name="T15" fmla="*/ 38 h 59"/>
                <a:gd name="T16" fmla="*/ 24 w 24"/>
                <a:gd name="T17" fmla="*/ 54 h 59"/>
                <a:gd name="T18" fmla="*/ 20 w 24"/>
                <a:gd name="T19" fmla="*/ 59 h 59"/>
                <a:gd name="T20" fmla="*/ 15 w 24"/>
                <a:gd name="T21" fmla="*/ 54 h 59"/>
                <a:gd name="T22" fmla="*/ 10 w 24"/>
                <a:gd name="T23" fmla="*/ 59 h 59"/>
                <a:gd name="T24" fmla="*/ 6 w 24"/>
                <a:gd name="T25" fmla="*/ 54 h 59"/>
                <a:gd name="T26" fmla="*/ 6 w 24"/>
                <a:gd name="T27" fmla="*/ 29 h 59"/>
                <a:gd name="T28" fmla="*/ 6 w 24"/>
                <a:gd name="T29" fmla="*/ 27 h 59"/>
                <a:gd name="T30" fmla="*/ 6 w 24"/>
                <a:gd name="T31" fmla="*/ 27 h 59"/>
                <a:gd name="T32" fmla="*/ 0 w 24"/>
                <a:gd name="T33" fmla="*/ 21 h 59"/>
                <a:gd name="T34" fmla="*/ 0 w 24"/>
                <a:gd name="T35" fmla="*/ 7 h 59"/>
                <a:gd name="T36" fmla="*/ 6 w 24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9">
                  <a:moveTo>
                    <a:pt x="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20" y="4"/>
                    <a:pt x="20" y="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4"/>
                    <a:pt x="22" y="36"/>
                    <a:pt x="24" y="38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7"/>
                    <a:pt x="22" y="59"/>
                    <a:pt x="20" y="59"/>
                  </a:cubicBezTo>
                  <a:cubicBezTo>
                    <a:pt x="17" y="59"/>
                    <a:pt x="15" y="57"/>
                    <a:pt x="15" y="54"/>
                  </a:cubicBezTo>
                  <a:cubicBezTo>
                    <a:pt x="15" y="57"/>
                    <a:pt x="13" y="59"/>
                    <a:pt x="10" y="59"/>
                  </a:cubicBezTo>
                  <a:cubicBezTo>
                    <a:pt x="8" y="59"/>
                    <a:pt x="6" y="57"/>
                    <a:pt x="6" y="54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8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3" y="27"/>
                    <a:pt x="0" y="24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5" name="组合 324"/>
          <p:cNvGrpSpPr/>
          <p:nvPr/>
        </p:nvGrpSpPr>
        <p:grpSpPr>
          <a:xfrm>
            <a:off x="3090598" y="4257162"/>
            <a:ext cx="234308" cy="360803"/>
            <a:chOff x="10534650" y="6297613"/>
            <a:chExt cx="258763" cy="398462"/>
          </a:xfrm>
          <a:solidFill>
            <a:srgbClr val="304371"/>
          </a:solidFill>
        </p:grpSpPr>
        <p:sp>
          <p:nvSpPr>
            <p:cNvPr id="326" name="Freeform 11"/>
            <p:cNvSpPr/>
            <p:nvPr/>
          </p:nvSpPr>
          <p:spPr bwMode="auto">
            <a:xfrm>
              <a:off x="10591800" y="6638925"/>
              <a:ext cx="146050" cy="57150"/>
            </a:xfrm>
            <a:custGeom>
              <a:avLst/>
              <a:gdLst>
                <a:gd name="T0" fmla="*/ 35 w 39"/>
                <a:gd name="T1" fmla="*/ 0 h 15"/>
                <a:gd name="T2" fmla="*/ 4 w 39"/>
                <a:gd name="T3" fmla="*/ 0 h 15"/>
                <a:gd name="T4" fmla="*/ 0 w 39"/>
                <a:gd name="T5" fmla="*/ 5 h 15"/>
                <a:gd name="T6" fmla="*/ 4 w 39"/>
                <a:gd name="T7" fmla="*/ 9 h 15"/>
                <a:gd name="T8" fmla="*/ 11 w 39"/>
                <a:gd name="T9" fmla="*/ 9 h 15"/>
                <a:gd name="T10" fmla="*/ 11 w 39"/>
                <a:gd name="T11" fmla="*/ 9 h 15"/>
                <a:gd name="T12" fmla="*/ 20 w 39"/>
                <a:gd name="T13" fmla="*/ 15 h 15"/>
                <a:gd name="T14" fmla="*/ 29 w 39"/>
                <a:gd name="T15" fmla="*/ 9 h 15"/>
                <a:gd name="T16" fmla="*/ 29 w 39"/>
                <a:gd name="T17" fmla="*/ 9 h 15"/>
                <a:gd name="T18" fmla="*/ 35 w 39"/>
                <a:gd name="T19" fmla="*/ 9 h 15"/>
                <a:gd name="T20" fmla="*/ 39 w 39"/>
                <a:gd name="T21" fmla="*/ 5 h 15"/>
                <a:gd name="T22" fmla="*/ 35 w 39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5">
                  <a:moveTo>
                    <a:pt x="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3"/>
                    <a:pt x="15" y="15"/>
                    <a:pt x="20" y="15"/>
                  </a:cubicBezTo>
                  <a:cubicBezTo>
                    <a:pt x="25" y="15"/>
                    <a:pt x="29" y="13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9"/>
                    <a:pt x="39" y="7"/>
                    <a:pt x="39" y="5"/>
                  </a:cubicBezTo>
                  <a:cubicBezTo>
                    <a:pt x="39" y="2"/>
                    <a:pt x="37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7" name="Freeform 12"/>
            <p:cNvSpPr>
              <a:spLocks noEditPoints="1"/>
            </p:cNvSpPr>
            <p:nvPr/>
          </p:nvSpPr>
          <p:spPr bwMode="auto">
            <a:xfrm>
              <a:off x="10534650" y="6297613"/>
              <a:ext cx="258763" cy="295275"/>
            </a:xfrm>
            <a:custGeom>
              <a:avLst/>
              <a:gdLst>
                <a:gd name="T0" fmla="*/ 69 w 69"/>
                <a:gd name="T1" fmla="*/ 35 h 77"/>
                <a:gd name="T2" fmla="*/ 35 w 69"/>
                <a:gd name="T3" fmla="*/ 0 h 77"/>
                <a:gd name="T4" fmla="*/ 0 w 69"/>
                <a:gd name="T5" fmla="*/ 35 h 77"/>
                <a:gd name="T6" fmla="*/ 15 w 69"/>
                <a:gd name="T7" fmla="*/ 77 h 77"/>
                <a:gd name="T8" fmla="*/ 55 w 69"/>
                <a:gd name="T9" fmla="*/ 77 h 77"/>
                <a:gd name="T10" fmla="*/ 69 w 69"/>
                <a:gd name="T11" fmla="*/ 35 h 77"/>
                <a:gd name="T12" fmla="*/ 35 w 69"/>
                <a:gd name="T13" fmla="*/ 9 h 77"/>
                <a:gd name="T14" fmla="*/ 42 w 69"/>
                <a:gd name="T15" fmla="*/ 16 h 77"/>
                <a:gd name="T16" fmla="*/ 35 w 69"/>
                <a:gd name="T17" fmla="*/ 23 h 77"/>
                <a:gd name="T18" fmla="*/ 28 w 69"/>
                <a:gd name="T19" fmla="*/ 16 h 77"/>
                <a:gd name="T20" fmla="*/ 35 w 69"/>
                <a:gd name="T21" fmla="*/ 9 h 77"/>
                <a:gd name="T22" fmla="*/ 48 w 69"/>
                <a:gd name="T23" fmla="*/ 44 h 77"/>
                <a:gd name="T24" fmla="*/ 43 w 69"/>
                <a:gd name="T25" fmla="*/ 49 h 77"/>
                <a:gd name="T26" fmla="*/ 43 w 69"/>
                <a:gd name="T27" fmla="*/ 49 h 77"/>
                <a:gd name="T28" fmla="*/ 43 w 69"/>
                <a:gd name="T29" fmla="*/ 51 h 77"/>
                <a:gd name="T30" fmla="*/ 43 w 69"/>
                <a:gd name="T31" fmla="*/ 71 h 77"/>
                <a:gd name="T32" fmla="*/ 39 w 69"/>
                <a:gd name="T33" fmla="*/ 75 h 77"/>
                <a:gd name="T34" fmla="*/ 35 w 69"/>
                <a:gd name="T35" fmla="*/ 71 h 77"/>
                <a:gd name="T36" fmla="*/ 31 w 69"/>
                <a:gd name="T37" fmla="*/ 75 h 77"/>
                <a:gd name="T38" fmla="*/ 27 w 69"/>
                <a:gd name="T39" fmla="*/ 71 h 77"/>
                <a:gd name="T40" fmla="*/ 27 w 69"/>
                <a:gd name="T41" fmla="*/ 51 h 77"/>
                <a:gd name="T42" fmla="*/ 27 w 69"/>
                <a:gd name="T43" fmla="*/ 49 h 77"/>
                <a:gd name="T44" fmla="*/ 27 w 69"/>
                <a:gd name="T45" fmla="*/ 49 h 77"/>
                <a:gd name="T46" fmla="*/ 21 w 69"/>
                <a:gd name="T47" fmla="*/ 44 h 77"/>
                <a:gd name="T48" fmla="*/ 21 w 69"/>
                <a:gd name="T49" fmla="*/ 31 h 77"/>
                <a:gd name="T50" fmla="*/ 27 w 69"/>
                <a:gd name="T51" fmla="*/ 26 h 77"/>
                <a:gd name="T52" fmla="*/ 29 w 69"/>
                <a:gd name="T53" fmla="*/ 26 h 77"/>
                <a:gd name="T54" fmla="*/ 34 w 69"/>
                <a:gd name="T55" fmla="*/ 31 h 77"/>
                <a:gd name="T56" fmla="*/ 40 w 69"/>
                <a:gd name="T57" fmla="*/ 26 h 77"/>
                <a:gd name="T58" fmla="*/ 43 w 69"/>
                <a:gd name="T59" fmla="*/ 26 h 77"/>
                <a:gd name="T60" fmla="*/ 48 w 69"/>
                <a:gd name="T61" fmla="*/ 31 h 77"/>
                <a:gd name="T62" fmla="*/ 48 w 69"/>
                <a:gd name="T63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77">
                  <a:moveTo>
                    <a:pt x="69" y="35"/>
                  </a:moveTo>
                  <a:cubicBezTo>
                    <a:pt x="69" y="15"/>
                    <a:pt x="54" y="0"/>
                    <a:pt x="35" y="0"/>
                  </a:cubicBezTo>
                  <a:cubicBezTo>
                    <a:pt x="16" y="0"/>
                    <a:pt x="0" y="15"/>
                    <a:pt x="0" y="35"/>
                  </a:cubicBezTo>
                  <a:cubicBezTo>
                    <a:pt x="0" y="51"/>
                    <a:pt x="15" y="61"/>
                    <a:pt x="1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60"/>
                    <a:pt x="69" y="51"/>
                    <a:pt x="69" y="35"/>
                  </a:cubicBezTo>
                  <a:close/>
                  <a:moveTo>
                    <a:pt x="35" y="9"/>
                  </a:moveTo>
                  <a:cubicBezTo>
                    <a:pt x="39" y="9"/>
                    <a:pt x="42" y="12"/>
                    <a:pt x="42" y="16"/>
                  </a:cubicBezTo>
                  <a:cubicBezTo>
                    <a:pt x="42" y="20"/>
                    <a:pt x="39" y="23"/>
                    <a:pt x="35" y="23"/>
                  </a:cubicBezTo>
                  <a:cubicBezTo>
                    <a:pt x="31" y="23"/>
                    <a:pt x="28" y="20"/>
                    <a:pt x="28" y="16"/>
                  </a:cubicBezTo>
                  <a:cubicBezTo>
                    <a:pt x="28" y="12"/>
                    <a:pt x="31" y="9"/>
                    <a:pt x="35" y="9"/>
                  </a:cubicBezTo>
                  <a:close/>
                  <a:moveTo>
                    <a:pt x="48" y="44"/>
                  </a:moveTo>
                  <a:cubicBezTo>
                    <a:pt x="48" y="47"/>
                    <a:pt x="46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3"/>
                    <a:pt x="41" y="75"/>
                    <a:pt x="39" y="75"/>
                  </a:cubicBezTo>
                  <a:cubicBezTo>
                    <a:pt x="37" y="75"/>
                    <a:pt x="35" y="73"/>
                    <a:pt x="35" y="71"/>
                  </a:cubicBezTo>
                  <a:cubicBezTo>
                    <a:pt x="35" y="73"/>
                    <a:pt x="33" y="75"/>
                    <a:pt x="31" y="75"/>
                  </a:cubicBezTo>
                  <a:cubicBezTo>
                    <a:pt x="28" y="75"/>
                    <a:pt x="27" y="73"/>
                    <a:pt x="27" y="7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0"/>
                    <a:pt x="27" y="50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4" y="49"/>
                    <a:pt x="21" y="47"/>
                    <a:pt x="21" y="4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28"/>
                    <a:pt x="24" y="26"/>
                    <a:pt x="27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6" y="26"/>
                    <a:pt x="48" y="28"/>
                    <a:pt x="48" y="31"/>
                  </a:cubicBezTo>
                  <a:lnTo>
                    <a:pt x="4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8" name="Freeform 13"/>
            <p:cNvSpPr/>
            <p:nvPr/>
          </p:nvSpPr>
          <p:spPr bwMode="auto">
            <a:xfrm>
              <a:off x="10591800" y="6608763"/>
              <a:ext cx="146050" cy="19050"/>
            </a:xfrm>
            <a:custGeom>
              <a:avLst/>
              <a:gdLst>
                <a:gd name="T0" fmla="*/ 39 w 39"/>
                <a:gd name="T1" fmla="*/ 2 h 5"/>
                <a:gd name="T2" fmla="*/ 36 w 39"/>
                <a:gd name="T3" fmla="*/ 5 h 5"/>
                <a:gd name="T4" fmla="*/ 3 w 39"/>
                <a:gd name="T5" fmla="*/ 5 h 5"/>
                <a:gd name="T6" fmla="*/ 0 w 39"/>
                <a:gd name="T7" fmla="*/ 2 h 5"/>
                <a:gd name="T8" fmla="*/ 0 w 39"/>
                <a:gd name="T9" fmla="*/ 2 h 5"/>
                <a:gd name="T10" fmla="*/ 3 w 39"/>
                <a:gd name="T11" fmla="*/ 0 h 5"/>
                <a:gd name="T12" fmla="*/ 36 w 39"/>
                <a:gd name="T13" fmla="*/ 0 h 5"/>
                <a:gd name="T14" fmla="*/ 39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9" y="2"/>
                  </a:moveTo>
                  <a:cubicBezTo>
                    <a:pt x="39" y="4"/>
                    <a:pt x="38" y="5"/>
                    <a:pt x="3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5304462" y="4296692"/>
            <a:ext cx="435553" cy="281744"/>
            <a:chOff x="8375650" y="6343650"/>
            <a:chExt cx="481013" cy="311151"/>
          </a:xfrm>
          <a:solidFill>
            <a:srgbClr val="304371"/>
          </a:solidFill>
        </p:grpSpPr>
        <p:sp>
          <p:nvSpPr>
            <p:cNvPr id="330" name="Freeform 26"/>
            <p:cNvSpPr/>
            <p:nvPr/>
          </p:nvSpPr>
          <p:spPr bwMode="auto">
            <a:xfrm>
              <a:off x="8375650" y="6405563"/>
              <a:ext cx="247650" cy="249238"/>
            </a:xfrm>
            <a:custGeom>
              <a:avLst/>
              <a:gdLst>
                <a:gd name="T0" fmla="*/ 27 w 66"/>
                <a:gd name="T1" fmla="*/ 20 h 65"/>
                <a:gd name="T2" fmla="*/ 33 w 66"/>
                <a:gd name="T3" fmla="*/ 0 h 65"/>
                <a:gd name="T4" fmla="*/ 3 w 66"/>
                <a:gd name="T5" fmla="*/ 31 h 65"/>
                <a:gd name="T6" fmla="*/ 8 w 66"/>
                <a:gd name="T7" fmla="*/ 47 h 65"/>
                <a:gd name="T8" fmla="*/ 0 w 66"/>
                <a:gd name="T9" fmla="*/ 65 h 65"/>
                <a:gd name="T10" fmla="*/ 25 w 66"/>
                <a:gd name="T11" fmla="*/ 59 h 65"/>
                <a:gd name="T12" fmla="*/ 44 w 66"/>
                <a:gd name="T13" fmla="*/ 63 h 65"/>
                <a:gd name="T14" fmla="*/ 66 w 66"/>
                <a:gd name="T15" fmla="*/ 58 h 65"/>
                <a:gd name="T16" fmla="*/ 27 w 66"/>
                <a:gd name="T17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5">
                  <a:moveTo>
                    <a:pt x="27" y="20"/>
                  </a:moveTo>
                  <a:cubicBezTo>
                    <a:pt x="27" y="13"/>
                    <a:pt x="29" y="6"/>
                    <a:pt x="33" y="0"/>
                  </a:cubicBezTo>
                  <a:cubicBezTo>
                    <a:pt x="16" y="4"/>
                    <a:pt x="3" y="16"/>
                    <a:pt x="3" y="31"/>
                  </a:cubicBezTo>
                  <a:cubicBezTo>
                    <a:pt x="3" y="37"/>
                    <a:pt x="5" y="42"/>
                    <a:pt x="8" y="4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1" y="61"/>
                    <a:pt x="37" y="63"/>
                    <a:pt x="44" y="63"/>
                  </a:cubicBezTo>
                  <a:cubicBezTo>
                    <a:pt x="52" y="63"/>
                    <a:pt x="60" y="61"/>
                    <a:pt x="66" y="58"/>
                  </a:cubicBezTo>
                  <a:cubicBezTo>
                    <a:pt x="44" y="55"/>
                    <a:pt x="27" y="39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1" name="Freeform 27"/>
            <p:cNvSpPr>
              <a:spLocks noEditPoints="1"/>
            </p:cNvSpPr>
            <p:nvPr/>
          </p:nvSpPr>
          <p:spPr bwMode="auto">
            <a:xfrm>
              <a:off x="8499475" y="6343650"/>
              <a:ext cx="357188" cy="284163"/>
            </a:xfrm>
            <a:custGeom>
              <a:avLst/>
              <a:gdLst>
                <a:gd name="T0" fmla="*/ 95 w 95"/>
                <a:gd name="T1" fmla="*/ 74 h 74"/>
                <a:gd name="T2" fmla="*/ 64 w 95"/>
                <a:gd name="T3" fmla="*/ 67 h 74"/>
                <a:gd name="T4" fmla="*/ 45 w 95"/>
                <a:gd name="T5" fmla="*/ 70 h 74"/>
                <a:gd name="T6" fmla="*/ 0 w 95"/>
                <a:gd name="T7" fmla="*/ 35 h 74"/>
                <a:gd name="T8" fmla="*/ 45 w 95"/>
                <a:gd name="T9" fmla="*/ 0 h 74"/>
                <a:gd name="T10" fmla="*/ 90 w 95"/>
                <a:gd name="T11" fmla="*/ 35 h 74"/>
                <a:gd name="T12" fmla="*/ 85 w 95"/>
                <a:gd name="T13" fmla="*/ 51 h 74"/>
                <a:gd name="T14" fmla="*/ 95 w 95"/>
                <a:gd name="T15" fmla="*/ 74 h 74"/>
                <a:gd name="T16" fmla="*/ 64 w 95"/>
                <a:gd name="T17" fmla="*/ 59 h 74"/>
                <a:gd name="T18" fmla="*/ 83 w 95"/>
                <a:gd name="T19" fmla="*/ 64 h 74"/>
                <a:gd name="T20" fmla="*/ 76 w 95"/>
                <a:gd name="T21" fmla="*/ 50 h 74"/>
                <a:gd name="T22" fmla="*/ 78 w 95"/>
                <a:gd name="T23" fmla="*/ 49 h 74"/>
                <a:gd name="T24" fmla="*/ 83 w 95"/>
                <a:gd name="T25" fmla="*/ 35 h 74"/>
                <a:gd name="T26" fmla="*/ 45 w 95"/>
                <a:gd name="T27" fmla="*/ 7 h 74"/>
                <a:gd name="T28" fmla="*/ 7 w 95"/>
                <a:gd name="T29" fmla="*/ 35 h 74"/>
                <a:gd name="T30" fmla="*/ 45 w 95"/>
                <a:gd name="T31" fmla="*/ 63 h 74"/>
                <a:gd name="T32" fmla="*/ 63 w 95"/>
                <a:gd name="T33" fmla="*/ 60 h 74"/>
                <a:gd name="T34" fmla="*/ 64 w 95"/>
                <a:gd name="T3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74">
                  <a:moveTo>
                    <a:pt x="95" y="74"/>
                  </a:moveTo>
                  <a:cubicBezTo>
                    <a:pt x="64" y="67"/>
                    <a:pt x="64" y="67"/>
                    <a:pt x="64" y="67"/>
                  </a:cubicBezTo>
                  <a:cubicBezTo>
                    <a:pt x="58" y="69"/>
                    <a:pt x="52" y="70"/>
                    <a:pt x="45" y="70"/>
                  </a:cubicBezTo>
                  <a:cubicBezTo>
                    <a:pt x="20" y="70"/>
                    <a:pt x="0" y="54"/>
                    <a:pt x="0" y="35"/>
                  </a:cubicBezTo>
                  <a:cubicBezTo>
                    <a:pt x="0" y="16"/>
                    <a:pt x="20" y="0"/>
                    <a:pt x="45" y="0"/>
                  </a:cubicBezTo>
                  <a:cubicBezTo>
                    <a:pt x="70" y="0"/>
                    <a:pt x="90" y="16"/>
                    <a:pt x="90" y="35"/>
                  </a:cubicBezTo>
                  <a:cubicBezTo>
                    <a:pt x="90" y="41"/>
                    <a:pt x="88" y="46"/>
                    <a:pt x="85" y="51"/>
                  </a:cubicBezTo>
                  <a:lnTo>
                    <a:pt x="95" y="74"/>
                  </a:lnTo>
                  <a:close/>
                  <a:moveTo>
                    <a:pt x="64" y="59"/>
                  </a:moveTo>
                  <a:cubicBezTo>
                    <a:pt x="83" y="64"/>
                    <a:pt x="83" y="64"/>
                    <a:pt x="83" y="64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1" y="44"/>
                    <a:pt x="83" y="40"/>
                    <a:pt x="83" y="35"/>
                  </a:cubicBezTo>
                  <a:cubicBezTo>
                    <a:pt x="83" y="19"/>
                    <a:pt x="66" y="7"/>
                    <a:pt x="45" y="7"/>
                  </a:cubicBezTo>
                  <a:cubicBezTo>
                    <a:pt x="24" y="7"/>
                    <a:pt x="7" y="19"/>
                    <a:pt x="7" y="35"/>
                  </a:cubicBezTo>
                  <a:cubicBezTo>
                    <a:pt x="7" y="50"/>
                    <a:pt x="24" y="63"/>
                    <a:pt x="45" y="63"/>
                  </a:cubicBezTo>
                  <a:cubicBezTo>
                    <a:pt x="51" y="63"/>
                    <a:pt x="57" y="62"/>
                    <a:pt x="63" y="60"/>
                  </a:cubicBezTo>
                  <a:lnTo>
                    <a:pt x="64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2" name="Freeform 28"/>
            <p:cNvSpPr/>
            <p:nvPr/>
          </p:nvSpPr>
          <p:spPr bwMode="auto">
            <a:xfrm>
              <a:off x="8609013" y="6381750"/>
              <a:ext cx="123825" cy="192088"/>
            </a:xfrm>
            <a:custGeom>
              <a:avLst/>
              <a:gdLst>
                <a:gd name="T0" fmla="*/ 31 w 33"/>
                <a:gd name="T1" fmla="*/ 27 h 50"/>
                <a:gd name="T2" fmla="*/ 26 w 33"/>
                <a:gd name="T3" fmla="*/ 24 h 50"/>
                <a:gd name="T4" fmla="*/ 21 w 33"/>
                <a:gd name="T5" fmla="*/ 22 h 50"/>
                <a:gd name="T6" fmla="*/ 18 w 33"/>
                <a:gd name="T7" fmla="*/ 21 h 50"/>
                <a:gd name="T8" fmla="*/ 14 w 33"/>
                <a:gd name="T9" fmla="*/ 20 h 50"/>
                <a:gd name="T10" fmla="*/ 11 w 33"/>
                <a:gd name="T11" fmla="*/ 19 h 50"/>
                <a:gd name="T12" fmla="*/ 9 w 33"/>
                <a:gd name="T13" fmla="*/ 18 h 50"/>
                <a:gd name="T14" fmla="*/ 9 w 33"/>
                <a:gd name="T15" fmla="*/ 16 h 50"/>
                <a:gd name="T16" fmla="*/ 9 w 33"/>
                <a:gd name="T17" fmla="*/ 14 h 50"/>
                <a:gd name="T18" fmla="*/ 11 w 33"/>
                <a:gd name="T19" fmla="*/ 13 h 50"/>
                <a:gd name="T20" fmla="*/ 14 w 33"/>
                <a:gd name="T21" fmla="*/ 12 h 50"/>
                <a:gd name="T22" fmla="*/ 17 w 33"/>
                <a:gd name="T23" fmla="*/ 12 h 50"/>
                <a:gd name="T24" fmla="*/ 22 w 33"/>
                <a:gd name="T25" fmla="*/ 12 h 50"/>
                <a:gd name="T26" fmla="*/ 26 w 33"/>
                <a:gd name="T27" fmla="*/ 14 h 50"/>
                <a:gd name="T28" fmla="*/ 27 w 33"/>
                <a:gd name="T29" fmla="*/ 14 h 50"/>
                <a:gd name="T30" fmla="*/ 28 w 33"/>
                <a:gd name="T31" fmla="*/ 14 h 50"/>
                <a:gd name="T32" fmla="*/ 30 w 33"/>
                <a:gd name="T33" fmla="*/ 13 h 50"/>
                <a:gd name="T34" fmla="*/ 31 w 33"/>
                <a:gd name="T35" fmla="*/ 12 h 50"/>
                <a:gd name="T36" fmla="*/ 30 w 33"/>
                <a:gd name="T37" fmla="*/ 10 h 50"/>
                <a:gd name="T38" fmla="*/ 27 w 33"/>
                <a:gd name="T39" fmla="*/ 8 h 50"/>
                <a:gd name="T40" fmla="*/ 23 w 33"/>
                <a:gd name="T41" fmla="*/ 6 h 50"/>
                <a:gd name="T42" fmla="*/ 18 w 33"/>
                <a:gd name="T43" fmla="*/ 6 h 50"/>
                <a:gd name="T44" fmla="*/ 18 w 33"/>
                <a:gd name="T45" fmla="*/ 2 h 50"/>
                <a:gd name="T46" fmla="*/ 16 w 33"/>
                <a:gd name="T47" fmla="*/ 0 h 50"/>
                <a:gd name="T48" fmla="*/ 14 w 33"/>
                <a:gd name="T49" fmla="*/ 2 h 50"/>
                <a:gd name="T50" fmla="*/ 14 w 33"/>
                <a:gd name="T51" fmla="*/ 6 h 50"/>
                <a:gd name="T52" fmla="*/ 10 w 33"/>
                <a:gd name="T53" fmla="*/ 6 h 50"/>
                <a:gd name="T54" fmla="*/ 5 w 33"/>
                <a:gd name="T55" fmla="*/ 8 h 50"/>
                <a:gd name="T56" fmla="*/ 2 w 33"/>
                <a:gd name="T57" fmla="*/ 12 h 50"/>
                <a:gd name="T58" fmla="*/ 0 w 33"/>
                <a:gd name="T59" fmla="*/ 16 h 50"/>
                <a:gd name="T60" fmla="*/ 1 w 33"/>
                <a:gd name="T61" fmla="*/ 20 h 50"/>
                <a:gd name="T62" fmla="*/ 3 w 33"/>
                <a:gd name="T63" fmla="*/ 23 h 50"/>
                <a:gd name="T64" fmla="*/ 7 w 33"/>
                <a:gd name="T65" fmla="*/ 25 h 50"/>
                <a:gd name="T66" fmla="*/ 11 w 33"/>
                <a:gd name="T67" fmla="*/ 26 h 50"/>
                <a:gd name="T68" fmla="*/ 15 w 33"/>
                <a:gd name="T69" fmla="*/ 28 h 50"/>
                <a:gd name="T70" fmla="*/ 20 w 33"/>
                <a:gd name="T71" fmla="*/ 29 h 50"/>
                <a:gd name="T72" fmla="*/ 24 w 33"/>
                <a:gd name="T73" fmla="*/ 31 h 50"/>
                <a:gd name="T74" fmla="*/ 25 w 33"/>
                <a:gd name="T75" fmla="*/ 33 h 50"/>
                <a:gd name="T76" fmla="*/ 24 w 33"/>
                <a:gd name="T77" fmla="*/ 36 h 50"/>
                <a:gd name="T78" fmla="*/ 23 w 33"/>
                <a:gd name="T79" fmla="*/ 38 h 50"/>
                <a:gd name="T80" fmla="*/ 20 w 33"/>
                <a:gd name="T81" fmla="*/ 39 h 50"/>
                <a:gd name="T82" fmla="*/ 17 w 33"/>
                <a:gd name="T83" fmla="*/ 39 h 50"/>
                <a:gd name="T84" fmla="*/ 12 w 33"/>
                <a:gd name="T85" fmla="*/ 39 h 50"/>
                <a:gd name="T86" fmla="*/ 8 w 33"/>
                <a:gd name="T87" fmla="*/ 37 h 50"/>
                <a:gd name="T88" fmla="*/ 5 w 33"/>
                <a:gd name="T89" fmla="*/ 36 h 50"/>
                <a:gd name="T90" fmla="*/ 3 w 33"/>
                <a:gd name="T91" fmla="*/ 36 h 50"/>
                <a:gd name="T92" fmla="*/ 1 w 33"/>
                <a:gd name="T93" fmla="*/ 36 h 50"/>
                <a:gd name="T94" fmla="*/ 0 w 33"/>
                <a:gd name="T95" fmla="*/ 38 h 50"/>
                <a:gd name="T96" fmla="*/ 2 w 33"/>
                <a:gd name="T97" fmla="*/ 41 h 50"/>
                <a:gd name="T98" fmla="*/ 5 w 33"/>
                <a:gd name="T99" fmla="*/ 43 h 50"/>
                <a:gd name="T100" fmla="*/ 10 w 33"/>
                <a:gd name="T101" fmla="*/ 44 h 50"/>
                <a:gd name="T102" fmla="*/ 14 w 33"/>
                <a:gd name="T103" fmla="*/ 45 h 50"/>
                <a:gd name="T104" fmla="*/ 14 w 33"/>
                <a:gd name="T105" fmla="*/ 47 h 50"/>
                <a:gd name="T106" fmla="*/ 16 w 33"/>
                <a:gd name="T107" fmla="*/ 50 h 50"/>
                <a:gd name="T108" fmla="*/ 18 w 33"/>
                <a:gd name="T109" fmla="*/ 47 h 50"/>
                <a:gd name="T110" fmla="*/ 18 w 33"/>
                <a:gd name="T111" fmla="*/ 45 h 50"/>
                <a:gd name="T112" fmla="*/ 23 w 33"/>
                <a:gd name="T113" fmla="*/ 44 h 50"/>
                <a:gd name="T114" fmla="*/ 28 w 33"/>
                <a:gd name="T115" fmla="*/ 42 h 50"/>
                <a:gd name="T116" fmla="*/ 32 w 33"/>
                <a:gd name="T117" fmla="*/ 38 h 50"/>
                <a:gd name="T118" fmla="*/ 33 w 33"/>
                <a:gd name="T119" fmla="*/ 33 h 50"/>
                <a:gd name="T120" fmla="*/ 31 w 33"/>
                <a:gd name="T121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" h="50">
                  <a:moveTo>
                    <a:pt x="31" y="27"/>
                  </a:moveTo>
                  <a:cubicBezTo>
                    <a:pt x="30" y="25"/>
                    <a:pt x="28" y="24"/>
                    <a:pt x="26" y="24"/>
                  </a:cubicBezTo>
                  <a:cubicBezTo>
                    <a:pt x="24" y="23"/>
                    <a:pt x="23" y="23"/>
                    <a:pt x="21" y="22"/>
                  </a:cubicBezTo>
                  <a:cubicBezTo>
                    <a:pt x="20" y="22"/>
                    <a:pt x="19" y="22"/>
                    <a:pt x="18" y="21"/>
                  </a:cubicBezTo>
                  <a:cubicBezTo>
                    <a:pt x="16" y="21"/>
                    <a:pt x="15" y="21"/>
                    <a:pt x="14" y="20"/>
                  </a:cubicBezTo>
                  <a:cubicBezTo>
                    <a:pt x="13" y="20"/>
                    <a:pt x="12" y="20"/>
                    <a:pt x="11" y="19"/>
                  </a:cubicBezTo>
                  <a:cubicBezTo>
                    <a:pt x="10" y="19"/>
                    <a:pt x="10" y="19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2" y="12"/>
                    <a:pt x="12" y="12"/>
                    <a:pt x="14" y="12"/>
                  </a:cubicBezTo>
                  <a:cubicBezTo>
                    <a:pt x="15" y="12"/>
                    <a:pt x="16" y="12"/>
                    <a:pt x="17" y="12"/>
                  </a:cubicBezTo>
                  <a:cubicBezTo>
                    <a:pt x="19" y="12"/>
                    <a:pt x="21" y="12"/>
                    <a:pt x="22" y="12"/>
                  </a:cubicBezTo>
                  <a:cubicBezTo>
                    <a:pt x="24" y="13"/>
                    <a:pt x="25" y="13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9" y="14"/>
                    <a:pt x="29" y="14"/>
                    <a:pt x="30" y="13"/>
                  </a:cubicBezTo>
                  <a:cubicBezTo>
                    <a:pt x="30" y="13"/>
                    <a:pt x="31" y="13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29" y="9"/>
                    <a:pt x="28" y="8"/>
                    <a:pt x="27" y="8"/>
                  </a:cubicBezTo>
                  <a:cubicBezTo>
                    <a:pt x="26" y="7"/>
                    <a:pt x="25" y="7"/>
                    <a:pt x="23" y="6"/>
                  </a:cubicBezTo>
                  <a:cubicBezTo>
                    <a:pt x="21" y="6"/>
                    <a:pt x="20" y="6"/>
                    <a:pt x="18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8" y="7"/>
                    <a:pt x="6" y="7"/>
                    <a:pt x="5" y="8"/>
                  </a:cubicBezTo>
                  <a:cubicBezTo>
                    <a:pt x="4" y="9"/>
                    <a:pt x="2" y="10"/>
                    <a:pt x="2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8"/>
                    <a:pt x="1" y="19"/>
                    <a:pt x="1" y="20"/>
                  </a:cubicBezTo>
                  <a:cubicBezTo>
                    <a:pt x="2" y="21"/>
                    <a:pt x="2" y="22"/>
                    <a:pt x="3" y="23"/>
                  </a:cubicBezTo>
                  <a:cubicBezTo>
                    <a:pt x="4" y="24"/>
                    <a:pt x="5" y="25"/>
                    <a:pt x="7" y="25"/>
                  </a:cubicBezTo>
                  <a:cubicBezTo>
                    <a:pt x="8" y="26"/>
                    <a:pt x="9" y="26"/>
                    <a:pt x="11" y="26"/>
                  </a:cubicBezTo>
                  <a:cubicBezTo>
                    <a:pt x="12" y="27"/>
                    <a:pt x="14" y="27"/>
                    <a:pt x="15" y="28"/>
                  </a:cubicBezTo>
                  <a:cubicBezTo>
                    <a:pt x="17" y="28"/>
                    <a:pt x="19" y="28"/>
                    <a:pt x="20" y="29"/>
                  </a:cubicBezTo>
                  <a:cubicBezTo>
                    <a:pt x="22" y="29"/>
                    <a:pt x="23" y="30"/>
                    <a:pt x="24" y="31"/>
                  </a:cubicBezTo>
                  <a:cubicBezTo>
                    <a:pt x="25" y="31"/>
                    <a:pt x="25" y="32"/>
                    <a:pt x="25" y="33"/>
                  </a:cubicBezTo>
                  <a:cubicBezTo>
                    <a:pt x="25" y="34"/>
                    <a:pt x="25" y="35"/>
                    <a:pt x="24" y="36"/>
                  </a:cubicBezTo>
                  <a:cubicBezTo>
                    <a:pt x="24" y="37"/>
                    <a:pt x="23" y="37"/>
                    <a:pt x="23" y="38"/>
                  </a:cubicBezTo>
                  <a:cubicBezTo>
                    <a:pt x="22" y="38"/>
                    <a:pt x="21" y="38"/>
                    <a:pt x="20" y="39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5" y="39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7"/>
                    <a:pt x="6" y="36"/>
                    <a:pt x="5" y="36"/>
                  </a:cubicBezTo>
                  <a:cubicBezTo>
                    <a:pt x="4" y="36"/>
                    <a:pt x="4" y="36"/>
                    <a:pt x="3" y="36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7"/>
                    <a:pt x="0" y="37"/>
                    <a:pt x="0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2" y="42"/>
                    <a:pt x="4" y="42"/>
                    <a:pt x="5" y="43"/>
                  </a:cubicBezTo>
                  <a:cubicBezTo>
                    <a:pt x="6" y="44"/>
                    <a:pt x="8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9"/>
                    <a:pt x="15" y="50"/>
                    <a:pt x="16" y="50"/>
                  </a:cubicBezTo>
                  <a:cubicBezTo>
                    <a:pt x="17" y="50"/>
                    <a:pt x="18" y="49"/>
                    <a:pt x="18" y="47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0" y="45"/>
                    <a:pt x="21" y="44"/>
                    <a:pt x="23" y="44"/>
                  </a:cubicBezTo>
                  <a:cubicBezTo>
                    <a:pt x="25" y="44"/>
                    <a:pt x="27" y="43"/>
                    <a:pt x="28" y="42"/>
                  </a:cubicBezTo>
                  <a:cubicBezTo>
                    <a:pt x="30" y="41"/>
                    <a:pt x="31" y="39"/>
                    <a:pt x="32" y="38"/>
                  </a:cubicBezTo>
                  <a:cubicBezTo>
                    <a:pt x="33" y="36"/>
                    <a:pt x="33" y="35"/>
                    <a:pt x="33" y="33"/>
                  </a:cubicBezTo>
                  <a:cubicBezTo>
                    <a:pt x="33" y="30"/>
                    <a:pt x="33" y="28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4601921" y="4307008"/>
            <a:ext cx="337757" cy="261113"/>
            <a:chOff x="9175750" y="6338888"/>
            <a:chExt cx="412750" cy="319088"/>
          </a:xfrm>
          <a:solidFill>
            <a:srgbClr val="304371"/>
          </a:solidFill>
        </p:grpSpPr>
        <p:sp>
          <p:nvSpPr>
            <p:cNvPr id="334" name="Freeform 51"/>
            <p:cNvSpPr>
              <a:spLocks noEditPoints="1"/>
            </p:cNvSpPr>
            <p:nvPr/>
          </p:nvSpPr>
          <p:spPr bwMode="auto">
            <a:xfrm>
              <a:off x="9175750" y="6338888"/>
              <a:ext cx="412750" cy="319088"/>
            </a:xfrm>
            <a:custGeom>
              <a:avLst/>
              <a:gdLst>
                <a:gd name="T0" fmla="*/ 102 w 110"/>
                <a:gd name="T1" fmla="*/ 0 h 83"/>
                <a:gd name="T2" fmla="*/ 9 w 110"/>
                <a:gd name="T3" fmla="*/ 0 h 83"/>
                <a:gd name="T4" fmla="*/ 0 w 110"/>
                <a:gd name="T5" fmla="*/ 8 h 83"/>
                <a:gd name="T6" fmla="*/ 0 w 110"/>
                <a:gd name="T7" fmla="*/ 74 h 83"/>
                <a:gd name="T8" fmla="*/ 9 w 110"/>
                <a:gd name="T9" fmla="*/ 83 h 83"/>
                <a:gd name="T10" fmla="*/ 102 w 110"/>
                <a:gd name="T11" fmla="*/ 83 h 83"/>
                <a:gd name="T12" fmla="*/ 110 w 110"/>
                <a:gd name="T13" fmla="*/ 74 h 83"/>
                <a:gd name="T14" fmla="*/ 110 w 110"/>
                <a:gd name="T15" fmla="*/ 8 h 83"/>
                <a:gd name="T16" fmla="*/ 102 w 110"/>
                <a:gd name="T17" fmla="*/ 0 h 83"/>
                <a:gd name="T18" fmla="*/ 104 w 110"/>
                <a:gd name="T19" fmla="*/ 38 h 83"/>
                <a:gd name="T20" fmla="*/ 86 w 110"/>
                <a:gd name="T21" fmla="*/ 24 h 83"/>
                <a:gd name="T22" fmla="*/ 80 w 110"/>
                <a:gd name="T23" fmla="*/ 24 h 83"/>
                <a:gd name="T24" fmla="*/ 52 w 110"/>
                <a:gd name="T25" fmla="*/ 47 h 83"/>
                <a:gd name="T26" fmla="*/ 45 w 110"/>
                <a:gd name="T27" fmla="*/ 47 h 83"/>
                <a:gd name="T28" fmla="*/ 30 w 110"/>
                <a:gd name="T29" fmla="*/ 35 h 83"/>
                <a:gd name="T30" fmla="*/ 23 w 110"/>
                <a:gd name="T31" fmla="*/ 35 h 83"/>
                <a:gd name="T32" fmla="*/ 7 w 110"/>
                <a:gd name="T33" fmla="*/ 48 h 83"/>
                <a:gd name="T34" fmla="*/ 7 w 110"/>
                <a:gd name="T35" fmla="*/ 10 h 83"/>
                <a:gd name="T36" fmla="*/ 11 w 110"/>
                <a:gd name="T37" fmla="*/ 6 h 83"/>
                <a:gd name="T38" fmla="*/ 100 w 110"/>
                <a:gd name="T39" fmla="*/ 6 h 83"/>
                <a:gd name="T40" fmla="*/ 104 w 110"/>
                <a:gd name="T41" fmla="*/ 10 h 83"/>
                <a:gd name="T42" fmla="*/ 104 w 110"/>
                <a:gd name="T43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83">
                  <a:moveTo>
                    <a:pt x="10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4" y="83"/>
                    <a:pt x="9" y="83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6" y="83"/>
                    <a:pt x="110" y="79"/>
                    <a:pt x="110" y="74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4"/>
                    <a:pt x="106" y="0"/>
                    <a:pt x="102" y="0"/>
                  </a:cubicBezTo>
                  <a:close/>
                  <a:moveTo>
                    <a:pt x="104" y="38"/>
                  </a:moveTo>
                  <a:cubicBezTo>
                    <a:pt x="86" y="24"/>
                    <a:pt x="86" y="24"/>
                    <a:pt x="86" y="24"/>
                  </a:cubicBezTo>
                  <a:cubicBezTo>
                    <a:pt x="85" y="22"/>
                    <a:pt x="82" y="22"/>
                    <a:pt x="80" y="24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0" y="49"/>
                    <a:pt x="47" y="49"/>
                    <a:pt x="45" y="4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8" y="34"/>
                    <a:pt x="25" y="34"/>
                    <a:pt x="23" y="3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2" y="6"/>
                    <a:pt x="104" y="8"/>
                    <a:pt x="104" y="10"/>
                  </a:cubicBezTo>
                  <a:lnTo>
                    <a:pt x="10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5" name="Oval 52"/>
            <p:cNvSpPr>
              <a:spLocks noChangeArrowheads="1"/>
            </p:cNvSpPr>
            <p:nvPr/>
          </p:nvSpPr>
          <p:spPr bwMode="auto">
            <a:xfrm>
              <a:off x="9302750" y="6392863"/>
              <a:ext cx="71438" cy="69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6" name="组合 335"/>
          <p:cNvGrpSpPr/>
          <p:nvPr/>
        </p:nvGrpSpPr>
        <p:grpSpPr>
          <a:xfrm>
            <a:off x="6115394" y="4295802"/>
            <a:ext cx="302347" cy="283523"/>
            <a:chOff x="7629525" y="6324600"/>
            <a:chExt cx="407988" cy="382588"/>
          </a:xfrm>
          <a:solidFill>
            <a:srgbClr val="304371"/>
          </a:solidFill>
        </p:grpSpPr>
        <p:grpSp>
          <p:nvGrpSpPr>
            <p:cNvPr id="337" name="组合 336"/>
            <p:cNvGrpSpPr/>
            <p:nvPr/>
          </p:nvGrpSpPr>
          <p:grpSpPr>
            <a:xfrm>
              <a:off x="7820025" y="6324600"/>
              <a:ext cx="217488" cy="382588"/>
              <a:chOff x="7820025" y="6324600"/>
              <a:chExt cx="217488" cy="382588"/>
            </a:xfrm>
            <a:grpFill/>
          </p:grpSpPr>
          <p:sp>
            <p:nvSpPr>
              <p:cNvPr id="340" name="Oval 61"/>
              <p:cNvSpPr>
                <a:spLocks noChangeArrowheads="1"/>
              </p:cNvSpPr>
              <p:nvPr/>
            </p:nvSpPr>
            <p:spPr bwMode="auto">
              <a:xfrm>
                <a:off x="7910513" y="6324600"/>
                <a:ext cx="74613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1" name="Freeform 62"/>
              <p:cNvSpPr/>
              <p:nvPr/>
            </p:nvSpPr>
            <p:spPr bwMode="auto">
              <a:xfrm>
                <a:off x="7820025" y="6408738"/>
                <a:ext cx="217488" cy="298450"/>
              </a:xfrm>
              <a:custGeom>
                <a:avLst/>
                <a:gdLst>
                  <a:gd name="T0" fmla="*/ 57 w 58"/>
                  <a:gd name="T1" fmla="*/ 71 h 78"/>
                  <a:gd name="T2" fmla="*/ 53 w 58"/>
                  <a:gd name="T3" fmla="*/ 58 h 78"/>
                  <a:gd name="T4" fmla="*/ 48 w 58"/>
                  <a:gd name="T5" fmla="*/ 35 h 78"/>
                  <a:gd name="T6" fmla="*/ 46 w 58"/>
                  <a:gd name="T7" fmla="*/ 9 h 78"/>
                  <a:gd name="T8" fmla="*/ 37 w 58"/>
                  <a:gd name="T9" fmla="*/ 0 h 78"/>
                  <a:gd name="T10" fmla="*/ 29 w 58"/>
                  <a:gd name="T11" fmla="*/ 5 h 78"/>
                  <a:gd name="T12" fmla="*/ 23 w 58"/>
                  <a:gd name="T13" fmla="*/ 13 h 78"/>
                  <a:gd name="T14" fmla="*/ 3 w 58"/>
                  <a:gd name="T15" fmla="*/ 23 h 78"/>
                  <a:gd name="T16" fmla="*/ 1 w 58"/>
                  <a:gd name="T17" fmla="*/ 29 h 78"/>
                  <a:gd name="T18" fmla="*/ 5 w 58"/>
                  <a:gd name="T19" fmla="*/ 31 h 78"/>
                  <a:gd name="T20" fmla="*/ 7 w 58"/>
                  <a:gd name="T21" fmla="*/ 30 h 78"/>
                  <a:gd name="T22" fmla="*/ 27 w 58"/>
                  <a:gd name="T23" fmla="*/ 20 h 78"/>
                  <a:gd name="T24" fmla="*/ 28 w 58"/>
                  <a:gd name="T25" fmla="*/ 19 h 78"/>
                  <a:gd name="T26" fmla="*/ 28 w 58"/>
                  <a:gd name="T27" fmla="*/ 28 h 78"/>
                  <a:gd name="T28" fmla="*/ 29 w 58"/>
                  <a:gd name="T29" fmla="*/ 31 h 78"/>
                  <a:gd name="T30" fmla="*/ 20 w 58"/>
                  <a:gd name="T31" fmla="*/ 50 h 78"/>
                  <a:gd name="T32" fmla="*/ 16 w 58"/>
                  <a:gd name="T33" fmla="*/ 72 h 78"/>
                  <a:gd name="T34" fmla="*/ 20 w 58"/>
                  <a:gd name="T35" fmla="*/ 78 h 78"/>
                  <a:gd name="T36" fmla="*/ 21 w 58"/>
                  <a:gd name="T37" fmla="*/ 78 h 78"/>
                  <a:gd name="T38" fmla="*/ 26 w 58"/>
                  <a:gd name="T39" fmla="*/ 74 h 78"/>
                  <a:gd name="T40" fmla="*/ 30 w 58"/>
                  <a:gd name="T41" fmla="*/ 52 h 78"/>
                  <a:gd name="T42" fmla="*/ 37 w 58"/>
                  <a:gd name="T43" fmla="*/ 37 h 78"/>
                  <a:gd name="T44" fmla="*/ 47 w 58"/>
                  <a:gd name="T45" fmla="*/ 74 h 78"/>
                  <a:gd name="T46" fmla="*/ 52 w 58"/>
                  <a:gd name="T47" fmla="*/ 78 h 78"/>
                  <a:gd name="T48" fmla="*/ 53 w 58"/>
                  <a:gd name="T49" fmla="*/ 78 h 78"/>
                  <a:gd name="T50" fmla="*/ 57 w 58"/>
                  <a:gd name="T51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" h="78">
                    <a:moveTo>
                      <a:pt x="57" y="71"/>
                    </a:moveTo>
                    <a:cubicBezTo>
                      <a:pt x="56" y="67"/>
                      <a:pt x="55" y="62"/>
                      <a:pt x="53" y="58"/>
                    </a:cubicBezTo>
                    <a:cubicBezTo>
                      <a:pt x="51" y="50"/>
                      <a:pt x="49" y="43"/>
                      <a:pt x="48" y="35"/>
                    </a:cubicBezTo>
                    <a:cubicBezTo>
                      <a:pt x="45" y="27"/>
                      <a:pt x="46" y="18"/>
                      <a:pt x="46" y="9"/>
                    </a:cubicBezTo>
                    <a:cubicBezTo>
                      <a:pt x="46" y="4"/>
                      <a:pt x="42" y="0"/>
                      <a:pt x="37" y="0"/>
                    </a:cubicBezTo>
                    <a:cubicBezTo>
                      <a:pt x="34" y="0"/>
                      <a:pt x="31" y="2"/>
                      <a:pt x="29" y="5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4"/>
                      <a:pt x="0" y="27"/>
                      <a:pt x="1" y="29"/>
                    </a:cubicBezTo>
                    <a:cubicBezTo>
                      <a:pt x="2" y="30"/>
                      <a:pt x="3" y="31"/>
                      <a:pt x="5" y="31"/>
                    </a:cubicBezTo>
                    <a:cubicBezTo>
                      <a:pt x="5" y="31"/>
                      <a:pt x="6" y="31"/>
                      <a:pt x="7" y="3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9"/>
                      <a:pt x="28" y="30"/>
                      <a:pt x="29" y="31"/>
                    </a:cubicBezTo>
                    <a:cubicBezTo>
                      <a:pt x="27" y="34"/>
                      <a:pt x="21" y="45"/>
                      <a:pt x="20" y="50"/>
                    </a:cubicBezTo>
                    <a:cubicBezTo>
                      <a:pt x="19" y="56"/>
                      <a:pt x="16" y="72"/>
                      <a:pt x="16" y="72"/>
                    </a:cubicBezTo>
                    <a:cubicBezTo>
                      <a:pt x="15" y="75"/>
                      <a:pt x="17" y="78"/>
                      <a:pt x="20" y="78"/>
                    </a:cubicBezTo>
                    <a:cubicBezTo>
                      <a:pt x="20" y="78"/>
                      <a:pt x="20" y="78"/>
                      <a:pt x="21" y="78"/>
                    </a:cubicBezTo>
                    <a:cubicBezTo>
                      <a:pt x="23" y="78"/>
                      <a:pt x="25" y="77"/>
                      <a:pt x="26" y="74"/>
                    </a:cubicBezTo>
                    <a:cubicBezTo>
                      <a:pt x="26" y="73"/>
                      <a:pt x="29" y="57"/>
                      <a:pt x="30" y="52"/>
                    </a:cubicBezTo>
                    <a:cubicBezTo>
                      <a:pt x="31" y="49"/>
                      <a:pt x="34" y="42"/>
                      <a:pt x="37" y="37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8" y="76"/>
                      <a:pt x="50" y="78"/>
                      <a:pt x="52" y="78"/>
                    </a:cubicBezTo>
                    <a:cubicBezTo>
                      <a:pt x="52" y="78"/>
                      <a:pt x="53" y="78"/>
                      <a:pt x="53" y="78"/>
                    </a:cubicBezTo>
                    <a:cubicBezTo>
                      <a:pt x="56" y="77"/>
                      <a:pt x="58" y="74"/>
                      <a:pt x="57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8" name="Freeform 63"/>
            <p:cNvSpPr/>
            <p:nvPr/>
          </p:nvSpPr>
          <p:spPr bwMode="auto">
            <a:xfrm>
              <a:off x="7629525" y="6411913"/>
              <a:ext cx="220663" cy="295275"/>
            </a:xfrm>
            <a:custGeom>
              <a:avLst/>
              <a:gdLst>
                <a:gd name="T0" fmla="*/ 57 w 59"/>
                <a:gd name="T1" fmla="*/ 22 h 77"/>
                <a:gd name="T2" fmla="*/ 44 w 59"/>
                <a:gd name="T3" fmla="*/ 10 h 77"/>
                <a:gd name="T4" fmla="*/ 36 w 59"/>
                <a:gd name="T5" fmla="*/ 2 h 77"/>
                <a:gd name="T6" fmla="*/ 35 w 59"/>
                <a:gd name="T7" fmla="*/ 7 h 77"/>
                <a:gd name="T8" fmla="*/ 31 w 59"/>
                <a:gd name="T9" fmla="*/ 10 h 77"/>
                <a:gd name="T10" fmla="*/ 31 w 59"/>
                <a:gd name="T11" fmla="*/ 4 h 77"/>
                <a:gd name="T12" fmla="*/ 33 w 59"/>
                <a:gd name="T13" fmla="*/ 2 h 77"/>
                <a:gd name="T14" fmla="*/ 31 w 59"/>
                <a:gd name="T15" fmla="*/ 0 h 77"/>
                <a:gd name="T16" fmla="*/ 29 w 59"/>
                <a:gd name="T17" fmla="*/ 1 h 77"/>
                <a:gd name="T18" fmla="*/ 29 w 59"/>
                <a:gd name="T19" fmla="*/ 4 h 77"/>
                <a:gd name="T20" fmla="*/ 27 w 59"/>
                <a:gd name="T21" fmla="*/ 10 h 77"/>
                <a:gd name="T22" fmla="*/ 25 w 59"/>
                <a:gd name="T23" fmla="*/ 5 h 77"/>
                <a:gd name="T24" fmla="*/ 25 w 59"/>
                <a:gd name="T25" fmla="*/ 0 h 77"/>
                <a:gd name="T26" fmla="*/ 6 w 59"/>
                <a:gd name="T27" fmla="*/ 13 h 77"/>
                <a:gd name="T28" fmla="*/ 1 w 59"/>
                <a:gd name="T29" fmla="*/ 31 h 77"/>
                <a:gd name="T30" fmla="*/ 4 w 59"/>
                <a:gd name="T31" fmla="*/ 36 h 77"/>
                <a:gd name="T32" fmla="*/ 5 w 59"/>
                <a:gd name="T33" fmla="*/ 36 h 77"/>
                <a:gd name="T34" fmla="*/ 9 w 59"/>
                <a:gd name="T35" fmla="*/ 33 h 77"/>
                <a:gd name="T36" fmla="*/ 13 w 59"/>
                <a:gd name="T37" fmla="*/ 16 h 77"/>
                <a:gd name="T38" fmla="*/ 17 w 59"/>
                <a:gd name="T39" fmla="*/ 13 h 77"/>
                <a:gd name="T40" fmla="*/ 14 w 59"/>
                <a:gd name="T41" fmla="*/ 35 h 77"/>
                <a:gd name="T42" fmla="*/ 12 w 59"/>
                <a:gd name="T43" fmla="*/ 49 h 77"/>
                <a:gd name="T44" fmla="*/ 4 w 59"/>
                <a:gd name="T45" fmla="*/ 69 h 77"/>
                <a:gd name="T46" fmla="*/ 7 w 59"/>
                <a:gd name="T47" fmla="*/ 76 h 77"/>
                <a:gd name="T48" fmla="*/ 9 w 59"/>
                <a:gd name="T49" fmla="*/ 76 h 77"/>
                <a:gd name="T50" fmla="*/ 14 w 59"/>
                <a:gd name="T51" fmla="*/ 73 h 77"/>
                <a:gd name="T52" fmla="*/ 22 w 59"/>
                <a:gd name="T53" fmla="*/ 52 h 77"/>
                <a:gd name="T54" fmla="*/ 23 w 59"/>
                <a:gd name="T55" fmla="*/ 51 h 77"/>
                <a:gd name="T56" fmla="*/ 25 w 59"/>
                <a:gd name="T57" fmla="*/ 34 h 77"/>
                <a:gd name="T58" fmla="*/ 25 w 59"/>
                <a:gd name="T59" fmla="*/ 34 h 77"/>
                <a:gd name="T60" fmla="*/ 37 w 59"/>
                <a:gd name="T61" fmla="*/ 49 h 77"/>
                <a:gd name="T62" fmla="*/ 42 w 59"/>
                <a:gd name="T63" fmla="*/ 73 h 77"/>
                <a:gd name="T64" fmla="*/ 47 w 59"/>
                <a:gd name="T65" fmla="*/ 77 h 77"/>
                <a:gd name="T66" fmla="*/ 48 w 59"/>
                <a:gd name="T67" fmla="*/ 77 h 77"/>
                <a:gd name="T68" fmla="*/ 52 w 59"/>
                <a:gd name="T69" fmla="*/ 71 h 77"/>
                <a:gd name="T70" fmla="*/ 47 w 59"/>
                <a:gd name="T71" fmla="*/ 45 h 77"/>
                <a:gd name="T72" fmla="*/ 46 w 59"/>
                <a:gd name="T73" fmla="*/ 43 h 77"/>
                <a:gd name="T74" fmla="*/ 35 w 59"/>
                <a:gd name="T75" fmla="*/ 31 h 77"/>
                <a:gd name="T76" fmla="*/ 37 w 59"/>
                <a:gd name="T77" fmla="*/ 14 h 77"/>
                <a:gd name="T78" fmla="*/ 52 w 59"/>
                <a:gd name="T79" fmla="*/ 28 h 77"/>
                <a:gd name="T80" fmla="*/ 58 w 59"/>
                <a:gd name="T81" fmla="*/ 28 h 77"/>
                <a:gd name="T82" fmla="*/ 57 w 59"/>
                <a:gd name="T83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" h="77">
                  <a:moveTo>
                    <a:pt x="57" y="22"/>
                  </a:moveTo>
                  <a:cubicBezTo>
                    <a:pt x="53" y="18"/>
                    <a:pt x="49" y="14"/>
                    <a:pt x="44" y="10"/>
                  </a:cubicBezTo>
                  <a:cubicBezTo>
                    <a:pt x="42" y="7"/>
                    <a:pt x="39" y="4"/>
                    <a:pt x="36" y="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9"/>
                    <a:pt x="33" y="10"/>
                    <a:pt x="31" y="1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9"/>
                    <a:pt x="24" y="7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1"/>
                    <a:pt x="8" y="9"/>
                    <a:pt x="6" y="13"/>
                  </a:cubicBezTo>
                  <a:cubicBezTo>
                    <a:pt x="5" y="18"/>
                    <a:pt x="1" y="31"/>
                    <a:pt x="1" y="31"/>
                  </a:cubicBezTo>
                  <a:cubicBezTo>
                    <a:pt x="0" y="33"/>
                    <a:pt x="1" y="35"/>
                    <a:pt x="4" y="36"/>
                  </a:cubicBezTo>
                  <a:cubicBezTo>
                    <a:pt x="4" y="36"/>
                    <a:pt x="4" y="36"/>
                    <a:pt x="5" y="36"/>
                  </a:cubicBezTo>
                  <a:cubicBezTo>
                    <a:pt x="7" y="36"/>
                    <a:pt x="8" y="35"/>
                    <a:pt x="9" y="3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21"/>
                    <a:pt x="15" y="28"/>
                    <a:pt x="14" y="35"/>
                  </a:cubicBezTo>
                  <a:cubicBezTo>
                    <a:pt x="14" y="40"/>
                    <a:pt x="14" y="45"/>
                    <a:pt x="12" y="4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72"/>
                    <a:pt x="5" y="75"/>
                    <a:pt x="7" y="76"/>
                  </a:cubicBezTo>
                  <a:cubicBezTo>
                    <a:pt x="8" y="76"/>
                    <a:pt x="8" y="76"/>
                    <a:pt x="9" y="76"/>
                  </a:cubicBezTo>
                  <a:cubicBezTo>
                    <a:pt x="11" y="76"/>
                    <a:pt x="13" y="75"/>
                    <a:pt x="14" y="7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3" y="51"/>
                    <a:pt x="23" y="51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6"/>
                    <a:pt x="44" y="77"/>
                    <a:pt x="47" y="77"/>
                  </a:cubicBezTo>
                  <a:cubicBezTo>
                    <a:pt x="47" y="77"/>
                    <a:pt x="47" y="77"/>
                    <a:pt x="48" y="77"/>
                  </a:cubicBezTo>
                  <a:cubicBezTo>
                    <a:pt x="50" y="77"/>
                    <a:pt x="52" y="74"/>
                    <a:pt x="52" y="71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6" y="44"/>
                    <a:pt x="46" y="4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30"/>
                    <a:pt x="56" y="29"/>
                    <a:pt x="58" y="28"/>
                  </a:cubicBezTo>
                  <a:cubicBezTo>
                    <a:pt x="59" y="26"/>
                    <a:pt x="59" y="23"/>
                    <a:pt x="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9" name="Oval 64"/>
            <p:cNvSpPr>
              <a:spLocks noChangeArrowheads="1"/>
            </p:cNvSpPr>
            <p:nvPr/>
          </p:nvSpPr>
          <p:spPr bwMode="auto">
            <a:xfrm>
              <a:off x="7726363" y="6324600"/>
              <a:ext cx="74613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2" name="Freeform 45"/>
          <p:cNvSpPr>
            <a:spLocks noEditPoints="1"/>
          </p:cNvSpPr>
          <p:nvPr/>
        </p:nvSpPr>
        <p:spPr bwMode="auto">
          <a:xfrm>
            <a:off x="6931251" y="4300376"/>
            <a:ext cx="164408" cy="274375"/>
          </a:xfrm>
          <a:custGeom>
            <a:avLst/>
            <a:gdLst>
              <a:gd name="T0" fmla="*/ 427 w 463"/>
              <a:gd name="T1" fmla="*/ 0 h 773"/>
              <a:gd name="T2" fmla="*/ 42 w 463"/>
              <a:gd name="T3" fmla="*/ 0 h 773"/>
              <a:gd name="T4" fmla="*/ 0 w 463"/>
              <a:gd name="T5" fmla="*/ 35 h 773"/>
              <a:gd name="T6" fmla="*/ 0 w 463"/>
              <a:gd name="T7" fmla="*/ 733 h 773"/>
              <a:gd name="T8" fmla="*/ 42 w 463"/>
              <a:gd name="T9" fmla="*/ 773 h 773"/>
              <a:gd name="T10" fmla="*/ 427 w 463"/>
              <a:gd name="T11" fmla="*/ 773 h 773"/>
              <a:gd name="T12" fmla="*/ 463 w 463"/>
              <a:gd name="T13" fmla="*/ 733 h 773"/>
              <a:gd name="T14" fmla="*/ 463 w 463"/>
              <a:gd name="T15" fmla="*/ 35 h 773"/>
              <a:gd name="T16" fmla="*/ 427 w 463"/>
              <a:gd name="T17" fmla="*/ 0 h 773"/>
              <a:gd name="T18" fmla="*/ 152 w 463"/>
              <a:gd name="T19" fmla="*/ 730 h 773"/>
              <a:gd name="T20" fmla="*/ 139 w 463"/>
              <a:gd name="T21" fmla="*/ 743 h 773"/>
              <a:gd name="T22" fmla="*/ 112 w 463"/>
              <a:gd name="T23" fmla="*/ 743 h 773"/>
              <a:gd name="T24" fmla="*/ 99 w 463"/>
              <a:gd name="T25" fmla="*/ 730 h 773"/>
              <a:gd name="T26" fmla="*/ 99 w 463"/>
              <a:gd name="T27" fmla="*/ 722 h 773"/>
              <a:gd name="T28" fmla="*/ 112 w 463"/>
              <a:gd name="T29" fmla="*/ 709 h 773"/>
              <a:gd name="T30" fmla="*/ 139 w 463"/>
              <a:gd name="T31" fmla="*/ 709 h 773"/>
              <a:gd name="T32" fmla="*/ 152 w 463"/>
              <a:gd name="T33" fmla="*/ 722 h 773"/>
              <a:gd name="T34" fmla="*/ 152 w 463"/>
              <a:gd name="T35" fmla="*/ 730 h 773"/>
              <a:gd name="T36" fmla="*/ 263 w 463"/>
              <a:gd name="T37" fmla="*/ 724 h 773"/>
              <a:gd name="T38" fmla="*/ 247 w 463"/>
              <a:gd name="T39" fmla="*/ 743 h 773"/>
              <a:gd name="T40" fmla="*/ 219 w 463"/>
              <a:gd name="T41" fmla="*/ 743 h 773"/>
              <a:gd name="T42" fmla="*/ 202 w 463"/>
              <a:gd name="T43" fmla="*/ 724 h 773"/>
              <a:gd name="T44" fmla="*/ 202 w 463"/>
              <a:gd name="T45" fmla="*/ 716 h 773"/>
              <a:gd name="T46" fmla="*/ 219 w 463"/>
              <a:gd name="T47" fmla="*/ 699 h 773"/>
              <a:gd name="T48" fmla="*/ 247 w 463"/>
              <a:gd name="T49" fmla="*/ 699 h 773"/>
              <a:gd name="T50" fmla="*/ 263 w 463"/>
              <a:gd name="T51" fmla="*/ 716 h 773"/>
              <a:gd name="T52" fmla="*/ 263 w 463"/>
              <a:gd name="T53" fmla="*/ 724 h 773"/>
              <a:gd name="T54" fmla="*/ 366 w 463"/>
              <a:gd name="T55" fmla="*/ 730 h 773"/>
              <a:gd name="T56" fmla="*/ 354 w 463"/>
              <a:gd name="T57" fmla="*/ 743 h 773"/>
              <a:gd name="T58" fmla="*/ 326 w 463"/>
              <a:gd name="T59" fmla="*/ 743 h 773"/>
              <a:gd name="T60" fmla="*/ 314 w 463"/>
              <a:gd name="T61" fmla="*/ 730 h 773"/>
              <a:gd name="T62" fmla="*/ 314 w 463"/>
              <a:gd name="T63" fmla="*/ 722 h 773"/>
              <a:gd name="T64" fmla="*/ 326 w 463"/>
              <a:gd name="T65" fmla="*/ 709 h 773"/>
              <a:gd name="T66" fmla="*/ 354 w 463"/>
              <a:gd name="T67" fmla="*/ 709 h 773"/>
              <a:gd name="T68" fmla="*/ 366 w 463"/>
              <a:gd name="T69" fmla="*/ 722 h 773"/>
              <a:gd name="T70" fmla="*/ 366 w 463"/>
              <a:gd name="T71" fmla="*/ 730 h 773"/>
              <a:gd name="T72" fmla="*/ 417 w 463"/>
              <a:gd name="T73" fmla="*/ 644 h 773"/>
              <a:gd name="T74" fmla="*/ 394 w 463"/>
              <a:gd name="T75" fmla="*/ 671 h 773"/>
              <a:gd name="T76" fmla="*/ 74 w 463"/>
              <a:gd name="T77" fmla="*/ 671 h 773"/>
              <a:gd name="T78" fmla="*/ 49 w 463"/>
              <a:gd name="T79" fmla="*/ 644 h 773"/>
              <a:gd name="T80" fmla="*/ 49 w 463"/>
              <a:gd name="T81" fmla="*/ 67 h 773"/>
              <a:gd name="T82" fmla="*/ 74 w 463"/>
              <a:gd name="T83" fmla="*/ 46 h 773"/>
              <a:gd name="T84" fmla="*/ 394 w 463"/>
              <a:gd name="T85" fmla="*/ 46 h 773"/>
              <a:gd name="T86" fmla="*/ 417 w 463"/>
              <a:gd name="T87" fmla="*/ 67 h 773"/>
              <a:gd name="T88" fmla="*/ 417 w 463"/>
              <a:gd name="T89" fmla="*/ 644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773">
                <a:moveTo>
                  <a:pt x="427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7"/>
                  <a:pt x="0" y="35"/>
                </a:cubicBezTo>
                <a:cubicBezTo>
                  <a:pt x="0" y="733"/>
                  <a:pt x="0" y="733"/>
                  <a:pt x="0" y="733"/>
                </a:cubicBezTo>
                <a:cubicBezTo>
                  <a:pt x="0" y="756"/>
                  <a:pt x="17" y="773"/>
                  <a:pt x="42" y="773"/>
                </a:cubicBezTo>
                <a:cubicBezTo>
                  <a:pt x="427" y="773"/>
                  <a:pt x="427" y="773"/>
                  <a:pt x="427" y="773"/>
                </a:cubicBezTo>
                <a:cubicBezTo>
                  <a:pt x="448" y="773"/>
                  <a:pt x="463" y="756"/>
                  <a:pt x="463" y="733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3" y="19"/>
                  <a:pt x="451" y="0"/>
                  <a:pt x="427" y="0"/>
                </a:cubicBezTo>
                <a:close/>
                <a:moveTo>
                  <a:pt x="152" y="730"/>
                </a:moveTo>
                <a:cubicBezTo>
                  <a:pt x="152" y="737"/>
                  <a:pt x="146" y="743"/>
                  <a:pt x="139" y="743"/>
                </a:cubicBezTo>
                <a:cubicBezTo>
                  <a:pt x="112" y="743"/>
                  <a:pt x="112" y="743"/>
                  <a:pt x="112" y="743"/>
                </a:cubicBezTo>
                <a:cubicBezTo>
                  <a:pt x="106" y="743"/>
                  <a:pt x="99" y="737"/>
                  <a:pt x="99" y="730"/>
                </a:cubicBezTo>
                <a:cubicBezTo>
                  <a:pt x="99" y="722"/>
                  <a:pt x="99" y="722"/>
                  <a:pt x="99" y="722"/>
                </a:cubicBezTo>
                <a:cubicBezTo>
                  <a:pt x="99" y="714"/>
                  <a:pt x="106" y="709"/>
                  <a:pt x="112" y="709"/>
                </a:cubicBezTo>
                <a:cubicBezTo>
                  <a:pt x="139" y="709"/>
                  <a:pt x="139" y="709"/>
                  <a:pt x="139" y="709"/>
                </a:cubicBezTo>
                <a:cubicBezTo>
                  <a:pt x="146" y="709"/>
                  <a:pt x="152" y="714"/>
                  <a:pt x="152" y="722"/>
                </a:cubicBezTo>
                <a:cubicBezTo>
                  <a:pt x="152" y="730"/>
                  <a:pt x="152" y="730"/>
                  <a:pt x="152" y="730"/>
                </a:cubicBezTo>
                <a:close/>
                <a:moveTo>
                  <a:pt x="263" y="724"/>
                </a:moveTo>
                <a:cubicBezTo>
                  <a:pt x="263" y="735"/>
                  <a:pt x="255" y="743"/>
                  <a:pt x="247" y="743"/>
                </a:cubicBezTo>
                <a:cubicBezTo>
                  <a:pt x="219" y="743"/>
                  <a:pt x="219" y="743"/>
                  <a:pt x="219" y="743"/>
                </a:cubicBezTo>
                <a:cubicBezTo>
                  <a:pt x="211" y="743"/>
                  <a:pt x="202" y="735"/>
                  <a:pt x="202" y="724"/>
                </a:cubicBezTo>
                <a:cubicBezTo>
                  <a:pt x="202" y="716"/>
                  <a:pt x="202" y="716"/>
                  <a:pt x="202" y="716"/>
                </a:cubicBezTo>
                <a:cubicBezTo>
                  <a:pt x="202" y="705"/>
                  <a:pt x="209" y="699"/>
                  <a:pt x="219" y="699"/>
                </a:cubicBezTo>
                <a:cubicBezTo>
                  <a:pt x="247" y="699"/>
                  <a:pt x="247" y="699"/>
                  <a:pt x="247" y="699"/>
                </a:cubicBezTo>
                <a:cubicBezTo>
                  <a:pt x="255" y="699"/>
                  <a:pt x="263" y="705"/>
                  <a:pt x="263" y="716"/>
                </a:cubicBezTo>
                <a:cubicBezTo>
                  <a:pt x="263" y="724"/>
                  <a:pt x="263" y="724"/>
                  <a:pt x="263" y="724"/>
                </a:cubicBezTo>
                <a:close/>
                <a:moveTo>
                  <a:pt x="366" y="730"/>
                </a:moveTo>
                <a:cubicBezTo>
                  <a:pt x="366" y="737"/>
                  <a:pt x="360" y="743"/>
                  <a:pt x="354" y="743"/>
                </a:cubicBezTo>
                <a:cubicBezTo>
                  <a:pt x="326" y="743"/>
                  <a:pt x="326" y="743"/>
                  <a:pt x="326" y="743"/>
                </a:cubicBezTo>
                <a:cubicBezTo>
                  <a:pt x="320" y="743"/>
                  <a:pt x="314" y="737"/>
                  <a:pt x="314" y="730"/>
                </a:cubicBezTo>
                <a:cubicBezTo>
                  <a:pt x="314" y="722"/>
                  <a:pt x="314" y="722"/>
                  <a:pt x="314" y="722"/>
                </a:cubicBezTo>
                <a:cubicBezTo>
                  <a:pt x="314" y="714"/>
                  <a:pt x="320" y="709"/>
                  <a:pt x="326" y="709"/>
                </a:cubicBezTo>
                <a:cubicBezTo>
                  <a:pt x="354" y="709"/>
                  <a:pt x="354" y="709"/>
                  <a:pt x="354" y="709"/>
                </a:cubicBezTo>
                <a:cubicBezTo>
                  <a:pt x="360" y="709"/>
                  <a:pt x="366" y="714"/>
                  <a:pt x="366" y="722"/>
                </a:cubicBezTo>
                <a:cubicBezTo>
                  <a:pt x="366" y="730"/>
                  <a:pt x="366" y="730"/>
                  <a:pt x="366" y="730"/>
                </a:cubicBezTo>
                <a:close/>
                <a:moveTo>
                  <a:pt x="417" y="644"/>
                </a:moveTo>
                <a:cubicBezTo>
                  <a:pt x="417" y="657"/>
                  <a:pt x="409" y="671"/>
                  <a:pt x="394" y="671"/>
                </a:cubicBezTo>
                <a:cubicBezTo>
                  <a:pt x="74" y="671"/>
                  <a:pt x="74" y="671"/>
                  <a:pt x="74" y="671"/>
                </a:cubicBezTo>
                <a:cubicBezTo>
                  <a:pt x="59" y="671"/>
                  <a:pt x="49" y="659"/>
                  <a:pt x="49" y="644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50"/>
                  <a:pt x="61" y="46"/>
                  <a:pt x="74" y="46"/>
                </a:cubicBezTo>
                <a:cubicBezTo>
                  <a:pt x="394" y="46"/>
                  <a:pt x="394" y="46"/>
                  <a:pt x="394" y="46"/>
                </a:cubicBezTo>
                <a:cubicBezTo>
                  <a:pt x="404" y="46"/>
                  <a:pt x="417" y="48"/>
                  <a:pt x="417" y="67"/>
                </a:cubicBezTo>
                <a:cubicBezTo>
                  <a:pt x="417" y="644"/>
                  <a:pt x="417" y="644"/>
                  <a:pt x="417" y="644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3256" tIns="46626" rIns="93256" bIns="46626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3" name="Freeform 118"/>
          <p:cNvSpPr>
            <a:spLocks noEditPoints="1"/>
          </p:cNvSpPr>
          <p:nvPr/>
        </p:nvSpPr>
        <p:spPr bwMode="auto">
          <a:xfrm>
            <a:off x="7602929" y="4260653"/>
            <a:ext cx="355095" cy="353820"/>
          </a:xfrm>
          <a:custGeom>
            <a:avLst/>
            <a:gdLst>
              <a:gd name="T0" fmla="*/ 170 w 199"/>
              <a:gd name="T1" fmla="*/ 94 h 198"/>
              <a:gd name="T2" fmla="*/ 171 w 199"/>
              <a:gd name="T3" fmla="*/ 166 h 198"/>
              <a:gd name="T4" fmla="*/ 147 w 199"/>
              <a:gd name="T5" fmla="*/ 186 h 198"/>
              <a:gd name="T6" fmla="*/ 135 w 199"/>
              <a:gd name="T7" fmla="*/ 186 h 198"/>
              <a:gd name="T8" fmla="*/ 135 w 199"/>
              <a:gd name="T9" fmla="*/ 110 h 198"/>
              <a:gd name="T10" fmla="*/ 123 w 199"/>
              <a:gd name="T11" fmla="*/ 98 h 198"/>
              <a:gd name="T12" fmla="*/ 79 w 199"/>
              <a:gd name="T13" fmla="*/ 98 h 198"/>
              <a:gd name="T14" fmla="*/ 67 w 199"/>
              <a:gd name="T15" fmla="*/ 110 h 198"/>
              <a:gd name="T16" fmla="*/ 67 w 199"/>
              <a:gd name="T17" fmla="*/ 186 h 198"/>
              <a:gd name="T18" fmla="*/ 55 w 199"/>
              <a:gd name="T19" fmla="*/ 186 h 198"/>
              <a:gd name="T20" fmla="*/ 31 w 199"/>
              <a:gd name="T21" fmla="*/ 166 h 198"/>
              <a:gd name="T22" fmla="*/ 31 w 199"/>
              <a:gd name="T23" fmla="*/ 94 h 198"/>
              <a:gd name="T24" fmla="*/ 19 w 199"/>
              <a:gd name="T25" fmla="*/ 114 h 198"/>
              <a:gd name="T26" fmla="*/ 19 w 199"/>
              <a:gd name="T27" fmla="*/ 178 h 198"/>
              <a:gd name="T28" fmla="*/ 39 w 199"/>
              <a:gd name="T29" fmla="*/ 198 h 198"/>
              <a:gd name="T30" fmla="*/ 163 w 199"/>
              <a:gd name="T31" fmla="*/ 198 h 198"/>
              <a:gd name="T32" fmla="*/ 183 w 199"/>
              <a:gd name="T33" fmla="*/ 178 h 198"/>
              <a:gd name="T34" fmla="*/ 183 w 199"/>
              <a:gd name="T35" fmla="*/ 114 h 198"/>
              <a:gd name="T36" fmla="*/ 170 w 199"/>
              <a:gd name="T37" fmla="*/ 94 h 198"/>
              <a:gd name="T38" fmla="*/ 95 w 199"/>
              <a:gd name="T39" fmla="*/ 130 h 198"/>
              <a:gd name="T40" fmla="*/ 103 w 199"/>
              <a:gd name="T41" fmla="*/ 121 h 198"/>
              <a:gd name="T42" fmla="*/ 112 w 199"/>
              <a:gd name="T43" fmla="*/ 130 h 198"/>
              <a:gd name="T44" fmla="*/ 103 w 199"/>
              <a:gd name="T45" fmla="*/ 138 h 198"/>
              <a:gd name="T46" fmla="*/ 95 w 199"/>
              <a:gd name="T47" fmla="*/ 130 h 198"/>
              <a:gd name="T48" fmla="*/ 123 w 199"/>
              <a:gd name="T49" fmla="*/ 158 h 198"/>
              <a:gd name="T50" fmla="*/ 103 w 199"/>
              <a:gd name="T51" fmla="*/ 158 h 198"/>
              <a:gd name="T52" fmla="*/ 103 w 199"/>
              <a:gd name="T53" fmla="*/ 150 h 198"/>
              <a:gd name="T54" fmla="*/ 123 w 199"/>
              <a:gd name="T55" fmla="*/ 150 h 198"/>
              <a:gd name="T56" fmla="*/ 123 w 199"/>
              <a:gd name="T57" fmla="*/ 158 h 198"/>
              <a:gd name="T58" fmla="*/ 193 w 199"/>
              <a:gd name="T59" fmla="*/ 73 h 198"/>
              <a:gd name="T60" fmla="*/ 180 w 199"/>
              <a:gd name="T61" fmla="*/ 63 h 198"/>
              <a:gd name="T62" fmla="*/ 100 w 199"/>
              <a:gd name="T63" fmla="*/ 0 h 198"/>
              <a:gd name="T64" fmla="*/ 3 w 199"/>
              <a:gd name="T65" fmla="*/ 74 h 198"/>
              <a:gd name="T66" fmla="*/ 2 w 199"/>
              <a:gd name="T67" fmla="*/ 86 h 198"/>
              <a:gd name="T68" fmla="*/ 15 w 199"/>
              <a:gd name="T69" fmla="*/ 89 h 198"/>
              <a:gd name="T70" fmla="*/ 27 w 199"/>
              <a:gd name="T71" fmla="*/ 80 h 198"/>
              <a:gd name="T72" fmla="*/ 29 w 199"/>
              <a:gd name="T73" fmla="*/ 86 h 198"/>
              <a:gd name="T74" fmla="*/ 42 w 199"/>
              <a:gd name="T75" fmla="*/ 89 h 198"/>
              <a:gd name="T76" fmla="*/ 54 w 199"/>
              <a:gd name="T77" fmla="*/ 80 h 198"/>
              <a:gd name="T78" fmla="*/ 55 w 199"/>
              <a:gd name="T79" fmla="*/ 86 h 198"/>
              <a:gd name="T80" fmla="*/ 68 w 199"/>
              <a:gd name="T81" fmla="*/ 89 h 198"/>
              <a:gd name="T82" fmla="*/ 80 w 199"/>
              <a:gd name="T83" fmla="*/ 80 h 198"/>
              <a:gd name="T84" fmla="*/ 82 w 199"/>
              <a:gd name="T85" fmla="*/ 86 h 198"/>
              <a:gd name="T86" fmla="*/ 95 w 199"/>
              <a:gd name="T87" fmla="*/ 89 h 198"/>
              <a:gd name="T88" fmla="*/ 99 w 199"/>
              <a:gd name="T89" fmla="*/ 86 h 198"/>
              <a:gd name="T90" fmla="*/ 103 w 199"/>
              <a:gd name="T91" fmla="*/ 89 h 198"/>
              <a:gd name="T92" fmla="*/ 116 w 199"/>
              <a:gd name="T93" fmla="*/ 86 h 198"/>
              <a:gd name="T94" fmla="*/ 118 w 199"/>
              <a:gd name="T95" fmla="*/ 80 h 198"/>
              <a:gd name="T96" fmla="*/ 130 w 199"/>
              <a:gd name="T97" fmla="*/ 89 h 198"/>
              <a:gd name="T98" fmla="*/ 143 w 199"/>
              <a:gd name="T99" fmla="*/ 86 h 198"/>
              <a:gd name="T100" fmla="*/ 144 w 199"/>
              <a:gd name="T101" fmla="*/ 80 h 198"/>
              <a:gd name="T102" fmla="*/ 156 w 199"/>
              <a:gd name="T103" fmla="*/ 89 h 198"/>
              <a:gd name="T104" fmla="*/ 169 w 199"/>
              <a:gd name="T105" fmla="*/ 86 h 198"/>
              <a:gd name="T106" fmla="*/ 171 w 199"/>
              <a:gd name="T107" fmla="*/ 80 h 198"/>
              <a:gd name="T108" fmla="*/ 183 w 199"/>
              <a:gd name="T109" fmla="*/ 89 h 198"/>
              <a:gd name="T110" fmla="*/ 196 w 199"/>
              <a:gd name="T111" fmla="*/ 86 h 198"/>
              <a:gd name="T112" fmla="*/ 193 w 199"/>
              <a:gd name="T113" fmla="*/ 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9" h="198">
                <a:moveTo>
                  <a:pt x="170" y="94"/>
                </a:moveTo>
                <a:cubicBezTo>
                  <a:pt x="170" y="141"/>
                  <a:pt x="171" y="166"/>
                  <a:pt x="171" y="166"/>
                </a:cubicBezTo>
                <a:cubicBezTo>
                  <a:pt x="171" y="177"/>
                  <a:pt x="158" y="186"/>
                  <a:pt x="147" y="186"/>
                </a:cubicBezTo>
                <a:cubicBezTo>
                  <a:pt x="135" y="186"/>
                  <a:pt x="135" y="186"/>
                  <a:pt x="135" y="186"/>
                </a:cubicBezTo>
                <a:cubicBezTo>
                  <a:pt x="135" y="110"/>
                  <a:pt x="135" y="110"/>
                  <a:pt x="135" y="110"/>
                </a:cubicBezTo>
                <a:cubicBezTo>
                  <a:pt x="135" y="104"/>
                  <a:pt x="129" y="98"/>
                  <a:pt x="123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72" y="98"/>
                  <a:pt x="67" y="104"/>
                  <a:pt x="67" y="110"/>
                </a:cubicBezTo>
                <a:cubicBezTo>
                  <a:pt x="67" y="186"/>
                  <a:pt x="67" y="186"/>
                  <a:pt x="67" y="186"/>
                </a:cubicBezTo>
                <a:cubicBezTo>
                  <a:pt x="55" y="186"/>
                  <a:pt x="55" y="186"/>
                  <a:pt x="55" y="186"/>
                </a:cubicBezTo>
                <a:cubicBezTo>
                  <a:pt x="44" y="186"/>
                  <a:pt x="31" y="177"/>
                  <a:pt x="31" y="166"/>
                </a:cubicBezTo>
                <a:cubicBezTo>
                  <a:pt x="31" y="166"/>
                  <a:pt x="31" y="142"/>
                  <a:pt x="31" y="94"/>
                </a:cubicBezTo>
                <a:cubicBezTo>
                  <a:pt x="22" y="96"/>
                  <a:pt x="19" y="104"/>
                  <a:pt x="19" y="114"/>
                </a:cubicBezTo>
                <a:cubicBezTo>
                  <a:pt x="19" y="178"/>
                  <a:pt x="19" y="178"/>
                  <a:pt x="19" y="178"/>
                </a:cubicBezTo>
                <a:cubicBezTo>
                  <a:pt x="19" y="189"/>
                  <a:pt x="28" y="198"/>
                  <a:pt x="39" y="198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174" y="198"/>
                  <a:pt x="183" y="189"/>
                  <a:pt x="183" y="178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4"/>
                  <a:pt x="180" y="96"/>
                  <a:pt x="170" y="94"/>
                </a:cubicBezTo>
                <a:close/>
                <a:moveTo>
                  <a:pt x="95" y="130"/>
                </a:moveTo>
                <a:cubicBezTo>
                  <a:pt x="95" y="125"/>
                  <a:pt x="99" y="121"/>
                  <a:pt x="103" y="121"/>
                </a:cubicBezTo>
                <a:cubicBezTo>
                  <a:pt x="108" y="121"/>
                  <a:pt x="112" y="125"/>
                  <a:pt x="112" y="130"/>
                </a:cubicBezTo>
                <a:cubicBezTo>
                  <a:pt x="112" y="135"/>
                  <a:pt x="108" y="138"/>
                  <a:pt x="103" y="138"/>
                </a:cubicBezTo>
                <a:cubicBezTo>
                  <a:pt x="99" y="138"/>
                  <a:pt x="95" y="135"/>
                  <a:pt x="95" y="130"/>
                </a:cubicBezTo>
                <a:close/>
                <a:moveTo>
                  <a:pt x="123" y="158"/>
                </a:moveTo>
                <a:cubicBezTo>
                  <a:pt x="103" y="158"/>
                  <a:pt x="103" y="158"/>
                  <a:pt x="103" y="158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23" y="150"/>
                  <a:pt x="123" y="150"/>
                  <a:pt x="123" y="150"/>
                </a:cubicBezTo>
                <a:lnTo>
                  <a:pt x="123" y="158"/>
                </a:lnTo>
                <a:close/>
                <a:moveTo>
                  <a:pt x="193" y="73"/>
                </a:moveTo>
                <a:cubicBezTo>
                  <a:pt x="180" y="63"/>
                  <a:pt x="180" y="63"/>
                  <a:pt x="180" y="63"/>
                </a:cubicBezTo>
                <a:cubicBezTo>
                  <a:pt x="100" y="0"/>
                  <a:pt x="100" y="0"/>
                  <a:pt x="100" y="0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7"/>
                  <a:pt x="0" y="82"/>
                  <a:pt x="2" y="86"/>
                </a:cubicBezTo>
                <a:cubicBezTo>
                  <a:pt x="5" y="91"/>
                  <a:pt x="11" y="92"/>
                  <a:pt x="15" y="89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2"/>
                  <a:pt x="27" y="84"/>
                  <a:pt x="29" y="86"/>
                </a:cubicBezTo>
                <a:cubicBezTo>
                  <a:pt x="31" y="91"/>
                  <a:pt x="37" y="92"/>
                  <a:pt x="42" y="89"/>
                </a:cubicBezTo>
                <a:cubicBezTo>
                  <a:pt x="54" y="80"/>
                  <a:pt x="54" y="80"/>
                  <a:pt x="54" y="80"/>
                </a:cubicBezTo>
                <a:cubicBezTo>
                  <a:pt x="53" y="82"/>
                  <a:pt x="54" y="84"/>
                  <a:pt x="55" y="86"/>
                </a:cubicBezTo>
                <a:cubicBezTo>
                  <a:pt x="58" y="91"/>
                  <a:pt x="64" y="92"/>
                  <a:pt x="68" y="89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82"/>
                  <a:pt x="80" y="84"/>
                  <a:pt x="82" y="86"/>
                </a:cubicBezTo>
                <a:cubicBezTo>
                  <a:pt x="84" y="91"/>
                  <a:pt x="90" y="92"/>
                  <a:pt x="95" y="89"/>
                </a:cubicBezTo>
                <a:cubicBezTo>
                  <a:pt x="99" y="86"/>
                  <a:pt x="99" y="86"/>
                  <a:pt x="99" y="86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8" y="92"/>
                  <a:pt x="113" y="91"/>
                  <a:pt x="116" y="86"/>
                </a:cubicBezTo>
                <a:cubicBezTo>
                  <a:pt x="118" y="84"/>
                  <a:pt x="118" y="82"/>
                  <a:pt x="118" y="80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34" y="92"/>
                  <a:pt x="140" y="91"/>
                  <a:pt x="143" y="86"/>
                </a:cubicBezTo>
                <a:cubicBezTo>
                  <a:pt x="144" y="84"/>
                  <a:pt x="145" y="82"/>
                  <a:pt x="144" y="8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61" y="92"/>
                  <a:pt x="166" y="91"/>
                  <a:pt x="169" y="86"/>
                </a:cubicBezTo>
                <a:cubicBezTo>
                  <a:pt x="171" y="84"/>
                  <a:pt x="171" y="82"/>
                  <a:pt x="171" y="80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7" y="92"/>
                  <a:pt x="193" y="91"/>
                  <a:pt x="196" y="86"/>
                </a:cubicBezTo>
                <a:cubicBezTo>
                  <a:pt x="199" y="82"/>
                  <a:pt x="197" y="76"/>
                  <a:pt x="193" y="73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4" name="Freeform 119"/>
          <p:cNvSpPr>
            <a:spLocks noEditPoints="1"/>
          </p:cNvSpPr>
          <p:nvPr/>
        </p:nvSpPr>
        <p:spPr bwMode="auto">
          <a:xfrm>
            <a:off x="8402613" y="4249862"/>
            <a:ext cx="357640" cy="350003"/>
          </a:xfrm>
          <a:custGeom>
            <a:avLst/>
            <a:gdLst>
              <a:gd name="T0" fmla="*/ 0 w 200"/>
              <a:gd name="T1" fmla="*/ 176 h 196"/>
              <a:gd name="T2" fmla="*/ 180 w 200"/>
              <a:gd name="T3" fmla="*/ 0 h 196"/>
              <a:gd name="T4" fmla="*/ 180 w 200"/>
              <a:gd name="T5" fmla="*/ 196 h 196"/>
              <a:gd name="T6" fmla="*/ 28 w 200"/>
              <a:gd name="T7" fmla="*/ 8 h 196"/>
              <a:gd name="T8" fmla="*/ 28 w 200"/>
              <a:gd name="T9" fmla="*/ 188 h 196"/>
              <a:gd name="T10" fmla="*/ 192 w 200"/>
              <a:gd name="T11" fmla="*/ 28 h 196"/>
              <a:gd name="T12" fmla="*/ 120 w 200"/>
              <a:gd name="T13" fmla="*/ 180 h 196"/>
              <a:gd name="T14" fmla="*/ 184 w 200"/>
              <a:gd name="T15" fmla="*/ 16 h 196"/>
              <a:gd name="T16" fmla="*/ 168 w 200"/>
              <a:gd name="T17" fmla="*/ 168 h 196"/>
              <a:gd name="T18" fmla="*/ 62 w 200"/>
              <a:gd name="T19" fmla="*/ 95 h 196"/>
              <a:gd name="T20" fmla="*/ 54 w 200"/>
              <a:gd name="T21" fmla="*/ 89 h 196"/>
              <a:gd name="T22" fmla="*/ 65 w 200"/>
              <a:gd name="T23" fmla="*/ 86 h 196"/>
              <a:gd name="T24" fmla="*/ 68 w 200"/>
              <a:gd name="T25" fmla="*/ 78 h 196"/>
              <a:gd name="T26" fmla="*/ 61 w 200"/>
              <a:gd name="T27" fmla="*/ 80 h 196"/>
              <a:gd name="T28" fmla="*/ 47 w 200"/>
              <a:gd name="T29" fmla="*/ 84 h 196"/>
              <a:gd name="T30" fmla="*/ 39 w 200"/>
              <a:gd name="T31" fmla="*/ 88 h 196"/>
              <a:gd name="T32" fmla="*/ 45 w 200"/>
              <a:gd name="T33" fmla="*/ 106 h 196"/>
              <a:gd name="T34" fmla="*/ 50 w 200"/>
              <a:gd name="T35" fmla="*/ 115 h 196"/>
              <a:gd name="T36" fmla="*/ 58 w 200"/>
              <a:gd name="T37" fmla="*/ 104 h 196"/>
              <a:gd name="T38" fmla="*/ 75 w 200"/>
              <a:gd name="T39" fmla="*/ 111 h 196"/>
              <a:gd name="T40" fmla="*/ 59 w 200"/>
              <a:gd name="T41" fmla="*/ 130 h 196"/>
              <a:gd name="T42" fmla="*/ 50 w 200"/>
              <a:gd name="T43" fmla="*/ 129 h 196"/>
              <a:gd name="T44" fmla="*/ 67 w 200"/>
              <a:gd name="T45" fmla="*/ 136 h 196"/>
              <a:gd name="T46" fmla="*/ 115 w 200"/>
              <a:gd name="T47" fmla="*/ 98 h 196"/>
              <a:gd name="T48" fmla="*/ 105 w 200"/>
              <a:gd name="T49" fmla="*/ 97 h 196"/>
              <a:gd name="T50" fmla="*/ 101 w 200"/>
              <a:gd name="T51" fmla="*/ 92 h 196"/>
              <a:gd name="T52" fmla="*/ 96 w 200"/>
              <a:gd name="T53" fmla="*/ 88 h 196"/>
              <a:gd name="T54" fmla="*/ 95 w 200"/>
              <a:gd name="T55" fmla="*/ 96 h 196"/>
              <a:gd name="T56" fmla="*/ 87 w 200"/>
              <a:gd name="T57" fmla="*/ 102 h 196"/>
              <a:gd name="T58" fmla="*/ 98 w 200"/>
              <a:gd name="T59" fmla="*/ 106 h 196"/>
              <a:gd name="T60" fmla="*/ 101 w 200"/>
              <a:gd name="T61" fmla="*/ 115 h 196"/>
              <a:gd name="T62" fmla="*/ 104 w 200"/>
              <a:gd name="T63" fmla="*/ 104 h 196"/>
              <a:gd name="T64" fmla="*/ 112 w 200"/>
              <a:gd name="T65" fmla="*/ 102 h 196"/>
              <a:gd name="T66" fmla="*/ 115 w 200"/>
              <a:gd name="T67" fmla="*/ 98 h 196"/>
              <a:gd name="T68" fmla="*/ 151 w 200"/>
              <a:gd name="T69" fmla="*/ 103 h 196"/>
              <a:gd name="T70" fmla="*/ 135 w 200"/>
              <a:gd name="T71" fmla="*/ 99 h 196"/>
              <a:gd name="T72" fmla="*/ 150 w 200"/>
              <a:gd name="T73" fmla="*/ 75 h 196"/>
              <a:gd name="T74" fmla="*/ 132 w 200"/>
              <a:gd name="T75" fmla="*/ 61 h 196"/>
              <a:gd name="T76" fmla="*/ 118 w 200"/>
              <a:gd name="T77" fmla="*/ 76 h 196"/>
              <a:gd name="T78" fmla="*/ 128 w 200"/>
              <a:gd name="T79" fmla="*/ 71 h 196"/>
              <a:gd name="T80" fmla="*/ 143 w 200"/>
              <a:gd name="T81" fmla="*/ 71 h 196"/>
              <a:gd name="T82" fmla="*/ 128 w 200"/>
              <a:gd name="T83" fmla="*/ 97 h 196"/>
              <a:gd name="T84" fmla="*/ 132 w 200"/>
              <a:gd name="T85" fmla="*/ 116 h 196"/>
              <a:gd name="T86" fmla="*/ 139 w 200"/>
              <a:gd name="T87" fmla="*/ 114 h 196"/>
              <a:gd name="T88" fmla="*/ 153 w 200"/>
              <a:gd name="T89" fmla="*/ 110 h 196"/>
              <a:gd name="T90" fmla="*/ 160 w 200"/>
              <a:gd name="T91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" h="196">
                <a:moveTo>
                  <a:pt x="180" y="196"/>
                </a:moveTo>
                <a:cubicBezTo>
                  <a:pt x="20" y="196"/>
                  <a:pt x="20" y="196"/>
                  <a:pt x="20" y="196"/>
                </a:cubicBezTo>
                <a:cubicBezTo>
                  <a:pt x="9" y="196"/>
                  <a:pt x="0" y="187"/>
                  <a:pt x="0" y="17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91" y="0"/>
                  <a:pt x="200" y="9"/>
                  <a:pt x="200" y="20"/>
                </a:cubicBezTo>
                <a:cubicBezTo>
                  <a:pt x="200" y="176"/>
                  <a:pt x="200" y="176"/>
                  <a:pt x="200" y="176"/>
                </a:cubicBezTo>
                <a:cubicBezTo>
                  <a:pt x="200" y="187"/>
                  <a:pt x="191" y="196"/>
                  <a:pt x="180" y="196"/>
                </a:cubicBezTo>
                <a:close/>
                <a:moveTo>
                  <a:pt x="192" y="28"/>
                </a:moveTo>
                <a:cubicBezTo>
                  <a:pt x="192" y="17"/>
                  <a:pt x="183" y="8"/>
                  <a:pt x="172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17" y="8"/>
                  <a:pt x="8" y="17"/>
                  <a:pt x="8" y="2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179"/>
                  <a:pt x="17" y="188"/>
                  <a:pt x="28" y="188"/>
                </a:cubicBezTo>
                <a:cubicBezTo>
                  <a:pt x="172" y="188"/>
                  <a:pt x="172" y="188"/>
                  <a:pt x="172" y="188"/>
                </a:cubicBezTo>
                <a:cubicBezTo>
                  <a:pt x="183" y="188"/>
                  <a:pt x="192" y="179"/>
                  <a:pt x="192" y="168"/>
                </a:cubicBezTo>
                <a:lnTo>
                  <a:pt x="192" y="28"/>
                </a:lnTo>
                <a:close/>
                <a:moveTo>
                  <a:pt x="168" y="168"/>
                </a:moveTo>
                <a:cubicBezTo>
                  <a:pt x="120" y="168"/>
                  <a:pt x="120" y="168"/>
                  <a:pt x="120" y="168"/>
                </a:cubicBezTo>
                <a:cubicBezTo>
                  <a:pt x="120" y="180"/>
                  <a:pt x="120" y="180"/>
                  <a:pt x="120" y="180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16" y="16"/>
                  <a:pt x="16" y="16"/>
                  <a:pt x="16" y="16"/>
                </a:cubicBezTo>
                <a:cubicBezTo>
                  <a:pt x="184" y="16"/>
                  <a:pt x="184" y="16"/>
                  <a:pt x="184" y="16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68" y="180"/>
                  <a:pt x="168" y="180"/>
                  <a:pt x="168" y="180"/>
                </a:cubicBezTo>
                <a:lnTo>
                  <a:pt x="168" y="168"/>
                </a:lnTo>
                <a:close/>
                <a:moveTo>
                  <a:pt x="82" y="109"/>
                </a:moveTo>
                <a:cubicBezTo>
                  <a:pt x="80" y="104"/>
                  <a:pt x="78" y="100"/>
                  <a:pt x="75" y="98"/>
                </a:cubicBezTo>
                <a:cubicBezTo>
                  <a:pt x="71" y="95"/>
                  <a:pt x="67" y="94"/>
                  <a:pt x="62" y="95"/>
                </a:cubicBezTo>
                <a:cubicBezTo>
                  <a:pt x="57" y="96"/>
                  <a:pt x="53" y="99"/>
                  <a:pt x="51" y="102"/>
                </a:cubicBezTo>
                <a:cubicBezTo>
                  <a:pt x="50" y="95"/>
                  <a:pt x="49" y="91"/>
                  <a:pt x="49" y="90"/>
                </a:cubicBezTo>
                <a:cubicBezTo>
                  <a:pt x="54" y="89"/>
                  <a:pt x="54" y="89"/>
                  <a:pt x="54" y="89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61" y="87"/>
                  <a:pt x="62" y="87"/>
                </a:cubicBezTo>
                <a:cubicBezTo>
                  <a:pt x="63" y="86"/>
                  <a:pt x="64" y="86"/>
                  <a:pt x="65" y="86"/>
                </a:cubicBezTo>
                <a:cubicBezTo>
                  <a:pt x="70" y="84"/>
                  <a:pt x="72" y="82"/>
                  <a:pt x="72" y="80"/>
                </a:cubicBezTo>
                <a:cubicBezTo>
                  <a:pt x="72" y="79"/>
                  <a:pt x="71" y="78"/>
                  <a:pt x="70" y="78"/>
                </a:cubicBezTo>
                <a:cubicBezTo>
                  <a:pt x="69" y="77"/>
                  <a:pt x="68" y="77"/>
                  <a:pt x="68" y="78"/>
                </a:cubicBezTo>
                <a:cubicBezTo>
                  <a:pt x="67" y="78"/>
                  <a:pt x="67" y="78"/>
                  <a:pt x="66" y="78"/>
                </a:cubicBezTo>
                <a:cubicBezTo>
                  <a:pt x="65" y="79"/>
                  <a:pt x="64" y="79"/>
                  <a:pt x="64" y="79"/>
                </a:cubicBezTo>
                <a:cubicBezTo>
                  <a:pt x="63" y="79"/>
                  <a:pt x="62" y="79"/>
                  <a:pt x="61" y="80"/>
                </a:cubicBezTo>
                <a:cubicBezTo>
                  <a:pt x="60" y="80"/>
                  <a:pt x="59" y="80"/>
                  <a:pt x="58" y="80"/>
                </a:cubicBezTo>
                <a:cubicBezTo>
                  <a:pt x="57" y="81"/>
                  <a:pt x="55" y="81"/>
                  <a:pt x="53" y="82"/>
                </a:cubicBezTo>
                <a:cubicBezTo>
                  <a:pt x="50" y="83"/>
                  <a:pt x="48" y="84"/>
                  <a:pt x="47" y="84"/>
                </a:cubicBezTo>
                <a:cubicBezTo>
                  <a:pt x="46" y="84"/>
                  <a:pt x="45" y="84"/>
                  <a:pt x="45" y="84"/>
                </a:cubicBezTo>
                <a:cubicBezTo>
                  <a:pt x="44" y="84"/>
                  <a:pt x="43" y="85"/>
                  <a:pt x="42" y="85"/>
                </a:cubicBezTo>
                <a:cubicBezTo>
                  <a:pt x="40" y="85"/>
                  <a:pt x="39" y="86"/>
                  <a:pt x="39" y="88"/>
                </a:cubicBezTo>
                <a:cubicBezTo>
                  <a:pt x="40" y="88"/>
                  <a:pt x="40" y="89"/>
                  <a:pt x="41" y="90"/>
                </a:cubicBezTo>
                <a:cubicBezTo>
                  <a:pt x="41" y="91"/>
                  <a:pt x="42" y="91"/>
                  <a:pt x="42" y="92"/>
                </a:cubicBezTo>
                <a:cubicBezTo>
                  <a:pt x="42" y="94"/>
                  <a:pt x="43" y="99"/>
                  <a:pt x="45" y="106"/>
                </a:cubicBezTo>
                <a:cubicBezTo>
                  <a:pt x="45" y="110"/>
                  <a:pt x="45" y="112"/>
                  <a:pt x="46" y="113"/>
                </a:cubicBezTo>
                <a:cubicBezTo>
                  <a:pt x="46" y="114"/>
                  <a:pt x="46" y="114"/>
                  <a:pt x="47" y="115"/>
                </a:cubicBezTo>
                <a:cubicBezTo>
                  <a:pt x="48" y="115"/>
                  <a:pt x="49" y="115"/>
                  <a:pt x="50" y="115"/>
                </a:cubicBezTo>
                <a:cubicBezTo>
                  <a:pt x="51" y="115"/>
                  <a:pt x="52" y="114"/>
                  <a:pt x="52" y="113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6" y="106"/>
                  <a:pt x="57" y="105"/>
                  <a:pt x="58" y="104"/>
                </a:cubicBezTo>
                <a:cubicBezTo>
                  <a:pt x="59" y="103"/>
                  <a:pt x="61" y="102"/>
                  <a:pt x="64" y="101"/>
                </a:cubicBezTo>
                <a:cubicBezTo>
                  <a:pt x="67" y="101"/>
                  <a:pt x="69" y="101"/>
                  <a:pt x="71" y="104"/>
                </a:cubicBezTo>
                <a:cubicBezTo>
                  <a:pt x="73" y="105"/>
                  <a:pt x="74" y="108"/>
                  <a:pt x="75" y="111"/>
                </a:cubicBezTo>
                <a:cubicBezTo>
                  <a:pt x="76" y="115"/>
                  <a:pt x="76" y="119"/>
                  <a:pt x="74" y="123"/>
                </a:cubicBezTo>
                <a:cubicBezTo>
                  <a:pt x="72" y="126"/>
                  <a:pt x="69" y="129"/>
                  <a:pt x="65" y="130"/>
                </a:cubicBezTo>
                <a:cubicBezTo>
                  <a:pt x="63" y="130"/>
                  <a:pt x="61" y="130"/>
                  <a:pt x="59" y="130"/>
                </a:cubicBezTo>
                <a:cubicBezTo>
                  <a:pt x="58" y="129"/>
                  <a:pt x="57" y="129"/>
                  <a:pt x="56" y="128"/>
                </a:cubicBezTo>
                <a:cubicBezTo>
                  <a:pt x="55" y="127"/>
                  <a:pt x="53" y="127"/>
                  <a:pt x="53" y="127"/>
                </a:cubicBezTo>
                <a:cubicBezTo>
                  <a:pt x="52" y="127"/>
                  <a:pt x="51" y="128"/>
                  <a:pt x="50" y="129"/>
                </a:cubicBezTo>
                <a:cubicBezTo>
                  <a:pt x="50" y="129"/>
                  <a:pt x="50" y="130"/>
                  <a:pt x="50" y="131"/>
                </a:cubicBezTo>
                <a:cubicBezTo>
                  <a:pt x="50" y="132"/>
                  <a:pt x="51" y="132"/>
                  <a:pt x="51" y="133"/>
                </a:cubicBezTo>
                <a:cubicBezTo>
                  <a:pt x="55" y="137"/>
                  <a:pt x="61" y="138"/>
                  <a:pt x="67" y="136"/>
                </a:cubicBezTo>
                <a:cubicBezTo>
                  <a:pt x="73" y="135"/>
                  <a:pt x="78" y="131"/>
                  <a:pt x="80" y="126"/>
                </a:cubicBezTo>
                <a:cubicBezTo>
                  <a:pt x="83" y="121"/>
                  <a:pt x="83" y="116"/>
                  <a:pt x="82" y="109"/>
                </a:cubicBezTo>
                <a:close/>
                <a:moveTo>
                  <a:pt x="115" y="98"/>
                </a:moveTo>
                <a:cubicBezTo>
                  <a:pt x="115" y="95"/>
                  <a:pt x="112" y="95"/>
                  <a:pt x="109" y="96"/>
                </a:cubicBezTo>
                <a:cubicBezTo>
                  <a:pt x="108" y="96"/>
                  <a:pt x="108" y="96"/>
                  <a:pt x="107" y="97"/>
                </a:cubicBezTo>
                <a:cubicBezTo>
                  <a:pt x="106" y="97"/>
                  <a:pt x="105" y="97"/>
                  <a:pt x="105" y="97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1" y="93"/>
                  <a:pt x="101" y="93"/>
                  <a:pt x="101" y="92"/>
                </a:cubicBezTo>
                <a:cubicBezTo>
                  <a:pt x="100" y="91"/>
                  <a:pt x="100" y="90"/>
                  <a:pt x="100" y="90"/>
                </a:cubicBezTo>
                <a:cubicBezTo>
                  <a:pt x="100" y="89"/>
                  <a:pt x="100" y="89"/>
                  <a:pt x="99" y="88"/>
                </a:cubicBezTo>
                <a:cubicBezTo>
                  <a:pt x="98" y="88"/>
                  <a:pt x="97" y="88"/>
                  <a:pt x="96" y="88"/>
                </a:cubicBezTo>
                <a:cubicBezTo>
                  <a:pt x="96" y="88"/>
                  <a:pt x="95" y="89"/>
                  <a:pt x="95" y="89"/>
                </a:cubicBezTo>
                <a:cubicBezTo>
                  <a:pt x="94" y="90"/>
                  <a:pt x="94" y="90"/>
                  <a:pt x="94" y="91"/>
                </a:cubicBezTo>
                <a:cubicBezTo>
                  <a:pt x="94" y="92"/>
                  <a:pt x="94" y="93"/>
                  <a:pt x="95" y="96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3" y="100"/>
                  <a:pt x="91" y="101"/>
                  <a:pt x="90" y="101"/>
                </a:cubicBezTo>
                <a:cubicBezTo>
                  <a:pt x="88" y="102"/>
                  <a:pt x="87" y="102"/>
                  <a:pt x="87" y="102"/>
                </a:cubicBezTo>
                <a:cubicBezTo>
                  <a:pt x="86" y="103"/>
                  <a:pt x="85" y="104"/>
                  <a:pt x="86" y="106"/>
                </a:cubicBezTo>
                <a:cubicBezTo>
                  <a:pt x="86" y="108"/>
                  <a:pt x="88" y="108"/>
                  <a:pt x="92" y="107"/>
                </a:cubicBezTo>
                <a:cubicBezTo>
                  <a:pt x="93" y="107"/>
                  <a:pt x="95" y="106"/>
                  <a:pt x="98" y="106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4"/>
                  <a:pt x="101" y="115"/>
                  <a:pt x="101" y="115"/>
                </a:cubicBezTo>
                <a:cubicBezTo>
                  <a:pt x="102" y="116"/>
                  <a:pt x="103" y="116"/>
                  <a:pt x="104" y="116"/>
                </a:cubicBezTo>
                <a:cubicBezTo>
                  <a:pt x="106" y="115"/>
                  <a:pt x="106" y="114"/>
                  <a:pt x="106" y="112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5" y="104"/>
                  <a:pt x="106" y="103"/>
                  <a:pt x="107" y="103"/>
                </a:cubicBezTo>
                <a:cubicBezTo>
                  <a:pt x="111" y="102"/>
                  <a:pt x="111" y="102"/>
                  <a:pt x="111" y="102"/>
                </a:cubicBezTo>
                <a:cubicBezTo>
                  <a:pt x="111" y="102"/>
                  <a:pt x="111" y="102"/>
                  <a:pt x="112" y="102"/>
                </a:cubicBezTo>
                <a:cubicBezTo>
                  <a:pt x="112" y="102"/>
                  <a:pt x="113" y="102"/>
                  <a:pt x="113" y="102"/>
                </a:cubicBezTo>
                <a:cubicBezTo>
                  <a:pt x="114" y="101"/>
                  <a:pt x="115" y="101"/>
                  <a:pt x="115" y="100"/>
                </a:cubicBezTo>
                <a:cubicBezTo>
                  <a:pt x="115" y="99"/>
                  <a:pt x="115" y="98"/>
                  <a:pt x="115" y="98"/>
                </a:cubicBezTo>
                <a:close/>
                <a:moveTo>
                  <a:pt x="160" y="105"/>
                </a:moveTo>
                <a:cubicBezTo>
                  <a:pt x="160" y="104"/>
                  <a:pt x="158" y="103"/>
                  <a:pt x="156" y="103"/>
                </a:cubicBezTo>
                <a:cubicBezTo>
                  <a:pt x="154" y="103"/>
                  <a:pt x="153" y="103"/>
                  <a:pt x="151" y="103"/>
                </a:cubicBezTo>
                <a:cubicBezTo>
                  <a:pt x="149" y="104"/>
                  <a:pt x="145" y="105"/>
                  <a:pt x="141" y="107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3" y="105"/>
                  <a:pt x="133" y="102"/>
                  <a:pt x="135" y="99"/>
                </a:cubicBezTo>
                <a:cubicBezTo>
                  <a:pt x="136" y="97"/>
                  <a:pt x="138" y="94"/>
                  <a:pt x="142" y="90"/>
                </a:cubicBezTo>
                <a:cubicBezTo>
                  <a:pt x="145" y="87"/>
                  <a:pt x="147" y="84"/>
                  <a:pt x="149" y="81"/>
                </a:cubicBezTo>
                <a:cubicBezTo>
                  <a:pt x="150" y="79"/>
                  <a:pt x="150" y="77"/>
                  <a:pt x="150" y="75"/>
                </a:cubicBezTo>
                <a:cubicBezTo>
                  <a:pt x="150" y="73"/>
                  <a:pt x="150" y="71"/>
                  <a:pt x="149" y="68"/>
                </a:cubicBezTo>
                <a:cubicBezTo>
                  <a:pt x="149" y="65"/>
                  <a:pt x="146" y="62"/>
                  <a:pt x="142" y="61"/>
                </a:cubicBezTo>
                <a:cubicBezTo>
                  <a:pt x="139" y="60"/>
                  <a:pt x="135" y="60"/>
                  <a:pt x="132" y="61"/>
                </a:cubicBezTo>
                <a:cubicBezTo>
                  <a:pt x="129" y="61"/>
                  <a:pt x="126" y="63"/>
                  <a:pt x="124" y="65"/>
                </a:cubicBezTo>
                <a:cubicBezTo>
                  <a:pt x="122" y="67"/>
                  <a:pt x="120" y="69"/>
                  <a:pt x="118" y="73"/>
                </a:cubicBezTo>
                <a:cubicBezTo>
                  <a:pt x="118" y="74"/>
                  <a:pt x="118" y="75"/>
                  <a:pt x="118" y="76"/>
                </a:cubicBezTo>
                <a:cubicBezTo>
                  <a:pt x="118" y="77"/>
                  <a:pt x="120" y="78"/>
                  <a:pt x="122" y="77"/>
                </a:cubicBezTo>
                <a:cubicBezTo>
                  <a:pt x="123" y="77"/>
                  <a:pt x="123" y="77"/>
                  <a:pt x="124" y="76"/>
                </a:cubicBezTo>
                <a:cubicBezTo>
                  <a:pt x="128" y="71"/>
                  <a:pt x="128" y="71"/>
                  <a:pt x="128" y="71"/>
                </a:cubicBezTo>
                <a:cubicBezTo>
                  <a:pt x="130" y="69"/>
                  <a:pt x="131" y="68"/>
                  <a:pt x="133" y="67"/>
                </a:cubicBezTo>
                <a:cubicBezTo>
                  <a:pt x="135" y="67"/>
                  <a:pt x="137" y="67"/>
                  <a:pt x="139" y="67"/>
                </a:cubicBezTo>
                <a:cubicBezTo>
                  <a:pt x="141" y="68"/>
                  <a:pt x="142" y="69"/>
                  <a:pt x="143" y="71"/>
                </a:cubicBezTo>
                <a:cubicBezTo>
                  <a:pt x="143" y="73"/>
                  <a:pt x="143" y="76"/>
                  <a:pt x="142" y="79"/>
                </a:cubicBezTo>
                <a:cubicBezTo>
                  <a:pt x="141" y="80"/>
                  <a:pt x="139" y="83"/>
                  <a:pt x="137" y="86"/>
                </a:cubicBezTo>
                <a:cubicBezTo>
                  <a:pt x="132" y="91"/>
                  <a:pt x="129" y="95"/>
                  <a:pt x="128" y="97"/>
                </a:cubicBezTo>
                <a:cubicBezTo>
                  <a:pt x="126" y="101"/>
                  <a:pt x="126" y="106"/>
                  <a:pt x="127" y="111"/>
                </a:cubicBezTo>
                <a:cubicBezTo>
                  <a:pt x="128" y="113"/>
                  <a:pt x="128" y="114"/>
                  <a:pt x="129" y="115"/>
                </a:cubicBezTo>
                <a:cubicBezTo>
                  <a:pt x="130" y="116"/>
                  <a:pt x="131" y="117"/>
                  <a:pt x="132" y="116"/>
                </a:cubicBezTo>
                <a:cubicBezTo>
                  <a:pt x="133" y="116"/>
                  <a:pt x="133" y="116"/>
                  <a:pt x="134" y="116"/>
                </a:cubicBezTo>
                <a:cubicBezTo>
                  <a:pt x="134" y="116"/>
                  <a:pt x="134" y="116"/>
                  <a:pt x="135" y="116"/>
                </a:cubicBezTo>
                <a:cubicBezTo>
                  <a:pt x="136" y="116"/>
                  <a:pt x="137" y="115"/>
                  <a:pt x="139" y="114"/>
                </a:cubicBezTo>
                <a:cubicBezTo>
                  <a:pt x="140" y="114"/>
                  <a:pt x="141" y="113"/>
                  <a:pt x="142" y="113"/>
                </a:cubicBezTo>
                <a:cubicBezTo>
                  <a:pt x="144" y="113"/>
                  <a:pt x="145" y="112"/>
                  <a:pt x="148" y="112"/>
                </a:cubicBezTo>
                <a:cubicBezTo>
                  <a:pt x="150" y="111"/>
                  <a:pt x="151" y="110"/>
                  <a:pt x="153" y="110"/>
                </a:cubicBezTo>
                <a:cubicBezTo>
                  <a:pt x="153" y="110"/>
                  <a:pt x="154" y="110"/>
                  <a:pt x="155" y="110"/>
                </a:cubicBezTo>
                <a:cubicBezTo>
                  <a:pt x="156" y="110"/>
                  <a:pt x="157" y="110"/>
                  <a:pt x="158" y="110"/>
                </a:cubicBezTo>
                <a:cubicBezTo>
                  <a:pt x="159" y="109"/>
                  <a:pt x="159" y="109"/>
                  <a:pt x="160" y="108"/>
                </a:cubicBezTo>
                <a:cubicBezTo>
                  <a:pt x="160" y="107"/>
                  <a:pt x="160" y="106"/>
                  <a:pt x="160" y="105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5" name="Freeform 120"/>
          <p:cNvSpPr>
            <a:spLocks noEditPoints="1"/>
          </p:cNvSpPr>
          <p:nvPr/>
        </p:nvSpPr>
        <p:spPr bwMode="auto">
          <a:xfrm>
            <a:off x="9199483" y="4268269"/>
            <a:ext cx="357640" cy="357640"/>
          </a:xfrm>
          <a:custGeom>
            <a:avLst/>
            <a:gdLst>
              <a:gd name="T0" fmla="*/ 20 w 200"/>
              <a:gd name="T1" fmla="*/ 200 h 200"/>
              <a:gd name="T2" fmla="*/ 0 w 200"/>
              <a:gd name="T3" fmla="*/ 88 h 200"/>
              <a:gd name="T4" fmla="*/ 12 w 200"/>
              <a:gd name="T5" fmla="*/ 168 h 200"/>
              <a:gd name="T6" fmla="*/ 164 w 200"/>
              <a:gd name="T7" fmla="*/ 188 h 200"/>
              <a:gd name="T8" fmla="*/ 187 w 200"/>
              <a:gd name="T9" fmla="*/ 88 h 200"/>
              <a:gd name="T10" fmla="*/ 200 w 200"/>
              <a:gd name="T11" fmla="*/ 180 h 200"/>
              <a:gd name="T12" fmla="*/ 155 w 200"/>
              <a:gd name="T13" fmla="*/ 137 h 200"/>
              <a:gd name="T14" fmla="*/ 154 w 200"/>
              <a:gd name="T15" fmla="*/ 155 h 200"/>
              <a:gd name="T16" fmla="*/ 131 w 200"/>
              <a:gd name="T17" fmla="*/ 165 h 200"/>
              <a:gd name="T18" fmla="*/ 110 w 200"/>
              <a:gd name="T19" fmla="*/ 157 h 200"/>
              <a:gd name="T20" fmla="*/ 122 w 200"/>
              <a:gd name="T21" fmla="*/ 145 h 200"/>
              <a:gd name="T22" fmla="*/ 131 w 200"/>
              <a:gd name="T23" fmla="*/ 155 h 200"/>
              <a:gd name="T24" fmla="*/ 139 w 200"/>
              <a:gd name="T25" fmla="*/ 145 h 200"/>
              <a:gd name="T26" fmla="*/ 131 w 200"/>
              <a:gd name="T27" fmla="*/ 136 h 200"/>
              <a:gd name="T28" fmla="*/ 126 w 200"/>
              <a:gd name="T29" fmla="*/ 125 h 200"/>
              <a:gd name="T30" fmla="*/ 134 w 200"/>
              <a:gd name="T31" fmla="*/ 123 h 200"/>
              <a:gd name="T32" fmla="*/ 134 w 200"/>
              <a:gd name="T33" fmla="*/ 113 h 200"/>
              <a:gd name="T34" fmla="*/ 125 w 200"/>
              <a:gd name="T35" fmla="*/ 113 h 200"/>
              <a:gd name="T36" fmla="*/ 106 w 200"/>
              <a:gd name="T37" fmla="*/ 117 h 200"/>
              <a:gd name="T38" fmla="*/ 130 w 200"/>
              <a:gd name="T39" fmla="*/ 100 h 200"/>
              <a:gd name="T40" fmla="*/ 153 w 200"/>
              <a:gd name="T41" fmla="*/ 116 h 200"/>
              <a:gd name="T42" fmla="*/ 144 w 200"/>
              <a:gd name="T43" fmla="*/ 130 h 200"/>
              <a:gd name="T44" fmla="*/ 155 w 200"/>
              <a:gd name="T45" fmla="*/ 137 h 200"/>
              <a:gd name="T46" fmla="*/ 43 w 200"/>
              <a:gd name="T47" fmla="*/ 164 h 200"/>
              <a:gd name="T48" fmla="*/ 66 w 200"/>
              <a:gd name="T49" fmla="*/ 134 h 200"/>
              <a:gd name="T50" fmla="*/ 78 w 200"/>
              <a:gd name="T51" fmla="*/ 119 h 200"/>
              <a:gd name="T52" fmla="*/ 70 w 200"/>
              <a:gd name="T53" fmla="*/ 112 h 200"/>
              <a:gd name="T54" fmla="*/ 62 w 200"/>
              <a:gd name="T55" fmla="*/ 120 h 200"/>
              <a:gd name="T56" fmla="*/ 48 w 200"/>
              <a:gd name="T57" fmla="*/ 109 h 200"/>
              <a:gd name="T58" fmla="*/ 70 w 200"/>
              <a:gd name="T59" fmla="*/ 100 h 200"/>
              <a:gd name="T60" fmla="*/ 92 w 200"/>
              <a:gd name="T61" fmla="*/ 109 h 200"/>
              <a:gd name="T62" fmla="*/ 92 w 200"/>
              <a:gd name="T63" fmla="*/ 130 h 200"/>
              <a:gd name="T64" fmla="*/ 72 w 200"/>
              <a:gd name="T65" fmla="*/ 146 h 200"/>
              <a:gd name="T66" fmla="*/ 95 w 200"/>
              <a:gd name="T67" fmla="*/ 150 h 200"/>
              <a:gd name="T68" fmla="*/ 0 w 200"/>
              <a:gd name="T69" fmla="*/ 36 h 200"/>
              <a:gd name="T70" fmla="*/ 28 w 200"/>
              <a:gd name="T71" fmla="*/ 16 h 200"/>
              <a:gd name="T72" fmla="*/ 44 w 200"/>
              <a:gd name="T73" fmla="*/ 72 h 200"/>
              <a:gd name="T74" fmla="*/ 60 w 200"/>
              <a:gd name="T75" fmla="*/ 16 h 200"/>
              <a:gd name="T76" fmla="*/ 140 w 200"/>
              <a:gd name="T77" fmla="*/ 56 h 200"/>
              <a:gd name="T78" fmla="*/ 172 w 200"/>
              <a:gd name="T79" fmla="*/ 56 h 200"/>
              <a:gd name="T80" fmla="*/ 180 w 200"/>
              <a:gd name="T81" fmla="*/ 16 h 200"/>
              <a:gd name="T82" fmla="*/ 200 w 200"/>
              <a:gd name="T83" fmla="*/ 80 h 200"/>
              <a:gd name="T84" fmla="*/ 0 w 200"/>
              <a:gd name="T85" fmla="*/ 36 h 200"/>
              <a:gd name="T86" fmla="*/ 144 w 200"/>
              <a:gd name="T87" fmla="*/ 52 h 200"/>
              <a:gd name="T88" fmla="*/ 156 w 200"/>
              <a:gd name="T89" fmla="*/ 0 h 200"/>
              <a:gd name="T90" fmla="*/ 168 w 200"/>
              <a:gd name="T91" fmla="*/ 52 h 200"/>
              <a:gd name="T92" fmla="*/ 44 w 200"/>
              <a:gd name="T93" fmla="*/ 64 h 200"/>
              <a:gd name="T94" fmla="*/ 32 w 200"/>
              <a:gd name="T95" fmla="*/ 12 h 200"/>
              <a:gd name="T96" fmla="*/ 56 w 200"/>
              <a:gd name="T97" fmla="*/ 12 h 200"/>
              <a:gd name="T98" fmla="*/ 44 w 200"/>
              <a:gd name="T99" fmla="*/ 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0" h="200">
                <a:moveTo>
                  <a:pt x="180" y="200"/>
                </a:moveTo>
                <a:cubicBezTo>
                  <a:pt x="20" y="200"/>
                  <a:pt x="20" y="200"/>
                  <a:pt x="20" y="200"/>
                </a:cubicBezTo>
                <a:cubicBezTo>
                  <a:pt x="9" y="200"/>
                  <a:pt x="0" y="191"/>
                  <a:pt x="0" y="180"/>
                </a:cubicBezTo>
                <a:cubicBezTo>
                  <a:pt x="0" y="88"/>
                  <a:pt x="0" y="88"/>
                  <a:pt x="0" y="88"/>
                </a:cubicBezTo>
                <a:cubicBezTo>
                  <a:pt x="12" y="88"/>
                  <a:pt x="12" y="88"/>
                  <a:pt x="12" y="88"/>
                </a:cubicBezTo>
                <a:cubicBezTo>
                  <a:pt x="12" y="123"/>
                  <a:pt x="12" y="168"/>
                  <a:pt x="12" y="168"/>
                </a:cubicBezTo>
                <a:cubicBezTo>
                  <a:pt x="12" y="179"/>
                  <a:pt x="25" y="188"/>
                  <a:pt x="36" y="188"/>
                </a:cubicBezTo>
                <a:cubicBezTo>
                  <a:pt x="164" y="188"/>
                  <a:pt x="164" y="188"/>
                  <a:pt x="164" y="188"/>
                </a:cubicBezTo>
                <a:cubicBezTo>
                  <a:pt x="175" y="188"/>
                  <a:pt x="188" y="179"/>
                  <a:pt x="188" y="168"/>
                </a:cubicBezTo>
                <a:cubicBezTo>
                  <a:pt x="188" y="168"/>
                  <a:pt x="188" y="122"/>
                  <a:pt x="187" y="88"/>
                </a:cubicBezTo>
                <a:cubicBezTo>
                  <a:pt x="200" y="88"/>
                  <a:pt x="200" y="88"/>
                  <a:pt x="200" y="88"/>
                </a:cubicBezTo>
                <a:cubicBezTo>
                  <a:pt x="200" y="180"/>
                  <a:pt x="200" y="180"/>
                  <a:pt x="200" y="180"/>
                </a:cubicBezTo>
                <a:cubicBezTo>
                  <a:pt x="200" y="191"/>
                  <a:pt x="191" y="200"/>
                  <a:pt x="180" y="200"/>
                </a:cubicBezTo>
                <a:close/>
                <a:moveTo>
                  <a:pt x="155" y="137"/>
                </a:moveTo>
                <a:cubicBezTo>
                  <a:pt x="156" y="139"/>
                  <a:pt x="157" y="141"/>
                  <a:pt x="157" y="144"/>
                </a:cubicBezTo>
                <a:cubicBezTo>
                  <a:pt x="157" y="148"/>
                  <a:pt x="156" y="152"/>
                  <a:pt x="154" y="155"/>
                </a:cubicBezTo>
                <a:cubicBezTo>
                  <a:pt x="152" y="158"/>
                  <a:pt x="149" y="161"/>
                  <a:pt x="145" y="163"/>
                </a:cubicBezTo>
                <a:cubicBezTo>
                  <a:pt x="142" y="165"/>
                  <a:pt x="137" y="165"/>
                  <a:pt x="131" y="165"/>
                </a:cubicBezTo>
                <a:cubicBezTo>
                  <a:pt x="126" y="165"/>
                  <a:pt x="121" y="165"/>
                  <a:pt x="118" y="163"/>
                </a:cubicBezTo>
                <a:cubicBezTo>
                  <a:pt x="114" y="162"/>
                  <a:pt x="112" y="160"/>
                  <a:pt x="110" y="157"/>
                </a:cubicBezTo>
                <a:cubicBezTo>
                  <a:pt x="107" y="155"/>
                  <a:pt x="106" y="152"/>
                  <a:pt x="105" y="148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3" y="149"/>
                  <a:pt x="124" y="151"/>
                  <a:pt x="125" y="153"/>
                </a:cubicBezTo>
                <a:cubicBezTo>
                  <a:pt x="127" y="154"/>
                  <a:pt x="129" y="155"/>
                  <a:pt x="131" y="155"/>
                </a:cubicBezTo>
                <a:cubicBezTo>
                  <a:pt x="133" y="155"/>
                  <a:pt x="135" y="154"/>
                  <a:pt x="137" y="152"/>
                </a:cubicBezTo>
                <a:cubicBezTo>
                  <a:pt x="138" y="150"/>
                  <a:pt x="139" y="148"/>
                  <a:pt x="139" y="145"/>
                </a:cubicBezTo>
                <a:cubicBezTo>
                  <a:pt x="139" y="142"/>
                  <a:pt x="138" y="140"/>
                  <a:pt x="137" y="139"/>
                </a:cubicBezTo>
                <a:cubicBezTo>
                  <a:pt x="135" y="137"/>
                  <a:pt x="133" y="136"/>
                  <a:pt x="131" y="136"/>
                </a:cubicBezTo>
                <a:cubicBezTo>
                  <a:pt x="129" y="136"/>
                  <a:pt x="127" y="136"/>
                  <a:pt x="125" y="137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127" y="125"/>
                  <a:pt x="128" y="125"/>
                  <a:pt x="128" y="125"/>
                </a:cubicBezTo>
                <a:cubicBezTo>
                  <a:pt x="130" y="125"/>
                  <a:pt x="132" y="124"/>
                  <a:pt x="134" y="123"/>
                </a:cubicBezTo>
                <a:cubicBezTo>
                  <a:pt x="135" y="121"/>
                  <a:pt x="136" y="119"/>
                  <a:pt x="136" y="117"/>
                </a:cubicBezTo>
                <a:cubicBezTo>
                  <a:pt x="136" y="116"/>
                  <a:pt x="136" y="114"/>
                  <a:pt x="134" y="113"/>
                </a:cubicBezTo>
                <a:cubicBezTo>
                  <a:pt x="133" y="112"/>
                  <a:pt x="132" y="111"/>
                  <a:pt x="130" y="111"/>
                </a:cubicBezTo>
                <a:cubicBezTo>
                  <a:pt x="128" y="111"/>
                  <a:pt x="126" y="112"/>
                  <a:pt x="125" y="113"/>
                </a:cubicBezTo>
                <a:cubicBezTo>
                  <a:pt x="123" y="114"/>
                  <a:pt x="123" y="116"/>
                  <a:pt x="122" y="120"/>
                </a:cubicBezTo>
                <a:cubicBezTo>
                  <a:pt x="106" y="117"/>
                  <a:pt x="106" y="117"/>
                  <a:pt x="106" y="117"/>
                </a:cubicBezTo>
                <a:cubicBezTo>
                  <a:pt x="107" y="111"/>
                  <a:pt x="110" y="107"/>
                  <a:pt x="113" y="104"/>
                </a:cubicBezTo>
                <a:cubicBezTo>
                  <a:pt x="117" y="102"/>
                  <a:pt x="123" y="100"/>
                  <a:pt x="130" y="100"/>
                </a:cubicBezTo>
                <a:cubicBezTo>
                  <a:pt x="138" y="100"/>
                  <a:pt x="144" y="102"/>
                  <a:pt x="148" y="105"/>
                </a:cubicBezTo>
                <a:cubicBezTo>
                  <a:pt x="152" y="108"/>
                  <a:pt x="153" y="112"/>
                  <a:pt x="153" y="116"/>
                </a:cubicBezTo>
                <a:cubicBezTo>
                  <a:pt x="153" y="119"/>
                  <a:pt x="153" y="122"/>
                  <a:pt x="151" y="124"/>
                </a:cubicBezTo>
                <a:cubicBezTo>
                  <a:pt x="150" y="126"/>
                  <a:pt x="147" y="128"/>
                  <a:pt x="144" y="130"/>
                </a:cubicBezTo>
                <a:cubicBezTo>
                  <a:pt x="147" y="130"/>
                  <a:pt x="149" y="131"/>
                  <a:pt x="150" y="132"/>
                </a:cubicBezTo>
                <a:cubicBezTo>
                  <a:pt x="152" y="133"/>
                  <a:pt x="154" y="135"/>
                  <a:pt x="155" y="137"/>
                </a:cubicBezTo>
                <a:close/>
                <a:moveTo>
                  <a:pt x="95" y="164"/>
                </a:moveTo>
                <a:cubicBezTo>
                  <a:pt x="43" y="164"/>
                  <a:pt x="43" y="164"/>
                  <a:pt x="43" y="164"/>
                </a:cubicBezTo>
                <a:cubicBezTo>
                  <a:pt x="44" y="159"/>
                  <a:pt x="45" y="154"/>
                  <a:pt x="48" y="150"/>
                </a:cubicBezTo>
                <a:cubicBezTo>
                  <a:pt x="51" y="145"/>
                  <a:pt x="57" y="140"/>
                  <a:pt x="66" y="134"/>
                </a:cubicBezTo>
                <a:cubicBezTo>
                  <a:pt x="71" y="130"/>
                  <a:pt x="74" y="127"/>
                  <a:pt x="75" y="125"/>
                </a:cubicBezTo>
                <a:cubicBezTo>
                  <a:pt x="77" y="123"/>
                  <a:pt x="78" y="121"/>
                  <a:pt x="78" y="119"/>
                </a:cubicBezTo>
                <a:cubicBezTo>
                  <a:pt x="78" y="117"/>
                  <a:pt x="77" y="116"/>
                  <a:pt x="75" y="114"/>
                </a:cubicBezTo>
                <a:cubicBezTo>
                  <a:pt x="74" y="113"/>
                  <a:pt x="72" y="112"/>
                  <a:pt x="70" y="112"/>
                </a:cubicBezTo>
                <a:cubicBezTo>
                  <a:pt x="68" y="112"/>
                  <a:pt x="66" y="113"/>
                  <a:pt x="65" y="114"/>
                </a:cubicBezTo>
                <a:cubicBezTo>
                  <a:pt x="63" y="116"/>
                  <a:pt x="62" y="117"/>
                  <a:pt x="62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5" y="115"/>
                  <a:pt x="46" y="112"/>
                  <a:pt x="48" y="109"/>
                </a:cubicBezTo>
                <a:cubicBezTo>
                  <a:pt x="50" y="106"/>
                  <a:pt x="52" y="104"/>
                  <a:pt x="56" y="102"/>
                </a:cubicBezTo>
                <a:cubicBezTo>
                  <a:pt x="59" y="101"/>
                  <a:pt x="64" y="100"/>
                  <a:pt x="70" y="100"/>
                </a:cubicBezTo>
                <a:cubicBezTo>
                  <a:pt x="76" y="100"/>
                  <a:pt x="81" y="101"/>
                  <a:pt x="84" y="102"/>
                </a:cubicBezTo>
                <a:cubicBezTo>
                  <a:pt x="87" y="104"/>
                  <a:pt x="90" y="106"/>
                  <a:pt x="92" y="109"/>
                </a:cubicBezTo>
                <a:cubicBezTo>
                  <a:pt x="94" y="112"/>
                  <a:pt x="95" y="115"/>
                  <a:pt x="95" y="119"/>
                </a:cubicBezTo>
                <a:cubicBezTo>
                  <a:pt x="95" y="122"/>
                  <a:pt x="94" y="126"/>
                  <a:pt x="92" y="130"/>
                </a:cubicBezTo>
                <a:cubicBezTo>
                  <a:pt x="89" y="133"/>
                  <a:pt x="85" y="137"/>
                  <a:pt x="79" y="141"/>
                </a:cubicBezTo>
                <a:cubicBezTo>
                  <a:pt x="76" y="144"/>
                  <a:pt x="73" y="145"/>
                  <a:pt x="72" y="146"/>
                </a:cubicBezTo>
                <a:cubicBezTo>
                  <a:pt x="71" y="147"/>
                  <a:pt x="70" y="148"/>
                  <a:pt x="68" y="150"/>
                </a:cubicBezTo>
                <a:cubicBezTo>
                  <a:pt x="95" y="150"/>
                  <a:pt x="95" y="150"/>
                  <a:pt x="95" y="150"/>
                </a:cubicBezTo>
                <a:lnTo>
                  <a:pt x="95" y="164"/>
                </a:lnTo>
                <a:close/>
                <a:moveTo>
                  <a:pt x="0" y="36"/>
                </a:moveTo>
                <a:cubicBezTo>
                  <a:pt x="0" y="25"/>
                  <a:pt x="9" y="16"/>
                  <a:pt x="2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65"/>
                  <a:pt x="35" y="72"/>
                  <a:pt x="44" y="72"/>
                </a:cubicBezTo>
                <a:cubicBezTo>
                  <a:pt x="53" y="72"/>
                  <a:pt x="60" y="65"/>
                  <a:pt x="60" y="56"/>
                </a:cubicBezTo>
                <a:cubicBezTo>
                  <a:pt x="60" y="16"/>
                  <a:pt x="60" y="16"/>
                  <a:pt x="60" y="16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0" y="65"/>
                  <a:pt x="147" y="72"/>
                  <a:pt x="156" y="72"/>
                </a:cubicBezTo>
                <a:cubicBezTo>
                  <a:pt x="165" y="72"/>
                  <a:pt x="172" y="65"/>
                  <a:pt x="172" y="5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91" y="16"/>
                  <a:pt x="200" y="25"/>
                  <a:pt x="200" y="36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14" y="80"/>
                  <a:pt x="96" y="80"/>
                  <a:pt x="0" y="80"/>
                </a:cubicBezTo>
                <a:lnTo>
                  <a:pt x="0" y="36"/>
                </a:lnTo>
                <a:close/>
                <a:moveTo>
                  <a:pt x="156" y="64"/>
                </a:moveTo>
                <a:cubicBezTo>
                  <a:pt x="149" y="64"/>
                  <a:pt x="144" y="59"/>
                  <a:pt x="144" y="5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6"/>
                  <a:pt x="149" y="0"/>
                  <a:pt x="156" y="0"/>
                </a:cubicBezTo>
                <a:cubicBezTo>
                  <a:pt x="162" y="0"/>
                  <a:pt x="168" y="6"/>
                  <a:pt x="168" y="1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59"/>
                  <a:pt x="162" y="64"/>
                  <a:pt x="156" y="64"/>
                </a:cubicBezTo>
                <a:close/>
                <a:moveTo>
                  <a:pt x="44" y="64"/>
                </a:moveTo>
                <a:cubicBezTo>
                  <a:pt x="37" y="64"/>
                  <a:pt x="32" y="59"/>
                  <a:pt x="32" y="5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6"/>
                  <a:pt x="37" y="0"/>
                  <a:pt x="44" y="0"/>
                </a:cubicBezTo>
                <a:cubicBezTo>
                  <a:pt x="50" y="0"/>
                  <a:pt x="56" y="6"/>
                  <a:pt x="56" y="1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9"/>
                  <a:pt x="50" y="64"/>
                  <a:pt x="44" y="64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6" name="Freeform 121"/>
          <p:cNvSpPr>
            <a:spLocks noEditPoints="1"/>
          </p:cNvSpPr>
          <p:nvPr/>
        </p:nvSpPr>
        <p:spPr bwMode="auto">
          <a:xfrm>
            <a:off x="10015143" y="4255570"/>
            <a:ext cx="357640" cy="356367"/>
          </a:xfrm>
          <a:custGeom>
            <a:avLst/>
            <a:gdLst>
              <a:gd name="T0" fmla="*/ 0 w 200"/>
              <a:gd name="T1" fmla="*/ 180 h 200"/>
              <a:gd name="T2" fmla="*/ 12 w 200"/>
              <a:gd name="T3" fmla="*/ 168 h 200"/>
              <a:gd name="T4" fmla="*/ 188 w 200"/>
              <a:gd name="T5" fmla="*/ 168 h 200"/>
              <a:gd name="T6" fmla="*/ 200 w 200"/>
              <a:gd name="T7" fmla="*/ 180 h 200"/>
              <a:gd name="T8" fmla="*/ 84 w 200"/>
              <a:gd name="T9" fmla="*/ 88 h 200"/>
              <a:gd name="T10" fmla="*/ 116 w 200"/>
              <a:gd name="T11" fmla="*/ 88 h 200"/>
              <a:gd name="T12" fmla="*/ 168 w 200"/>
              <a:gd name="T13" fmla="*/ 88 h 200"/>
              <a:gd name="T14" fmla="*/ 168 w 200"/>
              <a:gd name="T15" fmla="*/ 176 h 200"/>
              <a:gd name="T16" fmla="*/ 116 w 200"/>
              <a:gd name="T17" fmla="*/ 176 h 200"/>
              <a:gd name="T18" fmla="*/ 84 w 200"/>
              <a:gd name="T19" fmla="*/ 176 h 200"/>
              <a:gd name="T20" fmla="*/ 32 w 200"/>
              <a:gd name="T21" fmla="*/ 176 h 200"/>
              <a:gd name="T22" fmla="*/ 32 w 200"/>
              <a:gd name="T23" fmla="*/ 88 h 200"/>
              <a:gd name="T24" fmla="*/ 144 w 200"/>
              <a:gd name="T25" fmla="*/ 172 h 200"/>
              <a:gd name="T26" fmla="*/ 144 w 200"/>
              <a:gd name="T27" fmla="*/ 148 h 200"/>
              <a:gd name="T28" fmla="*/ 168 w 200"/>
              <a:gd name="T29" fmla="*/ 144 h 200"/>
              <a:gd name="T30" fmla="*/ 144 w 200"/>
              <a:gd name="T31" fmla="*/ 144 h 200"/>
              <a:gd name="T32" fmla="*/ 168 w 200"/>
              <a:gd name="T33" fmla="*/ 92 h 200"/>
              <a:gd name="T34" fmla="*/ 116 w 200"/>
              <a:gd name="T35" fmla="*/ 172 h 200"/>
              <a:gd name="T36" fmla="*/ 116 w 200"/>
              <a:gd name="T37" fmla="*/ 148 h 200"/>
              <a:gd name="T38" fmla="*/ 140 w 200"/>
              <a:gd name="T39" fmla="*/ 144 h 200"/>
              <a:gd name="T40" fmla="*/ 116 w 200"/>
              <a:gd name="T41" fmla="*/ 144 h 200"/>
              <a:gd name="T42" fmla="*/ 140 w 200"/>
              <a:gd name="T43" fmla="*/ 92 h 200"/>
              <a:gd name="T44" fmla="*/ 88 w 200"/>
              <a:gd name="T45" fmla="*/ 172 h 200"/>
              <a:gd name="T46" fmla="*/ 88 w 200"/>
              <a:gd name="T47" fmla="*/ 148 h 200"/>
              <a:gd name="T48" fmla="*/ 112 w 200"/>
              <a:gd name="T49" fmla="*/ 144 h 200"/>
              <a:gd name="T50" fmla="*/ 88 w 200"/>
              <a:gd name="T51" fmla="*/ 144 h 200"/>
              <a:gd name="T52" fmla="*/ 112 w 200"/>
              <a:gd name="T53" fmla="*/ 92 h 200"/>
              <a:gd name="T54" fmla="*/ 60 w 200"/>
              <a:gd name="T55" fmla="*/ 172 h 200"/>
              <a:gd name="T56" fmla="*/ 60 w 200"/>
              <a:gd name="T57" fmla="*/ 148 h 200"/>
              <a:gd name="T58" fmla="*/ 84 w 200"/>
              <a:gd name="T59" fmla="*/ 144 h 200"/>
              <a:gd name="T60" fmla="*/ 60 w 200"/>
              <a:gd name="T61" fmla="*/ 144 h 200"/>
              <a:gd name="T62" fmla="*/ 84 w 200"/>
              <a:gd name="T63" fmla="*/ 92 h 200"/>
              <a:gd name="T64" fmla="*/ 32 w 200"/>
              <a:gd name="T65" fmla="*/ 172 h 200"/>
              <a:gd name="T66" fmla="*/ 32 w 200"/>
              <a:gd name="T67" fmla="*/ 148 h 200"/>
              <a:gd name="T68" fmla="*/ 56 w 200"/>
              <a:gd name="T69" fmla="*/ 144 h 200"/>
              <a:gd name="T70" fmla="*/ 32 w 200"/>
              <a:gd name="T71" fmla="*/ 144 h 200"/>
              <a:gd name="T72" fmla="*/ 56 w 200"/>
              <a:gd name="T73" fmla="*/ 92 h 200"/>
              <a:gd name="T74" fmla="*/ 0 w 200"/>
              <a:gd name="T75" fmla="*/ 36 h 200"/>
              <a:gd name="T76" fmla="*/ 28 w 200"/>
              <a:gd name="T77" fmla="*/ 56 h 200"/>
              <a:gd name="T78" fmla="*/ 140 w 200"/>
              <a:gd name="T79" fmla="*/ 16 h 200"/>
              <a:gd name="T80" fmla="*/ 172 w 200"/>
              <a:gd name="T81" fmla="*/ 16 h 200"/>
              <a:gd name="T82" fmla="*/ 200 w 200"/>
              <a:gd name="T83" fmla="*/ 80 h 200"/>
              <a:gd name="T84" fmla="*/ 144 w 200"/>
              <a:gd name="T85" fmla="*/ 12 h 200"/>
              <a:gd name="T86" fmla="*/ 168 w 200"/>
              <a:gd name="T87" fmla="*/ 52 h 200"/>
              <a:gd name="T88" fmla="*/ 32 w 200"/>
              <a:gd name="T89" fmla="*/ 12 h 200"/>
              <a:gd name="T90" fmla="*/ 56 w 200"/>
              <a:gd name="T91" fmla="*/ 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" h="200">
                <a:moveTo>
                  <a:pt x="180" y="200"/>
                </a:moveTo>
                <a:cubicBezTo>
                  <a:pt x="20" y="200"/>
                  <a:pt x="20" y="200"/>
                  <a:pt x="20" y="200"/>
                </a:cubicBezTo>
                <a:cubicBezTo>
                  <a:pt x="9" y="200"/>
                  <a:pt x="0" y="191"/>
                  <a:pt x="0" y="180"/>
                </a:cubicBezTo>
                <a:cubicBezTo>
                  <a:pt x="0" y="88"/>
                  <a:pt x="0" y="88"/>
                  <a:pt x="0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2" y="123"/>
                  <a:pt x="12" y="168"/>
                  <a:pt x="12" y="168"/>
                </a:cubicBezTo>
                <a:cubicBezTo>
                  <a:pt x="12" y="179"/>
                  <a:pt x="25" y="188"/>
                  <a:pt x="36" y="188"/>
                </a:cubicBezTo>
                <a:cubicBezTo>
                  <a:pt x="164" y="188"/>
                  <a:pt x="164" y="188"/>
                  <a:pt x="164" y="188"/>
                </a:cubicBezTo>
                <a:cubicBezTo>
                  <a:pt x="175" y="188"/>
                  <a:pt x="188" y="179"/>
                  <a:pt x="188" y="168"/>
                </a:cubicBezTo>
                <a:cubicBezTo>
                  <a:pt x="188" y="168"/>
                  <a:pt x="188" y="122"/>
                  <a:pt x="188" y="88"/>
                </a:cubicBezTo>
                <a:cubicBezTo>
                  <a:pt x="200" y="88"/>
                  <a:pt x="200" y="88"/>
                  <a:pt x="200" y="88"/>
                </a:cubicBezTo>
                <a:cubicBezTo>
                  <a:pt x="200" y="180"/>
                  <a:pt x="200" y="180"/>
                  <a:pt x="200" y="180"/>
                </a:cubicBezTo>
                <a:cubicBezTo>
                  <a:pt x="200" y="191"/>
                  <a:pt x="191" y="200"/>
                  <a:pt x="180" y="200"/>
                </a:cubicBezTo>
                <a:close/>
                <a:moveTo>
                  <a:pt x="60" y="88"/>
                </a:moveTo>
                <a:cubicBezTo>
                  <a:pt x="84" y="88"/>
                  <a:pt x="84" y="88"/>
                  <a:pt x="8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28" y="176"/>
                  <a:pt x="28" y="176"/>
                  <a:pt x="28" y="176"/>
                </a:cubicBezTo>
                <a:cubicBezTo>
                  <a:pt x="28" y="88"/>
                  <a:pt x="28" y="88"/>
                  <a:pt x="28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56" y="88"/>
                  <a:pt x="56" y="88"/>
                  <a:pt x="56" y="88"/>
                </a:cubicBezTo>
                <a:lnTo>
                  <a:pt x="60" y="88"/>
                </a:lnTo>
                <a:close/>
                <a:moveTo>
                  <a:pt x="144" y="172"/>
                </a:moveTo>
                <a:cubicBezTo>
                  <a:pt x="168" y="172"/>
                  <a:pt x="168" y="172"/>
                  <a:pt x="168" y="172"/>
                </a:cubicBezTo>
                <a:cubicBezTo>
                  <a:pt x="168" y="148"/>
                  <a:pt x="168" y="148"/>
                  <a:pt x="168" y="148"/>
                </a:cubicBezTo>
                <a:cubicBezTo>
                  <a:pt x="144" y="148"/>
                  <a:pt x="144" y="148"/>
                  <a:pt x="144" y="148"/>
                </a:cubicBezTo>
                <a:lnTo>
                  <a:pt x="144" y="172"/>
                </a:lnTo>
                <a:close/>
                <a:moveTo>
                  <a:pt x="144" y="144"/>
                </a:moveTo>
                <a:cubicBezTo>
                  <a:pt x="168" y="144"/>
                  <a:pt x="168" y="144"/>
                  <a:pt x="168" y="144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44"/>
                </a:lnTo>
                <a:close/>
                <a:moveTo>
                  <a:pt x="144" y="116"/>
                </a:moveTo>
                <a:cubicBezTo>
                  <a:pt x="168" y="116"/>
                  <a:pt x="168" y="116"/>
                  <a:pt x="168" y="116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44" y="92"/>
                  <a:pt x="144" y="92"/>
                  <a:pt x="144" y="92"/>
                </a:cubicBezTo>
                <a:lnTo>
                  <a:pt x="144" y="116"/>
                </a:lnTo>
                <a:close/>
                <a:moveTo>
                  <a:pt x="116" y="172"/>
                </a:moveTo>
                <a:cubicBezTo>
                  <a:pt x="140" y="172"/>
                  <a:pt x="140" y="172"/>
                  <a:pt x="140" y="172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72"/>
                </a:lnTo>
                <a:close/>
                <a:moveTo>
                  <a:pt x="116" y="144"/>
                </a:moveTo>
                <a:cubicBezTo>
                  <a:pt x="140" y="144"/>
                  <a:pt x="140" y="144"/>
                  <a:pt x="140" y="144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lnTo>
                  <a:pt x="116" y="144"/>
                </a:lnTo>
                <a:close/>
                <a:moveTo>
                  <a:pt x="116" y="116"/>
                </a:moveTo>
                <a:cubicBezTo>
                  <a:pt x="140" y="116"/>
                  <a:pt x="140" y="116"/>
                  <a:pt x="140" y="116"/>
                </a:cubicBezTo>
                <a:cubicBezTo>
                  <a:pt x="140" y="92"/>
                  <a:pt x="140" y="92"/>
                  <a:pt x="140" y="92"/>
                </a:cubicBezTo>
                <a:cubicBezTo>
                  <a:pt x="116" y="92"/>
                  <a:pt x="116" y="92"/>
                  <a:pt x="116" y="92"/>
                </a:cubicBezTo>
                <a:lnTo>
                  <a:pt x="116" y="116"/>
                </a:lnTo>
                <a:close/>
                <a:moveTo>
                  <a:pt x="88" y="172"/>
                </a:moveTo>
                <a:cubicBezTo>
                  <a:pt x="112" y="172"/>
                  <a:pt x="112" y="172"/>
                  <a:pt x="112" y="17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88" y="148"/>
                  <a:pt x="88" y="148"/>
                  <a:pt x="88" y="148"/>
                </a:cubicBezTo>
                <a:lnTo>
                  <a:pt x="88" y="172"/>
                </a:lnTo>
                <a:close/>
                <a:moveTo>
                  <a:pt x="88" y="144"/>
                </a:moveTo>
                <a:cubicBezTo>
                  <a:pt x="112" y="144"/>
                  <a:pt x="112" y="144"/>
                  <a:pt x="112" y="144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44"/>
                </a:lnTo>
                <a:close/>
                <a:moveTo>
                  <a:pt x="88" y="116"/>
                </a:moveTo>
                <a:cubicBezTo>
                  <a:pt x="112" y="116"/>
                  <a:pt x="112" y="116"/>
                  <a:pt x="112" y="116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88" y="92"/>
                  <a:pt x="88" y="92"/>
                  <a:pt x="88" y="92"/>
                </a:cubicBezTo>
                <a:lnTo>
                  <a:pt x="88" y="116"/>
                </a:lnTo>
                <a:close/>
                <a:moveTo>
                  <a:pt x="60" y="172"/>
                </a:moveTo>
                <a:cubicBezTo>
                  <a:pt x="84" y="172"/>
                  <a:pt x="84" y="172"/>
                  <a:pt x="84" y="172"/>
                </a:cubicBezTo>
                <a:cubicBezTo>
                  <a:pt x="84" y="148"/>
                  <a:pt x="84" y="148"/>
                  <a:pt x="84" y="148"/>
                </a:cubicBezTo>
                <a:cubicBezTo>
                  <a:pt x="60" y="148"/>
                  <a:pt x="60" y="148"/>
                  <a:pt x="60" y="148"/>
                </a:cubicBezTo>
                <a:lnTo>
                  <a:pt x="60" y="172"/>
                </a:lnTo>
                <a:close/>
                <a:moveTo>
                  <a:pt x="60" y="144"/>
                </a:moveTo>
                <a:cubicBezTo>
                  <a:pt x="84" y="144"/>
                  <a:pt x="84" y="144"/>
                  <a:pt x="84" y="14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60" y="120"/>
                  <a:pt x="60" y="120"/>
                  <a:pt x="60" y="120"/>
                </a:cubicBezTo>
                <a:lnTo>
                  <a:pt x="60" y="144"/>
                </a:lnTo>
                <a:close/>
                <a:moveTo>
                  <a:pt x="60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92"/>
                  <a:pt x="84" y="92"/>
                  <a:pt x="84" y="92"/>
                </a:cubicBezTo>
                <a:cubicBezTo>
                  <a:pt x="60" y="92"/>
                  <a:pt x="60" y="92"/>
                  <a:pt x="60" y="92"/>
                </a:cubicBezTo>
                <a:lnTo>
                  <a:pt x="60" y="116"/>
                </a:lnTo>
                <a:close/>
                <a:moveTo>
                  <a:pt x="32" y="172"/>
                </a:moveTo>
                <a:cubicBezTo>
                  <a:pt x="56" y="172"/>
                  <a:pt x="56" y="172"/>
                  <a:pt x="56" y="172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32" y="148"/>
                  <a:pt x="32" y="148"/>
                  <a:pt x="32" y="148"/>
                </a:cubicBezTo>
                <a:lnTo>
                  <a:pt x="32" y="172"/>
                </a:lnTo>
                <a:close/>
                <a:moveTo>
                  <a:pt x="32" y="144"/>
                </a:moveTo>
                <a:cubicBezTo>
                  <a:pt x="56" y="144"/>
                  <a:pt x="56" y="144"/>
                  <a:pt x="56" y="144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32" y="120"/>
                  <a:pt x="32" y="120"/>
                  <a:pt x="32" y="120"/>
                </a:cubicBezTo>
                <a:lnTo>
                  <a:pt x="32" y="144"/>
                </a:lnTo>
                <a:close/>
                <a:moveTo>
                  <a:pt x="32" y="116"/>
                </a:moveTo>
                <a:cubicBezTo>
                  <a:pt x="56" y="116"/>
                  <a:pt x="56" y="116"/>
                  <a:pt x="56" y="116"/>
                </a:cubicBezTo>
                <a:cubicBezTo>
                  <a:pt x="56" y="92"/>
                  <a:pt x="56" y="92"/>
                  <a:pt x="56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16"/>
                </a:lnTo>
                <a:close/>
                <a:moveTo>
                  <a:pt x="0" y="36"/>
                </a:moveTo>
                <a:cubicBezTo>
                  <a:pt x="0" y="25"/>
                  <a:pt x="9" y="16"/>
                  <a:pt x="2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56"/>
                  <a:pt x="28" y="56"/>
                  <a:pt x="28" y="56"/>
                </a:cubicBezTo>
                <a:cubicBezTo>
                  <a:pt x="44" y="56"/>
                  <a:pt x="44" y="56"/>
                  <a:pt x="60" y="56"/>
                </a:cubicBezTo>
                <a:cubicBezTo>
                  <a:pt x="60" y="16"/>
                  <a:pt x="60" y="16"/>
                  <a:pt x="60" y="16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56" y="56"/>
                  <a:pt x="156" y="56"/>
                  <a:pt x="172" y="5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91" y="16"/>
                  <a:pt x="200" y="25"/>
                  <a:pt x="200" y="36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15" y="80"/>
                  <a:pt x="96" y="80"/>
                  <a:pt x="0" y="80"/>
                </a:cubicBezTo>
                <a:lnTo>
                  <a:pt x="0" y="36"/>
                </a:lnTo>
                <a:close/>
                <a:moveTo>
                  <a:pt x="144" y="12"/>
                </a:moveTo>
                <a:cubicBezTo>
                  <a:pt x="144" y="5"/>
                  <a:pt x="150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52"/>
                  <a:pt x="159" y="52"/>
                  <a:pt x="144" y="52"/>
                </a:cubicBezTo>
                <a:cubicBezTo>
                  <a:pt x="144" y="45"/>
                  <a:pt x="144" y="12"/>
                  <a:pt x="144" y="12"/>
                </a:cubicBezTo>
                <a:close/>
                <a:moveTo>
                  <a:pt x="32" y="12"/>
                </a:moveTo>
                <a:cubicBezTo>
                  <a:pt x="32" y="5"/>
                  <a:pt x="38" y="0"/>
                  <a:pt x="44" y="0"/>
                </a:cubicBezTo>
                <a:cubicBezTo>
                  <a:pt x="51" y="0"/>
                  <a:pt x="56" y="5"/>
                  <a:pt x="56" y="1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43" y="52"/>
                  <a:pt x="32" y="52"/>
                </a:cubicBezTo>
                <a:cubicBezTo>
                  <a:pt x="32" y="54"/>
                  <a:pt x="32" y="12"/>
                  <a:pt x="32" y="12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7" name="Freeform 122"/>
          <p:cNvSpPr>
            <a:spLocks noEditPoints="1"/>
          </p:cNvSpPr>
          <p:nvPr/>
        </p:nvSpPr>
        <p:spPr bwMode="auto">
          <a:xfrm>
            <a:off x="10816220" y="4276551"/>
            <a:ext cx="357640" cy="333457"/>
          </a:xfrm>
          <a:custGeom>
            <a:avLst/>
            <a:gdLst>
              <a:gd name="T0" fmla="*/ 117 w 200"/>
              <a:gd name="T1" fmla="*/ 132 h 187"/>
              <a:gd name="T2" fmla="*/ 103 w 200"/>
              <a:gd name="T3" fmla="*/ 117 h 187"/>
              <a:gd name="T4" fmla="*/ 103 w 200"/>
              <a:gd name="T5" fmla="*/ 104 h 187"/>
              <a:gd name="T6" fmla="*/ 117 w 200"/>
              <a:gd name="T7" fmla="*/ 91 h 187"/>
              <a:gd name="T8" fmla="*/ 200 w 200"/>
              <a:gd name="T9" fmla="*/ 91 h 187"/>
              <a:gd name="T10" fmla="*/ 200 w 200"/>
              <a:gd name="T11" fmla="*/ 132 h 187"/>
              <a:gd name="T12" fmla="*/ 117 w 200"/>
              <a:gd name="T13" fmla="*/ 132 h 187"/>
              <a:gd name="T14" fmla="*/ 127 w 200"/>
              <a:gd name="T15" fmla="*/ 100 h 187"/>
              <a:gd name="T16" fmla="*/ 117 w 200"/>
              <a:gd name="T17" fmla="*/ 110 h 187"/>
              <a:gd name="T18" fmla="*/ 127 w 200"/>
              <a:gd name="T19" fmla="*/ 121 h 187"/>
              <a:gd name="T20" fmla="*/ 138 w 200"/>
              <a:gd name="T21" fmla="*/ 110 h 187"/>
              <a:gd name="T22" fmla="*/ 127 w 200"/>
              <a:gd name="T23" fmla="*/ 100 h 187"/>
              <a:gd name="T24" fmla="*/ 96 w 200"/>
              <a:gd name="T25" fmla="*/ 103 h 187"/>
              <a:gd name="T26" fmla="*/ 96 w 200"/>
              <a:gd name="T27" fmla="*/ 117 h 187"/>
              <a:gd name="T28" fmla="*/ 117 w 200"/>
              <a:gd name="T29" fmla="*/ 139 h 187"/>
              <a:gd name="T30" fmla="*/ 188 w 200"/>
              <a:gd name="T31" fmla="*/ 139 h 187"/>
              <a:gd name="T32" fmla="*/ 188 w 200"/>
              <a:gd name="T33" fmla="*/ 165 h 187"/>
              <a:gd name="T34" fmla="*/ 165 w 200"/>
              <a:gd name="T35" fmla="*/ 187 h 187"/>
              <a:gd name="T36" fmla="*/ 20 w 200"/>
              <a:gd name="T37" fmla="*/ 187 h 187"/>
              <a:gd name="T38" fmla="*/ 0 w 200"/>
              <a:gd name="T39" fmla="*/ 165 h 187"/>
              <a:gd name="T40" fmla="*/ 0 w 200"/>
              <a:gd name="T41" fmla="*/ 34 h 187"/>
              <a:gd name="T42" fmla="*/ 20 w 200"/>
              <a:gd name="T43" fmla="*/ 12 h 187"/>
              <a:gd name="T44" fmla="*/ 87 w 200"/>
              <a:gd name="T45" fmla="*/ 12 h 187"/>
              <a:gd name="T46" fmla="*/ 71 w 200"/>
              <a:gd name="T47" fmla="*/ 23 h 187"/>
              <a:gd name="T48" fmla="*/ 17 w 200"/>
              <a:gd name="T49" fmla="*/ 23 h 187"/>
              <a:gd name="T50" fmla="*/ 7 w 200"/>
              <a:gd name="T51" fmla="*/ 31 h 187"/>
              <a:gd name="T52" fmla="*/ 17 w 200"/>
              <a:gd name="T53" fmla="*/ 39 h 187"/>
              <a:gd name="T54" fmla="*/ 188 w 200"/>
              <a:gd name="T55" fmla="*/ 39 h 187"/>
              <a:gd name="T56" fmla="*/ 188 w 200"/>
              <a:gd name="T57" fmla="*/ 83 h 187"/>
              <a:gd name="T58" fmla="*/ 117 w 200"/>
              <a:gd name="T59" fmla="*/ 83 h 187"/>
              <a:gd name="T60" fmla="*/ 96 w 200"/>
              <a:gd name="T61" fmla="*/ 103 h 187"/>
              <a:gd name="T62" fmla="*/ 20 w 200"/>
              <a:gd name="T63" fmla="*/ 56 h 187"/>
              <a:gd name="T64" fmla="*/ 12 w 200"/>
              <a:gd name="T65" fmla="*/ 56 h 187"/>
              <a:gd name="T66" fmla="*/ 12 w 200"/>
              <a:gd name="T67" fmla="*/ 72 h 187"/>
              <a:gd name="T68" fmla="*/ 20 w 200"/>
              <a:gd name="T69" fmla="*/ 72 h 187"/>
              <a:gd name="T70" fmla="*/ 20 w 200"/>
              <a:gd name="T71" fmla="*/ 56 h 187"/>
              <a:gd name="T72" fmla="*/ 20 w 200"/>
              <a:gd name="T73" fmla="*/ 88 h 187"/>
              <a:gd name="T74" fmla="*/ 12 w 200"/>
              <a:gd name="T75" fmla="*/ 88 h 187"/>
              <a:gd name="T76" fmla="*/ 12 w 200"/>
              <a:gd name="T77" fmla="*/ 104 h 187"/>
              <a:gd name="T78" fmla="*/ 20 w 200"/>
              <a:gd name="T79" fmla="*/ 104 h 187"/>
              <a:gd name="T80" fmla="*/ 20 w 200"/>
              <a:gd name="T81" fmla="*/ 88 h 187"/>
              <a:gd name="T82" fmla="*/ 20 w 200"/>
              <a:gd name="T83" fmla="*/ 120 h 187"/>
              <a:gd name="T84" fmla="*/ 12 w 200"/>
              <a:gd name="T85" fmla="*/ 120 h 187"/>
              <a:gd name="T86" fmla="*/ 12 w 200"/>
              <a:gd name="T87" fmla="*/ 136 h 187"/>
              <a:gd name="T88" fmla="*/ 20 w 200"/>
              <a:gd name="T89" fmla="*/ 136 h 187"/>
              <a:gd name="T90" fmla="*/ 20 w 200"/>
              <a:gd name="T91" fmla="*/ 120 h 187"/>
              <a:gd name="T92" fmla="*/ 20 w 200"/>
              <a:gd name="T93" fmla="*/ 152 h 187"/>
              <a:gd name="T94" fmla="*/ 12 w 200"/>
              <a:gd name="T95" fmla="*/ 152 h 187"/>
              <a:gd name="T96" fmla="*/ 12 w 200"/>
              <a:gd name="T97" fmla="*/ 168 h 187"/>
              <a:gd name="T98" fmla="*/ 20 w 200"/>
              <a:gd name="T99" fmla="*/ 168 h 187"/>
              <a:gd name="T100" fmla="*/ 20 w 200"/>
              <a:gd name="T101" fmla="*/ 152 h 187"/>
              <a:gd name="T102" fmla="*/ 55 w 200"/>
              <a:gd name="T103" fmla="*/ 35 h 187"/>
              <a:gd name="T104" fmla="*/ 136 w 200"/>
              <a:gd name="T105" fmla="*/ 0 h 187"/>
              <a:gd name="T106" fmla="*/ 151 w 200"/>
              <a:gd name="T107" fmla="*/ 35 h 187"/>
              <a:gd name="T108" fmla="*/ 55 w 200"/>
              <a:gd name="T109" fmla="*/ 35 h 187"/>
              <a:gd name="T110" fmla="*/ 149 w 200"/>
              <a:gd name="T111" fmla="*/ 12 h 187"/>
              <a:gd name="T112" fmla="*/ 165 w 200"/>
              <a:gd name="T113" fmla="*/ 12 h 187"/>
              <a:gd name="T114" fmla="*/ 181 w 200"/>
              <a:gd name="T115" fmla="*/ 23 h 187"/>
              <a:gd name="T116" fmla="*/ 152 w 200"/>
              <a:gd name="T117" fmla="*/ 23 h 187"/>
              <a:gd name="T118" fmla="*/ 149 w 200"/>
              <a:gd name="T119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187">
                <a:moveTo>
                  <a:pt x="117" y="132"/>
                </a:moveTo>
                <a:cubicBezTo>
                  <a:pt x="109" y="132"/>
                  <a:pt x="103" y="124"/>
                  <a:pt x="103" y="11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7"/>
                  <a:pt x="109" y="91"/>
                  <a:pt x="117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132"/>
                  <a:pt x="200" y="132"/>
                  <a:pt x="200" y="132"/>
                </a:cubicBezTo>
                <a:lnTo>
                  <a:pt x="117" y="132"/>
                </a:lnTo>
                <a:close/>
                <a:moveTo>
                  <a:pt x="127" y="100"/>
                </a:moveTo>
                <a:cubicBezTo>
                  <a:pt x="122" y="100"/>
                  <a:pt x="117" y="105"/>
                  <a:pt x="117" y="110"/>
                </a:cubicBezTo>
                <a:cubicBezTo>
                  <a:pt x="117" y="116"/>
                  <a:pt x="122" y="121"/>
                  <a:pt x="127" y="121"/>
                </a:cubicBezTo>
                <a:cubicBezTo>
                  <a:pt x="133" y="121"/>
                  <a:pt x="138" y="116"/>
                  <a:pt x="138" y="110"/>
                </a:cubicBezTo>
                <a:cubicBezTo>
                  <a:pt x="138" y="105"/>
                  <a:pt x="133" y="100"/>
                  <a:pt x="127" y="100"/>
                </a:cubicBezTo>
                <a:close/>
                <a:moveTo>
                  <a:pt x="96" y="103"/>
                </a:moveTo>
                <a:cubicBezTo>
                  <a:pt x="96" y="117"/>
                  <a:pt x="96" y="117"/>
                  <a:pt x="96" y="117"/>
                </a:cubicBezTo>
                <a:cubicBezTo>
                  <a:pt x="96" y="128"/>
                  <a:pt x="106" y="139"/>
                  <a:pt x="117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8" y="177"/>
                  <a:pt x="177" y="187"/>
                  <a:pt x="165" y="187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77"/>
                  <a:pt x="0" y="16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3"/>
                  <a:pt x="9" y="12"/>
                  <a:pt x="20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1" y="23"/>
                  <a:pt x="71" y="23"/>
                  <a:pt x="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1" y="23"/>
                  <a:pt x="7" y="26"/>
                  <a:pt x="7" y="31"/>
                </a:cubicBezTo>
                <a:cubicBezTo>
                  <a:pt x="7" y="37"/>
                  <a:pt x="11" y="39"/>
                  <a:pt x="17" y="39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6" y="83"/>
                  <a:pt x="96" y="92"/>
                  <a:pt x="96" y="103"/>
                </a:cubicBezTo>
                <a:close/>
                <a:moveTo>
                  <a:pt x="20" y="56"/>
                </a:moveTo>
                <a:cubicBezTo>
                  <a:pt x="12" y="56"/>
                  <a:pt x="12" y="56"/>
                  <a:pt x="12" y="56"/>
                </a:cubicBezTo>
                <a:cubicBezTo>
                  <a:pt x="12" y="72"/>
                  <a:pt x="12" y="72"/>
                  <a:pt x="12" y="72"/>
                </a:cubicBezTo>
                <a:cubicBezTo>
                  <a:pt x="20" y="72"/>
                  <a:pt x="20" y="72"/>
                  <a:pt x="20" y="72"/>
                </a:cubicBezTo>
                <a:lnTo>
                  <a:pt x="20" y="56"/>
                </a:lnTo>
                <a:close/>
                <a:moveTo>
                  <a:pt x="2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88"/>
                </a:lnTo>
                <a:close/>
                <a:moveTo>
                  <a:pt x="20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20" y="136"/>
                  <a:pt x="20" y="136"/>
                  <a:pt x="20" y="136"/>
                </a:cubicBezTo>
                <a:lnTo>
                  <a:pt x="20" y="120"/>
                </a:lnTo>
                <a:close/>
                <a:moveTo>
                  <a:pt x="20" y="152"/>
                </a:moveTo>
                <a:cubicBezTo>
                  <a:pt x="12" y="152"/>
                  <a:pt x="12" y="152"/>
                  <a:pt x="12" y="152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20" y="168"/>
                  <a:pt x="20" y="168"/>
                  <a:pt x="20" y="168"/>
                </a:cubicBezTo>
                <a:lnTo>
                  <a:pt x="20" y="152"/>
                </a:lnTo>
                <a:close/>
                <a:moveTo>
                  <a:pt x="55" y="35"/>
                </a:moveTo>
                <a:cubicBezTo>
                  <a:pt x="136" y="0"/>
                  <a:pt x="136" y="0"/>
                  <a:pt x="136" y="0"/>
                </a:cubicBezTo>
                <a:cubicBezTo>
                  <a:pt x="151" y="35"/>
                  <a:pt x="151" y="35"/>
                  <a:pt x="151" y="35"/>
                </a:cubicBezTo>
                <a:lnTo>
                  <a:pt x="55" y="35"/>
                </a:lnTo>
                <a:close/>
                <a:moveTo>
                  <a:pt x="149" y="12"/>
                </a:moveTo>
                <a:cubicBezTo>
                  <a:pt x="165" y="12"/>
                  <a:pt x="165" y="12"/>
                  <a:pt x="165" y="12"/>
                </a:cubicBezTo>
                <a:cubicBezTo>
                  <a:pt x="171" y="12"/>
                  <a:pt x="177" y="19"/>
                  <a:pt x="181" y="23"/>
                </a:cubicBezTo>
                <a:cubicBezTo>
                  <a:pt x="152" y="23"/>
                  <a:pt x="152" y="23"/>
                  <a:pt x="152" y="23"/>
                </a:cubicBezTo>
                <a:lnTo>
                  <a:pt x="149" y="12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9" name="Freeform 33"/>
          <p:cNvSpPr>
            <a:spLocks noEditPoints="1"/>
          </p:cNvSpPr>
          <p:nvPr/>
        </p:nvSpPr>
        <p:spPr bwMode="auto">
          <a:xfrm>
            <a:off x="6833999" y="4873914"/>
            <a:ext cx="358912" cy="358912"/>
          </a:xfrm>
          <a:custGeom>
            <a:avLst/>
            <a:gdLst>
              <a:gd name="T0" fmla="*/ 195 w 201"/>
              <a:gd name="T1" fmla="*/ 53 h 201"/>
              <a:gd name="T2" fmla="*/ 181 w 201"/>
              <a:gd name="T3" fmla="*/ 67 h 201"/>
              <a:gd name="T4" fmla="*/ 133 w 201"/>
              <a:gd name="T5" fmla="*/ 20 h 201"/>
              <a:gd name="T6" fmla="*/ 148 w 201"/>
              <a:gd name="T7" fmla="*/ 5 h 201"/>
              <a:gd name="T8" fmla="*/ 166 w 201"/>
              <a:gd name="T9" fmla="*/ 5 h 201"/>
              <a:gd name="T10" fmla="*/ 196 w 201"/>
              <a:gd name="T11" fmla="*/ 35 h 201"/>
              <a:gd name="T12" fmla="*/ 195 w 201"/>
              <a:gd name="T13" fmla="*/ 53 h 201"/>
              <a:gd name="T14" fmla="*/ 71 w 201"/>
              <a:gd name="T15" fmla="*/ 177 h 201"/>
              <a:gd name="T16" fmla="*/ 24 w 201"/>
              <a:gd name="T17" fmla="*/ 129 h 201"/>
              <a:gd name="T18" fmla="*/ 129 w 201"/>
              <a:gd name="T19" fmla="*/ 24 h 201"/>
              <a:gd name="T20" fmla="*/ 176 w 201"/>
              <a:gd name="T21" fmla="*/ 72 h 201"/>
              <a:gd name="T22" fmla="*/ 71 w 201"/>
              <a:gd name="T23" fmla="*/ 177 h 201"/>
              <a:gd name="T24" fmla="*/ 0 w 201"/>
              <a:gd name="T25" fmla="*/ 201 h 201"/>
              <a:gd name="T26" fmla="*/ 19 w 201"/>
              <a:gd name="T27" fmla="*/ 134 h 201"/>
              <a:gd name="T28" fmla="*/ 66 w 201"/>
              <a:gd name="T29" fmla="*/ 182 h 201"/>
              <a:gd name="T30" fmla="*/ 0 w 201"/>
              <a:gd name="T31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1" h="201">
                <a:moveTo>
                  <a:pt x="195" y="53"/>
                </a:moveTo>
                <a:cubicBezTo>
                  <a:pt x="181" y="67"/>
                  <a:pt x="181" y="67"/>
                  <a:pt x="181" y="67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48" y="5"/>
                  <a:pt x="148" y="5"/>
                  <a:pt x="148" y="5"/>
                </a:cubicBezTo>
                <a:cubicBezTo>
                  <a:pt x="153" y="0"/>
                  <a:pt x="161" y="0"/>
                  <a:pt x="166" y="5"/>
                </a:cubicBezTo>
                <a:cubicBezTo>
                  <a:pt x="196" y="35"/>
                  <a:pt x="196" y="35"/>
                  <a:pt x="196" y="35"/>
                </a:cubicBezTo>
                <a:cubicBezTo>
                  <a:pt x="201" y="39"/>
                  <a:pt x="201" y="48"/>
                  <a:pt x="195" y="53"/>
                </a:cubicBezTo>
                <a:close/>
                <a:moveTo>
                  <a:pt x="71" y="177"/>
                </a:moveTo>
                <a:cubicBezTo>
                  <a:pt x="24" y="129"/>
                  <a:pt x="24" y="129"/>
                  <a:pt x="24" y="129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76" y="72"/>
                  <a:pt x="176" y="72"/>
                  <a:pt x="176" y="72"/>
                </a:cubicBezTo>
                <a:lnTo>
                  <a:pt x="71" y="177"/>
                </a:lnTo>
                <a:close/>
                <a:moveTo>
                  <a:pt x="0" y="201"/>
                </a:moveTo>
                <a:cubicBezTo>
                  <a:pt x="19" y="134"/>
                  <a:pt x="19" y="134"/>
                  <a:pt x="19" y="134"/>
                </a:cubicBezTo>
                <a:cubicBezTo>
                  <a:pt x="66" y="182"/>
                  <a:pt x="66" y="182"/>
                  <a:pt x="66" y="182"/>
                </a:cubicBezTo>
                <a:lnTo>
                  <a:pt x="0" y="201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0" name="Freeform 34"/>
          <p:cNvSpPr>
            <a:spLocks noEditPoints="1"/>
          </p:cNvSpPr>
          <p:nvPr/>
        </p:nvSpPr>
        <p:spPr bwMode="auto">
          <a:xfrm>
            <a:off x="7602929" y="4875824"/>
            <a:ext cx="355095" cy="355095"/>
          </a:xfrm>
          <a:custGeom>
            <a:avLst/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" name="Freeform 35"/>
          <p:cNvSpPr/>
          <p:nvPr/>
        </p:nvSpPr>
        <p:spPr bwMode="auto">
          <a:xfrm>
            <a:off x="8405797" y="4865033"/>
            <a:ext cx="351275" cy="351275"/>
          </a:xfrm>
          <a:custGeom>
            <a:avLst/>
            <a:gdLst>
              <a:gd name="T0" fmla="*/ 74 w 197"/>
              <a:gd name="T1" fmla="*/ 172 h 197"/>
              <a:gd name="T2" fmla="*/ 46 w 197"/>
              <a:gd name="T3" fmla="*/ 163 h 197"/>
              <a:gd name="T4" fmla="*/ 12 w 197"/>
              <a:gd name="T5" fmla="*/ 197 h 197"/>
              <a:gd name="T6" fmla="*/ 0 w 197"/>
              <a:gd name="T7" fmla="*/ 197 h 197"/>
              <a:gd name="T8" fmla="*/ 0 w 197"/>
              <a:gd name="T9" fmla="*/ 184 h 197"/>
              <a:gd name="T10" fmla="*/ 34 w 197"/>
              <a:gd name="T11" fmla="*/ 151 h 197"/>
              <a:gd name="T12" fmla="*/ 34 w 197"/>
              <a:gd name="T13" fmla="*/ 151 h 197"/>
              <a:gd name="T14" fmla="*/ 148 w 197"/>
              <a:gd name="T15" fmla="*/ 37 h 197"/>
              <a:gd name="T16" fmla="*/ 27 w 197"/>
              <a:gd name="T17" fmla="*/ 136 h 197"/>
              <a:gd name="T18" fmla="*/ 25 w 197"/>
              <a:gd name="T19" fmla="*/ 123 h 197"/>
              <a:gd name="T20" fmla="*/ 185 w 197"/>
              <a:gd name="T21" fmla="*/ 0 h 197"/>
              <a:gd name="T22" fmla="*/ 197 w 197"/>
              <a:gd name="T23" fmla="*/ 12 h 197"/>
              <a:gd name="T24" fmla="*/ 74 w 197"/>
              <a:gd name="T25" fmla="*/ 17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7" h="197">
                <a:moveTo>
                  <a:pt x="74" y="172"/>
                </a:moveTo>
                <a:cubicBezTo>
                  <a:pt x="64" y="172"/>
                  <a:pt x="54" y="169"/>
                  <a:pt x="46" y="163"/>
                </a:cubicBezTo>
                <a:cubicBezTo>
                  <a:pt x="12" y="197"/>
                  <a:pt x="12" y="197"/>
                  <a:pt x="12" y="197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184"/>
                  <a:pt x="0" y="184"/>
                  <a:pt x="0" y="184"/>
                </a:cubicBezTo>
                <a:cubicBezTo>
                  <a:pt x="34" y="151"/>
                  <a:pt x="34" y="151"/>
                  <a:pt x="34" y="151"/>
                </a:cubicBezTo>
                <a:cubicBezTo>
                  <a:pt x="34" y="151"/>
                  <a:pt x="34" y="151"/>
                  <a:pt x="34" y="151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27" y="136"/>
                  <a:pt x="27" y="136"/>
                  <a:pt x="27" y="136"/>
                </a:cubicBezTo>
                <a:cubicBezTo>
                  <a:pt x="25" y="132"/>
                  <a:pt x="25" y="127"/>
                  <a:pt x="25" y="123"/>
                </a:cubicBezTo>
                <a:cubicBezTo>
                  <a:pt x="25" y="95"/>
                  <a:pt x="158" y="0"/>
                  <a:pt x="185" y="0"/>
                </a:cubicBezTo>
                <a:cubicBezTo>
                  <a:pt x="197" y="0"/>
                  <a:pt x="197" y="0"/>
                  <a:pt x="197" y="12"/>
                </a:cubicBezTo>
                <a:cubicBezTo>
                  <a:pt x="197" y="39"/>
                  <a:pt x="101" y="172"/>
                  <a:pt x="74" y="172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" name="Freeform 36"/>
          <p:cNvSpPr>
            <a:spLocks noEditPoints="1"/>
          </p:cNvSpPr>
          <p:nvPr/>
        </p:nvSpPr>
        <p:spPr bwMode="auto">
          <a:xfrm>
            <a:off x="9196938" y="4880894"/>
            <a:ext cx="362731" cy="364003"/>
          </a:xfrm>
          <a:custGeom>
            <a:avLst/>
            <a:gdLst>
              <a:gd name="T0" fmla="*/ 200 w 203"/>
              <a:gd name="T1" fmla="*/ 2 h 204"/>
              <a:gd name="T2" fmla="*/ 160 w 203"/>
              <a:gd name="T3" fmla="*/ 25 h 204"/>
              <a:gd name="T4" fmla="*/ 99 w 203"/>
              <a:gd name="T5" fmla="*/ 75 h 204"/>
              <a:gd name="T6" fmla="*/ 84 w 203"/>
              <a:gd name="T7" fmla="*/ 80 h 204"/>
              <a:gd name="T8" fmla="*/ 76 w 203"/>
              <a:gd name="T9" fmla="*/ 95 h 204"/>
              <a:gd name="T10" fmla="*/ 68 w 203"/>
              <a:gd name="T11" fmla="*/ 102 h 204"/>
              <a:gd name="T12" fmla="*/ 100 w 203"/>
              <a:gd name="T13" fmla="*/ 134 h 204"/>
              <a:gd name="T14" fmla="*/ 107 w 203"/>
              <a:gd name="T15" fmla="*/ 125 h 204"/>
              <a:gd name="T16" fmla="*/ 122 w 203"/>
              <a:gd name="T17" fmla="*/ 118 h 204"/>
              <a:gd name="T18" fmla="*/ 125 w 203"/>
              <a:gd name="T19" fmla="*/ 104 h 204"/>
              <a:gd name="T20" fmla="*/ 173 w 203"/>
              <a:gd name="T21" fmla="*/ 47 h 204"/>
              <a:gd name="T22" fmla="*/ 200 w 203"/>
              <a:gd name="T23" fmla="*/ 2 h 204"/>
              <a:gd name="T24" fmla="*/ 33 w 203"/>
              <a:gd name="T25" fmla="*/ 141 h 204"/>
              <a:gd name="T26" fmla="*/ 0 w 203"/>
              <a:gd name="T27" fmla="*/ 167 h 204"/>
              <a:gd name="T28" fmla="*/ 95 w 203"/>
              <a:gd name="T29" fmla="*/ 139 h 204"/>
              <a:gd name="T30" fmla="*/ 65 w 203"/>
              <a:gd name="T31" fmla="*/ 109 h 204"/>
              <a:gd name="T32" fmla="*/ 33 w 203"/>
              <a:gd name="T33" fmla="*/ 14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3" h="204">
                <a:moveTo>
                  <a:pt x="200" y="2"/>
                </a:moveTo>
                <a:cubicBezTo>
                  <a:pt x="200" y="2"/>
                  <a:pt x="195" y="0"/>
                  <a:pt x="160" y="25"/>
                </a:cubicBezTo>
                <a:cubicBezTo>
                  <a:pt x="160" y="25"/>
                  <a:pt x="124" y="54"/>
                  <a:pt x="99" y="75"/>
                </a:cubicBezTo>
                <a:cubicBezTo>
                  <a:pt x="89" y="72"/>
                  <a:pt x="84" y="80"/>
                  <a:pt x="84" y="80"/>
                </a:cubicBezTo>
                <a:cubicBezTo>
                  <a:pt x="74" y="88"/>
                  <a:pt x="78" y="94"/>
                  <a:pt x="76" y="95"/>
                </a:cubicBezTo>
                <a:cubicBezTo>
                  <a:pt x="71" y="99"/>
                  <a:pt x="68" y="102"/>
                  <a:pt x="68" y="102"/>
                </a:cubicBezTo>
                <a:cubicBezTo>
                  <a:pt x="100" y="134"/>
                  <a:pt x="100" y="134"/>
                  <a:pt x="100" y="134"/>
                </a:cubicBezTo>
                <a:cubicBezTo>
                  <a:pt x="100" y="134"/>
                  <a:pt x="102" y="132"/>
                  <a:pt x="107" y="125"/>
                </a:cubicBezTo>
                <a:cubicBezTo>
                  <a:pt x="115" y="125"/>
                  <a:pt x="122" y="118"/>
                  <a:pt x="122" y="118"/>
                </a:cubicBezTo>
                <a:cubicBezTo>
                  <a:pt x="122" y="118"/>
                  <a:pt x="128" y="107"/>
                  <a:pt x="125" y="104"/>
                </a:cubicBezTo>
                <a:cubicBezTo>
                  <a:pt x="146" y="79"/>
                  <a:pt x="173" y="47"/>
                  <a:pt x="173" y="47"/>
                </a:cubicBezTo>
                <a:cubicBezTo>
                  <a:pt x="184" y="33"/>
                  <a:pt x="203" y="2"/>
                  <a:pt x="200" y="2"/>
                </a:cubicBezTo>
                <a:close/>
                <a:moveTo>
                  <a:pt x="33" y="141"/>
                </a:moveTo>
                <a:cubicBezTo>
                  <a:pt x="33" y="171"/>
                  <a:pt x="0" y="167"/>
                  <a:pt x="0" y="167"/>
                </a:cubicBezTo>
                <a:cubicBezTo>
                  <a:pt x="0" y="167"/>
                  <a:pt x="67" y="204"/>
                  <a:pt x="95" y="13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09"/>
                  <a:pt x="33" y="111"/>
                  <a:pt x="33" y="141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" name="Freeform 37"/>
          <p:cNvSpPr>
            <a:spLocks noEditPoints="1"/>
          </p:cNvSpPr>
          <p:nvPr/>
        </p:nvSpPr>
        <p:spPr bwMode="auto">
          <a:xfrm>
            <a:off x="10008780" y="4864378"/>
            <a:ext cx="370367" cy="370367"/>
          </a:xfrm>
          <a:custGeom>
            <a:avLst/>
            <a:gdLst>
              <a:gd name="T0" fmla="*/ 173 w 208"/>
              <a:gd name="T1" fmla="*/ 68 h 208"/>
              <a:gd name="T2" fmla="*/ 195 w 208"/>
              <a:gd name="T3" fmla="*/ 57 h 208"/>
              <a:gd name="T4" fmla="*/ 195 w 208"/>
              <a:gd name="T5" fmla="*/ 13 h 208"/>
              <a:gd name="T6" fmla="*/ 150 w 208"/>
              <a:gd name="T7" fmla="*/ 13 h 208"/>
              <a:gd name="T8" fmla="*/ 140 w 208"/>
              <a:gd name="T9" fmla="*/ 36 h 208"/>
              <a:gd name="T10" fmla="*/ 117 w 208"/>
              <a:gd name="T11" fmla="*/ 13 h 208"/>
              <a:gd name="T12" fmla="*/ 106 w 208"/>
              <a:gd name="T13" fmla="*/ 13 h 208"/>
              <a:gd name="T14" fmla="*/ 100 w 208"/>
              <a:gd name="T15" fmla="*/ 18 h 208"/>
              <a:gd name="T16" fmla="*/ 100 w 208"/>
              <a:gd name="T17" fmla="*/ 29 h 208"/>
              <a:gd name="T18" fmla="*/ 123 w 208"/>
              <a:gd name="T19" fmla="*/ 52 h 208"/>
              <a:gd name="T20" fmla="*/ 18 w 208"/>
              <a:gd name="T21" fmla="*/ 157 h 208"/>
              <a:gd name="T22" fmla="*/ 20 w 208"/>
              <a:gd name="T23" fmla="*/ 167 h 208"/>
              <a:gd name="T24" fmla="*/ 12 w 208"/>
              <a:gd name="T25" fmla="*/ 174 h 208"/>
              <a:gd name="T26" fmla="*/ 11 w 208"/>
              <a:gd name="T27" fmla="*/ 196 h 208"/>
              <a:gd name="T28" fmla="*/ 34 w 208"/>
              <a:gd name="T29" fmla="*/ 196 h 208"/>
              <a:gd name="T30" fmla="*/ 42 w 208"/>
              <a:gd name="T31" fmla="*/ 188 h 208"/>
              <a:gd name="T32" fmla="*/ 51 w 208"/>
              <a:gd name="T33" fmla="*/ 191 h 208"/>
              <a:gd name="T34" fmla="*/ 156 w 208"/>
              <a:gd name="T35" fmla="*/ 85 h 208"/>
              <a:gd name="T36" fmla="*/ 178 w 208"/>
              <a:gd name="T37" fmla="*/ 108 h 208"/>
              <a:gd name="T38" fmla="*/ 189 w 208"/>
              <a:gd name="T39" fmla="*/ 108 h 208"/>
              <a:gd name="T40" fmla="*/ 195 w 208"/>
              <a:gd name="T41" fmla="*/ 102 h 208"/>
              <a:gd name="T42" fmla="*/ 195 w 208"/>
              <a:gd name="T43" fmla="*/ 91 h 208"/>
              <a:gd name="T44" fmla="*/ 173 w 208"/>
              <a:gd name="T45" fmla="*/ 68 h 208"/>
              <a:gd name="T46" fmla="*/ 28 w 208"/>
              <a:gd name="T47" fmla="*/ 191 h 208"/>
              <a:gd name="T48" fmla="*/ 17 w 208"/>
              <a:gd name="T49" fmla="*/ 190 h 208"/>
              <a:gd name="T50" fmla="*/ 17 w 208"/>
              <a:gd name="T51" fmla="*/ 179 h 208"/>
              <a:gd name="T52" fmla="*/ 23 w 208"/>
              <a:gd name="T53" fmla="*/ 173 h 208"/>
              <a:gd name="T54" fmla="*/ 28 w 208"/>
              <a:gd name="T55" fmla="*/ 180 h 208"/>
              <a:gd name="T56" fmla="*/ 34 w 208"/>
              <a:gd name="T57" fmla="*/ 184 h 208"/>
              <a:gd name="T58" fmla="*/ 28 w 208"/>
              <a:gd name="T59" fmla="*/ 191 h 208"/>
              <a:gd name="T60" fmla="*/ 56 w 208"/>
              <a:gd name="T61" fmla="*/ 174 h 208"/>
              <a:gd name="T62" fmla="*/ 34 w 208"/>
              <a:gd name="T63" fmla="*/ 174 h 208"/>
              <a:gd name="T64" fmla="*/ 34 w 208"/>
              <a:gd name="T65" fmla="*/ 151 h 208"/>
              <a:gd name="T66" fmla="*/ 128 w 208"/>
              <a:gd name="T67" fmla="*/ 57 h 208"/>
              <a:gd name="T68" fmla="*/ 150 w 208"/>
              <a:gd name="T69" fmla="*/ 80 h 208"/>
              <a:gd name="T70" fmla="*/ 56 w 208"/>
              <a:gd name="T71" fmla="*/ 17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8" h="208">
                <a:moveTo>
                  <a:pt x="173" y="68"/>
                </a:moveTo>
                <a:cubicBezTo>
                  <a:pt x="195" y="57"/>
                  <a:pt x="195" y="57"/>
                  <a:pt x="195" y="57"/>
                </a:cubicBezTo>
                <a:cubicBezTo>
                  <a:pt x="208" y="45"/>
                  <a:pt x="208" y="25"/>
                  <a:pt x="195" y="13"/>
                </a:cubicBezTo>
                <a:cubicBezTo>
                  <a:pt x="183" y="0"/>
                  <a:pt x="163" y="0"/>
                  <a:pt x="150" y="13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3"/>
                  <a:pt x="111" y="7"/>
                  <a:pt x="106" y="13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8"/>
                  <a:pt x="96" y="25"/>
                  <a:pt x="100" y="29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8" y="157"/>
                  <a:pt x="18" y="157"/>
                  <a:pt x="18" y="157"/>
                </a:cubicBezTo>
                <a:cubicBezTo>
                  <a:pt x="18" y="157"/>
                  <a:pt x="17" y="161"/>
                  <a:pt x="20" y="167"/>
                </a:cubicBezTo>
                <a:cubicBezTo>
                  <a:pt x="12" y="174"/>
                  <a:pt x="12" y="174"/>
                  <a:pt x="12" y="174"/>
                </a:cubicBezTo>
                <a:cubicBezTo>
                  <a:pt x="12" y="174"/>
                  <a:pt x="0" y="185"/>
                  <a:pt x="11" y="196"/>
                </a:cubicBezTo>
                <a:cubicBezTo>
                  <a:pt x="11" y="196"/>
                  <a:pt x="22" y="208"/>
                  <a:pt x="34" y="196"/>
                </a:cubicBezTo>
                <a:cubicBezTo>
                  <a:pt x="42" y="188"/>
                  <a:pt x="42" y="188"/>
                  <a:pt x="42" y="188"/>
                </a:cubicBezTo>
                <a:cubicBezTo>
                  <a:pt x="44" y="189"/>
                  <a:pt x="47" y="190"/>
                  <a:pt x="51" y="191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84" y="113"/>
                  <a:pt x="189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2"/>
                  <a:pt x="201" y="96"/>
                  <a:pt x="195" y="91"/>
                </a:cubicBezTo>
                <a:lnTo>
                  <a:pt x="173" y="68"/>
                </a:lnTo>
                <a:close/>
                <a:moveTo>
                  <a:pt x="28" y="191"/>
                </a:moveTo>
                <a:cubicBezTo>
                  <a:pt x="23" y="196"/>
                  <a:pt x="17" y="190"/>
                  <a:pt x="17" y="190"/>
                </a:cubicBezTo>
                <a:cubicBezTo>
                  <a:pt x="12" y="185"/>
                  <a:pt x="17" y="179"/>
                  <a:pt x="17" y="179"/>
                </a:cubicBezTo>
                <a:cubicBezTo>
                  <a:pt x="23" y="173"/>
                  <a:pt x="23" y="173"/>
                  <a:pt x="23" y="173"/>
                </a:cubicBezTo>
                <a:cubicBezTo>
                  <a:pt x="23" y="173"/>
                  <a:pt x="26" y="177"/>
                  <a:pt x="28" y="180"/>
                </a:cubicBezTo>
                <a:cubicBezTo>
                  <a:pt x="28" y="180"/>
                  <a:pt x="30" y="181"/>
                  <a:pt x="34" y="184"/>
                </a:cubicBezTo>
                <a:lnTo>
                  <a:pt x="28" y="191"/>
                </a:lnTo>
                <a:close/>
                <a:moveTo>
                  <a:pt x="56" y="174"/>
                </a:moveTo>
                <a:cubicBezTo>
                  <a:pt x="46" y="184"/>
                  <a:pt x="43" y="183"/>
                  <a:pt x="34" y="174"/>
                </a:cubicBezTo>
                <a:cubicBezTo>
                  <a:pt x="25" y="165"/>
                  <a:pt x="24" y="161"/>
                  <a:pt x="34" y="151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50" y="80"/>
                  <a:pt x="150" y="80"/>
                  <a:pt x="150" y="80"/>
                </a:cubicBezTo>
                <a:lnTo>
                  <a:pt x="56" y="174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4" name="Freeform 38"/>
          <p:cNvSpPr>
            <a:spLocks noEditPoints="1"/>
          </p:cNvSpPr>
          <p:nvPr/>
        </p:nvSpPr>
        <p:spPr bwMode="auto">
          <a:xfrm>
            <a:off x="10813040" y="4878357"/>
            <a:ext cx="364003" cy="361457"/>
          </a:xfrm>
          <a:custGeom>
            <a:avLst/>
            <a:gdLst>
              <a:gd name="T0" fmla="*/ 200 w 204"/>
              <a:gd name="T1" fmla="*/ 82 h 203"/>
              <a:gd name="T2" fmla="*/ 105 w 204"/>
              <a:gd name="T3" fmla="*/ 100 h 203"/>
              <a:gd name="T4" fmla="*/ 104 w 204"/>
              <a:gd name="T5" fmla="*/ 99 h 203"/>
              <a:gd name="T6" fmla="*/ 121 w 204"/>
              <a:gd name="T7" fmla="*/ 4 h 203"/>
              <a:gd name="T8" fmla="*/ 113 w 204"/>
              <a:gd name="T9" fmla="*/ 4 h 203"/>
              <a:gd name="T10" fmla="*/ 86 w 204"/>
              <a:gd name="T11" fmla="*/ 56 h 203"/>
              <a:gd name="T12" fmla="*/ 79 w 204"/>
              <a:gd name="T13" fmla="*/ 104 h 203"/>
              <a:gd name="T14" fmla="*/ 65 w 204"/>
              <a:gd name="T15" fmla="*/ 108 h 203"/>
              <a:gd name="T16" fmla="*/ 59 w 204"/>
              <a:gd name="T17" fmla="*/ 97 h 203"/>
              <a:gd name="T18" fmla="*/ 15 w 204"/>
              <a:gd name="T19" fmla="*/ 102 h 203"/>
              <a:gd name="T20" fmla="*/ 11 w 204"/>
              <a:gd name="T21" fmla="*/ 145 h 203"/>
              <a:gd name="T22" fmla="*/ 54 w 204"/>
              <a:gd name="T23" fmla="*/ 141 h 203"/>
              <a:gd name="T24" fmla="*/ 64 w 204"/>
              <a:gd name="T25" fmla="*/ 123 h 203"/>
              <a:gd name="T26" fmla="*/ 65 w 204"/>
              <a:gd name="T27" fmla="*/ 122 h 203"/>
              <a:gd name="T28" fmla="*/ 81 w 204"/>
              <a:gd name="T29" fmla="*/ 122 h 203"/>
              <a:gd name="T30" fmla="*/ 81 w 204"/>
              <a:gd name="T31" fmla="*/ 139 h 203"/>
              <a:gd name="T32" fmla="*/ 63 w 204"/>
              <a:gd name="T33" fmla="*/ 150 h 203"/>
              <a:gd name="T34" fmla="*/ 58 w 204"/>
              <a:gd name="T35" fmla="*/ 193 h 203"/>
              <a:gd name="T36" fmla="*/ 102 w 204"/>
              <a:gd name="T37" fmla="*/ 189 h 203"/>
              <a:gd name="T38" fmla="*/ 106 w 204"/>
              <a:gd name="T39" fmla="*/ 145 h 203"/>
              <a:gd name="T40" fmla="*/ 95 w 204"/>
              <a:gd name="T41" fmla="*/ 139 h 203"/>
              <a:gd name="T42" fmla="*/ 98 w 204"/>
              <a:gd name="T43" fmla="*/ 123 h 203"/>
              <a:gd name="T44" fmla="*/ 155 w 204"/>
              <a:gd name="T45" fmla="*/ 116 h 203"/>
              <a:gd name="T46" fmla="*/ 199 w 204"/>
              <a:gd name="T47" fmla="*/ 90 h 203"/>
              <a:gd name="T48" fmla="*/ 200 w 204"/>
              <a:gd name="T49" fmla="*/ 82 h 203"/>
              <a:gd name="T50" fmla="*/ 41 w 204"/>
              <a:gd name="T51" fmla="*/ 129 h 203"/>
              <a:gd name="T52" fmla="*/ 24 w 204"/>
              <a:gd name="T53" fmla="*/ 132 h 203"/>
              <a:gd name="T54" fmla="*/ 27 w 204"/>
              <a:gd name="T55" fmla="*/ 114 h 203"/>
              <a:gd name="T56" fmla="*/ 45 w 204"/>
              <a:gd name="T57" fmla="*/ 111 h 203"/>
              <a:gd name="T58" fmla="*/ 41 w 204"/>
              <a:gd name="T59" fmla="*/ 129 h 203"/>
              <a:gd name="T60" fmla="*/ 89 w 204"/>
              <a:gd name="T61" fmla="*/ 177 h 203"/>
              <a:gd name="T62" fmla="*/ 71 w 204"/>
              <a:gd name="T63" fmla="*/ 180 h 203"/>
              <a:gd name="T64" fmla="*/ 75 w 204"/>
              <a:gd name="T65" fmla="*/ 162 h 203"/>
              <a:gd name="T66" fmla="*/ 93 w 204"/>
              <a:gd name="T67" fmla="*/ 158 h 203"/>
              <a:gd name="T68" fmla="*/ 89 w 204"/>
              <a:gd name="T69" fmla="*/ 17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" h="203">
                <a:moveTo>
                  <a:pt x="200" y="82"/>
                </a:moveTo>
                <a:cubicBezTo>
                  <a:pt x="105" y="100"/>
                  <a:pt x="105" y="100"/>
                  <a:pt x="105" y="100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121" y="4"/>
                  <a:pt x="121" y="4"/>
                  <a:pt x="121" y="4"/>
                </a:cubicBezTo>
                <a:cubicBezTo>
                  <a:pt x="121" y="4"/>
                  <a:pt x="117" y="0"/>
                  <a:pt x="113" y="4"/>
                </a:cubicBezTo>
                <a:cubicBezTo>
                  <a:pt x="91" y="26"/>
                  <a:pt x="89" y="40"/>
                  <a:pt x="86" y="56"/>
                </a:cubicBezTo>
                <a:cubicBezTo>
                  <a:pt x="86" y="56"/>
                  <a:pt x="81" y="91"/>
                  <a:pt x="79" y="104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4" y="104"/>
                  <a:pt x="62" y="100"/>
                  <a:pt x="59" y="97"/>
                </a:cubicBezTo>
                <a:cubicBezTo>
                  <a:pt x="48" y="87"/>
                  <a:pt x="28" y="88"/>
                  <a:pt x="15" y="102"/>
                </a:cubicBezTo>
                <a:cubicBezTo>
                  <a:pt x="1" y="115"/>
                  <a:pt x="0" y="135"/>
                  <a:pt x="11" y="145"/>
                </a:cubicBezTo>
                <a:cubicBezTo>
                  <a:pt x="21" y="156"/>
                  <a:pt x="40" y="154"/>
                  <a:pt x="54" y="141"/>
                </a:cubicBezTo>
                <a:cubicBezTo>
                  <a:pt x="59" y="135"/>
                  <a:pt x="63" y="129"/>
                  <a:pt x="64" y="123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75" y="141"/>
                  <a:pt x="68" y="144"/>
                  <a:pt x="63" y="150"/>
                </a:cubicBezTo>
                <a:cubicBezTo>
                  <a:pt x="50" y="163"/>
                  <a:pt x="48" y="182"/>
                  <a:pt x="58" y="193"/>
                </a:cubicBezTo>
                <a:cubicBezTo>
                  <a:pt x="69" y="203"/>
                  <a:pt x="89" y="202"/>
                  <a:pt x="102" y="189"/>
                </a:cubicBezTo>
                <a:cubicBezTo>
                  <a:pt x="115" y="176"/>
                  <a:pt x="117" y="155"/>
                  <a:pt x="106" y="145"/>
                </a:cubicBezTo>
                <a:cubicBezTo>
                  <a:pt x="103" y="142"/>
                  <a:pt x="99" y="140"/>
                  <a:pt x="95" y="139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155" y="116"/>
                  <a:pt x="155" y="116"/>
                  <a:pt x="155" y="116"/>
                </a:cubicBezTo>
                <a:cubicBezTo>
                  <a:pt x="171" y="113"/>
                  <a:pt x="179" y="111"/>
                  <a:pt x="199" y="90"/>
                </a:cubicBezTo>
                <a:cubicBezTo>
                  <a:pt x="204" y="86"/>
                  <a:pt x="200" y="82"/>
                  <a:pt x="200" y="82"/>
                </a:cubicBezTo>
                <a:close/>
                <a:moveTo>
                  <a:pt x="41" y="129"/>
                </a:moveTo>
                <a:cubicBezTo>
                  <a:pt x="35" y="135"/>
                  <a:pt x="27" y="136"/>
                  <a:pt x="24" y="132"/>
                </a:cubicBezTo>
                <a:cubicBezTo>
                  <a:pt x="20" y="129"/>
                  <a:pt x="21" y="120"/>
                  <a:pt x="27" y="114"/>
                </a:cubicBezTo>
                <a:cubicBezTo>
                  <a:pt x="33" y="108"/>
                  <a:pt x="41" y="107"/>
                  <a:pt x="45" y="111"/>
                </a:cubicBezTo>
                <a:cubicBezTo>
                  <a:pt x="49" y="115"/>
                  <a:pt x="47" y="123"/>
                  <a:pt x="41" y="129"/>
                </a:cubicBezTo>
                <a:close/>
                <a:moveTo>
                  <a:pt x="89" y="177"/>
                </a:moveTo>
                <a:cubicBezTo>
                  <a:pt x="83" y="183"/>
                  <a:pt x="75" y="184"/>
                  <a:pt x="71" y="180"/>
                </a:cubicBezTo>
                <a:cubicBezTo>
                  <a:pt x="67" y="176"/>
                  <a:pt x="69" y="168"/>
                  <a:pt x="75" y="162"/>
                </a:cubicBezTo>
                <a:cubicBezTo>
                  <a:pt x="81" y="156"/>
                  <a:pt x="89" y="154"/>
                  <a:pt x="93" y="158"/>
                </a:cubicBezTo>
                <a:cubicBezTo>
                  <a:pt x="97" y="162"/>
                  <a:pt x="95" y="171"/>
                  <a:pt x="89" y="177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6" name="Freeform 90"/>
          <p:cNvSpPr>
            <a:spLocks noEditPoints="1"/>
          </p:cNvSpPr>
          <p:nvPr/>
        </p:nvSpPr>
        <p:spPr bwMode="auto">
          <a:xfrm>
            <a:off x="1194981" y="4875188"/>
            <a:ext cx="336003" cy="356367"/>
          </a:xfrm>
          <a:custGeom>
            <a:avLst/>
            <a:gdLst>
              <a:gd name="T0" fmla="*/ 20 w 188"/>
              <a:gd name="T1" fmla="*/ 116 h 200"/>
              <a:gd name="T2" fmla="*/ 160 w 188"/>
              <a:gd name="T3" fmla="*/ 96 h 200"/>
              <a:gd name="T4" fmla="*/ 180 w 188"/>
              <a:gd name="T5" fmla="*/ 56 h 200"/>
              <a:gd name="T6" fmla="*/ 180 w 188"/>
              <a:gd name="T7" fmla="*/ 36 h 200"/>
              <a:gd name="T8" fmla="*/ 20 w 188"/>
              <a:gd name="T9" fmla="*/ 8 h 200"/>
              <a:gd name="T10" fmla="*/ 188 w 188"/>
              <a:gd name="T11" fmla="*/ 104 h 200"/>
              <a:gd name="T12" fmla="*/ 120 w 188"/>
              <a:gd name="T13" fmla="*/ 36 h 200"/>
              <a:gd name="T14" fmla="*/ 120 w 188"/>
              <a:gd name="T15" fmla="*/ 56 h 200"/>
              <a:gd name="T16" fmla="*/ 100 w 188"/>
              <a:gd name="T17" fmla="*/ 36 h 200"/>
              <a:gd name="T18" fmla="*/ 40 w 188"/>
              <a:gd name="T19" fmla="*/ 56 h 200"/>
              <a:gd name="T20" fmla="*/ 60 w 188"/>
              <a:gd name="T21" fmla="*/ 56 h 200"/>
              <a:gd name="T22" fmla="*/ 40 w 188"/>
              <a:gd name="T23" fmla="*/ 96 h 200"/>
              <a:gd name="T24" fmla="*/ 60 w 188"/>
              <a:gd name="T25" fmla="*/ 96 h 200"/>
              <a:gd name="T26" fmla="*/ 80 w 188"/>
              <a:gd name="T27" fmla="*/ 96 h 200"/>
              <a:gd name="T28" fmla="*/ 140 w 188"/>
              <a:gd name="T29" fmla="*/ 76 h 200"/>
              <a:gd name="T30" fmla="*/ 120 w 188"/>
              <a:gd name="T31" fmla="*/ 76 h 200"/>
              <a:gd name="T32" fmla="*/ 160 w 188"/>
              <a:gd name="T33" fmla="*/ 56 h 200"/>
              <a:gd name="T34" fmla="*/ 140 w 188"/>
              <a:gd name="T35" fmla="*/ 56 h 200"/>
              <a:gd name="T36" fmla="*/ 120 w 188"/>
              <a:gd name="T37" fmla="*/ 56 h 200"/>
              <a:gd name="T38" fmla="*/ 60 w 188"/>
              <a:gd name="T39" fmla="*/ 76 h 200"/>
              <a:gd name="T40" fmla="*/ 80 w 188"/>
              <a:gd name="T41" fmla="*/ 76 h 200"/>
              <a:gd name="T42" fmla="*/ 16 w 188"/>
              <a:gd name="T43" fmla="*/ 192 h 200"/>
              <a:gd name="T44" fmla="*/ 0 w 188"/>
              <a:gd name="T45" fmla="*/ 8 h 200"/>
              <a:gd name="T46" fmla="*/ 16 w 188"/>
              <a:gd name="T47" fmla="*/ 124 h 200"/>
              <a:gd name="T48" fmla="*/ 16 w 188"/>
              <a:gd name="T49" fmla="*/ 124 h 200"/>
              <a:gd name="T50" fmla="*/ 140 w 188"/>
              <a:gd name="T51" fmla="*/ 96 h 200"/>
              <a:gd name="T52" fmla="*/ 120 w 188"/>
              <a:gd name="T53" fmla="*/ 116 h 200"/>
              <a:gd name="T54" fmla="*/ 120 w 188"/>
              <a:gd name="T55" fmla="*/ 96 h 200"/>
              <a:gd name="T56" fmla="*/ 60 w 188"/>
              <a:gd name="T57" fmla="*/ 116 h 200"/>
              <a:gd name="T58" fmla="*/ 80 w 188"/>
              <a:gd name="T59" fmla="*/ 116 h 200"/>
              <a:gd name="T60" fmla="*/ 40 w 188"/>
              <a:gd name="T61" fmla="*/ 96 h 200"/>
              <a:gd name="T62" fmla="*/ 20 w 188"/>
              <a:gd name="T63" fmla="*/ 76 h 200"/>
              <a:gd name="T64" fmla="*/ 40 w 188"/>
              <a:gd name="T65" fmla="*/ 76 h 200"/>
              <a:gd name="T66" fmla="*/ 20 w 188"/>
              <a:gd name="T67" fmla="*/ 16 h 200"/>
              <a:gd name="T68" fmla="*/ 40 w 188"/>
              <a:gd name="T69" fmla="*/ 36 h 200"/>
              <a:gd name="T70" fmla="*/ 60 w 188"/>
              <a:gd name="T71" fmla="*/ 16 h 200"/>
              <a:gd name="T72" fmla="*/ 80 w 188"/>
              <a:gd name="T73" fmla="*/ 36 h 200"/>
              <a:gd name="T74" fmla="*/ 100 w 188"/>
              <a:gd name="T75" fmla="*/ 16 h 200"/>
              <a:gd name="T76" fmla="*/ 120 w 188"/>
              <a:gd name="T77" fmla="*/ 36 h 200"/>
              <a:gd name="T78" fmla="*/ 140 w 188"/>
              <a:gd name="T79" fmla="*/ 16 h 200"/>
              <a:gd name="T80" fmla="*/ 160 w 188"/>
              <a:gd name="T81" fmla="*/ 36 h 200"/>
              <a:gd name="T82" fmla="*/ 20 w 188"/>
              <a:gd name="T83" fmla="*/ 8 h 200"/>
              <a:gd name="T84" fmla="*/ 20 w 188"/>
              <a:gd name="T85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8" h="200">
                <a:moveTo>
                  <a:pt x="168" y="124"/>
                </a:moveTo>
                <a:cubicBezTo>
                  <a:pt x="168" y="124"/>
                  <a:pt x="57" y="124"/>
                  <a:pt x="20" y="12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71" y="116"/>
                  <a:pt x="180" y="107"/>
                  <a:pt x="180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80" y="76"/>
                  <a:pt x="180" y="76"/>
                  <a:pt x="180" y="76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25"/>
                  <a:pt x="171" y="16"/>
                  <a:pt x="16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8"/>
                  <a:pt x="20" y="8"/>
                  <a:pt x="20" y="8"/>
                </a:cubicBezTo>
                <a:cubicBezTo>
                  <a:pt x="57" y="8"/>
                  <a:pt x="168" y="8"/>
                  <a:pt x="168" y="8"/>
                </a:cubicBezTo>
                <a:cubicBezTo>
                  <a:pt x="179" y="8"/>
                  <a:pt x="188" y="17"/>
                  <a:pt x="188" y="28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115"/>
                  <a:pt x="179" y="124"/>
                  <a:pt x="168" y="124"/>
                </a:cubicBezTo>
                <a:close/>
                <a:moveTo>
                  <a:pt x="120" y="56"/>
                </a:moveTo>
                <a:cubicBezTo>
                  <a:pt x="120" y="36"/>
                  <a:pt x="120" y="36"/>
                  <a:pt x="120" y="36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0" y="56"/>
                  <a:pt x="140" y="56"/>
                  <a:pt x="140" y="56"/>
                </a:cubicBezTo>
                <a:lnTo>
                  <a:pt x="120" y="56"/>
                </a:lnTo>
                <a:close/>
                <a:moveTo>
                  <a:pt x="80" y="56"/>
                </a:moveTo>
                <a:cubicBezTo>
                  <a:pt x="80" y="36"/>
                  <a:pt x="80" y="36"/>
                  <a:pt x="80" y="36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56"/>
                  <a:pt x="100" y="56"/>
                  <a:pt x="100" y="56"/>
                </a:cubicBezTo>
                <a:lnTo>
                  <a:pt x="80" y="56"/>
                </a:lnTo>
                <a:close/>
                <a:moveTo>
                  <a:pt x="40" y="56"/>
                </a:moveTo>
                <a:cubicBezTo>
                  <a:pt x="40" y="36"/>
                  <a:pt x="40" y="36"/>
                  <a:pt x="4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56"/>
                  <a:pt x="60" y="56"/>
                  <a:pt x="60" y="56"/>
                </a:cubicBezTo>
                <a:lnTo>
                  <a:pt x="40" y="56"/>
                </a:lnTo>
                <a:close/>
                <a:moveTo>
                  <a:pt x="60" y="96"/>
                </a:moveTo>
                <a:cubicBezTo>
                  <a:pt x="40" y="96"/>
                  <a:pt x="40" y="96"/>
                  <a:pt x="40" y="96"/>
                </a:cubicBezTo>
                <a:cubicBezTo>
                  <a:pt x="40" y="76"/>
                  <a:pt x="40" y="76"/>
                  <a:pt x="40" y="76"/>
                </a:cubicBezTo>
                <a:cubicBezTo>
                  <a:pt x="60" y="76"/>
                  <a:pt x="60" y="76"/>
                  <a:pt x="60" y="76"/>
                </a:cubicBezTo>
                <a:lnTo>
                  <a:pt x="60" y="96"/>
                </a:lnTo>
                <a:close/>
                <a:moveTo>
                  <a:pt x="100" y="76"/>
                </a:moveTo>
                <a:cubicBezTo>
                  <a:pt x="100" y="96"/>
                  <a:pt x="100" y="96"/>
                  <a:pt x="10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76"/>
                  <a:pt x="80" y="76"/>
                  <a:pt x="80" y="76"/>
                </a:cubicBezTo>
                <a:lnTo>
                  <a:pt x="100" y="76"/>
                </a:lnTo>
                <a:close/>
                <a:moveTo>
                  <a:pt x="140" y="76"/>
                </a:moveTo>
                <a:cubicBezTo>
                  <a:pt x="140" y="96"/>
                  <a:pt x="140" y="96"/>
                  <a:pt x="14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76"/>
                  <a:pt x="120" y="76"/>
                  <a:pt x="120" y="76"/>
                </a:cubicBezTo>
                <a:lnTo>
                  <a:pt x="140" y="76"/>
                </a:lnTo>
                <a:close/>
                <a:moveTo>
                  <a:pt x="140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40" y="76"/>
                  <a:pt x="140" y="76"/>
                  <a:pt x="140" y="76"/>
                </a:cubicBezTo>
                <a:lnTo>
                  <a:pt x="140" y="56"/>
                </a:lnTo>
                <a:close/>
                <a:moveTo>
                  <a:pt x="100" y="76"/>
                </a:moveTo>
                <a:cubicBezTo>
                  <a:pt x="100" y="56"/>
                  <a:pt x="100" y="56"/>
                  <a:pt x="100" y="5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76"/>
                  <a:pt x="120" y="76"/>
                  <a:pt x="120" y="76"/>
                </a:cubicBezTo>
                <a:lnTo>
                  <a:pt x="100" y="76"/>
                </a:lnTo>
                <a:close/>
                <a:moveTo>
                  <a:pt x="60" y="76"/>
                </a:moveTo>
                <a:cubicBezTo>
                  <a:pt x="60" y="56"/>
                  <a:pt x="60" y="56"/>
                  <a:pt x="6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76"/>
                  <a:pt x="80" y="76"/>
                  <a:pt x="80" y="76"/>
                </a:cubicBezTo>
                <a:lnTo>
                  <a:pt x="60" y="76"/>
                </a:lnTo>
                <a:close/>
                <a:moveTo>
                  <a:pt x="16" y="124"/>
                </a:moveTo>
                <a:cubicBezTo>
                  <a:pt x="16" y="192"/>
                  <a:pt x="16" y="192"/>
                  <a:pt x="16" y="192"/>
                </a:cubicBezTo>
                <a:cubicBezTo>
                  <a:pt x="16" y="196"/>
                  <a:pt x="12" y="200"/>
                  <a:pt x="8" y="200"/>
                </a:cubicBezTo>
                <a:cubicBezTo>
                  <a:pt x="3" y="200"/>
                  <a:pt x="0" y="196"/>
                  <a:pt x="0" y="19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7" y="124"/>
                  <a:pt x="18" y="124"/>
                  <a:pt x="20" y="124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4"/>
                  <a:pt x="17" y="124"/>
                  <a:pt x="16" y="124"/>
                </a:cubicBezTo>
                <a:close/>
                <a:moveTo>
                  <a:pt x="160" y="116"/>
                </a:moveTo>
                <a:cubicBezTo>
                  <a:pt x="140" y="116"/>
                  <a:pt x="140" y="116"/>
                  <a:pt x="140" y="116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116"/>
                </a:lnTo>
                <a:close/>
                <a:moveTo>
                  <a:pt x="120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20" y="96"/>
                  <a:pt x="120" y="96"/>
                  <a:pt x="120" y="96"/>
                </a:cubicBezTo>
                <a:lnTo>
                  <a:pt x="120" y="116"/>
                </a:lnTo>
                <a:close/>
                <a:moveTo>
                  <a:pt x="80" y="116"/>
                </a:moveTo>
                <a:cubicBezTo>
                  <a:pt x="60" y="116"/>
                  <a:pt x="60" y="116"/>
                  <a:pt x="60" y="116"/>
                </a:cubicBezTo>
                <a:cubicBezTo>
                  <a:pt x="60" y="96"/>
                  <a:pt x="60" y="96"/>
                  <a:pt x="60" y="96"/>
                </a:cubicBezTo>
                <a:cubicBezTo>
                  <a:pt x="80" y="96"/>
                  <a:pt x="80" y="96"/>
                  <a:pt x="80" y="96"/>
                </a:cubicBezTo>
                <a:lnTo>
                  <a:pt x="80" y="116"/>
                </a:lnTo>
                <a:close/>
                <a:moveTo>
                  <a:pt x="20" y="116"/>
                </a:moveTo>
                <a:cubicBezTo>
                  <a:pt x="20" y="96"/>
                  <a:pt x="20" y="96"/>
                  <a:pt x="2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116"/>
                  <a:pt x="40" y="116"/>
                  <a:pt x="40" y="116"/>
                </a:cubicBezTo>
                <a:lnTo>
                  <a:pt x="20" y="116"/>
                </a:lnTo>
                <a:close/>
                <a:moveTo>
                  <a:pt x="20" y="76"/>
                </a:moveTo>
                <a:cubicBezTo>
                  <a:pt x="20" y="56"/>
                  <a:pt x="20" y="56"/>
                  <a:pt x="2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76"/>
                  <a:pt x="40" y="76"/>
                  <a:pt x="40" y="76"/>
                </a:cubicBezTo>
                <a:lnTo>
                  <a:pt x="20" y="76"/>
                </a:lnTo>
                <a:close/>
                <a:moveTo>
                  <a:pt x="20" y="36"/>
                </a:moveTo>
                <a:cubicBezTo>
                  <a:pt x="20" y="16"/>
                  <a:pt x="20" y="16"/>
                  <a:pt x="2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60" y="36"/>
                </a:moveTo>
                <a:cubicBezTo>
                  <a:pt x="60" y="16"/>
                  <a:pt x="60" y="16"/>
                  <a:pt x="6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36"/>
                  <a:pt x="80" y="36"/>
                  <a:pt x="80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60" y="36"/>
                  <a:pt x="60" y="36"/>
                  <a:pt x="60" y="36"/>
                </a:cubicBezTo>
                <a:close/>
                <a:moveTo>
                  <a:pt x="100" y="36"/>
                </a:moveTo>
                <a:cubicBezTo>
                  <a:pt x="100" y="16"/>
                  <a:pt x="100" y="16"/>
                  <a:pt x="100" y="16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00" y="36"/>
                  <a:pt x="100" y="36"/>
                  <a:pt x="100" y="36"/>
                </a:cubicBezTo>
                <a:close/>
                <a:moveTo>
                  <a:pt x="140" y="36"/>
                </a:moveTo>
                <a:cubicBezTo>
                  <a:pt x="140" y="16"/>
                  <a:pt x="140" y="16"/>
                  <a:pt x="140" y="16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40" y="36"/>
                  <a:pt x="140" y="36"/>
                  <a:pt x="140" y="36"/>
                </a:cubicBezTo>
                <a:close/>
                <a:moveTo>
                  <a:pt x="20" y="8"/>
                </a:moveTo>
                <a:cubicBezTo>
                  <a:pt x="20" y="8"/>
                  <a:pt x="20" y="8"/>
                  <a:pt x="20" y="8"/>
                </a:cubicBezTo>
                <a:cubicBezTo>
                  <a:pt x="15" y="8"/>
                  <a:pt x="16" y="8"/>
                  <a:pt x="20" y="8"/>
                </a:cubicBezTo>
                <a:close/>
                <a:moveTo>
                  <a:pt x="20" y="8"/>
                </a:moveTo>
                <a:cubicBezTo>
                  <a:pt x="20" y="8"/>
                  <a:pt x="20" y="8"/>
                  <a:pt x="20" y="8"/>
                </a:cubicBezTo>
                <a:cubicBezTo>
                  <a:pt x="43" y="8"/>
                  <a:pt x="27" y="8"/>
                  <a:pt x="20" y="8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7" name="Freeform 91"/>
          <p:cNvSpPr>
            <a:spLocks noEditPoints="1"/>
          </p:cNvSpPr>
          <p:nvPr/>
        </p:nvSpPr>
        <p:spPr bwMode="auto">
          <a:xfrm>
            <a:off x="2116641" y="4864363"/>
            <a:ext cx="383095" cy="384367"/>
          </a:xfrm>
          <a:custGeom>
            <a:avLst/>
            <a:gdLst>
              <a:gd name="T0" fmla="*/ 40 w 215"/>
              <a:gd name="T1" fmla="*/ 215 h 215"/>
              <a:gd name="T2" fmla="*/ 202 w 215"/>
              <a:gd name="T3" fmla="*/ 215 h 215"/>
              <a:gd name="T4" fmla="*/ 215 w 215"/>
              <a:gd name="T5" fmla="*/ 154 h 215"/>
              <a:gd name="T6" fmla="*/ 107 w 215"/>
              <a:gd name="T7" fmla="*/ 129 h 215"/>
              <a:gd name="T8" fmla="*/ 109 w 215"/>
              <a:gd name="T9" fmla="*/ 91 h 215"/>
              <a:gd name="T10" fmla="*/ 176 w 215"/>
              <a:gd name="T11" fmla="*/ 91 h 215"/>
              <a:gd name="T12" fmla="*/ 27 w 215"/>
              <a:gd name="T13" fmla="*/ 94 h 215"/>
              <a:gd name="T14" fmla="*/ 40 w 215"/>
              <a:gd name="T15" fmla="*/ 215 h 215"/>
              <a:gd name="T16" fmla="*/ 146 w 215"/>
              <a:gd name="T17" fmla="*/ 75 h 215"/>
              <a:gd name="T18" fmla="*/ 93 w 215"/>
              <a:gd name="T19" fmla="*/ 76 h 215"/>
              <a:gd name="T20" fmla="*/ 64 w 215"/>
              <a:gd name="T21" fmla="*/ 195 h 215"/>
              <a:gd name="T22" fmla="*/ 48 w 215"/>
              <a:gd name="T23" fmla="*/ 195 h 215"/>
              <a:gd name="T24" fmla="*/ 146 w 215"/>
              <a:gd name="T25" fmla="*/ 75 h 215"/>
              <a:gd name="T26" fmla="*/ 198 w 215"/>
              <a:gd name="T27" fmla="*/ 147 h 215"/>
              <a:gd name="T28" fmla="*/ 210 w 215"/>
              <a:gd name="T29" fmla="*/ 147 h 215"/>
              <a:gd name="T30" fmla="*/ 183 w 215"/>
              <a:gd name="T31" fmla="*/ 95 h 215"/>
              <a:gd name="T32" fmla="*/ 171 w 215"/>
              <a:gd name="T33" fmla="*/ 95 h 215"/>
              <a:gd name="T34" fmla="*/ 198 w 215"/>
              <a:gd name="T35" fmla="*/ 14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5" h="215">
                <a:moveTo>
                  <a:pt x="40" y="215"/>
                </a:moveTo>
                <a:cubicBezTo>
                  <a:pt x="202" y="215"/>
                  <a:pt x="202" y="215"/>
                  <a:pt x="202" y="215"/>
                </a:cubicBezTo>
                <a:cubicBezTo>
                  <a:pt x="215" y="154"/>
                  <a:pt x="215" y="154"/>
                  <a:pt x="215" y="154"/>
                </a:cubicBezTo>
                <a:cubicBezTo>
                  <a:pt x="215" y="154"/>
                  <a:pt x="132" y="163"/>
                  <a:pt x="107" y="129"/>
                </a:cubicBezTo>
                <a:cubicBezTo>
                  <a:pt x="100" y="106"/>
                  <a:pt x="109" y="91"/>
                  <a:pt x="109" y="91"/>
                </a:cubicBezTo>
                <a:cubicBezTo>
                  <a:pt x="109" y="91"/>
                  <a:pt x="156" y="91"/>
                  <a:pt x="176" y="91"/>
                </a:cubicBezTo>
                <a:cubicBezTo>
                  <a:pt x="185" y="72"/>
                  <a:pt x="79" y="0"/>
                  <a:pt x="27" y="94"/>
                </a:cubicBezTo>
                <a:cubicBezTo>
                  <a:pt x="0" y="172"/>
                  <a:pt x="40" y="215"/>
                  <a:pt x="40" y="215"/>
                </a:cubicBezTo>
                <a:close/>
                <a:moveTo>
                  <a:pt x="146" y="75"/>
                </a:moveTo>
                <a:cubicBezTo>
                  <a:pt x="142" y="86"/>
                  <a:pt x="106" y="72"/>
                  <a:pt x="93" y="76"/>
                </a:cubicBezTo>
                <a:cubicBezTo>
                  <a:pt x="18" y="91"/>
                  <a:pt x="64" y="195"/>
                  <a:pt x="64" y="195"/>
                </a:cubicBezTo>
                <a:cubicBezTo>
                  <a:pt x="64" y="195"/>
                  <a:pt x="51" y="195"/>
                  <a:pt x="48" y="195"/>
                </a:cubicBezTo>
                <a:cubicBezTo>
                  <a:pt x="28" y="185"/>
                  <a:pt x="0" y="13"/>
                  <a:pt x="146" y="75"/>
                </a:cubicBezTo>
                <a:close/>
                <a:moveTo>
                  <a:pt x="198" y="147"/>
                </a:moveTo>
                <a:cubicBezTo>
                  <a:pt x="210" y="147"/>
                  <a:pt x="210" y="147"/>
                  <a:pt x="210" y="147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71" y="95"/>
                  <a:pt x="171" y="95"/>
                  <a:pt x="171" y="95"/>
                </a:cubicBezTo>
                <a:lnTo>
                  <a:pt x="198" y="147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8" name="Freeform 92"/>
          <p:cNvSpPr>
            <a:spLocks noEditPoints="1"/>
          </p:cNvSpPr>
          <p:nvPr/>
        </p:nvSpPr>
        <p:spPr bwMode="auto">
          <a:xfrm>
            <a:off x="3033387" y="4874550"/>
            <a:ext cx="348731" cy="357640"/>
          </a:xfrm>
          <a:custGeom>
            <a:avLst/>
            <a:gdLst>
              <a:gd name="T0" fmla="*/ 161 w 195"/>
              <a:gd name="T1" fmla="*/ 101 h 200"/>
              <a:gd name="T2" fmla="*/ 152 w 195"/>
              <a:gd name="T3" fmla="*/ 99 h 200"/>
              <a:gd name="T4" fmla="*/ 159 w 195"/>
              <a:gd name="T5" fmla="*/ 87 h 200"/>
              <a:gd name="T6" fmla="*/ 161 w 195"/>
              <a:gd name="T7" fmla="*/ 87 h 200"/>
              <a:gd name="T8" fmla="*/ 184 w 195"/>
              <a:gd name="T9" fmla="*/ 46 h 200"/>
              <a:gd name="T10" fmla="*/ 164 w 195"/>
              <a:gd name="T11" fmla="*/ 23 h 200"/>
              <a:gd name="T12" fmla="*/ 164 w 195"/>
              <a:gd name="T13" fmla="*/ 9 h 200"/>
              <a:gd name="T14" fmla="*/ 195 w 195"/>
              <a:gd name="T15" fmla="*/ 46 h 200"/>
              <a:gd name="T16" fmla="*/ 161 w 195"/>
              <a:gd name="T17" fmla="*/ 101 h 200"/>
              <a:gd name="T18" fmla="*/ 98 w 195"/>
              <a:gd name="T19" fmla="*/ 130 h 200"/>
              <a:gd name="T20" fmla="*/ 36 w 195"/>
              <a:gd name="T21" fmla="*/ 40 h 200"/>
              <a:gd name="T22" fmla="*/ 36 w 195"/>
              <a:gd name="T23" fmla="*/ 0 h 200"/>
              <a:gd name="T24" fmla="*/ 160 w 195"/>
              <a:gd name="T25" fmla="*/ 0 h 200"/>
              <a:gd name="T26" fmla="*/ 160 w 195"/>
              <a:gd name="T27" fmla="*/ 40 h 200"/>
              <a:gd name="T28" fmla="*/ 98 w 195"/>
              <a:gd name="T29" fmla="*/ 130 h 200"/>
              <a:gd name="T30" fmla="*/ 67 w 195"/>
              <a:gd name="T31" fmla="*/ 12 h 200"/>
              <a:gd name="T32" fmla="*/ 52 w 195"/>
              <a:gd name="T33" fmla="*/ 12 h 200"/>
              <a:gd name="T34" fmla="*/ 99 w 195"/>
              <a:gd name="T35" fmla="*/ 119 h 200"/>
              <a:gd name="T36" fmla="*/ 67 w 195"/>
              <a:gd name="T37" fmla="*/ 12 h 200"/>
              <a:gd name="T38" fmla="*/ 34 w 195"/>
              <a:gd name="T39" fmla="*/ 87 h 200"/>
              <a:gd name="T40" fmla="*/ 36 w 195"/>
              <a:gd name="T41" fmla="*/ 87 h 200"/>
              <a:gd name="T42" fmla="*/ 43 w 195"/>
              <a:gd name="T43" fmla="*/ 99 h 200"/>
              <a:gd name="T44" fmla="*/ 34 w 195"/>
              <a:gd name="T45" fmla="*/ 101 h 200"/>
              <a:gd name="T46" fmla="*/ 0 w 195"/>
              <a:gd name="T47" fmla="*/ 46 h 200"/>
              <a:gd name="T48" fmla="*/ 31 w 195"/>
              <a:gd name="T49" fmla="*/ 9 h 200"/>
              <a:gd name="T50" fmla="*/ 31 w 195"/>
              <a:gd name="T51" fmla="*/ 23 h 200"/>
              <a:gd name="T52" fmla="*/ 11 w 195"/>
              <a:gd name="T53" fmla="*/ 46 h 200"/>
              <a:gd name="T54" fmla="*/ 34 w 195"/>
              <a:gd name="T55" fmla="*/ 87 h 200"/>
              <a:gd name="T56" fmla="*/ 87 w 195"/>
              <a:gd name="T57" fmla="*/ 147 h 200"/>
              <a:gd name="T58" fmla="*/ 97 w 195"/>
              <a:gd name="T59" fmla="*/ 136 h 200"/>
              <a:gd name="T60" fmla="*/ 108 w 195"/>
              <a:gd name="T61" fmla="*/ 147 h 200"/>
              <a:gd name="T62" fmla="*/ 97 w 195"/>
              <a:gd name="T63" fmla="*/ 157 h 200"/>
              <a:gd name="T64" fmla="*/ 87 w 195"/>
              <a:gd name="T65" fmla="*/ 147 h 200"/>
              <a:gd name="T66" fmla="*/ 128 w 195"/>
              <a:gd name="T67" fmla="*/ 170 h 200"/>
              <a:gd name="T68" fmla="*/ 118 w 195"/>
              <a:gd name="T69" fmla="*/ 180 h 200"/>
              <a:gd name="T70" fmla="*/ 78 w 195"/>
              <a:gd name="T71" fmla="*/ 180 h 200"/>
              <a:gd name="T72" fmla="*/ 68 w 195"/>
              <a:gd name="T73" fmla="*/ 170 h 200"/>
              <a:gd name="T74" fmla="*/ 78 w 195"/>
              <a:gd name="T75" fmla="*/ 160 h 200"/>
              <a:gd name="T76" fmla="*/ 118 w 195"/>
              <a:gd name="T77" fmla="*/ 160 h 200"/>
              <a:gd name="T78" fmla="*/ 128 w 195"/>
              <a:gd name="T79" fmla="*/ 170 h 200"/>
              <a:gd name="T80" fmla="*/ 58 w 195"/>
              <a:gd name="T81" fmla="*/ 184 h 200"/>
              <a:gd name="T82" fmla="*/ 134 w 195"/>
              <a:gd name="T83" fmla="*/ 184 h 200"/>
              <a:gd name="T84" fmla="*/ 144 w 195"/>
              <a:gd name="T85" fmla="*/ 200 h 200"/>
              <a:gd name="T86" fmla="*/ 48 w 195"/>
              <a:gd name="T87" fmla="*/ 200 h 200"/>
              <a:gd name="T88" fmla="*/ 58 w 195"/>
              <a:gd name="T89" fmla="*/ 18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200">
                <a:moveTo>
                  <a:pt x="161" y="101"/>
                </a:moveTo>
                <a:cubicBezTo>
                  <a:pt x="158" y="101"/>
                  <a:pt x="155" y="100"/>
                  <a:pt x="152" y="99"/>
                </a:cubicBezTo>
                <a:cubicBezTo>
                  <a:pt x="155" y="96"/>
                  <a:pt x="157" y="92"/>
                  <a:pt x="159" y="87"/>
                </a:cubicBezTo>
                <a:cubicBezTo>
                  <a:pt x="159" y="87"/>
                  <a:pt x="160" y="87"/>
                  <a:pt x="161" y="87"/>
                </a:cubicBezTo>
                <a:cubicBezTo>
                  <a:pt x="176" y="87"/>
                  <a:pt x="184" y="64"/>
                  <a:pt x="184" y="46"/>
                </a:cubicBezTo>
                <a:cubicBezTo>
                  <a:pt x="184" y="31"/>
                  <a:pt x="175" y="23"/>
                  <a:pt x="164" y="23"/>
                </a:cubicBezTo>
                <a:cubicBezTo>
                  <a:pt x="164" y="18"/>
                  <a:pt x="164" y="13"/>
                  <a:pt x="164" y="9"/>
                </a:cubicBezTo>
                <a:cubicBezTo>
                  <a:pt x="181" y="9"/>
                  <a:pt x="195" y="23"/>
                  <a:pt x="195" y="46"/>
                </a:cubicBezTo>
                <a:cubicBezTo>
                  <a:pt x="195" y="71"/>
                  <a:pt x="182" y="101"/>
                  <a:pt x="161" y="101"/>
                </a:cubicBezTo>
                <a:close/>
                <a:moveTo>
                  <a:pt x="98" y="130"/>
                </a:moveTo>
                <a:cubicBezTo>
                  <a:pt x="65" y="130"/>
                  <a:pt x="36" y="90"/>
                  <a:pt x="36" y="40"/>
                </a:cubicBezTo>
                <a:cubicBezTo>
                  <a:pt x="36" y="37"/>
                  <a:pt x="36" y="3"/>
                  <a:pt x="3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3"/>
                  <a:pt x="160" y="37"/>
                  <a:pt x="160" y="40"/>
                </a:cubicBezTo>
                <a:cubicBezTo>
                  <a:pt x="160" y="90"/>
                  <a:pt x="131" y="130"/>
                  <a:pt x="98" y="130"/>
                </a:cubicBezTo>
                <a:close/>
                <a:moveTo>
                  <a:pt x="67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0" y="116"/>
                  <a:pt x="99" y="119"/>
                </a:cubicBezTo>
                <a:cubicBezTo>
                  <a:pt x="62" y="92"/>
                  <a:pt x="67" y="12"/>
                  <a:pt x="67" y="12"/>
                </a:cubicBezTo>
                <a:close/>
                <a:moveTo>
                  <a:pt x="34" y="87"/>
                </a:moveTo>
                <a:cubicBezTo>
                  <a:pt x="35" y="87"/>
                  <a:pt x="36" y="87"/>
                  <a:pt x="36" y="87"/>
                </a:cubicBezTo>
                <a:cubicBezTo>
                  <a:pt x="38" y="92"/>
                  <a:pt x="40" y="96"/>
                  <a:pt x="43" y="99"/>
                </a:cubicBezTo>
                <a:cubicBezTo>
                  <a:pt x="40" y="100"/>
                  <a:pt x="37" y="101"/>
                  <a:pt x="34" y="101"/>
                </a:cubicBezTo>
                <a:cubicBezTo>
                  <a:pt x="13" y="101"/>
                  <a:pt x="0" y="71"/>
                  <a:pt x="0" y="46"/>
                </a:cubicBezTo>
                <a:cubicBezTo>
                  <a:pt x="0" y="23"/>
                  <a:pt x="14" y="9"/>
                  <a:pt x="31" y="9"/>
                </a:cubicBezTo>
                <a:cubicBezTo>
                  <a:pt x="31" y="13"/>
                  <a:pt x="31" y="18"/>
                  <a:pt x="31" y="23"/>
                </a:cubicBezTo>
                <a:cubicBezTo>
                  <a:pt x="20" y="23"/>
                  <a:pt x="11" y="31"/>
                  <a:pt x="11" y="46"/>
                </a:cubicBezTo>
                <a:cubicBezTo>
                  <a:pt x="11" y="64"/>
                  <a:pt x="19" y="87"/>
                  <a:pt x="34" y="87"/>
                </a:cubicBezTo>
                <a:close/>
                <a:moveTo>
                  <a:pt x="87" y="147"/>
                </a:moveTo>
                <a:cubicBezTo>
                  <a:pt x="87" y="141"/>
                  <a:pt x="91" y="136"/>
                  <a:pt x="97" y="136"/>
                </a:cubicBezTo>
                <a:cubicBezTo>
                  <a:pt x="103" y="136"/>
                  <a:pt x="108" y="141"/>
                  <a:pt x="108" y="147"/>
                </a:cubicBezTo>
                <a:cubicBezTo>
                  <a:pt x="108" y="153"/>
                  <a:pt x="103" y="157"/>
                  <a:pt x="97" y="157"/>
                </a:cubicBezTo>
                <a:cubicBezTo>
                  <a:pt x="91" y="157"/>
                  <a:pt x="87" y="153"/>
                  <a:pt x="87" y="147"/>
                </a:cubicBezTo>
                <a:close/>
                <a:moveTo>
                  <a:pt x="128" y="170"/>
                </a:moveTo>
                <a:cubicBezTo>
                  <a:pt x="128" y="176"/>
                  <a:pt x="123" y="180"/>
                  <a:pt x="118" y="180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2" y="180"/>
                  <a:pt x="68" y="176"/>
                  <a:pt x="68" y="170"/>
                </a:cubicBezTo>
                <a:cubicBezTo>
                  <a:pt x="68" y="165"/>
                  <a:pt x="72" y="160"/>
                  <a:pt x="7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3" y="160"/>
                  <a:pt x="128" y="165"/>
                  <a:pt x="128" y="170"/>
                </a:cubicBezTo>
                <a:close/>
                <a:moveTo>
                  <a:pt x="58" y="184"/>
                </a:moveTo>
                <a:cubicBezTo>
                  <a:pt x="134" y="184"/>
                  <a:pt x="134" y="184"/>
                  <a:pt x="134" y="184"/>
                </a:cubicBezTo>
                <a:cubicBezTo>
                  <a:pt x="143" y="184"/>
                  <a:pt x="144" y="195"/>
                  <a:pt x="144" y="200"/>
                </a:cubicBezTo>
                <a:cubicBezTo>
                  <a:pt x="102" y="200"/>
                  <a:pt x="88" y="200"/>
                  <a:pt x="48" y="200"/>
                </a:cubicBezTo>
                <a:cubicBezTo>
                  <a:pt x="48" y="195"/>
                  <a:pt x="48" y="184"/>
                  <a:pt x="58" y="184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9" name="Freeform 93"/>
          <p:cNvSpPr>
            <a:spLocks noEditPoints="1"/>
          </p:cNvSpPr>
          <p:nvPr/>
        </p:nvSpPr>
        <p:spPr bwMode="auto">
          <a:xfrm>
            <a:off x="3899891" y="4874550"/>
            <a:ext cx="291459" cy="357640"/>
          </a:xfrm>
          <a:custGeom>
            <a:avLst/>
            <a:gdLst>
              <a:gd name="T0" fmla="*/ 164 w 164"/>
              <a:gd name="T1" fmla="*/ 182 h 200"/>
              <a:gd name="T2" fmla="*/ 146 w 164"/>
              <a:gd name="T3" fmla="*/ 200 h 200"/>
              <a:gd name="T4" fmla="*/ 18 w 164"/>
              <a:gd name="T5" fmla="*/ 200 h 200"/>
              <a:gd name="T6" fmla="*/ 0 w 164"/>
              <a:gd name="T7" fmla="*/ 182 h 200"/>
              <a:gd name="T8" fmla="*/ 18 w 164"/>
              <a:gd name="T9" fmla="*/ 164 h 200"/>
              <a:gd name="T10" fmla="*/ 22 w 164"/>
              <a:gd name="T11" fmla="*/ 164 h 200"/>
              <a:gd name="T12" fmla="*/ 25 w 164"/>
              <a:gd name="T13" fmla="*/ 148 h 200"/>
              <a:gd name="T14" fmla="*/ 143 w 164"/>
              <a:gd name="T15" fmla="*/ 148 h 200"/>
              <a:gd name="T16" fmla="*/ 146 w 164"/>
              <a:gd name="T17" fmla="*/ 164 h 200"/>
              <a:gd name="T18" fmla="*/ 164 w 164"/>
              <a:gd name="T19" fmla="*/ 182 h 200"/>
              <a:gd name="T20" fmla="*/ 33 w 164"/>
              <a:gd name="T21" fmla="*/ 104 h 200"/>
              <a:gd name="T22" fmla="*/ 135 w 164"/>
              <a:gd name="T23" fmla="*/ 104 h 200"/>
              <a:gd name="T24" fmla="*/ 139 w 164"/>
              <a:gd name="T25" fmla="*/ 124 h 200"/>
              <a:gd name="T26" fmla="*/ 29 w 164"/>
              <a:gd name="T27" fmla="*/ 124 h 200"/>
              <a:gd name="T28" fmla="*/ 33 w 164"/>
              <a:gd name="T29" fmla="*/ 104 h 200"/>
              <a:gd name="T30" fmla="*/ 42 w 164"/>
              <a:gd name="T31" fmla="*/ 60 h 200"/>
              <a:gd name="T32" fmla="*/ 126 w 164"/>
              <a:gd name="T33" fmla="*/ 60 h 200"/>
              <a:gd name="T34" fmla="*/ 130 w 164"/>
              <a:gd name="T35" fmla="*/ 80 h 200"/>
              <a:gd name="T36" fmla="*/ 38 w 164"/>
              <a:gd name="T37" fmla="*/ 80 h 200"/>
              <a:gd name="T38" fmla="*/ 42 w 164"/>
              <a:gd name="T39" fmla="*/ 60 h 200"/>
              <a:gd name="T40" fmla="*/ 52 w 164"/>
              <a:gd name="T41" fmla="*/ 16 h 200"/>
              <a:gd name="T42" fmla="*/ 52 w 164"/>
              <a:gd name="T43" fmla="*/ 15 h 200"/>
              <a:gd name="T44" fmla="*/ 84 w 164"/>
              <a:gd name="T45" fmla="*/ 0 h 200"/>
              <a:gd name="T46" fmla="*/ 115 w 164"/>
              <a:gd name="T47" fmla="*/ 15 h 200"/>
              <a:gd name="T48" fmla="*/ 115 w 164"/>
              <a:gd name="T49" fmla="*/ 16 h 200"/>
              <a:gd name="T50" fmla="*/ 116 w 164"/>
              <a:gd name="T51" fmla="*/ 16 h 200"/>
              <a:gd name="T52" fmla="*/ 121 w 164"/>
              <a:gd name="T53" fmla="*/ 44 h 200"/>
              <a:gd name="T54" fmla="*/ 46 w 164"/>
              <a:gd name="T55" fmla="*/ 44 h 200"/>
              <a:gd name="T56" fmla="*/ 52 w 164"/>
              <a:gd name="T57" fmla="*/ 1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4" h="200">
                <a:moveTo>
                  <a:pt x="164" y="182"/>
                </a:moveTo>
                <a:cubicBezTo>
                  <a:pt x="164" y="192"/>
                  <a:pt x="156" y="200"/>
                  <a:pt x="146" y="200"/>
                </a:cubicBezTo>
                <a:cubicBezTo>
                  <a:pt x="18" y="200"/>
                  <a:pt x="18" y="200"/>
                  <a:pt x="18" y="200"/>
                </a:cubicBezTo>
                <a:cubicBezTo>
                  <a:pt x="8" y="200"/>
                  <a:pt x="0" y="192"/>
                  <a:pt x="0" y="182"/>
                </a:cubicBezTo>
                <a:cubicBezTo>
                  <a:pt x="0" y="172"/>
                  <a:pt x="8" y="164"/>
                  <a:pt x="18" y="164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143" y="148"/>
                  <a:pt x="143" y="148"/>
                  <a:pt x="143" y="148"/>
                </a:cubicBezTo>
                <a:cubicBezTo>
                  <a:pt x="146" y="164"/>
                  <a:pt x="146" y="164"/>
                  <a:pt x="146" y="164"/>
                </a:cubicBezTo>
                <a:cubicBezTo>
                  <a:pt x="156" y="165"/>
                  <a:pt x="164" y="172"/>
                  <a:pt x="164" y="182"/>
                </a:cubicBezTo>
                <a:close/>
                <a:moveTo>
                  <a:pt x="33" y="104"/>
                </a:moveTo>
                <a:cubicBezTo>
                  <a:pt x="135" y="104"/>
                  <a:pt x="135" y="104"/>
                  <a:pt x="135" y="104"/>
                </a:cubicBezTo>
                <a:cubicBezTo>
                  <a:pt x="139" y="124"/>
                  <a:pt x="139" y="124"/>
                  <a:pt x="139" y="124"/>
                </a:cubicBezTo>
                <a:cubicBezTo>
                  <a:pt x="29" y="124"/>
                  <a:pt x="29" y="124"/>
                  <a:pt x="29" y="124"/>
                </a:cubicBezTo>
                <a:lnTo>
                  <a:pt x="33" y="104"/>
                </a:lnTo>
                <a:close/>
                <a:moveTo>
                  <a:pt x="42" y="60"/>
                </a:moveTo>
                <a:cubicBezTo>
                  <a:pt x="126" y="60"/>
                  <a:pt x="126" y="60"/>
                  <a:pt x="126" y="60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38" y="80"/>
                  <a:pt x="38" y="80"/>
                  <a:pt x="38" y="80"/>
                </a:cubicBezTo>
                <a:lnTo>
                  <a:pt x="42" y="60"/>
                </a:lnTo>
                <a:close/>
                <a:moveTo>
                  <a:pt x="52" y="16"/>
                </a:moveTo>
                <a:cubicBezTo>
                  <a:pt x="52" y="16"/>
                  <a:pt x="52" y="16"/>
                  <a:pt x="52" y="15"/>
                </a:cubicBezTo>
                <a:cubicBezTo>
                  <a:pt x="52" y="7"/>
                  <a:pt x="67" y="0"/>
                  <a:pt x="84" y="0"/>
                </a:cubicBezTo>
                <a:cubicBezTo>
                  <a:pt x="101" y="0"/>
                  <a:pt x="115" y="7"/>
                  <a:pt x="115" y="15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46" y="44"/>
                  <a:pt x="46" y="44"/>
                  <a:pt x="46" y="44"/>
                </a:cubicBezTo>
                <a:lnTo>
                  <a:pt x="52" y="16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0" name="Freeform 94"/>
          <p:cNvSpPr>
            <a:spLocks noEditPoints="1"/>
          </p:cNvSpPr>
          <p:nvPr/>
        </p:nvSpPr>
        <p:spPr bwMode="auto">
          <a:xfrm>
            <a:off x="4593251" y="4875824"/>
            <a:ext cx="355095" cy="355095"/>
          </a:xfrm>
          <a:custGeom>
            <a:avLst/>
            <a:gdLst>
              <a:gd name="T0" fmla="*/ 99 w 199"/>
              <a:gd name="T1" fmla="*/ 199 h 199"/>
              <a:gd name="T2" fmla="*/ 0 w 199"/>
              <a:gd name="T3" fmla="*/ 100 h 199"/>
              <a:gd name="T4" fmla="*/ 99 w 199"/>
              <a:gd name="T5" fmla="*/ 0 h 199"/>
              <a:gd name="T6" fmla="*/ 199 w 199"/>
              <a:gd name="T7" fmla="*/ 100 h 199"/>
              <a:gd name="T8" fmla="*/ 99 w 199"/>
              <a:gd name="T9" fmla="*/ 199 h 199"/>
              <a:gd name="T10" fmla="*/ 99 w 199"/>
              <a:gd name="T11" fmla="*/ 35 h 199"/>
              <a:gd name="T12" fmla="*/ 35 w 199"/>
              <a:gd name="T13" fmla="*/ 100 h 199"/>
              <a:gd name="T14" fmla="*/ 99 w 199"/>
              <a:gd name="T15" fmla="*/ 164 h 199"/>
              <a:gd name="T16" fmla="*/ 164 w 199"/>
              <a:gd name="T17" fmla="*/ 100 h 199"/>
              <a:gd name="T18" fmla="*/ 99 w 199"/>
              <a:gd name="T19" fmla="*/ 35 h 199"/>
              <a:gd name="T20" fmla="*/ 132 w 199"/>
              <a:gd name="T21" fmla="*/ 99 h 199"/>
              <a:gd name="T22" fmla="*/ 131 w 199"/>
              <a:gd name="T23" fmla="*/ 92 h 199"/>
              <a:gd name="T24" fmla="*/ 149 w 199"/>
              <a:gd name="T25" fmla="*/ 81 h 199"/>
              <a:gd name="T26" fmla="*/ 152 w 199"/>
              <a:gd name="T27" fmla="*/ 96 h 199"/>
              <a:gd name="T28" fmla="*/ 151 w 199"/>
              <a:gd name="T29" fmla="*/ 100 h 199"/>
              <a:gd name="T30" fmla="*/ 152 w 199"/>
              <a:gd name="T31" fmla="*/ 104 h 199"/>
              <a:gd name="T32" fmla="*/ 149 w 199"/>
              <a:gd name="T33" fmla="*/ 119 h 199"/>
              <a:gd name="T34" fmla="*/ 131 w 199"/>
              <a:gd name="T35" fmla="*/ 108 h 199"/>
              <a:gd name="T36" fmla="*/ 132 w 199"/>
              <a:gd name="T37" fmla="*/ 99 h 199"/>
              <a:gd name="T38" fmla="*/ 110 w 199"/>
              <a:gd name="T39" fmla="*/ 69 h 199"/>
              <a:gd name="T40" fmla="*/ 109 w 199"/>
              <a:gd name="T41" fmla="*/ 47 h 199"/>
              <a:gd name="T42" fmla="*/ 140 w 199"/>
              <a:gd name="T43" fmla="*/ 67 h 199"/>
              <a:gd name="T44" fmla="*/ 123 w 199"/>
              <a:gd name="T45" fmla="*/ 77 h 199"/>
              <a:gd name="T46" fmla="*/ 110 w 199"/>
              <a:gd name="T47" fmla="*/ 69 h 199"/>
              <a:gd name="T48" fmla="*/ 115 w 199"/>
              <a:gd name="T49" fmla="*/ 99 h 199"/>
              <a:gd name="T50" fmla="*/ 99 w 199"/>
              <a:gd name="T51" fmla="*/ 115 h 199"/>
              <a:gd name="T52" fmla="*/ 83 w 199"/>
              <a:gd name="T53" fmla="*/ 99 h 199"/>
              <a:gd name="T54" fmla="*/ 99 w 199"/>
              <a:gd name="T55" fmla="*/ 83 h 199"/>
              <a:gd name="T56" fmla="*/ 115 w 199"/>
              <a:gd name="T57" fmla="*/ 99 h 199"/>
              <a:gd name="T58" fmla="*/ 77 w 199"/>
              <a:gd name="T59" fmla="*/ 78 h 199"/>
              <a:gd name="T60" fmla="*/ 57 w 199"/>
              <a:gd name="T61" fmla="*/ 67 h 199"/>
              <a:gd name="T62" fmla="*/ 90 w 199"/>
              <a:gd name="T63" fmla="*/ 47 h 199"/>
              <a:gd name="T64" fmla="*/ 89 w 199"/>
              <a:gd name="T65" fmla="*/ 70 h 199"/>
              <a:gd name="T66" fmla="*/ 77 w 199"/>
              <a:gd name="T67" fmla="*/ 78 h 199"/>
              <a:gd name="T68" fmla="*/ 68 w 199"/>
              <a:gd name="T69" fmla="*/ 99 h 199"/>
              <a:gd name="T70" fmla="*/ 69 w 199"/>
              <a:gd name="T71" fmla="*/ 106 h 199"/>
              <a:gd name="T72" fmla="*/ 48 w 199"/>
              <a:gd name="T73" fmla="*/ 119 h 199"/>
              <a:gd name="T74" fmla="*/ 46 w 199"/>
              <a:gd name="T75" fmla="*/ 104 h 199"/>
              <a:gd name="T76" fmla="*/ 46 w 199"/>
              <a:gd name="T77" fmla="*/ 100 h 199"/>
              <a:gd name="T78" fmla="*/ 46 w 199"/>
              <a:gd name="T79" fmla="*/ 96 h 199"/>
              <a:gd name="T80" fmla="*/ 48 w 199"/>
              <a:gd name="T81" fmla="*/ 81 h 199"/>
              <a:gd name="T82" fmla="*/ 69 w 199"/>
              <a:gd name="T83" fmla="*/ 93 h 199"/>
              <a:gd name="T84" fmla="*/ 68 w 199"/>
              <a:gd name="T85" fmla="*/ 99 h 199"/>
              <a:gd name="T86" fmla="*/ 89 w 199"/>
              <a:gd name="T87" fmla="*/ 129 h 199"/>
              <a:gd name="T88" fmla="*/ 90 w 199"/>
              <a:gd name="T89" fmla="*/ 153 h 199"/>
              <a:gd name="T90" fmla="*/ 57 w 199"/>
              <a:gd name="T91" fmla="*/ 133 h 199"/>
              <a:gd name="T92" fmla="*/ 78 w 199"/>
              <a:gd name="T93" fmla="*/ 122 h 199"/>
              <a:gd name="T94" fmla="*/ 89 w 199"/>
              <a:gd name="T95" fmla="*/ 129 h 199"/>
              <a:gd name="T96" fmla="*/ 122 w 199"/>
              <a:gd name="T97" fmla="*/ 122 h 199"/>
              <a:gd name="T98" fmla="*/ 140 w 199"/>
              <a:gd name="T99" fmla="*/ 133 h 199"/>
              <a:gd name="T100" fmla="*/ 109 w 199"/>
              <a:gd name="T101" fmla="*/ 152 h 199"/>
              <a:gd name="T102" fmla="*/ 110 w 199"/>
              <a:gd name="T103" fmla="*/ 130 h 199"/>
              <a:gd name="T104" fmla="*/ 122 w 199"/>
              <a:gd name="T105" fmla="*/ 12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9" h="199">
                <a:moveTo>
                  <a:pt x="99" y="199"/>
                </a:moveTo>
                <a:cubicBezTo>
                  <a:pt x="44" y="199"/>
                  <a:pt x="0" y="155"/>
                  <a:pt x="0" y="100"/>
                </a:cubicBezTo>
                <a:cubicBezTo>
                  <a:pt x="0" y="45"/>
                  <a:pt x="44" y="0"/>
                  <a:pt x="99" y="0"/>
                </a:cubicBezTo>
                <a:cubicBezTo>
                  <a:pt x="154" y="0"/>
                  <a:pt x="199" y="45"/>
                  <a:pt x="199" y="100"/>
                </a:cubicBezTo>
                <a:cubicBezTo>
                  <a:pt x="199" y="155"/>
                  <a:pt x="154" y="199"/>
                  <a:pt x="99" y="199"/>
                </a:cubicBezTo>
                <a:close/>
                <a:moveTo>
                  <a:pt x="99" y="35"/>
                </a:moveTo>
                <a:cubicBezTo>
                  <a:pt x="64" y="35"/>
                  <a:pt x="35" y="64"/>
                  <a:pt x="35" y="100"/>
                </a:cubicBezTo>
                <a:cubicBezTo>
                  <a:pt x="35" y="135"/>
                  <a:pt x="64" y="164"/>
                  <a:pt x="99" y="164"/>
                </a:cubicBezTo>
                <a:cubicBezTo>
                  <a:pt x="135" y="164"/>
                  <a:pt x="164" y="135"/>
                  <a:pt x="164" y="100"/>
                </a:cubicBezTo>
                <a:cubicBezTo>
                  <a:pt x="164" y="64"/>
                  <a:pt x="135" y="35"/>
                  <a:pt x="99" y="35"/>
                </a:cubicBezTo>
                <a:close/>
                <a:moveTo>
                  <a:pt x="132" y="99"/>
                </a:moveTo>
                <a:cubicBezTo>
                  <a:pt x="132" y="97"/>
                  <a:pt x="131" y="94"/>
                  <a:pt x="131" y="92"/>
                </a:cubicBezTo>
                <a:cubicBezTo>
                  <a:pt x="137" y="87"/>
                  <a:pt x="144" y="83"/>
                  <a:pt x="149" y="81"/>
                </a:cubicBezTo>
                <a:cubicBezTo>
                  <a:pt x="151" y="86"/>
                  <a:pt x="152" y="91"/>
                  <a:pt x="152" y="96"/>
                </a:cubicBezTo>
                <a:cubicBezTo>
                  <a:pt x="152" y="97"/>
                  <a:pt x="151" y="98"/>
                  <a:pt x="151" y="100"/>
                </a:cubicBezTo>
                <a:cubicBezTo>
                  <a:pt x="151" y="101"/>
                  <a:pt x="152" y="103"/>
                  <a:pt x="152" y="104"/>
                </a:cubicBezTo>
                <a:cubicBezTo>
                  <a:pt x="152" y="109"/>
                  <a:pt x="151" y="114"/>
                  <a:pt x="149" y="119"/>
                </a:cubicBezTo>
                <a:cubicBezTo>
                  <a:pt x="144" y="117"/>
                  <a:pt x="137" y="113"/>
                  <a:pt x="131" y="108"/>
                </a:cubicBezTo>
                <a:cubicBezTo>
                  <a:pt x="131" y="105"/>
                  <a:pt x="132" y="102"/>
                  <a:pt x="132" y="99"/>
                </a:cubicBezTo>
                <a:close/>
                <a:moveTo>
                  <a:pt x="110" y="69"/>
                </a:moveTo>
                <a:cubicBezTo>
                  <a:pt x="109" y="64"/>
                  <a:pt x="108" y="56"/>
                  <a:pt x="109" y="47"/>
                </a:cubicBezTo>
                <a:cubicBezTo>
                  <a:pt x="122" y="50"/>
                  <a:pt x="133" y="57"/>
                  <a:pt x="140" y="67"/>
                </a:cubicBezTo>
                <a:cubicBezTo>
                  <a:pt x="135" y="72"/>
                  <a:pt x="128" y="75"/>
                  <a:pt x="123" y="77"/>
                </a:cubicBezTo>
                <a:cubicBezTo>
                  <a:pt x="119" y="73"/>
                  <a:pt x="115" y="71"/>
                  <a:pt x="110" y="69"/>
                </a:cubicBezTo>
                <a:close/>
                <a:moveTo>
                  <a:pt x="115" y="99"/>
                </a:moveTo>
                <a:cubicBezTo>
                  <a:pt x="115" y="108"/>
                  <a:pt x="108" y="115"/>
                  <a:pt x="99" y="115"/>
                </a:cubicBezTo>
                <a:cubicBezTo>
                  <a:pt x="90" y="115"/>
                  <a:pt x="83" y="108"/>
                  <a:pt x="83" y="99"/>
                </a:cubicBezTo>
                <a:cubicBezTo>
                  <a:pt x="83" y="90"/>
                  <a:pt x="90" y="83"/>
                  <a:pt x="99" y="83"/>
                </a:cubicBezTo>
                <a:cubicBezTo>
                  <a:pt x="108" y="83"/>
                  <a:pt x="115" y="90"/>
                  <a:pt x="115" y="99"/>
                </a:cubicBezTo>
                <a:close/>
                <a:moveTo>
                  <a:pt x="77" y="78"/>
                </a:moveTo>
                <a:cubicBezTo>
                  <a:pt x="71" y="76"/>
                  <a:pt x="64" y="72"/>
                  <a:pt x="57" y="67"/>
                </a:cubicBezTo>
                <a:cubicBezTo>
                  <a:pt x="65" y="56"/>
                  <a:pt x="77" y="49"/>
                  <a:pt x="90" y="47"/>
                </a:cubicBezTo>
                <a:cubicBezTo>
                  <a:pt x="91" y="53"/>
                  <a:pt x="91" y="61"/>
                  <a:pt x="89" y="70"/>
                </a:cubicBezTo>
                <a:cubicBezTo>
                  <a:pt x="85" y="71"/>
                  <a:pt x="80" y="74"/>
                  <a:pt x="77" y="78"/>
                </a:cubicBezTo>
                <a:close/>
                <a:moveTo>
                  <a:pt x="68" y="99"/>
                </a:moveTo>
                <a:cubicBezTo>
                  <a:pt x="68" y="102"/>
                  <a:pt x="69" y="104"/>
                  <a:pt x="69" y="106"/>
                </a:cubicBezTo>
                <a:cubicBezTo>
                  <a:pt x="62" y="113"/>
                  <a:pt x="54" y="117"/>
                  <a:pt x="48" y="119"/>
                </a:cubicBezTo>
                <a:cubicBezTo>
                  <a:pt x="47" y="114"/>
                  <a:pt x="46" y="109"/>
                  <a:pt x="46" y="104"/>
                </a:cubicBezTo>
                <a:cubicBezTo>
                  <a:pt x="46" y="103"/>
                  <a:pt x="46" y="101"/>
                  <a:pt x="46" y="100"/>
                </a:cubicBezTo>
                <a:cubicBezTo>
                  <a:pt x="46" y="98"/>
                  <a:pt x="46" y="97"/>
                  <a:pt x="46" y="96"/>
                </a:cubicBezTo>
                <a:cubicBezTo>
                  <a:pt x="46" y="91"/>
                  <a:pt x="47" y="86"/>
                  <a:pt x="48" y="81"/>
                </a:cubicBezTo>
                <a:cubicBezTo>
                  <a:pt x="54" y="83"/>
                  <a:pt x="62" y="87"/>
                  <a:pt x="69" y="93"/>
                </a:cubicBezTo>
                <a:cubicBezTo>
                  <a:pt x="69" y="95"/>
                  <a:pt x="68" y="97"/>
                  <a:pt x="68" y="99"/>
                </a:cubicBezTo>
                <a:close/>
                <a:moveTo>
                  <a:pt x="89" y="129"/>
                </a:moveTo>
                <a:cubicBezTo>
                  <a:pt x="91" y="138"/>
                  <a:pt x="91" y="146"/>
                  <a:pt x="90" y="153"/>
                </a:cubicBezTo>
                <a:cubicBezTo>
                  <a:pt x="77" y="150"/>
                  <a:pt x="65" y="143"/>
                  <a:pt x="57" y="133"/>
                </a:cubicBezTo>
                <a:cubicBezTo>
                  <a:pt x="64" y="127"/>
                  <a:pt x="72" y="124"/>
                  <a:pt x="78" y="122"/>
                </a:cubicBezTo>
                <a:cubicBezTo>
                  <a:pt x="81" y="125"/>
                  <a:pt x="85" y="127"/>
                  <a:pt x="89" y="129"/>
                </a:cubicBezTo>
                <a:close/>
                <a:moveTo>
                  <a:pt x="122" y="122"/>
                </a:moveTo>
                <a:cubicBezTo>
                  <a:pt x="128" y="124"/>
                  <a:pt x="134" y="128"/>
                  <a:pt x="140" y="133"/>
                </a:cubicBezTo>
                <a:cubicBezTo>
                  <a:pt x="133" y="143"/>
                  <a:pt x="122" y="150"/>
                  <a:pt x="109" y="152"/>
                </a:cubicBezTo>
                <a:cubicBezTo>
                  <a:pt x="108" y="143"/>
                  <a:pt x="109" y="135"/>
                  <a:pt x="110" y="130"/>
                </a:cubicBezTo>
                <a:cubicBezTo>
                  <a:pt x="114" y="128"/>
                  <a:pt x="119" y="126"/>
                  <a:pt x="122" y="122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1" name="Freeform 95"/>
          <p:cNvSpPr>
            <a:spLocks noEditPoints="1"/>
          </p:cNvSpPr>
          <p:nvPr/>
        </p:nvSpPr>
        <p:spPr bwMode="auto">
          <a:xfrm>
            <a:off x="5346601" y="4878369"/>
            <a:ext cx="351275" cy="350003"/>
          </a:xfrm>
          <a:custGeom>
            <a:avLst/>
            <a:gdLst>
              <a:gd name="T0" fmla="*/ 128 w 197"/>
              <a:gd name="T1" fmla="*/ 100 h 196"/>
              <a:gd name="T2" fmla="*/ 147 w 197"/>
              <a:gd name="T3" fmla="*/ 104 h 196"/>
              <a:gd name="T4" fmla="*/ 197 w 197"/>
              <a:gd name="T5" fmla="*/ 54 h 196"/>
              <a:gd name="T6" fmla="*/ 196 w 197"/>
              <a:gd name="T7" fmla="*/ 45 h 196"/>
              <a:gd name="T8" fmla="*/ 161 w 197"/>
              <a:gd name="T9" fmla="*/ 83 h 196"/>
              <a:gd name="T10" fmla="*/ 127 w 197"/>
              <a:gd name="T11" fmla="*/ 77 h 196"/>
              <a:gd name="T12" fmla="*/ 115 w 197"/>
              <a:gd name="T13" fmla="*/ 45 h 196"/>
              <a:gd name="T14" fmla="*/ 154 w 197"/>
              <a:gd name="T15" fmla="*/ 4 h 196"/>
              <a:gd name="T16" fmla="*/ 147 w 197"/>
              <a:gd name="T17" fmla="*/ 3 h 196"/>
              <a:gd name="T18" fmla="*/ 96 w 197"/>
              <a:gd name="T19" fmla="*/ 54 h 196"/>
              <a:gd name="T20" fmla="*/ 101 w 197"/>
              <a:gd name="T21" fmla="*/ 74 h 196"/>
              <a:gd name="T22" fmla="*/ 53 w 197"/>
              <a:gd name="T23" fmla="*/ 133 h 196"/>
              <a:gd name="T24" fmla="*/ 44 w 197"/>
              <a:gd name="T25" fmla="*/ 131 h 196"/>
              <a:gd name="T26" fmla="*/ 12 w 197"/>
              <a:gd name="T27" fmla="*/ 162 h 196"/>
              <a:gd name="T28" fmla="*/ 44 w 197"/>
              <a:gd name="T29" fmla="*/ 194 h 196"/>
              <a:gd name="T30" fmla="*/ 75 w 197"/>
              <a:gd name="T31" fmla="*/ 162 h 196"/>
              <a:gd name="T32" fmla="*/ 72 w 197"/>
              <a:gd name="T33" fmla="*/ 151 h 196"/>
              <a:gd name="T34" fmla="*/ 128 w 197"/>
              <a:gd name="T35" fmla="*/ 100 h 196"/>
              <a:gd name="T36" fmla="*/ 44 w 197"/>
              <a:gd name="T37" fmla="*/ 179 h 196"/>
              <a:gd name="T38" fmla="*/ 27 w 197"/>
              <a:gd name="T39" fmla="*/ 162 h 196"/>
              <a:gd name="T40" fmla="*/ 44 w 197"/>
              <a:gd name="T41" fmla="*/ 146 h 196"/>
              <a:gd name="T42" fmla="*/ 60 w 197"/>
              <a:gd name="T43" fmla="*/ 162 h 196"/>
              <a:gd name="T44" fmla="*/ 44 w 197"/>
              <a:gd name="T45" fmla="*/ 179 h 196"/>
              <a:gd name="T46" fmla="*/ 47 w 197"/>
              <a:gd name="T47" fmla="*/ 61 h 196"/>
              <a:gd name="T48" fmla="*/ 76 w 197"/>
              <a:gd name="T49" fmla="*/ 92 h 196"/>
              <a:gd name="T50" fmla="*/ 90 w 197"/>
              <a:gd name="T51" fmla="*/ 77 h 196"/>
              <a:gd name="T52" fmla="*/ 61 w 197"/>
              <a:gd name="T53" fmla="*/ 47 h 196"/>
              <a:gd name="T54" fmla="*/ 68 w 197"/>
              <a:gd name="T55" fmla="*/ 40 h 196"/>
              <a:gd name="T56" fmla="*/ 28 w 197"/>
              <a:gd name="T57" fmla="*/ 0 h 196"/>
              <a:gd name="T58" fmla="*/ 0 w 197"/>
              <a:gd name="T59" fmla="*/ 29 h 196"/>
              <a:gd name="T60" fmla="*/ 39 w 197"/>
              <a:gd name="T61" fmla="*/ 68 h 196"/>
              <a:gd name="T62" fmla="*/ 47 w 197"/>
              <a:gd name="T63" fmla="*/ 61 h 196"/>
              <a:gd name="T64" fmla="*/ 138 w 197"/>
              <a:gd name="T65" fmla="*/ 107 h 196"/>
              <a:gd name="T66" fmla="*/ 97 w 197"/>
              <a:gd name="T67" fmla="*/ 143 h 196"/>
              <a:gd name="T68" fmla="*/ 142 w 197"/>
              <a:gd name="T69" fmla="*/ 188 h 196"/>
              <a:gd name="T70" fmla="*/ 170 w 197"/>
              <a:gd name="T71" fmla="*/ 188 h 196"/>
              <a:gd name="T72" fmla="*/ 182 w 197"/>
              <a:gd name="T73" fmla="*/ 177 h 196"/>
              <a:gd name="T74" fmla="*/ 182 w 197"/>
              <a:gd name="T75" fmla="*/ 149 h 196"/>
              <a:gd name="T76" fmla="*/ 138 w 197"/>
              <a:gd name="T77" fmla="*/ 107 h 196"/>
              <a:gd name="T78" fmla="*/ 158 w 197"/>
              <a:gd name="T79" fmla="*/ 180 h 196"/>
              <a:gd name="T80" fmla="*/ 151 w 197"/>
              <a:gd name="T81" fmla="*/ 180 h 196"/>
              <a:gd name="T82" fmla="*/ 114 w 197"/>
              <a:gd name="T83" fmla="*/ 144 h 196"/>
              <a:gd name="T84" fmla="*/ 114 w 197"/>
              <a:gd name="T85" fmla="*/ 137 h 196"/>
              <a:gd name="T86" fmla="*/ 121 w 197"/>
              <a:gd name="T87" fmla="*/ 137 h 196"/>
              <a:gd name="T88" fmla="*/ 158 w 197"/>
              <a:gd name="T89" fmla="*/ 173 h 196"/>
              <a:gd name="T90" fmla="*/ 158 w 197"/>
              <a:gd name="T91" fmla="*/ 180 h 196"/>
              <a:gd name="T92" fmla="*/ 174 w 197"/>
              <a:gd name="T93" fmla="*/ 164 h 196"/>
              <a:gd name="T94" fmla="*/ 167 w 197"/>
              <a:gd name="T95" fmla="*/ 164 h 196"/>
              <a:gd name="T96" fmla="*/ 130 w 197"/>
              <a:gd name="T97" fmla="*/ 128 h 196"/>
              <a:gd name="T98" fmla="*/ 130 w 197"/>
              <a:gd name="T99" fmla="*/ 121 h 196"/>
              <a:gd name="T100" fmla="*/ 137 w 197"/>
              <a:gd name="T101" fmla="*/ 121 h 196"/>
              <a:gd name="T102" fmla="*/ 174 w 197"/>
              <a:gd name="T103" fmla="*/ 157 h 196"/>
              <a:gd name="T104" fmla="*/ 174 w 197"/>
              <a:gd name="T10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2" name="Freeform 96"/>
          <p:cNvSpPr>
            <a:spLocks noEditPoints="1"/>
          </p:cNvSpPr>
          <p:nvPr/>
        </p:nvSpPr>
        <p:spPr bwMode="auto">
          <a:xfrm>
            <a:off x="6088384" y="4875188"/>
            <a:ext cx="356367" cy="356367"/>
          </a:xfrm>
          <a:custGeom>
            <a:avLst/>
            <a:gdLst>
              <a:gd name="T0" fmla="*/ 140 w 200"/>
              <a:gd name="T1" fmla="*/ 200 h 200"/>
              <a:gd name="T2" fmla="*/ 140 w 200"/>
              <a:gd name="T3" fmla="*/ 184 h 200"/>
              <a:gd name="T4" fmla="*/ 200 w 200"/>
              <a:gd name="T5" fmla="*/ 184 h 200"/>
              <a:gd name="T6" fmla="*/ 200 w 200"/>
              <a:gd name="T7" fmla="*/ 200 h 200"/>
              <a:gd name="T8" fmla="*/ 140 w 200"/>
              <a:gd name="T9" fmla="*/ 200 h 200"/>
              <a:gd name="T10" fmla="*/ 160 w 200"/>
              <a:gd name="T11" fmla="*/ 87 h 200"/>
              <a:gd name="T12" fmla="*/ 40 w 200"/>
              <a:gd name="T13" fmla="*/ 87 h 200"/>
              <a:gd name="T14" fmla="*/ 40 w 200"/>
              <a:gd name="T15" fmla="*/ 180 h 200"/>
              <a:gd name="T16" fmla="*/ 20 w 200"/>
              <a:gd name="T17" fmla="*/ 180 h 200"/>
              <a:gd name="T18" fmla="*/ 20 w 200"/>
              <a:gd name="T19" fmla="*/ 10 h 200"/>
              <a:gd name="T20" fmla="*/ 30 w 200"/>
              <a:gd name="T21" fmla="*/ 0 h 200"/>
              <a:gd name="T22" fmla="*/ 40 w 200"/>
              <a:gd name="T23" fmla="*/ 10 h 200"/>
              <a:gd name="T24" fmla="*/ 40 w 200"/>
              <a:gd name="T25" fmla="*/ 28 h 200"/>
              <a:gd name="T26" fmla="*/ 160 w 200"/>
              <a:gd name="T27" fmla="*/ 28 h 200"/>
              <a:gd name="T28" fmla="*/ 160 w 200"/>
              <a:gd name="T29" fmla="*/ 10 h 200"/>
              <a:gd name="T30" fmla="*/ 170 w 200"/>
              <a:gd name="T31" fmla="*/ 0 h 200"/>
              <a:gd name="T32" fmla="*/ 180 w 200"/>
              <a:gd name="T33" fmla="*/ 10 h 200"/>
              <a:gd name="T34" fmla="*/ 180 w 200"/>
              <a:gd name="T35" fmla="*/ 180 h 200"/>
              <a:gd name="T36" fmla="*/ 160 w 200"/>
              <a:gd name="T37" fmla="*/ 180 h 200"/>
              <a:gd name="T38" fmla="*/ 160 w 200"/>
              <a:gd name="T39" fmla="*/ 87 h 200"/>
              <a:gd name="T40" fmla="*/ 140 w 200"/>
              <a:gd name="T41" fmla="*/ 40 h 200"/>
              <a:gd name="T42" fmla="*/ 140 w 200"/>
              <a:gd name="T43" fmla="*/ 60 h 200"/>
              <a:gd name="T44" fmla="*/ 120 w 200"/>
              <a:gd name="T45" fmla="*/ 60 h 200"/>
              <a:gd name="T46" fmla="*/ 120 w 200"/>
              <a:gd name="T47" fmla="*/ 40 h 200"/>
              <a:gd name="T48" fmla="*/ 100 w 200"/>
              <a:gd name="T49" fmla="*/ 40 h 200"/>
              <a:gd name="T50" fmla="*/ 100 w 200"/>
              <a:gd name="T51" fmla="*/ 60 h 200"/>
              <a:gd name="T52" fmla="*/ 80 w 200"/>
              <a:gd name="T53" fmla="*/ 60 h 200"/>
              <a:gd name="T54" fmla="*/ 80 w 200"/>
              <a:gd name="T55" fmla="*/ 40 h 200"/>
              <a:gd name="T56" fmla="*/ 60 w 200"/>
              <a:gd name="T57" fmla="*/ 40 h 200"/>
              <a:gd name="T58" fmla="*/ 60 w 200"/>
              <a:gd name="T59" fmla="*/ 60 h 200"/>
              <a:gd name="T60" fmla="*/ 40 w 200"/>
              <a:gd name="T61" fmla="*/ 60 h 200"/>
              <a:gd name="T62" fmla="*/ 40 w 200"/>
              <a:gd name="T63" fmla="*/ 80 h 200"/>
              <a:gd name="T64" fmla="*/ 60 w 200"/>
              <a:gd name="T65" fmla="*/ 80 h 200"/>
              <a:gd name="T66" fmla="*/ 60 w 200"/>
              <a:gd name="T67" fmla="*/ 60 h 200"/>
              <a:gd name="T68" fmla="*/ 80 w 200"/>
              <a:gd name="T69" fmla="*/ 60 h 200"/>
              <a:gd name="T70" fmla="*/ 80 w 200"/>
              <a:gd name="T71" fmla="*/ 80 h 200"/>
              <a:gd name="T72" fmla="*/ 100 w 200"/>
              <a:gd name="T73" fmla="*/ 80 h 200"/>
              <a:gd name="T74" fmla="*/ 100 w 200"/>
              <a:gd name="T75" fmla="*/ 60 h 200"/>
              <a:gd name="T76" fmla="*/ 120 w 200"/>
              <a:gd name="T77" fmla="*/ 60 h 200"/>
              <a:gd name="T78" fmla="*/ 120 w 200"/>
              <a:gd name="T79" fmla="*/ 80 h 200"/>
              <a:gd name="T80" fmla="*/ 140 w 200"/>
              <a:gd name="T81" fmla="*/ 80 h 200"/>
              <a:gd name="T82" fmla="*/ 140 w 200"/>
              <a:gd name="T83" fmla="*/ 60 h 200"/>
              <a:gd name="T84" fmla="*/ 160 w 200"/>
              <a:gd name="T85" fmla="*/ 60 h 200"/>
              <a:gd name="T86" fmla="*/ 160 w 200"/>
              <a:gd name="T87" fmla="*/ 40 h 200"/>
              <a:gd name="T88" fmla="*/ 140 w 200"/>
              <a:gd name="T89" fmla="*/ 40 h 200"/>
              <a:gd name="T90" fmla="*/ 60 w 200"/>
              <a:gd name="T91" fmla="*/ 200 h 200"/>
              <a:gd name="T92" fmla="*/ 0 w 200"/>
              <a:gd name="T93" fmla="*/ 200 h 200"/>
              <a:gd name="T94" fmla="*/ 0 w 200"/>
              <a:gd name="T95" fmla="*/ 184 h 200"/>
              <a:gd name="T96" fmla="*/ 60 w 200"/>
              <a:gd name="T97" fmla="*/ 184 h 200"/>
              <a:gd name="T98" fmla="*/ 60 w 200"/>
              <a:gd name="T9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0" h="200">
                <a:moveTo>
                  <a:pt x="140" y="200"/>
                </a:moveTo>
                <a:cubicBezTo>
                  <a:pt x="140" y="184"/>
                  <a:pt x="140" y="184"/>
                  <a:pt x="140" y="184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200"/>
                  <a:pt x="200" y="200"/>
                  <a:pt x="200" y="200"/>
                </a:cubicBezTo>
                <a:lnTo>
                  <a:pt x="140" y="200"/>
                </a:lnTo>
                <a:close/>
                <a:moveTo>
                  <a:pt x="160" y="87"/>
                </a:moveTo>
                <a:cubicBezTo>
                  <a:pt x="40" y="87"/>
                  <a:pt x="40" y="87"/>
                  <a:pt x="40" y="87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4"/>
                  <a:pt x="24" y="0"/>
                  <a:pt x="30" y="0"/>
                </a:cubicBezTo>
                <a:cubicBezTo>
                  <a:pt x="35" y="0"/>
                  <a:pt x="40" y="4"/>
                  <a:pt x="40" y="10"/>
                </a:cubicBezTo>
                <a:cubicBezTo>
                  <a:pt x="40" y="28"/>
                  <a:pt x="40" y="28"/>
                  <a:pt x="4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0" y="4"/>
                  <a:pt x="164" y="0"/>
                  <a:pt x="170" y="0"/>
                </a:cubicBezTo>
                <a:cubicBezTo>
                  <a:pt x="175" y="0"/>
                  <a:pt x="180" y="4"/>
                  <a:pt x="180" y="10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60" y="180"/>
                  <a:pt x="160" y="180"/>
                  <a:pt x="160" y="180"/>
                </a:cubicBezTo>
                <a:lnTo>
                  <a:pt x="160" y="87"/>
                </a:lnTo>
                <a:close/>
                <a:moveTo>
                  <a:pt x="140" y="40"/>
                </a:moveTo>
                <a:cubicBezTo>
                  <a:pt x="140" y="60"/>
                  <a:pt x="140" y="60"/>
                  <a:pt x="140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40"/>
                  <a:pt x="80" y="40"/>
                  <a:pt x="8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80"/>
                  <a:pt x="40" y="80"/>
                  <a:pt x="4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60"/>
                  <a:pt x="60" y="60"/>
                  <a:pt x="6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80"/>
                  <a:pt x="80" y="80"/>
                  <a:pt x="80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0" y="40"/>
                  <a:pt x="160" y="40"/>
                  <a:pt x="160" y="40"/>
                </a:cubicBezTo>
                <a:lnTo>
                  <a:pt x="140" y="40"/>
                </a:lnTo>
                <a:close/>
                <a:moveTo>
                  <a:pt x="60" y="200"/>
                </a:moveTo>
                <a:cubicBezTo>
                  <a:pt x="0" y="200"/>
                  <a:pt x="0" y="200"/>
                  <a:pt x="0" y="200"/>
                </a:cubicBezTo>
                <a:cubicBezTo>
                  <a:pt x="0" y="184"/>
                  <a:pt x="0" y="184"/>
                  <a:pt x="0" y="184"/>
                </a:cubicBezTo>
                <a:cubicBezTo>
                  <a:pt x="60" y="184"/>
                  <a:pt x="60" y="184"/>
                  <a:pt x="60" y="184"/>
                </a:cubicBezTo>
                <a:lnTo>
                  <a:pt x="60" y="20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0" name="Freeform 97"/>
          <p:cNvSpPr>
            <a:spLocks noEditPoints="1"/>
          </p:cNvSpPr>
          <p:nvPr/>
        </p:nvSpPr>
        <p:spPr bwMode="auto">
          <a:xfrm>
            <a:off x="6090930" y="5473366"/>
            <a:ext cx="351275" cy="353820"/>
          </a:xfrm>
          <a:custGeom>
            <a:avLst/>
            <a:gdLst>
              <a:gd name="T0" fmla="*/ 0 w 197"/>
              <a:gd name="T1" fmla="*/ 99 h 198"/>
              <a:gd name="T2" fmla="*/ 197 w 197"/>
              <a:gd name="T3" fmla="*/ 99 h 198"/>
              <a:gd name="T4" fmla="*/ 98 w 197"/>
              <a:gd name="T5" fmla="*/ 15 h 198"/>
              <a:gd name="T6" fmla="*/ 98 w 197"/>
              <a:gd name="T7" fmla="*/ 183 h 198"/>
              <a:gd name="T8" fmla="*/ 98 w 197"/>
              <a:gd name="T9" fmla="*/ 15 h 198"/>
              <a:gd name="T10" fmla="*/ 160 w 197"/>
              <a:gd name="T11" fmla="*/ 99 h 198"/>
              <a:gd name="T12" fmla="*/ 151 w 197"/>
              <a:gd name="T13" fmla="*/ 66 h 198"/>
              <a:gd name="T14" fmla="*/ 171 w 197"/>
              <a:gd name="T15" fmla="*/ 99 h 198"/>
              <a:gd name="T16" fmla="*/ 109 w 197"/>
              <a:gd name="T17" fmla="*/ 86 h 198"/>
              <a:gd name="T18" fmla="*/ 124 w 197"/>
              <a:gd name="T19" fmla="*/ 97 h 198"/>
              <a:gd name="T20" fmla="*/ 99 w 197"/>
              <a:gd name="T21" fmla="*/ 37 h 198"/>
              <a:gd name="T22" fmla="*/ 50 w 197"/>
              <a:gd name="T23" fmla="*/ 95 h 198"/>
              <a:gd name="T24" fmla="*/ 26 w 197"/>
              <a:gd name="T25" fmla="*/ 103 h 198"/>
              <a:gd name="T26" fmla="*/ 26 w 197"/>
              <a:gd name="T27" fmla="*/ 99 h 198"/>
              <a:gd name="T28" fmla="*/ 99 w 197"/>
              <a:gd name="T29" fmla="*/ 26 h 198"/>
              <a:gd name="T30" fmla="*/ 134 w 197"/>
              <a:gd name="T31" fmla="*/ 48 h 198"/>
              <a:gd name="T32" fmla="*/ 78 w 197"/>
              <a:gd name="T33" fmla="*/ 140 h 198"/>
              <a:gd name="T34" fmla="*/ 66 w 197"/>
              <a:gd name="T35" fmla="*/ 153 h 198"/>
              <a:gd name="T36" fmla="*/ 100 w 197"/>
              <a:gd name="T37" fmla="*/ 92 h 198"/>
              <a:gd name="T38" fmla="*/ 100 w 197"/>
              <a:gd name="T39" fmla="*/ 131 h 198"/>
              <a:gd name="T40" fmla="*/ 100 w 197"/>
              <a:gd name="T41" fmla="*/ 92 h 198"/>
              <a:gd name="T42" fmla="*/ 110 w 197"/>
              <a:gd name="T43" fmla="*/ 108 h 198"/>
              <a:gd name="T44" fmla="*/ 89 w 197"/>
              <a:gd name="T45" fmla="*/ 108 h 198"/>
              <a:gd name="T46" fmla="*/ 90 w 197"/>
              <a:gd name="T47" fmla="*/ 167 h 198"/>
              <a:gd name="T48" fmla="*/ 82 w 197"/>
              <a:gd name="T49" fmla="*/ 139 h 198"/>
              <a:gd name="T50" fmla="*/ 90 w 197"/>
              <a:gd name="T51" fmla="*/ 167 h 198"/>
              <a:gd name="T52" fmla="*/ 94 w 197"/>
              <a:gd name="T53" fmla="*/ 167 h 198"/>
              <a:gd name="T54" fmla="*/ 102 w 197"/>
              <a:gd name="T55" fmla="*/ 139 h 198"/>
              <a:gd name="T56" fmla="*/ 114 w 197"/>
              <a:gd name="T57" fmla="*/ 167 h 198"/>
              <a:gd name="T58" fmla="*/ 106 w 197"/>
              <a:gd name="T59" fmla="*/ 139 h 198"/>
              <a:gd name="T60" fmla="*/ 114 w 197"/>
              <a:gd name="T61" fmla="*/ 167 h 198"/>
              <a:gd name="T62" fmla="*/ 118 w 197"/>
              <a:gd name="T63" fmla="*/ 167 h 198"/>
              <a:gd name="T64" fmla="*/ 130 w 197"/>
              <a:gd name="T65" fmla="*/ 15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7" h="198">
                <a:moveTo>
                  <a:pt x="98" y="198"/>
                </a:moveTo>
                <a:cubicBezTo>
                  <a:pt x="44" y="198"/>
                  <a:pt x="0" y="154"/>
                  <a:pt x="0" y="99"/>
                </a:cubicBezTo>
                <a:cubicBezTo>
                  <a:pt x="0" y="45"/>
                  <a:pt x="44" y="0"/>
                  <a:pt x="98" y="0"/>
                </a:cubicBezTo>
                <a:cubicBezTo>
                  <a:pt x="153" y="0"/>
                  <a:pt x="197" y="45"/>
                  <a:pt x="197" y="99"/>
                </a:cubicBezTo>
                <a:cubicBezTo>
                  <a:pt x="197" y="154"/>
                  <a:pt x="153" y="198"/>
                  <a:pt x="98" y="198"/>
                </a:cubicBezTo>
                <a:close/>
                <a:moveTo>
                  <a:pt x="98" y="15"/>
                </a:moveTo>
                <a:cubicBezTo>
                  <a:pt x="52" y="15"/>
                  <a:pt x="15" y="53"/>
                  <a:pt x="15" y="99"/>
                </a:cubicBezTo>
                <a:cubicBezTo>
                  <a:pt x="15" y="145"/>
                  <a:pt x="52" y="183"/>
                  <a:pt x="98" y="183"/>
                </a:cubicBezTo>
                <a:cubicBezTo>
                  <a:pt x="145" y="183"/>
                  <a:pt x="182" y="145"/>
                  <a:pt x="182" y="99"/>
                </a:cubicBezTo>
                <a:cubicBezTo>
                  <a:pt x="182" y="53"/>
                  <a:pt x="145" y="15"/>
                  <a:pt x="98" y="15"/>
                </a:cubicBezTo>
                <a:close/>
                <a:moveTo>
                  <a:pt x="171" y="99"/>
                </a:moveTo>
                <a:cubicBezTo>
                  <a:pt x="160" y="99"/>
                  <a:pt x="160" y="99"/>
                  <a:pt x="160" y="99"/>
                </a:cubicBezTo>
                <a:cubicBezTo>
                  <a:pt x="160" y="99"/>
                  <a:pt x="160" y="99"/>
                  <a:pt x="160" y="99"/>
                </a:cubicBezTo>
                <a:cubicBezTo>
                  <a:pt x="160" y="87"/>
                  <a:pt x="157" y="76"/>
                  <a:pt x="151" y="66"/>
                </a:cubicBezTo>
                <a:cubicBezTo>
                  <a:pt x="153" y="63"/>
                  <a:pt x="156" y="59"/>
                  <a:pt x="158" y="57"/>
                </a:cubicBezTo>
                <a:cubicBezTo>
                  <a:pt x="166" y="69"/>
                  <a:pt x="171" y="83"/>
                  <a:pt x="171" y="99"/>
                </a:cubicBezTo>
                <a:cubicBezTo>
                  <a:pt x="171" y="99"/>
                  <a:pt x="171" y="99"/>
                  <a:pt x="171" y="99"/>
                </a:cubicBezTo>
                <a:close/>
                <a:moveTo>
                  <a:pt x="109" y="86"/>
                </a:moveTo>
                <a:cubicBezTo>
                  <a:pt x="153" y="44"/>
                  <a:pt x="153" y="44"/>
                  <a:pt x="153" y="44"/>
                </a:cubicBezTo>
                <a:cubicBezTo>
                  <a:pt x="153" y="44"/>
                  <a:pt x="124" y="97"/>
                  <a:pt x="124" y="97"/>
                </a:cubicBezTo>
                <a:cubicBezTo>
                  <a:pt x="120" y="88"/>
                  <a:pt x="109" y="86"/>
                  <a:pt x="109" y="86"/>
                </a:cubicBezTo>
                <a:close/>
                <a:moveTo>
                  <a:pt x="99" y="37"/>
                </a:moveTo>
                <a:cubicBezTo>
                  <a:pt x="66" y="37"/>
                  <a:pt x="39" y="63"/>
                  <a:pt x="37" y="95"/>
                </a:cubicBezTo>
                <a:cubicBezTo>
                  <a:pt x="50" y="95"/>
                  <a:pt x="50" y="95"/>
                  <a:pt x="50" y="95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6" y="99"/>
                  <a:pt x="26" y="99"/>
                  <a:pt x="26" y="99"/>
                </a:cubicBezTo>
                <a:cubicBezTo>
                  <a:pt x="26" y="99"/>
                  <a:pt x="26" y="99"/>
                  <a:pt x="26" y="99"/>
                </a:cubicBezTo>
                <a:cubicBezTo>
                  <a:pt x="26" y="99"/>
                  <a:pt x="26" y="99"/>
                  <a:pt x="26" y="99"/>
                </a:cubicBezTo>
                <a:cubicBezTo>
                  <a:pt x="26" y="59"/>
                  <a:pt x="58" y="26"/>
                  <a:pt x="99" y="26"/>
                </a:cubicBezTo>
                <a:cubicBezTo>
                  <a:pt x="115" y="26"/>
                  <a:pt x="130" y="32"/>
                  <a:pt x="142" y="41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24" y="41"/>
                  <a:pt x="112" y="37"/>
                  <a:pt x="99" y="37"/>
                </a:cubicBezTo>
                <a:close/>
                <a:moveTo>
                  <a:pt x="78" y="140"/>
                </a:moveTo>
                <a:cubicBezTo>
                  <a:pt x="78" y="167"/>
                  <a:pt x="78" y="167"/>
                  <a:pt x="78" y="167"/>
                </a:cubicBezTo>
                <a:cubicBezTo>
                  <a:pt x="71" y="166"/>
                  <a:pt x="66" y="161"/>
                  <a:pt x="66" y="153"/>
                </a:cubicBezTo>
                <a:cubicBezTo>
                  <a:pt x="66" y="146"/>
                  <a:pt x="71" y="141"/>
                  <a:pt x="78" y="140"/>
                </a:cubicBezTo>
                <a:close/>
                <a:moveTo>
                  <a:pt x="100" y="92"/>
                </a:moveTo>
                <a:cubicBezTo>
                  <a:pt x="110" y="92"/>
                  <a:pt x="119" y="101"/>
                  <a:pt x="119" y="112"/>
                </a:cubicBezTo>
                <a:cubicBezTo>
                  <a:pt x="119" y="122"/>
                  <a:pt x="110" y="131"/>
                  <a:pt x="100" y="131"/>
                </a:cubicBezTo>
                <a:cubicBezTo>
                  <a:pt x="89" y="131"/>
                  <a:pt x="80" y="122"/>
                  <a:pt x="80" y="112"/>
                </a:cubicBezTo>
                <a:cubicBezTo>
                  <a:pt x="80" y="101"/>
                  <a:pt x="89" y="92"/>
                  <a:pt x="100" y="92"/>
                </a:cubicBezTo>
                <a:close/>
                <a:moveTo>
                  <a:pt x="100" y="115"/>
                </a:moveTo>
                <a:cubicBezTo>
                  <a:pt x="105" y="115"/>
                  <a:pt x="110" y="112"/>
                  <a:pt x="110" y="108"/>
                </a:cubicBezTo>
                <a:cubicBezTo>
                  <a:pt x="110" y="103"/>
                  <a:pt x="105" y="100"/>
                  <a:pt x="100" y="100"/>
                </a:cubicBezTo>
                <a:cubicBezTo>
                  <a:pt x="94" y="100"/>
                  <a:pt x="89" y="103"/>
                  <a:pt x="89" y="108"/>
                </a:cubicBezTo>
                <a:cubicBezTo>
                  <a:pt x="89" y="112"/>
                  <a:pt x="94" y="115"/>
                  <a:pt x="100" y="115"/>
                </a:cubicBezTo>
                <a:close/>
                <a:moveTo>
                  <a:pt x="90" y="167"/>
                </a:moveTo>
                <a:cubicBezTo>
                  <a:pt x="82" y="167"/>
                  <a:pt x="82" y="167"/>
                  <a:pt x="82" y="167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90" y="139"/>
                  <a:pt x="90" y="139"/>
                  <a:pt x="90" y="139"/>
                </a:cubicBezTo>
                <a:lnTo>
                  <a:pt x="90" y="167"/>
                </a:lnTo>
                <a:close/>
                <a:moveTo>
                  <a:pt x="102" y="167"/>
                </a:moveTo>
                <a:cubicBezTo>
                  <a:pt x="94" y="167"/>
                  <a:pt x="94" y="167"/>
                  <a:pt x="94" y="167"/>
                </a:cubicBezTo>
                <a:cubicBezTo>
                  <a:pt x="94" y="139"/>
                  <a:pt x="94" y="139"/>
                  <a:pt x="94" y="139"/>
                </a:cubicBezTo>
                <a:cubicBezTo>
                  <a:pt x="102" y="139"/>
                  <a:pt x="102" y="139"/>
                  <a:pt x="102" y="139"/>
                </a:cubicBezTo>
                <a:lnTo>
                  <a:pt x="102" y="167"/>
                </a:lnTo>
                <a:close/>
                <a:moveTo>
                  <a:pt x="114" y="167"/>
                </a:moveTo>
                <a:cubicBezTo>
                  <a:pt x="106" y="167"/>
                  <a:pt x="106" y="167"/>
                  <a:pt x="106" y="167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14" y="139"/>
                  <a:pt x="114" y="139"/>
                  <a:pt x="114" y="139"/>
                </a:cubicBezTo>
                <a:lnTo>
                  <a:pt x="114" y="167"/>
                </a:lnTo>
                <a:close/>
                <a:moveTo>
                  <a:pt x="130" y="153"/>
                </a:moveTo>
                <a:cubicBezTo>
                  <a:pt x="130" y="161"/>
                  <a:pt x="125" y="166"/>
                  <a:pt x="118" y="167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25" y="141"/>
                  <a:pt x="130" y="146"/>
                  <a:pt x="130" y="153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1" name="Freeform 98"/>
          <p:cNvSpPr>
            <a:spLocks noEditPoints="1"/>
          </p:cNvSpPr>
          <p:nvPr/>
        </p:nvSpPr>
        <p:spPr bwMode="auto">
          <a:xfrm>
            <a:off x="6860089" y="5472093"/>
            <a:ext cx="306731" cy="356367"/>
          </a:xfrm>
          <a:custGeom>
            <a:avLst/>
            <a:gdLst>
              <a:gd name="T0" fmla="*/ 146 w 172"/>
              <a:gd name="T1" fmla="*/ 68 h 200"/>
              <a:gd name="T2" fmla="*/ 19 w 172"/>
              <a:gd name="T3" fmla="*/ 63 h 200"/>
              <a:gd name="T4" fmla="*/ 33 w 172"/>
              <a:gd name="T5" fmla="*/ 48 h 200"/>
              <a:gd name="T6" fmla="*/ 131 w 172"/>
              <a:gd name="T7" fmla="*/ 48 h 200"/>
              <a:gd name="T8" fmla="*/ 144 w 172"/>
              <a:gd name="T9" fmla="*/ 48 h 200"/>
              <a:gd name="T10" fmla="*/ 162 w 172"/>
              <a:gd name="T11" fmla="*/ 48 h 200"/>
              <a:gd name="T12" fmla="*/ 162 w 172"/>
              <a:gd name="T13" fmla="*/ 68 h 200"/>
              <a:gd name="T14" fmla="*/ 82 w 172"/>
              <a:gd name="T15" fmla="*/ 111 h 200"/>
              <a:gd name="T16" fmla="*/ 32 w 172"/>
              <a:gd name="T17" fmla="*/ 68 h 200"/>
              <a:gd name="T18" fmla="*/ 143 w 172"/>
              <a:gd name="T19" fmla="*/ 44 h 200"/>
              <a:gd name="T20" fmla="*/ 82 w 172"/>
              <a:gd name="T21" fmla="*/ 0 h 200"/>
              <a:gd name="T22" fmla="*/ 95 w 172"/>
              <a:gd name="T23" fmla="*/ 38 h 200"/>
              <a:gd name="T24" fmla="*/ 104 w 172"/>
              <a:gd name="T25" fmla="*/ 27 h 200"/>
              <a:gd name="T26" fmla="*/ 92 w 172"/>
              <a:gd name="T27" fmla="*/ 20 h 200"/>
              <a:gd name="T28" fmla="*/ 104 w 172"/>
              <a:gd name="T29" fmla="*/ 12 h 200"/>
              <a:gd name="T30" fmla="*/ 86 w 172"/>
              <a:gd name="T31" fmla="*/ 8 h 200"/>
              <a:gd name="T32" fmla="*/ 92 w 172"/>
              <a:gd name="T33" fmla="*/ 25 h 200"/>
              <a:gd name="T34" fmla="*/ 96 w 172"/>
              <a:gd name="T35" fmla="*/ 27 h 200"/>
              <a:gd name="T36" fmla="*/ 94 w 172"/>
              <a:gd name="T37" fmla="*/ 33 h 200"/>
              <a:gd name="T38" fmla="*/ 92 w 172"/>
              <a:gd name="T39" fmla="*/ 29 h 200"/>
              <a:gd name="T40" fmla="*/ 85 w 172"/>
              <a:gd name="T41" fmla="*/ 30 h 200"/>
              <a:gd name="T42" fmla="*/ 52 w 172"/>
              <a:gd name="T43" fmla="*/ 123 h 200"/>
              <a:gd name="T44" fmla="*/ 80 w 172"/>
              <a:gd name="T45" fmla="*/ 175 h 200"/>
              <a:gd name="T46" fmla="*/ 88 w 172"/>
              <a:gd name="T47" fmla="*/ 144 h 200"/>
              <a:gd name="T48" fmla="*/ 120 w 172"/>
              <a:gd name="T49" fmla="*/ 138 h 200"/>
              <a:gd name="T50" fmla="*/ 88 w 172"/>
              <a:gd name="T51" fmla="*/ 144 h 200"/>
              <a:gd name="T52" fmla="*/ 44 w 172"/>
              <a:gd name="T53" fmla="*/ 136 h 200"/>
              <a:gd name="T54" fmla="*/ 40 w 172"/>
              <a:gd name="T55" fmla="*/ 144 h 200"/>
              <a:gd name="T56" fmla="*/ 16 w 172"/>
              <a:gd name="T57" fmla="*/ 192 h 200"/>
              <a:gd name="T58" fmla="*/ 138 w 172"/>
              <a:gd name="T59" fmla="*/ 156 h 200"/>
              <a:gd name="T60" fmla="*/ 124 w 172"/>
              <a:gd name="T61" fmla="*/ 144 h 200"/>
              <a:gd name="T62" fmla="*/ 135 w 172"/>
              <a:gd name="T63" fmla="*/ 136 h 200"/>
              <a:gd name="T64" fmla="*/ 168 w 172"/>
              <a:gd name="T65" fmla="*/ 200 h 200"/>
              <a:gd name="T66" fmla="*/ 38 w 172"/>
              <a:gd name="T67" fmla="*/ 200 h 200"/>
              <a:gd name="T68" fmla="*/ 20 w 172"/>
              <a:gd name="T69" fmla="*/ 1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2" h="200">
                <a:moveTo>
                  <a:pt x="162" y="68"/>
                </a:moveTo>
                <a:cubicBezTo>
                  <a:pt x="146" y="68"/>
                  <a:pt x="146" y="68"/>
                  <a:pt x="146" y="68"/>
                </a:cubicBezTo>
                <a:cubicBezTo>
                  <a:pt x="143" y="101"/>
                  <a:pt x="116" y="127"/>
                  <a:pt x="82" y="127"/>
                </a:cubicBezTo>
                <a:cubicBezTo>
                  <a:pt x="47" y="127"/>
                  <a:pt x="19" y="98"/>
                  <a:pt x="19" y="63"/>
                </a:cubicBezTo>
                <a:cubicBezTo>
                  <a:pt x="19" y="58"/>
                  <a:pt x="20" y="53"/>
                  <a:pt x="21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68" y="48"/>
                  <a:pt x="172" y="52"/>
                  <a:pt x="172" y="58"/>
                </a:cubicBezTo>
                <a:cubicBezTo>
                  <a:pt x="172" y="63"/>
                  <a:pt x="168" y="68"/>
                  <a:pt x="162" y="68"/>
                </a:cubicBezTo>
                <a:close/>
                <a:moveTo>
                  <a:pt x="32" y="68"/>
                </a:moveTo>
                <a:cubicBezTo>
                  <a:pt x="35" y="94"/>
                  <a:pt x="61" y="111"/>
                  <a:pt x="82" y="111"/>
                </a:cubicBezTo>
                <a:cubicBezTo>
                  <a:pt x="104" y="111"/>
                  <a:pt x="128" y="96"/>
                  <a:pt x="132" y="68"/>
                </a:cubicBezTo>
                <a:lnTo>
                  <a:pt x="32" y="68"/>
                </a:lnTo>
                <a:close/>
                <a:moveTo>
                  <a:pt x="82" y="0"/>
                </a:moveTo>
                <a:cubicBezTo>
                  <a:pt x="123" y="0"/>
                  <a:pt x="135" y="18"/>
                  <a:pt x="143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30" y="18"/>
                  <a:pt x="37" y="0"/>
                  <a:pt x="82" y="0"/>
                </a:cubicBezTo>
                <a:close/>
                <a:moveTo>
                  <a:pt x="85" y="30"/>
                </a:moveTo>
                <a:cubicBezTo>
                  <a:pt x="85" y="35"/>
                  <a:pt x="88" y="38"/>
                  <a:pt x="95" y="38"/>
                </a:cubicBezTo>
                <a:cubicBezTo>
                  <a:pt x="98" y="38"/>
                  <a:pt x="100" y="37"/>
                  <a:pt x="102" y="35"/>
                </a:cubicBezTo>
                <a:cubicBezTo>
                  <a:pt x="103" y="33"/>
                  <a:pt x="104" y="31"/>
                  <a:pt x="104" y="27"/>
                </a:cubicBezTo>
                <a:cubicBezTo>
                  <a:pt x="104" y="21"/>
                  <a:pt x="102" y="18"/>
                  <a:pt x="97" y="18"/>
                </a:cubicBezTo>
                <a:cubicBezTo>
                  <a:pt x="95" y="18"/>
                  <a:pt x="93" y="18"/>
                  <a:pt x="92" y="20"/>
                </a:cubicBezTo>
                <a:cubicBezTo>
                  <a:pt x="92" y="12"/>
                  <a:pt x="92" y="12"/>
                  <a:pt x="92" y="12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8"/>
                  <a:pt x="104" y="8"/>
                  <a:pt x="104" y="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25"/>
                  <a:pt x="86" y="25"/>
                  <a:pt x="86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4"/>
                  <a:pt x="93" y="23"/>
                  <a:pt x="94" y="23"/>
                </a:cubicBezTo>
                <a:cubicBezTo>
                  <a:pt x="96" y="23"/>
                  <a:pt x="96" y="24"/>
                  <a:pt x="96" y="27"/>
                </a:cubicBezTo>
                <a:cubicBezTo>
                  <a:pt x="96" y="30"/>
                  <a:pt x="96" y="31"/>
                  <a:pt x="96" y="32"/>
                </a:cubicBezTo>
                <a:cubicBezTo>
                  <a:pt x="96" y="33"/>
                  <a:pt x="95" y="33"/>
                  <a:pt x="94" y="33"/>
                </a:cubicBezTo>
                <a:cubicBezTo>
                  <a:pt x="93" y="33"/>
                  <a:pt x="92" y="32"/>
                  <a:pt x="92" y="30"/>
                </a:cubicBezTo>
                <a:cubicBezTo>
                  <a:pt x="92" y="29"/>
                  <a:pt x="92" y="29"/>
                  <a:pt x="92" y="29"/>
                </a:cubicBezTo>
                <a:cubicBezTo>
                  <a:pt x="85" y="29"/>
                  <a:pt x="85" y="29"/>
                  <a:pt x="85" y="29"/>
                </a:cubicBezTo>
                <a:lnTo>
                  <a:pt x="85" y="30"/>
                </a:lnTo>
                <a:close/>
                <a:moveTo>
                  <a:pt x="48" y="138"/>
                </a:moveTo>
                <a:cubicBezTo>
                  <a:pt x="48" y="126"/>
                  <a:pt x="52" y="124"/>
                  <a:pt x="52" y="123"/>
                </a:cubicBezTo>
                <a:cubicBezTo>
                  <a:pt x="58" y="135"/>
                  <a:pt x="80" y="144"/>
                  <a:pt x="80" y="144"/>
                </a:cubicBezTo>
                <a:cubicBezTo>
                  <a:pt x="80" y="175"/>
                  <a:pt x="80" y="175"/>
                  <a:pt x="80" y="175"/>
                </a:cubicBezTo>
                <a:cubicBezTo>
                  <a:pt x="80" y="175"/>
                  <a:pt x="48" y="152"/>
                  <a:pt x="48" y="138"/>
                </a:cubicBezTo>
                <a:close/>
                <a:moveTo>
                  <a:pt x="88" y="144"/>
                </a:moveTo>
                <a:cubicBezTo>
                  <a:pt x="88" y="144"/>
                  <a:pt x="110" y="135"/>
                  <a:pt x="116" y="123"/>
                </a:cubicBezTo>
                <a:cubicBezTo>
                  <a:pt x="116" y="124"/>
                  <a:pt x="120" y="125"/>
                  <a:pt x="120" y="138"/>
                </a:cubicBezTo>
                <a:cubicBezTo>
                  <a:pt x="120" y="152"/>
                  <a:pt x="88" y="175"/>
                  <a:pt x="88" y="175"/>
                </a:cubicBezTo>
                <a:lnTo>
                  <a:pt x="88" y="144"/>
                </a:lnTo>
                <a:close/>
                <a:moveTo>
                  <a:pt x="36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2" y="144"/>
                  <a:pt x="40" y="144"/>
                  <a:pt x="40" y="144"/>
                </a:cubicBezTo>
                <a:cubicBezTo>
                  <a:pt x="38" y="144"/>
                  <a:pt x="32" y="156"/>
                  <a:pt x="32" y="156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51" y="192"/>
                  <a:pt x="151" y="192"/>
                  <a:pt x="151" y="192"/>
                </a:cubicBezTo>
                <a:cubicBezTo>
                  <a:pt x="138" y="156"/>
                  <a:pt x="138" y="156"/>
                  <a:pt x="138" y="156"/>
                </a:cubicBezTo>
                <a:cubicBezTo>
                  <a:pt x="138" y="156"/>
                  <a:pt x="132" y="144"/>
                  <a:pt x="128" y="144"/>
                </a:cubicBezTo>
                <a:cubicBezTo>
                  <a:pt x="128" y="144"/>
                  <a:pt x="126" y="144"/>
                  <a:pt x="124" y="144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44" y="136"/>
                  <a:pt x="151" y="152"/>
                  <a:pt x="151" y="152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130" y="200"/>
                  <a:pt x="130" y="200"/>
                  <a:pt x="130" y="200"/>
                </a:cubicBezTo>
                <a:cubicBezTo>
                  <a:pt x="128" y="200"/>
                  <a:pt x="43" y="200"/>
                  <a:pt x="38" y="200"/>
                </a:cubicBezTo>
                <a:cubicBezTo>
                  <a:pt x="0" y="200"/>
                  <a:pt x="0" y="200"/>
                  <a:pt x="0" y="200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0" y="152"/>
                  <a:pt x="27" y="136"/>
                  <a:pt x="36" y="13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2" name="Freeform 99"/>
          <p:cNvSpPr>
            <a:spLocks noEditPoints="1"/>
          </p:cNvSpPr>
          <p:nvPr/>
        </p:nvSpPr>
        <p:spPr bwMode="auto">
          <a:xfrm>
            <a:off x="7602293" y="5471456"/>
            <a:ext cx="356367" cy="357640"/>
          </a:xfrm>
          <a:custGeom>
            <a:avLst/>
            <a:gdLst>
              <a:gd name="T0" fmla="*/ 40 w 200"/>
              <a:gd name="T1" fmla="*/ 200 h 200"/>
              <a:gd name="T2" fmla="*/ 0 w 200"/>
              <a:gd name="T3" fmla="*/ 40 h 200"/>
              <a:gd name="T4" fmla="*/ 160 w 200"/>
              <a:gd name="T5" fmla="*/ 0 h 200"/>
              <a:gd name="T6" fmla="*/ 200 w 200"/>
              <a:gd name="T7" fmla="*/ 160 h 200"/>
              <a:gd name="T8" fmla="*/ 132 w 200"/>
              <a:gd name="T9" fmla="*/ 184 h 200"/>
              <a:gd name="T10" fmla="*/ 168 w 200"/>
              <a:gd name="T11" fmla="*/ 175 h 200"/>
              <a:gd name="T12" fmla="*/ 136 w 200"/>
              <a:gd name="T13" fmla="*/ 176 h 200"/>
              <a:gd name="T14" fmla="*/ 132 w 200"/>
              <a:gd name="T15" fmla="*/ 184 h 200"/>
              <a:gd name="T16" fmla="*/ 120 w 200"/>
              <a:gd name="T17" fmla="*/ 184 h 200"/>
              <a:gd name="T18" fmla="*/ 84 w 200"/>
              <a:gd name="T19" fmla="*/ 176 h 200"/>
              <a:gd name="T20" fmla="*/ 56 w 200"/>
              <a:gd name="T21" fmla="*/ 184 h 200"/>
              <a:gd name="T22" fmla="*/ 72 w 200"/>
              <a:gd name="T23" fmla="*/ 176 h 200"/>
              <a:gd name="T24" fmla="*/ 38 w 200"/>
              <a:gd name="T25" fmla="*/ 168 h 200"/>
              <a:gd name="T26" fmla="*/ 56 w 200"/>
              <a:gd name="T27" fmla="*/ 184 h 200"/>
              <a:gd name="T28" fmla="*/ 23 w 200"/>
              <a:gd name="T29" fmla="*/ 167 h 200"/>
              <a:gd name="T30" fmla="*/ 24 w 200"/>
              <a:gd name="T31" fmla="*/ 136 h 200"/>
              <a:gd name="T32" fmla="*/ 16 w 200"/>
              <a:gd name="T33" fmla="*/ 128 h 200"/>
              <a:gd name="T34" fmla="*/ 16 w 200"/>
              <a:gd name="T35" fmla="*/ 116 h 200"/>
              <a:gd name="T36" fmla="*/ 24 w 200"/>
              <a:gd name="T37" fmla="*/ 80 h 200"/>
              <a:gd name="T38" fmla="*/ 16 w 200"/>
              <a:gd name="T39" fmla="*/ 116 h 200"/>
              <a:gd name="T40" fmla="*/ 16 w 200"/>
              <a:gd name="T41" fmla="*/ 56 h 200"/>
              <a:gd name="T42" fmla="*/ 24 w 200"/>
              <a:gd name="T43" fmla="*/ 68 h 200"/>
              <a:gd name="T44" fmla="*/ 32 w 200"/>
              <a:gd name="T45" fmla="*/ 39 h 200"/>
              <a:gd name="T46" fmla="*/ 72 w 200"/>
              <a:gd name="T47" fmla="*/ 16 h 200"/>
              <a:gd name="T48" fmla="*/ 33 w 200"/>
              <a:gd name="T49" fmla="*/ 23 h 200"/>
              <a:gd name="T50" fmla="*/ 63 w 200"/>
              <a:gd name="T51" fmla="*/ 24 h 200"/>
              <a:gd name="T52" fmla="*/ 72 w 200"/>
              <a:gd name="T53" fmla="*/ 16 h 200"/>
              <a:gd name="T54" fmla="*/ 84 w 200"/>
              <a:gd name="T55" fmla="*/ 16 h 200"/>
              <a:gd name="T56" fmla="*/ 120 w 200"/>
              <a:gd name="T57" fmla="*/ 24 h 200"/>
              <a:gd name="T58" fmla="*/ 80 w 200"/>
              <a:gd name="T59" fmla="*/ 40 h 200"/>
              <a:gd name="T60" fmla="*/ 40 w 200"/>
              <a:gd name="T61" fmla="*/ 120 h 200"/>
              <a:gd name="T62" fmla="*/ 120 w 200"/>
              <a:gd name="T63" fmla="*/ 160 h 200"/>
              <a:gd name="T64" fmla="*/ 160 w 200"/>
              <a:gd name="T65" fmla="*/ 80 h 200"/>
              <a:gd name="T66" fmla="*/ 80 w 200"/>
              <a:gd name="T67" fmla="*/ 40 h 200"/>
              <a:gd name="T68" fmla="*/ 132 w 200"/>
              <a:gd name="T69" fmla="*/ 16 h 200"/>
              <a:gd name="T70" fmla="*/ 136 w 200"/>
              <a:gd name="T71" fmla="*/ 24 h 200"/>
              <a:gd name="T72" fmla="*/ 166 w 200"/>
              <a:gd name="T73" fmla="*/ 23 h 200"/>
              <a:gd name="T74" fmla="*/ 184 w 200"/>
              <a:gd name="T75" fmla="*/ 56 h 200"/>
              <a:gd name="T76" fmla="*/ 167 w 200"/>
              <a:gd name="T77" fmla="*/ 39 h 200"/>
              <a:gd name="T78" fmla="*/ 176 w 200"/>
              <a:gd name="T79" fmla="*/ 68 h 200"/>
              <a:gd name="T80" fmla="*/ 184 w 200"/>
              <a:gd name="T81" fmla="*/ 56 h 200"/>
              <a:gd name="T82" fmla="*/ 176 w 200"/>
              <a:gd name="T83" fmla="*/ 80 h 200"/>
              <a:gd name="T84" fmla="*/ 184 w 200"/>
              <a:gd name="T85" fmla="*/ 116 h 200"/>
              <a:gd name="T86" fmla="*/ 184 w 200"/>
              <a:gd name="T87" fmla="*/ 128 h 200"/>
              <a:gd name="T88" fmla="*/ 176 w 200"/>
              <a:gd name="T89" fmla="*/ 136 h 200"/>
              <a:gd name="T90" fmla="*/ 177 w 200"/>
              <a:gd name="T91" fmla="*/ 167 h 200"/>
              <a:gd name="T92" fmla="*/ 184 w 200"/>
              <a:gd name="T93" fmla="*/ 12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0" h="200">
                <a:moveTo>
                  <a:pt x="160" y="200"/>
                </a:moveTo>
                <a:cubicBezTo>
                  <a:pt x="40" y="200"/>
                  <a:pt x="40" y="200"/>
                  <a:pt x="40" y="200"/>
                </a:cubicBezTo>
                <a:cubicBezTo>
                  <a:pt x="17" y="200"/>
                  <a:pt x="0" y="182"/>
                  <a:pt x="0" y="1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7" y="0"/>
                  <a:pt x="4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82" y="0"/>
                  <a:pt x="200" y="18"/>
                  <a:pt x="200" y="40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0" y="182"/>
                  <a:pt x="182" y="200"/>
                  <a:pt x="160" y="200"/>
                </a:cubicBezTo>
                <a:close/>
                <a:moveTo>
                  <a:pt x="132" y="184"/>
                </a:moveTo>
                <a:cubicBezTo>
                  <a:pt x="144" y="184"/>
                  <a:pt x="144" y="184"/>
                  <a:pt x="144" y="184"/>
                </a:cubicBezTo>
                <a:cubicBezTo>
                  <a:pt x="153" y="184"/>
                  <a:pt x="162" y="181"/>
                  <a:pt x="168" y="175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54" y="173"/>
                  <a:pt x="145" y="176"/>
                  <a:pt x="136" y="176"/>
                </a:cubicBezTo>
                <a:cubicBezTo>
                  <a:pt x="132" y="176"/>
                  <a:pt x="132" y="176"/>
                  <a:pt x="132" y="176"/>
                </a:cubicBezTo>
                <a:lnTo>
                  <a:pt x="132" y="184"/>
                </a:lnTo>
                <a:close/>
                <a:moveTo>
                  <a:pt x="84" y="184"/>
                </a:moveTo>
                <a:cubicBezTo>
                  <a:pt x="120" y="184"/>
                  <a:pt x="120" y="184"/>
                  <a:pt x="120" y="184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84" y="176"/>
                  <a:pt x="84" y="176"/>
                  <a:pt x="84" y="176"/>
                </a:cubicBezTo>
                <a:lnTo>
                  <a:pt x="84" y="184"/>
                </a:lnTo>
                <a:close/>
                <a:moveTo>
                  <a:pt x="56" y="184"/>
                </a:moveTo>
                <a:cubicBezTo>
                  <a:pt x="72" y="184"/>
                  <a:pt x="72" y="184"/>
                  <a:pt x="72" y="184"/>
                </a:cubicBezTo>
                <a:cubicBezTo>
                  <a:pt x="72" y="176"/>
                  <a:pt x="72" y="176"/>
                  <a:pt x="72" y="176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54" y="176"/>
                  <a:pt x="45" y="173"/>
                  <a:pt x="38" y="168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38" y="181"/>
                  <a:pt x="46" y="184"/>
                  <a:pt x="56" y="184"/>
                </a:cubicBezTo>
                <a:close/>
                <a:moveTo>
                  <a:pt x="16" y="144"/>
                </a:moveTo>
                <a:cubicBezTo>
                  <a:pt x="16" y="152"/>
                  <a:pt x="18" y="160"/>
                  <a:pt x="23" y="167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26" y="152"/>
                  <a:pt x="24" y="145"/>
                  <a:pt x="24" y="136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16" y="128"/>
                  <a:pt x="16" y="128"/>
                  <a:pt x="16" y="128"/>
                </a:cubicBezTo>
                <a:lnTo>
                  <a:pt x="16" y="144"/>
                </a:lnTo>
                <a:close/>
                <a:moveTo>
                  <a:pt x="16" y="116"/>
                </a:moveTo>
                <a:cubicBezTo>
                  <a:pt x="24" y="116"/>
                  <a:pt x="24" y="116"/>
                  <a:pt x="24" y="116"/>
                </a:cubicBezTo>
                <a:cubicBezTo>
                  <a:pt x="24" y="80"/>
                  <a:pt x="24" y="80"/>
                  <a:pt x="24" y="80"/>
                </a:cubicBezTo>
                <a:cubicBezTo>
                  <a:pt x="16" y="80"/>
                  <a:pt x="16" y="80"/>
                  <a:pt x="16" y="80"/>
                </a:cubicBezTo>
                <a:lnTo>
                  <a:pt x="16" y="116"/>
                </a:lnTo>
                <a:close/>
                <a:moveTo>
                  <a:pt x="24" y="31"/>
                </a:moveTo>
                <a:cubicBezTo>
                  <a:pt x="19" y="38"/>
                  <a:pt x="16" y="47"/>
                  <a:pt x="16" y="56"/>
                </a:cubicBezTo>
                <a:cubicBezTo>
                  <a:pt x="16" y="68"/>
                  <a:pt x="16" y="68"/>
                  <a:pt x="16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55"/>
                  <a:pt x="27" y="46"/>
                  <a:pt x="32" y="39"/>
                </a:cubicBezTo>
                <a:lnTo>
                  <a:pt x="24" y="31"/>
                </a:lnTo>
                <a:close/>
                <a:moveTo>
                  <a:pt x="72" y="16"/>
                </a:moveTo>
                <a:cubicBezTo>
                  <a:pt x="56" y="16"/>
                  <a:pt x="56" y="16"/>
                  <a:pt x="56" y="16"/>
                </a:cubicBezTo>
                <a:cubicBezTo>
                  <a:pt x="47" y="16"/>
                  <a:pt x="39" y="19"/>
                  <a:pt x="33" y="23"/>
                </a:cubicBezTo>
                <a:cubicBezTo>
                  <a:pt x="41" y="31"/>
                  <a:pt x="41" y="31"/>
                  <a:pt x="41" y="31"/>
                </a:cubicBezTo>
                <a:cubicBezTo>
                  <a:pt x="47" y="27"/>
                  <a:pt x="55" y="24"/>
                  <a:pt x="63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6"/>
                </a:lnTo>
                <a:close/>
                <a:moveTo>
                  <a:pt x="120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24"/>
                  <a:pt x="84" y="24"/>
                  <a:pt x="84" y="24"/>
                </a:cubicBezTo>
                <a:cubicBezTo>
                  <a:pt x="120" y="24"/>
                  <a:pt x="120" y="24"/>
                  <a:pt x="120" y="24"/>
                </a:cubicBezTo>
                <a:lnTo>
                  <a:pt x="120" y="16"/>
                </a:lnTo>
                <a:close/>
                <a:moveTo>
                  <a:pt x="80" y="40"/>
                </a:moveTo>
                <a:cubicBezTo>
                  <a:pt x="57" y="40"/>
                  <a:pt x="40" y="58"/>
                  <a:pt x="40" y="8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42"/>
                  <a:pt x="57" y="160"/>
                  <a:pt x="80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42" y="160"/>
                  <a:pt x="160" y="142"/>
                  <a:pt x="160" y="120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58"/>
                  <a:pt x="142" y="40"/>
                  <a:pt x="120" y="40"/>
                </a:cubicBezTo>
                <a:lnTo>
                  <a:pt x="80" y="40"/>
                </a:lnTo>
                <a:close/>
                <a:moveTo>
                  <a:pt x="144" y="16"/>
                </a:moveTo>
                <a:cubicBezTo>
                  <a:pt x="132" y="16"/>
                  <a:pt x="132" y="16"/>
                  <a:pt x="132" y="16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44" y="24"/>
                  <a:pt x="152" y="27"/>
                  <a:pt x="158" y="31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60" y="19"/>
                  <a:pt x="152" y="16"/>
                  <a:pt x="144" y="16"/>
                </a:cubicBezTo>
                <a:close/>
                <a:moveTo>
                  <a:pt x="184" y="56"/>
                </a:moveTo>
                <a:cubicBezTo>
                  <a:pt x="184" y="47"/>
                  <a:pt x="180" y="38"/>
                  <a:pt x="175" y="3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2" y="46"/>
                  <a:pt x="176" y="55"/>
                  <a:pt x="176" y="64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84" y="68"/>
                  <a:pt x="184" y="68"/>
                  <a:pt x="184" y="68"/>
                </a:cubicBezTo>
                <a:lnTo>
                  <a:pt x="184" y="56"/>
                </a:lnTo>
                <a:close/>
                <a:moveTo>
                  <a:pt x="184" y="80"/>
                </a:moveTo>
                <a:cubicBezTo>
                  <a:pt x="176" y="80"/>
                  <a:pt x="176" y="80"/>
                  <a:pt x="176" y="80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4" y="116"/>
                  <a:pt x="184" y="116"/>
                  <a:pt x="184" y="116"/>
                </a:cubicBezTo>
                <a:lnTo>
                  <a:pt x="184" y="80"/>
                </a:lnTo>
                <a:close/>
                <a:moveTo>
                  <a:pt x="184" y="128"/>
                </a:moveTo>
                <a:cubicBezTo>
                  <a:pt x="176" y="128"/>
                  <a:pt x="176" y="128"/>
                  <a:pt x="176" y="128"/>
                </a:cubicBezTo>
                <a:cubicBezTo>
                  <a:pt x="176" y="136"/>
                  <a:pt x="176" y="136"/>
                  <a:pt x="176" y="136"/>
                </a:cubicBezTo>
                <a:cubicBezTo>
                  <a:pt x="176" y="145"/>
                  <a:pt x="173" y="152"/>
                  <a:pt x="169" y="159"/>
                </a:cubicBezTo>
                <a:cubicBezTo>
                  <a:pt x="177" y="167"/>
                  <a:pt x="177" y="167"/>
                  <a:pt x="177" y="167"/>
                </a:cubicBezTo>
                <a:cubicBezTo>
                  <a:pt x="181" y="160"/>
                  <a:pt x="184" y="152"/>
                  <a:pt x="184" y="144"/>
                </a:cubicBezTo>
                <a:lnTo>
                  <a:pt x="184" y="128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3" name="Freeform 100"/>
          <p:cNvSpPr>
            <a:spLocks noEditPoints="1"/>
          </p:cNvSpPr>
          <p:nvPr/>
        </p:nvSpPr>
        <p:spPr bwMode="auto">
          <a:xfrm>
            <a:off x="8402613" y="5470212"/>
            <a:ext cx="357640" cy="334731"/>
          </a:xfrm>
          <a:custGeom>
            <a:avLst/>
            <a:gdLst>
              <a:gd name="T0" fmla="*/ 0 w 200"/>
              <a:gd name="T1" fmla="*/ 172 h 188"/>
              <a:gd name="T2" fmla="*/ 200 w 200"/>
              <a:gd name="T3" fmla="*/ 188 h 188"/>
              <a:gd name="T4" fmla="*/ 184 w 200"/>
              <a:gd name="T5" fmla="*/ 117 h 188"/>
              <a:gd name="T6" fmla="*/ 158 w 200"/>
              <a:gd name="T7" fmla="*/ 129 h 188"/>
              <a:gd name="T8" fmla="*/ 165 w 200"/>
              <a:gd name="T9" fmla="*/ 116 h 188"/>
              <a:gd name="T10" fmla="*/ 169 w 200"/>
              <a:gd name="T11" fmla="*/ 124 h 188"/>
              <a:gd name="T12" fmla="*/ 172 w 200"/>
              <a:gd name="T13" fmla="*/ 117 h 188"/>
              <a:gd name="T14" fmla="*/ 167 w 200"/>
              <a:gd name="T15" fmla="*/ 112 h 188"/>
              <a:gd name="T16" fmla="*/ 164 w 200"/>
              <a:gd name="T17" fmla="*/ 104 h 188"/>
              <a:gd name="T18" fmla="*/ 170 w 200"/>
              <a:gd name="T19" fmla="*/ 103 h 188"/>
              <a:gd name="T20" fmla="*/ 168 w 200"/>
              <a:gd name="T21" fmla="*/ 93 h 188"/>
              <a:gd name="T22" fmla="*/ 165 w 200"/>
              <a:gd name="T23" fmla="*/ 100 h 188"/>
              <a:gd name="T24" fmla="*/ 169 w 200"/>
              <a:gd name="T25" fmla="*/ 85 h 188"/>
              <a:gd name="T26" fmla="*/ 183 w 200"/>
              <a:gd name="T27" fmla="*/ 98 h 188"/>
              <a:gd name="T28" fmla="*/ 177 w 200"/>
              <a:gd name="T29" fmla="*/ 107 h 188"/>
              <a:gd name="T30" fmla="*/ 184 w 200"/>
              <a:gd name="T31" fmla="*/ 117 h 188"/>
              <a:gd name="T32" fmla="*/ 192 w 200"/>
              <a:gd name="T33" fmla="*/ 152 h 188"/>
              <a:gd name="T34" fmla="*/ 148 w 200"/>
              <a:gd name="T35" fmla="*/ 76 h 188"/>
              <a:gd name="T36" fmla="*/ 200 w 200"/>
              <a:gd name="T37" fmla="*/ 56 h 188"/>
              <a:gd name="T38" fmla="*/ 148 w 200"/>
              <a:gd name="T39" fmla="*/ 164 h 188"/>
              <a:gd name="T40" fmla="*/ 64 w 200"/>
              <a:gd name="T41" fmla="*/ 0 h 188"/>
              <a:gd name="T42" fmla="*/ 140 w 200"/>
              <a:gd name="T43" fmla="*/ 164 h 188"/>
              <a:gd name="T44" fmla="*/ 64 w 200"/>
              <a:gd name="T45" fmla="*/ 0 h 188"/>
              <a:gd name="T46" fmla="*/ 132 w 200"/>
              <a:gd name="T47" fmla="*/ 152 h 188"/>
              <a:gd name="T48" fmla="*/ 72 w 200"/>
              <a:gd name="T49" fmla="*/ 20 h 188"/>
              <a:gd name="T50" fmla="*/ 100 w 200"/>
              <a:gd name="T51" fmla="*/ 56 h 188"/>
              <a:gd name="T52" fmla="*/ 92 w 200"/>
              <a:gd name="T53" fmla="*/ 48 h 188"/>
              <a:gd name="T54" fmla="*/ 104 w 200"/>
              <a:gd name="T55" fmla="*/ 40 h 188"/>
              <a:gd name="T56" fmla="*/ 112 w 200"/>
              <a:gd name="T57" fmla="*/ 88 h 188"/>
              <a:gd name="T58" fmla="*/ 100 w 200"/>
              <a:gd name="T59" fmla="*/ 56 h 188"/>
              <a:gd name="T60" fmla="*/ 22 w 200"/>
              <a:gd name="T61" fmla="*/ 124 h 188"/>
              <a:gd name="T62" fmla="*/ 37 w 200"/>
              <a:gd name="T63" fmla="*/ 97 h 188"/>
              <a:gd name="T64" fmla="*/ 37 w 200"/>
              <a:gd name="T65" fmla="*/ 85 h 188"/>
              <a:gd name="T66" fmla="*/ 33 w 200"/>
              <a:gd name="T67" fmla="*/ 93 h 188"/>
              <a:gd name="T68" fmla="*/ 25 w 200"/>
              <a:gd name="T69" fmla="*/ 82 h 188"/>
              <a:gd name="T70" fmla="*/ 49 w 200"/>
              <a:gd name="T71" fmla="*/ 81 h 188"/>
              <a:gd name="T72" fmla="*/ 46 w 200"/>
              <a:gd name="T73" fmla="*/ 103 h 188"/>
              <a:gd name="T74" fmla="*/ 37 w 200"/>
              <a:gd name="T75" fmla="*/ 112 h 188"/>
              <a:gd name="T76" fmla="*/ 52 w 200"/>
              <a:gd name="T77" fmla="*/ 112 h 188"/>
              <a:gd name="T78" fmla="*/ 0 w 200"/>
              <a:gd name="T79" fmla="*/ 40 h 188"/>
              <a:gd name="T80" fmla="*/ 56 w 200"/>
              <a:gd name="T81" fmla="*/ 60 h 188"/>
              <a:gd name="T82" fmla="*/ 8 w 200"/>
              <a:gd name="T83" fmla="*/ 152 h 188"/>
              <a:gd name="T84" fmla="*/ 56 w 200"/>
              <a:gd name="T85" fmla="*/ 164 h 188"/>
              <a:gd name="T86" fmla="*/ 0 w 200"/>
              <a:gd name="T87" fmla="*/ 4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88">
                <a:moveTo>
                  <a:pt x="0" y="188"/>
                </a:moveTo>
                <a:cubicBezTo>
                  <a:pt x="0" y="172"/>
                  <a:pt x="0" y="172"/>
                  <a:pt x="0" y="172"/>
                </a:cubicBezTo>
                <a:cubicBezTo>
                  <a:pt x="200" y="172"/>
                  <a:pt x="200" y="172"/>
                  <a:pt x="200" y="172"/>
                </a:cubicBezTo>
                <a:cubicBezTo>
                  <a:pt x="200" y="188"/>
                  <a:pt x="200" y="188"/>
                  <a:pt x="200" y="188"/>
                </a:cubicBezTo>
                <a:lnTo>
                  <a:pt x="0" y="188"/>
                </a:lnTo>
                <a:close/>
                <a:moveTo>
                  <a:pt x="184" y="117"/>
                </a:moveTo>
                <a:cubicBezTo>
                  <a:pt x="184" y="127"/>
                  <a:pt x="179" y="132"/>
                  <a:pt x="169" y="132"/>
                </a:cubicBezTo>
                <a:cubicBezTo>
                  <a:pt x="164" y="132"/>
                  <a:pt x="160" y="131"/>
                  <a:pt x="158" y="129"/>
                </a:cubicBezTo>
                <a:cubicBezTo>
                  <a:pt x="155" y="126"/>
                  <a:pt x="154" y="122"/>
                  <a:pt x="154" y="116"/>
                </a:cubicBezTo>
                <a:cubicBezTo>
                  <a:pt x="165" y="116"/>
                  <a:pt x="165" y="116"/>
                  <a:pt x="165" y="116"/>
                </a:cubicBezTo>
                <a:cubicBezTo>
                  <a:pt x="165" y="119"/>
                  <a:pt x="165" y="121"/>
                  <a:pt x="166" y="122"/>
                </a:cubicBezTo>
                <a:cubicBezTo>
                  <a:pt x="166" y="124"/>
                  <a:pt x="167" y="124"/>
                  <a:pt x="169" y="124"/>
                </a:cubicBezTo>
                <a:cubicBezTo>
                  <a:pt x="170" y="124"/>
                  <a:pt x="171" y="123"/>
                  <a:pt x="172" y="122"/>
                </a:cubicBezTo>
                <a:cubicBezTo>
                  <a:pt x="172" y="121"/>
                  <a:pt x="172" y="120"/>
                  <a:pt x="172" y="117"/>
                </a:cubicBezTo>
                <a:cubicBezTo>
                  <a:pt x="172" y="115"/>
                  <a:pt x="171" y="114"/>
                  <a:pt x="171" y="113"/>
                </a:cubicBezTo>
                <a:cubicBezTo>
                  <a:pt x="170" y="112"/>
                  <a:pt x="169" y="112"/>
                  <a:pt x="167" y="112"/>
                </a:cubicBezTo>
                <a:cubicBezTo>
                  <a:pt x="164" y="112"/>
                  <a:pt x="164" y="112"/>
                  <a:pt x="164" y="112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66" y="104"/>
                  <a:pt x="166" y="104"/>
                  <a:pt x="166" y="104"/>
                </a:cubicBezTo>
                <a:cubicBezTo>
                  <a:pt x="168" y="104"/>
                  <a:pt x="169" y="104"/>
                  <a:pt x="170" y="103"/>
                </a:cubicBezTo>
                <a:cubicBezTo>
                  <a:pt x="171" y="102"/>
                  <a:pt x="171" y="100"/>
                  <a:pt x="171" y="98"/>
                </a:cubicBezTo>
                <a:cubicBezTo>
                  <a:pt x="171" y="94"/>
                  <a:pt x="170" y="93"/>
                  <a:pt x="168" y="93"/>
                </a:cubicBezTo>
                <a:cubicBezTo>
                  <a:pt x="167" y="93"/>
                  <a:pt x="166" y="93"/>
                  <a:pt x="166" y="94"/>
                </a:cubicBezTo>
                <a:cubicBezTo>
                  <a:pt x="165" y="95"/>
                  <a:pt x="165" y="97"/>
                  <a:pt x="165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5" y="91"/>
                  <a:pt x="159" y="85"/>
                  <a:pt x="169" y="85"/>
                </a:cubicBezTo>
                <a:cubicBezTo>
                  <a:pt x="174" y="85"/>
                  <a:pt x="178" y="87"/>
                  <a:pt x="180" y="89"/>
                </a:cubicBezTo>
                <a:cubicBezTo>
                  <a:pt x="182" y="91"/>
                  <a:pt x="183" y="94"/>
                  <a:pt x="183" y="98"/>
                </a:cubicBezTo>
                <a:cubicBezTo>
                  <a:pt x="183" y="100"/>
                  <a:pt x="182" y="102"/>
                  <a:pt x="181" y="103"/>
                </a:cubicBezTo>
                <a:cubicBezTo>
                  <a:pt x="180" y="105"/>
                  <a:pt x="179" y="106"/>
                  <a:pt x="177" y="107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81" y="108"/>
                  <a:pt x="184" y="111"/>
                  <a:pt x="184" y="117"/>
                </a:cubicBezTo>
                <a:close/>
                <a:moveTo>
                  <a:pt x="148" y="152"/>
                </a:moveTo>
                <a:cubicBezTo>
                  <a:pt x="192" y="152"/>
                  <a:pt x="192" y="152"/>
                  <a:pt x="192" y="152"/>
                </a:cubicBezTo>
                <a:cubicBezTo>
                  <a:pt x="192" y="76"/>
                  <a:pt x="192" y="76"/>
                  <a:pt x="192" y="76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200" y="56"/>
                  <a:pt x="200" y="56"/>
                  <a:pt x="200" y="56"/>
                </a:cubicBezTo>
                <a:cubicBezTo>
                  <a:pt x="200" y="164"/>
                  <a:pt x="200" y="164"/>
                  <a:pt x="200" y="164"/>
                </a:cubicBezTo>
                <a:cubicBezTo>
                  <a:pt x="148" y="164"/>
                  <a:pt x="148" y="164"/>
                  <a:pt x="148" y="164"/>
                </a:cubicBezTo>
                <a:lnTo>
                  <a:pt x="148" y="152"/>
                </a:lnTo>
                <a:close/>
                <a:moveTo>
                  <a:pt x="64" y="0"/>
                </a:moveTo>
                <a:cubicBezTo>
                  <a:pt x="140" y="0"/>
                  <a:pt x="140" y="0"/>
                  <a:pt x="140" y="0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64" y="164"/>
                  <a:pt x="64" y="164"/>
                  <a:pt x="64" y="164"/>
                </a:cubicBezTo>
                <a:lnTo>
                  <a:pt x="64" y="0"/>
                </a:lnTo>
                <a:close/>
                <a:moveTo>
                  <a:pt x="72" y="152"/>
                </a:moveTo>
                <a:cubicBezTo>
                  <a:pt x="132" y="152"/>
                  <a:pt x="132" y="152"/>
                  <a:pt x="132" y="152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72" y="20"/>
                  <a:pt x="72" y="20"/>
                  <a:pt x="72" y="20"/>
                </a:cubicBezTo>
                <a:lnTo>
                  <a:pt x="72" y="152"/>
                </a:lnTo>
                <a:close/>
                <a:moveTo>
                  <a:pt x="100" y="56"/>
                </a:moveTo>
                <a:cubicBezTo>
                  <a:pt x="92" y="56"/>
                  <a:pt x="92" y="56"/>
                  <a:pt x="92" y="56"/>
                </a:cubicBezTo>
                <a:cubicBezTo>
                  <a:pt x="92" y="48"/>
                  <a:pt x="92" y="48"/>
                  <a:pt x="92" y="48"/>
                </a:cubicBezTo>
                <a:cubicBezTo>
                  <a:pt x="96" y="48"/>
                  <a:pt x="98" y="48"/>
                  <a:pt x="100" y="47"/>
                </a:cubicBezTo>
                <a:cubicBezTo>
                  <a:pt x="102" y="46"/>
                  <a:pt x="103" y="43"/>
                  <a:pt x="104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00" y="88"/>
                  <a:pt x="100" y="88"/>
                  <a:pt x="100" y="88"/>
                </a:cubicBezTo>
                <a:lnTo>
                  <a:pt x="100" y="56"/>
                </a:lnTo>
                <a:close/>
                <a:moveTo>
                  <a:pt x="52" y="124"/>
                </a:moveTo>
                <a:cubicBezTo>
                  <a:pt x="22" y="124"/>
                  <a:pt x="22" y="124"/>
                  <a:pt x="22" y="124"/>
                </a:cubicBezTo>
                <a:cubicBezTo>
                  <a:pt x="22" y="117"/>
                  <a:pt x="24" y="110"/>
                  <a:pt x="29" y="105"/>
                </a:cubicBezTo>
                <a:cubicBezTo>
                  <a:pt x="37" y="97"/>
                  <a:pt x="37" y="97"/>
                  <a:pt x="37" y="97"/>
                </a:cubicBezTo>
                <a:cubicBezTo>
                  <a:pt x="39" y="95"/>
                  <a:pt x="40" y="93"/>
                  <a:pt x="40" y="90"/>
                </a:cubicBezTo>
                <a:cubicBezTo>
                  <a:pt x="40" y="87"/>
                  <a:pt x="39" y="85"/>
                  <a:pt x="37" y="85"/>
                </a:cubicBezTo>
                <a:cubicBezTo>
                  <a:pt x="35" y="85"/>
                  <a:pt x="33" y="87"/>
                  <a:pt x="33" y="91"/>
                </a:cubicBezTo>
                <a:cubicBezTo>
                  <a:pt x="33" y="93"/>
                  <a:pt x="33" y="93"/>
                  <a:pt x="33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88"/>
                  <a:pt x="23" y="84"/>
                  <a:pt x="25" y="82"/>
                </a:cubicBezTo>
                <a:cubicBezTo>
                  <a:pt x="27" y="79"/>
                  <a:pt x="31" y="77"/>
                  <a:pt x="37" y="77"/>
                </a:cubicBezTo>
                <a:cubicBezTo>
                  <a:pt x="43" y="77"/>
                  <a:pt x="47" y="79"/>
                  <a:pt x="49" y="81"/>
                </a:cubicBezTo>
                <a:cubicBezTo>
                  <a:pt x="51" y="83"/>
                  <a:pt x="52" y="86"/>
                  <a:pt x="52" y="90"/>
                </a:cubicBezTo>
                <a:cubicBezTo>
                  <a:pt x="52" y="95"/>
                  <a:pt x="50" y="100"/>
                  <a:pt x="46" y="103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38" y="111"/>
                  <a:pt x="38" y="111"/>
                  <a:pt x="37" y="112"/>
                </a:cubicBezTo>
                <a:cubicBezTo>
                  <a:pt x="37" y="113"/>
                  <a:pt x="36" y="112"/>
                  <a:pt x="36" y="112"/>
                </a:cubicBezTo>
                <a:cubicBezTo>
                  <a:pt x="52" y="112"/>
                  <a:pt x="52" y="112"/>
                  <a:pt x="52" y="112"/>
                </a:cubicBezTo>
                <a:lnTo>
                  <a:pt x="52" y="124"/>
                </a:lnTo>
                <a:close/>
                <a:moveTo>
                  <a:pt x="0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60"/>
                  <a:pt x="56" y="60"/>
                  <a:pt x="56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152"/>
                  <a:pt x="8" y="152"/>
                  <a:pt x="8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6" y="164"/>
                  <a:pt x="56" y="164"/>
                  <a:pt x="56" y="164"/>
                </a:cubicBezTo>
                <a:cubicBezTo>
                  <a:pt x="0" y="164"/>
                  <a:pt x="0" y="164"/>
                  <a:pt x="0" y="164"/>
                </a:cubicBezTo>
                <a:lnTo>
                  <a:pt x="0" y="4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4" name="Freeform 101"/>
          <p:cNvSpPr>
            <a:spLocks noEditPoints="1"/>
          </p:cNvSpPr>
          <p:nvPr/>
        </p:nvSpPr>
        <p:spPr bwMode="auto">
          <a:xfrm>
            <a:off x="9196302" y="5480981"/>
            <a:ext cx="364003" cy="357640"/>
          </a:xfrm>
          <a:custGeom>
            <a:avLst/>
            <a:gdLst>
              <a:gd name="T0" fmla="*/ 192 w 204"/>
              <a:gd name="T1" fmla="*/ 200 h 200"/>
              <a:gd name="T2" fmla="*/ 168 w 204"/>
              <a:gd name="T3" fmla="*/ 200 h 200"/>
              <a:gd name="T4" fmla="*/ 84 w 204"/>
              <a:gd name="T5" fmla="*/ 200 h 200"/>
              <a:gd name="T6" fmla="*/ 60 w 204"/>
              <a:gd name="T7" fmla="*/ 200 h 200"/>
              <a:gd name="T8" fmla="*/ 48 w 204"/>
              <a:gd name="T9" fmla="*/ 188 h 200"/>
              <a:gd name="T10" fmla="*/ 48 w 204"/>
              <a:gd name="T11" fmla="*/ 184 h 200"/>
              <a:gd name="T12" fmla="*/ 60 w 204"/>
              <a:gd name="T13" fmla="*/ 172 h 200"/>
              <a:gd name="T14" fmla="*/ 64 w 204"/>
              <a:gd name="T15" fmla="*/ 172 h 200"/>
              <a:gd name="T16" fmla="*/ 188 w 204"/>
              <a:gd name="T17" fmla="*/ 172 h 200"/>
              <a:gd name="T18" fmla="*/ 192 w 204"/>
              <a:gd name="T19" fmla="*/ 172 h 200"/>
              <a:gd name="T20" fmla="*/ 204 w 204"/>
              <a:gd name="T21" fmla="*/ 184 h 200"/>
              <a:gd name="T22" fmla="*/ 204 w 204"/>
              <a:gd name="T23" fmla="*/ 188 h 200"/>
              <a:gd name="T24" fmla="*/ 192 w 204"/>
              <a:gd name="T25" fmla="*/ 200 h 200"/>
              <a:gd name="T26" fmla="*/ 64 w 204"/>
              <a:gd name="T27" fmla="*/ 160 h 200"/>
              <a:gd name="T28" fmla="*/ 32 w 204"/>
              <a:gd name="T29" fmla="*/ 160 h 200"/>
              <a:gd name="T30" fmla="*/ 0 w 204"/>
              <a:gd name="T31" fmla="*/ 128 h 200"/>
              <a:gd name="T32" fmla="*/ 0 w 204"/>
              <a:gd name="T33" fmla="*/ 48 h 200"/>
              <a:gd name="T34" fmla="*/ 32 w 204"/>
              <a:gd name="T35" fmla="*/ 16 h 200"/>
              <a:gd name="T36" fmla="*/ 56 w 204"/>
              <a:gd name="T37" fmla="*/ 16 h 200"/>
              <a:gd name="T38" fmla="*/ 56 w 204"/>
              <a:gd name="T39" fmla="*/ 32 h 200"/>
              <a:gd name="T40" fmla="*/ 48 w 204"/>
              <a:gd name="T41" fmla="*/ 32 h 200"/>
              <a:gd name="T42" fmla="*/ 45 w 204"/>
              <a:gd name="T43" fmla="*/ 32 h 200"/>
              <a:gd name="T44" fmla="*/ 47 w 204"/>
              <a:gd name="T45" fmla="*/ 43 h 200"/>
              <a:gd name="T46" fmla="*/ 17 w 204"/>
              <a:gd name="T47" fmla="*/ 73 h 200"/>
              <a:gd name="T48" fmla="*/ 16 w 204"/>
              <a:gd name="T49" fmla="*/ 73 h 200"/>
              <a:gd name="T50" fmla="*/ 16 w 204"/>
              <a:gd name="T51" fmla="*/ 116 h 200"/>
              <a:gd name="T52" fmla="*/ 48 w 204"/>
              <a:gd name="T53" fmla="*/ 144 h 200"/>
              <a:gd name="T54" fmla="*/ 64 w 204"/>
              <a:gd name="T55" fmla="*/ 144 h 200"/>
              <a:gd name="T56" fmla="*/ 64 w 204"/>
              <a:gd name="T57" fmla="*/ 20 h 200"/>
              <a:gd name="T58" fmla="*/ 84 w 204"/>
              <a:gd name="T59" fmla="*/ 0 h 200"/>
              <a:gd name="T60" fmla="*/ 168 w 204"/>
              <a:gd name="T61" fmla="*/ 0 h 200"/>
              <a:gd name="T62" fmla="*/ 188 w 204"/>
              <a:gd name="T63" fmla="*/ 20 h 200"/>
              <a:gd name="T64" fmla="*/ 188 w 204"/>
              <a:gd name="T65" fmla="*/ 168 h 200"/>
              <a:gd name="T66" fmla="*/ 64 w 204"/>
              <a:gd name="T67" fmla="*/ 168 h 200"/>
              <a:gd name="T68" fmla="*/ 64 w 204"/>
              <a:gd name="T69" fmla="*/ 160 h 200"/>
              <a:gd name="T70" fmla="*/ 17 w 204"/>
              <a:gd name="T71" fmla="*/ 63 h 200"/>
              <a:gd name="T72" fmla="*/ 36 w 204"/>
              <a:gd name="T73" fmla="*/ 43 h 200"/>
              <a:gd name="T74" fmla="*/ 34 w 204"/>
              <a:gd name="T75" fmla="*/ 35 h 200"/>
              <a:gd name="T76" fmla="*/ 16 w 204"/>
              <a:gd name="T77" fmla="*/ 60 h 200"/>
              <a:gd name="T78" fmla="*/ 16 w 204"/>
              <a:gd name="T79" fmla="*/ 62 h 200"/>
              <a:gd name="T80" fmla="*/ 17 w 204"/>
              <a:gd name="T81" fmla="*/ 63 h 200"/>
              <a:gd name="T82" fmla="*/ 168 w 204"/>
              <a:gd name="T83" fmla="*/ 28 h 200"/>
              <a:gd name="T84" fmla="*/ 156 w 204"/>
              <a:gd name="T85" fmla="*/ 16 h 200"/>
              <a:gd name="T86" fmla="*/ 96 w 204"/>
              <a:gd name="T87" fmla="*/ 16 h 200"/>
              <a:gd name="T88" fmla="*/ 84 w 204"/>
              <a:gd name="T89" fmla="*/ 28 h 200"/>
              <a:gd name="T90" fmla="*/ 84 w 204"/>
              <a:gd name="T91" fmla="*/ 60 h 200"/>
              <a:gd name="T92" fmla="*/ 96 w 204"/>
              <a:gd name="T93" fmla="*/ 72 h 200"/>
              <a:gd name="T94" fmla="*/ 156 w 204"/>
              <a:gd name="T95" fmla="*/ 72 h 200"/>
              <a:gd name="T96" fmla="*/ 168 w 204"/>
              <a:gd name="T97" fmla="*/ 60 h 200"/>
              <a:gd name="T98" fmla="*/ 168 w 204"/>
              <a:gd name="T99" fmla="*/ 28 h 200"/>
              <a:gd name="T100" fmla="*/ 168 w 204"/>
              <a:gd name="T101" fmla="*/ 96 h 200"/>
              <a:gd name="T102" fmla="*/ 168 w 204"/>
              <a:gd name="T103" fmla="*/ 92 h 200"/>
              <a:gd name="T104" fmla="*/ 164 w 204"/>
              <a:gd name="T105" fmla="*/ 88 h 200"/>
              <a:gd name="T106" fmla="*/ 88 w 204"/>
              <a:gd name="T107" fmla="*/ 88 h 200"/>
              <a:gd name="T108" fmla="*/ 84 w 204"/>
              <a:gd name="T109" fmla="*/ 92 h 200"/>
              <a:gd name="T110" fmla="*/ 84 w 204"/>
              <a:gd name="T111" fmla="*/ 96 h 200"/>
              <a:gd name="T112" fmla="*/ 88 w 204"/>
              <a:gd name="T113" fmla="*/ 100 h 200"/>
              <a:gd name="T114" fmla="*/ 164 w 204"/>
              <a:gd name="T115" fmla="*/ 100 h 200"/>
              <a:gd name="T116" fmla="*/ 168 w 204"/>
              <a:gd name="T117" fmla="*/ 9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4" h="200">
                <a:moveTo>
                  <a:pt x="192" y="200"/>
                </a:moveTo>
                <a:cubicBezTo>
                  <a:pt x="168" y="200"/>
                  <a:pt x="168" y="200"/>
                  <a:pt x="168" y="200"/>
                </a:cubicBezTo>
                <a:cubicBezTo>
                  <a:pt x="84" y="200"/>
                  <a:pt x="84" y="200"/>
                  <a:pt x="84" y="200"/>
                </a:cubicBezTo>
                <a:cubicBezTo>
                  <a:pt x="60" y="200"/>
                  <a:pt x="60" y="200"/>
                  <a:pt x="60" y="200"/>
                </a:cubicBezTo>
                <a:cubicBezTo>
                  <a:pt x="54" y="200"/>
                  <a:pt x="48" y="195"/>
                  <a:pt x="48" y="188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48" y="177"/>
                  <a:pt x="54" y="172"/>
                  <a:pt x="60" y="17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92" y="172"/>
                  <a:pt x="192" y="172"/>
                  <a:pt x="192" y="172"/>
                </a:cubicBezTo>
                <a:cubicBezTo>
                  <a:pt x="199" y="172"/>
                  <a:pt x="204" y="177"/>
                  <a:pt x="204" y="184"/>
                </a:cubicBezTo>
                <a:cubicBezTo>
                  <a:pt x="204" y="188"/>
                  <a:pt x="204" y="188"/>
                  <a:pt x="204" y="188"/>
                </a:cubicBezTo>
                <a:cubicBezTo>
                  <a:pt x="204" y="195"/>
                  <a:pt x="199" y="200"/>
                  <a:pt x="192" y="200"/>
                </a:cubicBezTo>
                <a:close/>
                <a:moveTo>
                  <a:pt x="64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15" y="160"/>
                  <a:pt x="0" y="146"/>
                  <a:pt x="0" y="12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0"/>
                  <a:pt x="15" y="16"/>
                  <a:pt x="32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32"/>
                  <a:pt x="56" y="32"/>
                  <a:pt x="56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6" y="32"/>
                  <a:pt x="45" y="32"/>
                </a:cubicBezTo>
                <a:cubicBezTo>
                  <a:pt x="46" y="36"/>
                  <a:pt x="47" y="39"/>
                  <a:pt x="47" y="43"/>
                </a:cubicBezTo>
                <a:cubicBezTo>
                  <a:pt x="47" y="60"/>
                  <a:pt x="34" y="73"/>
                  <a:pt x="17" y="73"/>
                </a:cubicBezTo>
                <a:cubicBezTo>
                  <a:pt x="17" y="73"/>
                  <a:pt x="17" y="73"/>
                  <a:pt x="16" y="7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34"/>
                  <a:pt x="31" y="144"/>
                  <a:pt x="48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9"/>
                  <a:pt x="73" y="0"/>
                  <a:pt x="84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79" y="0"/>
                  <a:pt x="188" y="9"/>
                  <a:pt x="188" y="20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64" y="168"/>
                  <a:pt x="64" y="168"/>
                  <a:pt x="64" y="168"/>
                </a:cubicBezTo>
                <a:lnTo>
                  <a:pt x="64" y="160"/>
                </a:lnTo>
                <a:close/>
                <a:moveTo>
                  <a:pt x="17" y="63"/>
                </a:moveTo>
                <a:cubicBezTo>
                  <a:pt x="28" y="63"/>
                  <a:pt x="36" y="54"/>
                  <a:pt x="36" y="43"/>
                </a:cubicBezTo>
                <a:cubicBezTo>
                  <a:pt x="36" y="40"/>
                  <a:pt x="36" y="37"/>
                  <a:pt x="34" y="35"/>
                </a:cubicBezTo>
                <a:cubicBezTo>
                  <a:pt x="24" y="39"/>
                  <a:pt x="16" y="47"/>
                  <a:pt x="16" y="60"/>
                </a:cubicBezTo>
                <a:cubicBezTo>
                  <a:pt x="16" y="62"/>
                  <a:pt x="16" y="62"/>
                  <a:pt x="16" y="62"/>
                </a:cubicBezTo>
                <a:cubicBezTo>
                  <a:pt x="17" y="62"/>
                  <a:pt x="17" y="63"/>
                  <a:pt x="17" y="63"/>
                </a:cubicBezTo>
                <a:close/>
                <a:moveTo>
                  <a:pt x="168" y="28"/>
                </a:moveTo>
                <a:cubicBezTo>
                  <a:pt x="168" y="21"/>
                  <a:pt x="163" y="16"/>
                  <a:pt x="15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0" y="16"/>
                  <a:pt x="84" y="21"/>
                  <a:pt x="84" y="28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7"/>
                  <a:pt x="90" y="72"/>
                  <a:pt x="96" y="72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63" y="72"/>
                  <a:pt x="168" y="67"/>
                  <a:pt x="168" y="60"/>
                </a:cubicBezTo>
                <a:lnTo>
                  <a:pt x="168" y="28"/>
                </a:lnTo>
                <a:close/>
                <a:moveTo>
                  <a:pt x="168" y="96"/>
                </a:moveTo>
                <a:cubicBezTo>
                  <a:pt x="168" y="92"/>
                  <a:pt x="168" y="92"/>
                  <a:pt x="168" y="92"/>
                </a:cubicBezTo>
                <a:cubicBezTo>
                  <a:pt x="168" y="90"/>
                  <a:pt x="167" y="88"/>
                  <a:pt x="16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6" y="88"/>
                  <a:pt x="84" y="90"/>
                  <a:pt x="84" y="92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8"/>
                  <a:pt x="86" y="100"/>
                  <a:pt x="88" y="100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67" y="100"/>
                  <a:pt x="168" y="98"/>
                  <a:pt x="168" y="9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5" name="Freeform 102"/>
          <p:cNvSpPr>
            <a:spLocks noEditPoints="1"/>
          </p:cNvSpPr>
          <p:nvPr/>
        </p:nvSpPr>
        <p:spPr bwMode="auto">
          <a:xfrm>
            <a:off x="10048871" y="5467010"/>
            <a:ext cx="290185" cy="358912"/>
          </a:xfrm>
          <a:custGeom>
            <a:avLst/>
            <a:gdLst>
              <a:gd name="T0" fmla="*/ 154 w 163"/>
              <a:gd name="T1" fmla="*/ 54 h 201"/>
              <a:gd name="T2" fmla="*/ 163 w 163"/>
              <a:gd name="T3" fmla="*/ 70 h 201"/>
              <a:gd name="T4" fmla="*/ 123 w 163"/>
              <a:gd name="T5" fmla="*/ 139 h 201"/>
              <a:gd name="T6" fmla="*/ 121 w 163"/>
              <a:gd name="T7" fmla="*/ 139 h 201"/>
              <a:gd name="T8" fmla="*/ 124 w 163"/>
              <a:gd name="T9" fmla="*/ 156 h 201"/>
              <a:gd name="T10" fmla="*/ 79 w 163"/>
              <a:gd name="T11" fmla="*/ 201 h 201"/>
              <a:gd name="T12" fmla="*/ 35 w 163"/>
              <a:gd name="T13" fmla="*/ 156 h 201"/>
              <a:gd name="T14" fmla="*/ 39 w 163"/>
              <a:gd name="T15" fmla="*/ 137 h 201"/>
              <a:gd name="T16" fmla="*/ 0 w 163"/>
              <a:gd name="T17" fmla="*/ 70 h 201"/>
              <a:gd name="T18" fmla="*/ 9 w 163"/>
              <a:gd name="T19" fmla="*/ 54 h 201"/>
              <a:gd name="T20" fmla="*/ 49 w 163"/>
              <a:gd name="T21" fmla="*/ 123 h 201"/>
              <a:gd name="T22" fmla="*/ 63 w 163"/>
              <a:gd name="T23" fmla="*/ 115 h 201"/>
              <a:gd name="T24" fmla="*/ 25 w 163"/>
              <a:gd name="T25" fmla="*/ 48 h 201"/>
              <a:gd name="T26" fmla="*/ 11 w 163"/>
              <a:gd name="T27" fmla="*/ 48 h 201"/>
              <a:gd name="T28" fmla="*/ 20 w 163"/>
              <a:gd name="T29" fmla="*/ 32 h 201"/>
              <a:gd name="T30" fmla="*/ 136 w 163"/>
              <a:gd name="T31" fmla="*/ 32 h 201"/>
              <a:gd name="T32" fmla="*/ 145 w 163"/>
              <a:gd name="T33" fmla="*/ 48 h 201"/>
              <a:gd name="T34" fmla="*/ 138 w 163"/>
              <a:gd name="T35" fmla="*/ 48 h 201"/>
              <a:gd name="T36" fmla="*/ 99 w 163"/>
              <a:gd name="T37" fmla="*/ 116 h 201"/>
              <a:gd name="T38" fmla="*/ 112 w 163"/>
              <a:gd name="T39" fmla="*/ 126 h 201"/>
              <a:gd name="T40" fmla="*/ 154 w 163"/>
              <a:gd name="T41" fmla="*/ 54 h 201"/>
              <a:gd name="T42" fmla="*/ 64 w 163"/>
              <a:gd name="T43" fmla="*/ 148 h 201"/>
              <a:gd name="T44" fmla="*/ 74 w 163"/>
              <a:gd name="T45" fmla="*/ 148 h 201"/>
              <a:gd name="T46" fmla="*/ 74 w 163"/>
              <a:gd name="T47" fmla="*/ 184 h 201"/>
              <a:gd name="T48" fmla="*/ 90 w 163"/>
              <a:gd name="T49" fmla="*/ 184 h 201"/>
              <a:gd name="T50" fmla="*/ 90 w 163"/>
              <a:gd name="T51" fmla="*/ 128 h 201"/>
              <a:gd name="T52" fmla="*/ 78 w 163"/>
              <a:gd name="T53" fmla="*/ 128 h 201"/>
              <a:gd name="T54" fmla="*/ 74 w 163"/>
              <a:gd name="T55" fmla="*/ 137 h 201"/>
              <a:gd name="T56" fmla="*/ 64 w 163"/>
              <a:gd name="T57" fmla="*/ 139 h 201"/>
              <a:gd name="T58" fmla="*/ 64 w 163"/>
              <a:gd name="T59" fmla="*/ 148 h 201"/>
              <a:gd name="T60" fmla="*/ 120 w 163"/>
              <a:gd name="T61" fmla="*/ 48 h 201"/>
              <a:gd name="T62" fmla="*/ 43 w 163"/>
              <a:gd name="T63" fmla="*/ 48 h 201"/>
              <a:gd name="T64" fmla="*/ 80 w 163"/>
              <a:gd name="T65" fmla="*/ 112 h 201"/>
              <a:gd name="T66" fmla="*/ 83 w 163"/>
              <a:gd name="T67" fmla="*/ 112 h 201"/>
              <a:gd name="T68" fmla="*/ 120 w 163"/>
              <a:gd name="T69" fmla="*/ 48 h 201"/>
              <a:gd name="T70" fmla="*/ 38 w 163"/>
              <a:gd name="T71" fmla="*/ 0 h 201"/>
              <a:gd name="T72" fmla="*/ 118 w 163"/>
              <a:gd name="T73" fmla="*/ 0 h 201"/>
              <a:gd name="T74" fmla="*/ 127 w 163"/>
              <a:gd name="T75" fmla="*/ 16 h 201"/>
              <a:gd name="T76" fmla="*/ 29 w 163"/>
              <a:gd name="T77" fmla="*/ 16 h 201"/>
              <a:gd name="T78" fmla="*/ 38 w 163"/>
              <a:gd name="T7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3" h="201">
                <a:moveTo>
                  <a:pt x="154" y="54"/>
                </a:moveTo>
                <a:cubicBezTo>
                  <a:pt x="163" y="70"/>
                  <a:pt x="163" y="70"/>
                  <a:pt x="163" y="70"/>
                </a:cubicBezTo>
                <a:cubicBezTo>
                  <a:pt x="123" y="139"/>
                  <a:pt x="123" y="139"/>
                  <a:pt x="123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3" y="144"/>
                  <a:pt x="124" y="150"/>
                  <a:pt x="124" y="156"/>
                </a:cubicBezTo>
                <a:cubicBezTo>
                  <a:pt x="124" y="181"/>
                  <a:pt x="104" y="201"/>
                  <a:pt x="79" y="201"/>
                </a:cubicBezTo>
                <a:cubicBezTo>
                  <a:pt x="55" y="201"/>
                  <a:pt x="35" y="181"/>
                  <a:pt x="35" y="156"/>
                </a:cubicBezTo>
                <a:cubicBezTo>
                  <a:pt x="35" y="149"/>
                  <a:pt x="36" y="143"/>
                  <a:pt x="39" y="137"/>
                </a:cubicBezTo>
                <a:cubicBezTo>
                  <a:pt x="0" y="70"/>
                  <a:pt x="0" y="70"/>
                  <a:pt x="0" y="70"/>
                </a:cubicBezTo>
                <a:cubicBezTo>
                  <a:pt x="9" y="54"/>
                  <a:pt x="9" y="54"/>
                  <a:pt x="9" y="54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3" y="120"/>
                  <a:pt x="58" y="117"/>
                  <a:pt x="63" y="115"/>
                </a:cubicBezTo>
                <a:cubicBezTo>
                  <a:pt x="25" y="48"/>
                  <a:pt x="25" y="48"/>
                  <a:pt x="25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20" y="32"/>
                  <a:pt x="20" y="32"/>
                  <a:pt x="20" y="32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45" y="48"/>
                  <a:pt x="145" y="48"/>
                  <a:pt x="145" y="4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104" y="119"/>
                  <a:pt x="108" y="122"/>
                  <a:pt x="112" y="126"/>
                </a:cubicBezTo>
                <a:lnTo>
                  <a:pt x="154" y="54"/>
                </a:lnTo>
                <a:close/>
                <a:moveTo>
                  <a:pt x="64" y="148"/>
                </a:moveTo>
                <a:cubicBezTo>
                  <a:pt x="74" y="148"/>
                  <a:pt x="74" y="148"/>
                  <a:pt x="74" y="148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7" y="132"/>
                  <a:pt x="76" y="135"/>
                  <a:pt x="74" y="137"/>
                </a:cubicBezTo>
                <a:cubicBezTo>
                  <a:pt x="71" y="138"/>
                  <a:pt x="68" y="139"/>
                  <a:pt x="64" y="139"/>
                </a:cubicBezTo>
                <a:lnTo>
                  <a:pt x="64" y="148"/>
                </a:lnTo>
                <a:close/>
                <a:moveTo>
                  <a:pt x="120" y="48"/>
                </a:moveTo>
                <a:cubicBezTo>
                  <a:pt x="43" y="48"/>
                  <a:pt x="43" y="48"/>
                  <a:pt x="43" y="48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1" y="112"/>
                  <a:pt x="82" y="112"/>
                  <a:pt x="83" y="112"/>
                </a:cubicBezTo>
                <a:lnTo>
                  <a:pt x="120" y="48"/>
                </a:lnTo>
                <a:close/>
                <a:moveTo>
                  <a:pt x="3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29" y="16"/>
                  <a:pt x="29" y="16"/>
                  <a:pt x="29" y="16"/>
                </a:cubicBezTo>
                <a:lnTo>
                  <a:pt x="38" y="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6" name="Freeform 103"/>
          <p:cNvSpPr>
            <a:spLocks noEditPoints="1"/>
          </p:cNvSpPr>
          <p:nvPr/>
        </p:nvSpPr>
        <p:spPr bwMode="auto">
          <a:xfrm>
            <a:off x="10816857" y="5527445"/>
            <a:ext cx="356367" cy="257093"/>
          </a:xfrm>
          <a:custGeom>
            <a:avLst/>
            <a:gdLst>
              <a:gd name="T0" fmla="*/ 164 w 200"/>
              <a:gd name="T1" fmla="*/ 120 h 144"/>
              <a:gd name="T2" fmla="*/ 76 w 200"/>
              <a:gd name="T3" fmla="*/ 144 h 144"/>
              <a:gd name="T4" fmla="*/ 40 w 200"/>
              <a:gd name="T5" fmla="*/ 120 h 144"/>
              <a:gd name="T6" fmla="*/ 40 w 200"/>
              <a:gd name="T7" fmla="*/ 80 h 144"/>
              <a:gd name="T8" fmla="*/ 46 w 200"/>
              <a:gd name="T9" fmla="*/ 64 h 144"/>
              <a:gd name="T10" fmla="*/ 46 w 200"/>
              <a:gd name="T11" fmla="*/ 52 h 144"/>
              <a:gd name="T12" fmla="*/ 60 w 200"/>
              <a:gd name="T13" fmla="*/ 53 h 144"/>
              <a:gd name="T14" fmla="*/ 164 w 200"/>
              <a:gd name="T15" fmla="*/ 32 h 144"/>
              <a:gd name="T16" fmla="*/ 182 w 200"/>
              <a:gd name="T17" fmla="*/ 52 h 144"/>
              <a:gd name="T18" fmla="*/ 200 w 200"/>
              <a:gd name="T19" fmla="*/ 58 h 144"/>
              <a:gd name="T20" fmla="*/ 188 w 200"/>
              <a:gd name="T21" fmla="*/ 64 h 144"/>
              <a:gd name="T22" fmla="*/ 200 w 200"/>
              <a:gd name="T23" fmla="*/ 100 h 144"/>
              <a:gd name="T24" fmla="*/ 200 w 200"/>
              <a:gd name="T25" fmla="*/ 144 h 144"/>
              <a:gd name="T26" fmla="*/ 56 w 200"/>
              <a:gd name="T27" fmla="*/ 80 h 144"/>
              <a:gd name="T28" fmla="*/ 76 w 200"/>
              <a:gd name="T29" fmla="*/ 88 h 144"/>
              <a:gd name="T30" fmla="*/ 76 w 200"/>
              <a:gd name="T31" fmla="*/ 72 h 144"/>
              <a:gd name="T32" fmla="*/ 56 w 200"/>
              <a:gd name="T33" fmla="*/ 80 h 144"/>
              <a:gd name="T34" fmla="*/ 81 w 200"/>
              <a:gd name="T35" fmla="*/ 40 h 144"/>
              <a:gd name="T36" fmla="*/ 176 w 200"/>
              <a:gd name="T37" fmla="*/ 64 h 144"/>
              <a:gd name="T38" fmla="*/ 176 w 200"/>
              <a:gd name="T39" fmla="*/ 72 h 144"/>
              <a:gd name="T40" fmla="*/ 156 w 200"/>
              <a:gd name="T41" fmla="*/ 80 h 144"/>
              <a:gd name="T42" fmla="*/ 176 w 200"/>
              <a:gd name="T43" fmla="*/ 88 h 144"/>
              <a:gd name="T44" fmla="*/ 176 w 200"/>
              <a:gd name="T45" fmla="*/ 72 h 144"/>
              <a:gd name="T46" fmla="*/ 101 w 200"/>
              <a:gd name="T47" fmla="*/ 22 h 144"/>
              <a:gd name="T48" fmla="*/ 95 w 200"/>
              <a:gd name="T49" fmla="*/ 28 h 144"/>
              <a:gd name="T50" fmla="*/ 85 w 200"/>
              <a:gd name="T51" fmla="*/ 27 h 144"/>
              <a:gd name="T52" fmla="*/ 71 w 200"/>
              <a:gd name="T53" fmla="*/ 28 h 144"/>
              <a:gd name="T54" fmla="*/ 52 w 200"/>
              <a:gd name="T55" fmla="*/ 48 h 144"/>
              <a:gd name="T56" fmla="*/ 31 w 200"/>
              <a:gd name="T57" fmla="*/ 56 h 144"/>
              <a:gd name="T58" fmla="*/ 24 w 200"/>
              <a:gd name="T59" fmla="*/ 60 h 144"/>
              <a:gd name="T60" fmla="*/ 0 w 200"/>
              <a:gd name="T61" fmla="*/ 76 h 144"/>
              <a:gd name="T62" fmla="*/ 0 w 200"/>
              <a:gd name="T63" fmla="*/ 47 h 144"/>
              <a:gd name="T64" fmla="*/ 8 w 200"/>
              <a:gd name="T65" fmla="*/ 22 h 144"/>
              <a:gd name="T66" fmla="*/ 0 w 200"/>
              <a:gd name="T67" fmla="*/ 18 h 144"/>
              <a:gd name="T68" fmla="*/ 12 w 200"/>
              <a:gd name="T69" fmla="*/ 14 h 144"/>
              <a:gd name="T70" fmla="*/ 25 w 200"/>
              <a:gd name="T71" fmla="*/ 0 h 144"/>
              <a:gd name="T72" fmla="*/ 96 w 200"/>
              <a:gd name="T73" fmla="*/ 14 h 144"/>
              <a:gd name="T74" fmla="*/ 105 w 200"/>
              <a:gd name="T75" fmla="*/ 14 h 144"/>
              <a:gd name="T76" fmla="*/ 105 w 200"/>
              <a:gd name="T77" fmla="*/ 22 h 144"/>
              <a:gd name="T78" fmla="*/ 16 w 200"/>
              <a:gd name="T79" fmla="*/ 38 h 144"/>
              <a:gd name="T80" fmla="*/ 30 w 200"/>
              <a:gd name="T81" fmla="*/ 33 h 144"/>
              <a:gd name="T82" fmla="*/ 16 w 200"/>
              <a:gd name="T83" fmla="*/ 27 h 144"/>
              <a:gd name="T84" fmla="*/ 81 w 200"/>
              <a:gd name="T85" fmla="*/ 8 h 144"/>
              <a:gd name="T86" fmla="*/ 18 w 200"/>
              <a:gd name="T87" fmla="*/ 20 h 144"/>
              <a:gd name="T88" fmla="*/ 81 w 200"/>
              <a:gd name="T89" fmla="*/ 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144">
                <a:moveTo>
                  <a:pt x="164" y="144"/>
                </a:moveTo>
                <a:cubicBezTo>
                  <a:pt x="164" y="120"/>
                  <a:pt x="164" y="120"/>
                  <a:pt x="164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40" y="80"/>
                  <a:pt x="40" y="80"/>
                  <a:pt x="40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3" y="64"/>
                  <a:pt x="40" y="61"/>
                  <a:pt x="40" y="58"/>
                </a:cubicBezTo>
                <a:cubicBezTo>
                  <a:pt x="40" y="55"/>
                  <a:pt x="43" y="52"/>
                  <a:pt x="46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9" y="52"/>
                  <a:pt x="60" y="52"/>
                  <a:pt x="60" y="53"/>
                </a:cubicBezTo>
                <a:cubicBezTo>
                  <a:pt x="76" y="32"/>
                  <a:pt x="76" y="32"/>
                  <a:pt x="76" y="32"/>
                </a:cubicBezTo>
                <a:cubicBezTo>
                  <a:pt x="164" y="32"/>
                  <a:pt x="164" y="32"/>
                  <a:pt x="164" y="32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80" y="52"/>
                  <a:pt x="181" y="52"/>
                  <a:pt x="182" y="52"/>
                </a:cubicBezTo>
                <a:cubicBezTo>
                  <a:pt x="194" y="52"/>
                  <a:pt x="194" y="52"/>
                  <a:pt x="194" y="52"/>
                </a:cubicBezTo>
                <a:cubicBezTo>
                  <a:pt x="197" y="52"/>
                  <a:pt x="200" y="55"/>
                  <a:pt x="200" y="58"/>
                </a:cubicBezTo>
                <a:cubicBezTo>
                  <a:pt x="200" y="61"/>
                  <a:pt x="197" y="64"/>
                  <a:pt x="194" y="64"/>
                </a:cubicBezTo>
                <a:cubicBezTo>
                  <a:pt x="188" y="64"/>
                  <a:pt x="188" y="64"/>
                  <a:pt x="188" y="64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0" y="144"/>
                  <a:pt x="200" y="144"/>
                  <a:pt x="200" y="144"/>
                </a:cubicBezTo>
                <a:lnTo>
                  <a:pt x="164" y="144"/>
                </a:lnTo>
                <a:close/>
                <a:moveTo>
                  <a:pt x="56" y="80"/>
                </a:moveTo>
                <a:cubicBezTo>
                  <a:pt x="56" y="85"/>
                  <a:pt x="60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80" y="88"/>
                  <a:pt x="84" y="85"/>
                  <a:pt x="84" y="80"/>
                </a:cubicBezTo>
                <a:cubicBezTo>
                  <a:pt x="84" y="76"/>
                  <a:pt x="80" y="72"/>
                  <a:pt x="76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0" y="72"/>
                  <a:pt x="56" y="76"/>
                  <a:pt x="56" y="80"/>
                </a:cubicBezTo>
                <a:close/>
                <a:moveTo>
                  <a:pt x="158" y="40"/>
                </a:moveTo>
                <a:cubicBezTo>
                  <a:pt x="81" y="40"/>
                  <a:pt x="81" y="40"/>
                  <a:pt x="81" y="40"/>
                </a:cubicBezTo>
                <a:cubicBezTo>
                  <a:pt x="63" y="64"/>
                  <a:pt x="63" y="64"/>
                  <a:pt x="63" y="64"/>
                </a:cubicBezTo>
                <a:cubicBezTo>
                  <a:pt x="176" y="64"/>
                  <a:pt x="176" y="64"/>
                  <a:pt x="176" y="64"/>
                </a:cubicBezTo>
                <a:lnTo>
                  <a:pt x="158" y="40"/>
                </a:lnTo>
                <a:close/>
                <a:moveTo>
                  <a:pt x="176" y="72"/>
                </a:moveTo>
                <a:cubicBezTo>
                  <a:pt x="164" y="72"/>
                  <a:pt x="164" y="72"/>
                  <a:pt x="164" y="72"/>
                </a:cubicBezTo>
                <a:cubicBezTo>
                  <a:pt x="160" y="72"/>
                  <a:pt x="156" y="76"/>
                  <a:pt x="156" y="80"/>
                </a:cubicBezTo>
                <a:cubicBezTo>
                  <a:pt x="156" y="85"/>
                  <a:pt x="160" y="88"/>
                  <a:pt x="164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80" y="88"/>
                  <a:pt x="184" y="85"/>
                  <a:pt x="184" y="80"/>
                </a:cubicBezTo>
                <a:cubicBezTo>
                  <a:pt x="184" y="76"/>
                  <a:pt x="180" y="72"/>
                  <a:pt x="176" y="72"/>
                </a:cubicBezTo>
                <a:close/>
                <a:moveTo>
                  <a:pt x="105" y="22"/>
                </a:moveTo>
                <a:cubicBezTo>
                  <a:pt x="101" y="22"/>
                  <a:pt x="101" y="22"/>
                  <a:pt x="101" y="22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4" y="27"/>
                  <a:pt x="93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7"/>
                  <a:pt x="84" y="28"/>
                  <a:pt x="83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55" y="49"/>
                  <a:pt x="55" y="49"/>
                  <a:pt x="55" y="49"/>
                </a:cubicBezTo>
                <a:cubicBezTo>
                  <a:pt x="54" y="48"/>
                  <a:pt x="53" y="48"/>
                  <a:pt x="52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6" y="48"/>
                  <a:pt x="31" y="52"/>
                  <a:pt x="31" y="56"/>
                </a:cubicBezTo>
                <a:cubicBezTo>
                  <a:pt x="31" y="57"/>
                  <a:pt x="32" y="59"/>
                  <a:pt x="33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3"/>
                  <a:pt x="0" y="33"/>
                  <a:pt x="0" y="33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0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4" y="14"/>
                </a:cubicBezTo>
                <a:cubicBezTo>
                  <a:pt x="25" y="0"/>
                  <a:pt x="25" y="0"/>
                  <a:pt x="2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7" y="14"/>
                  <a:pt x="97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8" y="14"/>
                  <a:pt x="110" y="16"/>
                  <a:pt x="110" y="18"/>
                </a:cubicBezTo>
                <a:cubicBezTo>
                  <a:pt x="110" y="20"/>
                  <a:pt x="108" y="22"/>
                  <a:pt x="105" y="22"/>
                </a:cubicBezTo>
                <a:close/>
                <a:moveTo>
                  <a:pt x="11" y="33"/>
                </a:moveTo>
                <a:cubicBezTo>
                  <a:pt x="11" y="36"/>
                  <a:pt x="13" y="38"/>
                  <a:pt x="16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8"/>
                  <a:pt x="30" y="36"/>
                  <a:pt x="30" y="33"/>
                </a:cubicBezTo>
                <a:cubicBezTo>
                  <a:pt x="30" y="30"/>
                  <a:pt x="28" y="27"/>
                  <a:pt x="25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3" y="27"/>
                  <a:pt x="11" y="30"/>
                  <a:pt x="11" y="33"/>
                </a:cubicBezTo>
                <a:close/>
                <a:moveTo>
                  <a:pt x="81" y="8"/>
                </a:moveTo>
                <a:cubicBezTo>
                  <a:pt x="28" y="8"/>
                  <a:pt x="28" y="8"/>
                  <a:pt x="28" y="8"/>
                </a:cubicBezTo>
                <a:cubicBezTo>
                  <a:pt x="18" y="20"/>
                  <a:pt x="18" y="20"/>
                  <a:pt x="18" y="20"/>
                </a:cubicBezTo>
                <a:cubicBezTo>
                  <a:pt x="91" y="20"/>
                  <a:pt x="91" y="20"/>
                  <a:pt x="91" y="20"/>
                </a:cubicBezTo>
                <a:lnTo>
                  <a:pt x="81" y="8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8" name="Freeform 126"/>
          <p:cNvSpPr>
            <a:spLocks noEditPoints="1"/>
          </p:cNvSpPr>
          <p:nvPr/>
        </p:nvSpPr>
        <p:spPr bwMode="auto">
          <a:xfrm>
            <a:off x="1191799" y="5475276"/>
            <a:ext cx="342367" cy="350003"/>
          </a:xfrm>
          <a:custGeom>
            <a:avLst/>
            <a:gdLst>
              <a:gd name="T0" fmla="*/ 118 w 192"/>
              <a:gd name="T1" fmla="*/ 196 h 196"/>
              <a:gd name="T2" fmla="*/ 118 w 192"/>
              <a:gd name="T3" fmla="*/ 196 h 196"/>
              <a:gd name="T4" fmla="*/ 117 w 192"/>
              <a:gd name="T5" fmla="*/ 196 h 196"/>
              <a:gd name="T6" fmla="*/ 116 w 192"/>
              <a:gd name="T7" fmla="*/ 196 h 196"/>
              <a:gd name="T8" fmla="*/ 116 w 192"/>
              <a:gd name="T9" fmla="*/ 196 h 196"/>
              <a:gd name="T10" fmla="*/ 72 w 192"/>
              <a:gd name="T11" fmla="*/ 159 h 196"/>
              <a:gd name="T12" fmla="*/ 73 w 192"/>
              <a:gd name="T13" fmla="*/ 159 h 196"/>
              <a:gd name="T14" fmla="*/ 73 w 192"/>
              <a:gd name="T15" fmla="*/ 159 h 196"/>
              <a:gd name="T16" fmla="*/ 74 w 192"/>
              <a:gd name="T17" fmla="*/ 159 h 196"/>
              <a:gd name="T18" fmla="*/ 76 w 192"/>
              <a:gd name="T19" fmla="*/ 159 h 196"/>
              <a:gd name="T20" fmla="*/ 76 w 192"/>
              <a:gd name="T21" fmla="*/ 159 h 196"/>
              <a:gd name="T22" fmla="*/ 97 w 192"/>
              <a:gd name="T23" fmla="*/ 151 h 196"/>
              <a:gd name="T24" fmla="*/ 93 w 192"/>
              <a:gd name="T25" fmla="*/ 172 h 196"/>
              <a:gd name="T26" fmla="*/ 146 w 192"/>
              <a:gd name="T27" fmla="*/ 172 h 196"/>
              <a:gd name="T28" fmla="*/ 122 w 192"/>
              <a:gd name="T29" fmla="*/ 133 h 196"/>
              <a:gd name="T30" fmla="*/ 116 w 192"/>
              <a:gd name="T31" fmla="*/ 134 h 196"/>
              <a:gd name="T32" fmla="*/ 135 w 192"/>
              <a:gd name="T33" fmla="*/ 106 h 196"/>
              <a:gd name="T34" fmla="*/ 147 w 192"/>
              <a:gd name="T35" fmla="*/ 114 h 196"/>
              <a:gd name="T36" fmla="*/ 159 w 192"/>
              <a:gd name="T37" fmla="*/ 102 h 196"/>
              <a:gd name="T38" fmla="*/ 147 w 192"/>
              <a:gd name="T39" fmla="*/ 89 h 196"/>
              <a:gd name="T40" fmla="*/ 143 w 192"/>
              <a:gd name="T41" fmla="*/ 90 h 196"/>
              <a:gd name="T42" fmla="*/ 152 w 192"/>
              <a:gd name="T43" fmla="*/ 64 h 196"/>
              <a:gd name="T44" fmla="*/ 192 w 192"/>
              <a:gd name="T45" fmla="*/ 55 h 196"/>
              <a:gd name="T46" fmla="*/ 118 w 192"/>
              <a:gd name="T47" fmla="*/ 196 h 196"/>
              <a:gd name="T48" fmla="*/ 75 w 192"/>
              <a:gd name="T49" fmla="*/ 141 h 196"/>
              <a:gd name="T50" fmla="*/ 75 w 192"/>
              <a:gd name="T51" fmla="*/ 141 h 196"/>
              <a:gd name="T52" fmla="*/ 74 w 192"/>
              <a:gd name="T53" fmla="*/ 141 h 196"/>
              <a:gd name="T54" fmla="*/ 73 w 192"/>
              <a:gd name="T55" fmla="*/ 141 h 196"/>
              <a:gd name="T56" fmla="*/ 73 w 192"/>
              <a:gd name="T57" fmla="*/ 141 h 196"/>
              <a:gd name="T58" fmla="*/ 0 w 192"/>
              <a:gd name="T59" fmla="*/ 0 h 196"/>
              <a:gd name="T60" fmla="*/ 74 w 192"/>
              <a:gd name="T61" fmla="*/ 11 h 196"/>
              <a:gd name="T62" fmla="*/ 149 w 192"/>
              <a:gd name="T63" fmla="*/ 0 h 196"/>
              <a:gd name="T64" fmla="*/ 75 w 192"/>
              <a:gd name="T65" fmla="*/ 141 h 196"/>
              <a:gd name="T66" fmla="*/ 49 w 192"/>
              <a:gd name="T67" fmla="*/ 34 h 196"/>
              <a:gd name="T68" fmla="*/ 36 w 192"/>
              <a:gd name="T69" fmla="*/ 47 h 196"/>
              <a:gd name="T70" fmla="*/ 49 w 192"/>
              <a:gd name="T71" fmla="*/ 59 h 196"/>
              <a:gd name="T72" fmla="*/ 61 w 192"/>
              <a:gd name="T73" fmla="*/ 47 h 196"/>
              <a:gd name="T74" fmla="*/ 49 w 192"/>
              <a:gd name="T75" fmla="*/ 34 h 196"/>
              <a:gd name="T76" fmla="*/ 112 w 192"/>
              <a:gd name="T77" fmla="*/ 47 h 196"/>
              <a:gd name="T78" fmla="*/ 100 w 192"/>
              <a:gd name="T79" fmla="*/ 34 h 196"/>
              <a:gd name="T80" fmla="*/ 87 w 192"/>
              <a:gd name="T81" fmla="*/ 47 h 196"/>
              <a:gd name="T82" fmla="*/ 100 w 192"/>
              <a:gd name="T83" fmla="*/ 59 h 196"/>
              <a:gd name="T84" fmla="*/ 112 w 192"/>
              <a:gd name="T85" fmla="*/ 47 h 196"/>
              <a:gd name="T86" fmla="*/ 38 w 192"/>
              <a:gd name="T87" fmla="*/ 83 h 196"/>
              <a:gd name="T88" fmla="*/ 74 w 192"/>
              <a:gd name="T89" fmla="*/ 122 h 196"/>
              <a:gd name="T90" fmla="*/ 108 w 192"/>
              <a:gd name="T91" fmla="*/ 83 h 196"/>
              <a:gd name="T92" fmla="*/ 38 w 192"/>
              <a:gd name="T93" fmla="*/ 8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96">
                <a:moveTo>
                  <a:pt x="118" y="196"/>
                </a:moveTo>
                <a:cubicBezTo>
                  <a:pt x="118" y="196"/>
                  <a:pt x="118" y="196"/>
                  <a:pt x="118" y="196"/>
                </a:cubicBezTo>
                <a:cubicBezTo>
                  <a:pt x="118" y="196"/>
                  <a:pt x="118" y="196"/>
                  <a:pt x="117" y="196"/>
                </a:cubicBezTo>
                <a:cubicBezTo>
                  <a:pt x="117" y="196"/>
                  <a:pt x="117" y="196"/>
                  <a:pt x="116" y="196"/>
                </a:cubicBezTo>
                <a:cubicBezTo>
                  <a:pt x="116" y="196"/>
                  <a:pt x="116" y="196"/>
                  <a:pt x="116" y="196"/>
                </a:cubicBezTo>
                <a:cubicBezTo>
                  <a:pt x="85" y="196"/>
                  <a:pt x="84" y="180"/>
                  <a:pt x="72" y="159"/>
                </a:cubicBezTo>
                <a:cubicBezTo>
                  <a:pt x="72" y="159"/>
                  <a:pt x="73" y="159"/>
                  <a:pt x="73" y="159"/>
                </a:cubicBezTo>
                <a:cubicBezTo>
                  <a:pt x="73" y="159"/>
                  <a:pt x="73" y="159"/>
                  <a:pt x="73" y="159"/>
                </a:cubicBezTo>
                <a:cubicBezTo>
                  <a:pt x="73" y="159"/>
                  <a:pt x="74" y="159"/>
                  <a:pt x="74" y="159"/>
                </a:cubicBezTo>
                <a:cubicBezTo>
                  <a:pt x="75" y="159"/>
                  <a:pt x="75" y="159"/>
                  <a:pt x="76" y="159"/>
                </a:cubicBezTo>
                <a:cubicBezTo>
                  <a:pt x="76" y="159"/>
                  <a:pt x="76" y="159"/>
                  <a:pt x="76" y="159"/>
                </a:cubicBezTo>
                <a:cubicBezTo>
                  <a:pt x="83" y="158"/>
                  <a:pt x="90" y="156"/>
                  <a:pt x="97" y="151"/>
                </a:cubicBezTo>
                <a:cubicBezTo>
                  <a:pt x="93" y="161"/>
                  <a:pt x="93" y="172"/>
                  <a:pt x="93" y="172"/>
                </a:cubicBezTo>
                <a:cubicBezTo>
                  <a:pt x="93" y="172"/>
                  <a:pt x="118" y="122"/>
                  <a:pt x="146" y="172"/>
                </a:cubicBezTo>
                <a:cubicBezTo>
                  <a:pt x="146" y="174"/>
                  <a:pt x="149" y="133"/>
                  <a:pt x="122" y="133"/>
                </a:cubicBezTo>
                <a:cubicBezTo>
                  <a:pt x="120" y="133"/>
                  <a:pt x="118" y="133"/>
                  <a:pt x="116" y="134"/>
                </a:cubicBezTo>
                <a:cubicBezTo>
                  <a:pt x="123" y="126"/>
                  <a:pt x="129" y="116"/>
                  <a:pt x="135" y="106"/>
                </a:cubicBezTo>
                <a:cubicBezTo>
                  <a:pt x="136" y="111"/>
                  <a:pt x="141" y="114"/>
                  <a:pt x="147" y="114"/>
                </a:cubicBezTo>
                <a:cubicBezTo>
                  <a:pt x="154" y="114"/>
                  <a:pt x="159" y="109"/>
                  <a:pt x="159" y="102"/>
                </a:cubicBezTo>
                <a:cubicBezTo>
                  <a:pt x="159" y="95"/>
                  <a:pt x="154" y="89"/>
                  <a:pt x="147" y="89"/>
                </a:cubicBezTo>
                <a:cubicBezTo>
                  <a:pt x="145" y="89"/>
                  <a:pt x="144" y="89"/>
                  <a:pt x="143" y="90"/>
                </a:cubicBezTo>
                <a:cubicBezTo>
                  <a:pt x="146" y="82"/>
                  <a:pt x="149" y="73"/>
                  <a:pt x="152" y="64"/>
                </a:cubicBezTo>
                <a:cubicBezTo>
                  <a:pt x="166" y="63"/>
                  <a:pt x="180" y="60"/>
                  <a:pt x="192" y="55"/>
                </a:cubicBezTo>
                <a:cubicBezTo>
                  <a:pt x="192" y="108"/>
                  <a:pt x="177" y="196"/>
                  <a:pt x="118" y="196"/>
                </a:cubicBezTo>
                <a:close/>
                <a:moveTo>
                  <a:pt x="75" y="141"/>
                </a:moveTo>
                <a:cubicBezTo>
                  <a:pt x="75" y="141"/>
                  <a:pt x="75" y="141"/>
                  <a:pt x="75" y="141"/>
                </a:cubicBezTo>
                <a:cubicBezTo>
                  <a:pt x="75" y="141"/>
                  <a:pt x="75" y="141"/>
                  <a:pt x="74" y="141"/>
                </a:cubicBezTo>
                <a:cubicBezTo>
                  <a:pt x="74" y="141"/>
                  <a:pt x="73" y="141"/>
                  <a:pt x="73" y="141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18" y="141"/>
                  <a:pt x="0" y="53"/>
                  <a:pt x="0" y="0"/>
                </a:cubicBezTo>
                <a:cubicBezTo>
                  <a:pt x="22" y="9"/>
                  <a:pt x="48" y="11"/>
                  <a:pt x="74" y="11"/>
                </a:cubicBezTo>
                <a:cubicBezTo>
                  <a:pt x="101" y="11"/>
                  <a:pt x="127" y="9"/>
                  <a:pt x="149" y="0"/>
                </a:cubicBezTo>
                <a:cubicBezTo>
                  <a:pt x="149" y="53"/>
                  <a:pt x="132" y="141"/>
                  <a:pt x="75" y="141"/>
                </a:cubicBezTo>
                <a:close/>
                <a:moveTo>
                  <a:pt x="49" y="34"/>
                </a:moveTo>
                <a:cubicBezTo>
                  <a:pt x="41" y="34"/>
                  <a:pt x="36" y="40"/>
                  <a:pt x="36" y="47"/>
                </a:cubicBezTo>
                <a:cubicBezTo>
                  <a:pt x="36" y="54"/>
                  <a:pt x="41" y="59"/>
                  <a:pt x="49" y="59"/>
                </a:cubicBezTo>
                <a:cubicBezTo>
                  <a:pt x="56" y="59"/>
                  <a:pt x="61" y="54"/>
                  <a:pt x="61" y="47"/>
                </a:cubicBezTo>
                <a:cubicBezTo>
                  <a:pt x="61" y="40"/>
                  <a:pt x="56" y="34"/>
                  <a:pt x="49" y="34"/>
                </a:cubicBezTo>
                <a:close/>
                <a:moveTo>
                  <a:pt x="112" y="47"/>
                </a:moveTo>
                <a:cubicBezTo>
                  <a:pt x="112" y="40"/>
                  <a:pt x="107" y="34"/>
                  <a:pt x="100" y="34"/>
                </a:cubicBezTo>
                <a:cubicBezTo>
                  <a:pt x="93" y="34"/>
                  <a:pt x="87" y="40"/>
                  <a:pt x="87" y="47"/>
                </a:cubicBezTo>
                <a:cubicBezTo>
                  <a:pt x="87" y="54"/>
                  <a:pt x="93" y="59"/>
                  <a:pt x="100" y="59"/>
                </a:cubicBezTo>
                <a:cubicBezTo>
                  <a:pt x="107" y="59"/>
                  <a:pt x="112" y="54"/>
                  <a:pt x="112" y="47"/>
                </a:cubicBezTo>
                <a:close/>
                <a:moveTo>
                  <a:pt x="38" y="83"/>
                </a:moveTo>
                <a:cubicBezTo>
                  <a:pt x="38" y="83"/>
                  <a:pt x="46" y="122"/>
                  <a:pt x="74" y="122"/>
                </a:cubicBezTo>
                <a:cubicBezTo>
                  <a:pt x="102" y="122"/>
                  <a:pt x="109" y="81"/>
                  <a:pt x="108" y="83"/>
                </a:cubicBezTo>
                <a:cubicBezTo>
                  <a:pt x="74" y="109"/>
                  <a:pt x="38" y="83"/>
                  <a:pt x="38" y="83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9" name="Freeform 127"/>
          <p:cNvSpPr>
            <a:spLocks noEditPoints="1"/>
          </p:cNvSpPr>
          <p:nvPr/>
        </p:nvSpPr>
        <p:spPr bwMode="auto">
          <a:xfrm>
            <a:off x="2135095" y="5473995"/>
            <a:ext cx="346185" cy="358912"/>
          </a:xfrm>
          <a:custGeom>
            <a:avLst/>
            <a:gdLst>
              <a:gd name="T0" fmla="*/ 147 w 194"/>
              <a:gd name="T1" fmla="*/ 70 h 201"/>
              <a:gd name="T2" fmla="*/ 107 w 194"/>
              <a:gd name="T3" fmla="*/ 80 h 201"/>
              <a:gd name="T4" fmla="*/ 105 w 194"/>
              <a:gd name="T5" fmla="*/ 46 h 201"/>
              <a:gd name="T6" fmla="*/ 84 w 194"/>
              <a:gd name="T7" fmla="*/ 66 h 201"/>
              <a:gd name="T8" fmla="*/ 69 w 194"/>
              <a:gd name="T9" fmla="*/ 80 h 201"/>
              <a:gd name="T10" fmla="*/ 182 w 194"/>
              <a:gd name="T11" fmla="*/ 89 h 201"/>
              <a:gd name="T12" fmla="*/ 188 w 194"/>
              <a:gd name="T13" fmla="*/ 126 h 201"/>
              <a:gd name="T14" fmla="*/ 188 w 194"/>
              <a:gd name="T15" fmla="*/ 163 h 201"/>
              <a:gd name="T16" fmla="*/ 67 w 194"/>
              <a:gd name="T17" fmla="*/ 201 h 201"/>
              <a:gd name="T18" fmla="*/ 67 w 194"/>
              <a:gd name="T19" fmla="*/ 201 h 201"/>
              <a:gd name="T20" fmla="*/ 0 w 194"/>
              <a:gd name="T21" fmla="*/ 163 h 201"/>
              <a:gd name="T22" fmla="*/ 0 w 194"/>
              <a:gd name="T23" fmla="*/ 126 h 201"/>
              <a:gd name="T24" fmla="*/ 172 w 194"/>
              <a:gd name="T25" fmla="*/ 89 h 201"/>
              <a:gd name="T26" fmla="*/ 158 w 194"/>
              <a:gd name="T27" fmla="*/ 80 h 201"/>
              <a:gd name="T28" fmla="*/ 121 w 194"/>
              <a:gd name="T29" fmla="*/ 38 h 201"/>
              <a:gd name="T30" fmla="*/ 81 w 194"/>
              <a:gd name="T31" fmla="*/ 62 h 201"/>
              <a:gd name="T32" fmla="*/ 80 w 194"/>
              <a:gd name="T33" fmla="*/ 63 h 201"/>
              <a:gd name="T34" fmla="*/ 36 w 194"/>
              <a:gd name="T35" fmla="*/ 80 h 201"/>
              <a:gd name="T36" fmla="*/ 143 w 194"/>
              <a:gd name="T37" fmla="*/ 25 h 201"/>
              <a:gd name="T38" fmla="*/ 167 w 194"/>
              <a:gd name="T39" fmla="*/ 50 h 201"/>
              <a:gd name="T40" fmla="*/ 182 w 194"/>
              <a:gd name="T41" fmla="*/ 89 h 201"/>
              <a:gd name="T42" fmla="*/ 149 w 194"/>
              <a:gd name="T43" fmla="*/ 105 h 201"/>
              <a:gd name="T44" fmla="*/ 111 w 194"/>
              <a:gd name="T45" fmla="*/ 105 h 201"/>
              <a:gd name="T46" fmla="*/ 24 w 194"/>
              <a:gd name="T47" fmla="*/ 119 h 201"/>
              <a:gd name="T48" fmla="*/ 38 w 194"/>
              <a:gd name="T49" fmla="*/ 185 h 201"/>
              <a:gd name="T50" fmla="*/ 120 w 194"/>
              <a:gd name="T51" fmla="*/ 185 h 201"/>
              <a:gd name="T52" fmla="*/ 164 w 194"/>
              <a:gd name="T53" fmla="*/ 169 h 201"/>
              <a:gd name="T54" fmla="*/ 142 w 194"/>
              <a:gd name="T55" fmla="*/ 177 h 201"/>
              <a:gd name="T56" fmla="*/ 120 w 194"/>
              <a:gd name="T57" fmla="*/ 113 h 201"/>
              <a:gd name="T58" fmla="*/ 156 w 194"/>
              <a:gd name="T59" fmla="*/ 125 h 201"/>
              <a:gd name="T60" fmla="*/ 142 w 194"/>
              <a:gd name="T61" fmla="*/ 177 h 201"/>
              <a:gd name="T62" fmla="*/ 31 w 194"/>
              <a:gd name="T63" fmla="*/ 163 h 201"/>
              <a:gd name="T64" fmla="*/ 44 w 194"/>
              <a:gd name="T65" fmla="*/ 113 h 201"/>
              <a:gd name="T66" fmla="*/ 111 w 194"/>
              <a:gd name="T67" fmla="*/ 17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4" h="201">
                <a:moveTo>
                  <a:pt x="121" y="46"/>
                </a:moveTo>
                <a:cubicBezTo>
                  <a:pt x="147" y="70"/>
                  <a:pt x="147" y="70"/>
                  <a:pt x="147" y="70"/>
                </a:cubicBezTo>
                <a:cubicBezTo>
                  <a:pt x="149" y="73"/>
                  <a:pt x="150" y="77"/>
                  <a:pt x="150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88" y="63"/>
                  <a:pt x="88" y="63"/>
                  <a:pt x="88" y="6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9" y="41"/>
                  <a:pt x="117" y="41"/>
                  <a:pt x="121" y="46"/>
                </a:cubicBezTo>
                <a:close/>
                <a:moveTo>
                  <a:pt x="84" y="66"/>
                </a:moveTo>
                <a:cubicBezTo>
                  <a:pt x="98" y="80"/>
                  <a:pt x="98" y="80"/>
                  <a:pt x="98" y="80"/>
                </a:cubicBezTo>
                <a:cubicBezTo>
                  <a:pt x="69" y="80"/>
                  <a:pt x="69" y="80"/>
                  <a:pt x="69" y="80"/>
                </a:cubicBezTo>
                <a:lnTo>
                  <a:pt x="84" y="66"/>
                </a:lnTo>
                <a:close/>
                <a:moveTo>
                  <a:pt x="182" y="89"/>
                </a:moveTo>
                <a:cubicBezTo>
                  <a:pt x="188" y="89"/>
                  <a:pt x="188" y="89"/>
                  <a:pt x="188" y="89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1" y="127"/>
                  <a:pt x="174" y="135"/>
                  <a:pt x="174" y="144"/>
                </a:cubicBezTo>
                <a:cubicBezTo>
                  <a:pt x="174" y="153"/>
                  <a:pt x="181" y="161"/>
                  <a:pt x="188" y="163"/>
                </a:cubicBezTo>
                <a:cubicBezTo>
                  <a:pt x="188" y="201"/>
                  <a:pt x="188" y="201"/>
                  <a:pt x="188" y="201"/>
                </a:cubicBezTo>
                <a:cubicBezTo>
                  <a:pt x="67" y="201"/>
                  <a:pt x="67" y="201"/>
                  <a:pt x="67" y="201"/>
                </a:cubicBezTo>
                <a:cubicBezTo>
                  <a:pt x="67" y="201"/>
                  <a:pt x="67" y="201"/>
                  <a:pt x="67" y="201"/>
                </a:cubicBezTo>
                <a:cubicBezTo>
                  <a:pt x="67" y="201"/>
                  <a:pt x="67" y="201"/>
                  <a:pt x="67" y="20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163"/>
                  <a:pt x="0" y="163"/>
                  <a:pt x="0" y="163"/>
                </a:cubicBezTo>
                <a:cubicBezTo>
                  <a:pt x="7" y="161"/>
                  <a:pt x="12" y="153"/>
                  <a:pt x="12" y="144"/>
                </a:cubicBezTo>
                <a:cubicBezTo>
                  <a:pt x="12" y="135"/>
                  <a:pt x="7" y="127"/>
                  <a:pt x="0" y="126"/>
                </a:cubicBezTo>
                <a:cubicBezTo>
                  <a:pt x="0" y="89"/>
                  <a:pt x="0" y="89"/>
                  <a:pt x="0" y="89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58" y="80"/>
                  <a:pt x="158" y="80"/>
                  <a:pt x="158" y="80"/>
                </a:cubicBezTo>
                <a:cubicBezTo>
                  <a:pt x="159" y="77"/>
                  <a:pt x="158" y="73"/>
                  <a:pt x="155" y="70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17" y="33"/>
                  <a:pt x="109" y="33"/>
                  <a:pt x="105" y="38"/>
                </a:cubicBezTo>
                <a:cubicBezTo>
                  <a:pt x="81" y="62"/>
                  <a:pt x="81" y="62"/>
                  <a:pt x="81" y="62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61" y="80"/>
                  <a:pt x="61" y="80"/>
                  <a:pt x="61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117" y="0"/>
                  <a:pt x="117" y="0"/>
                  <a:pt x="117" y="0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39" y="31"/>
                  <a:pt x="140" y="40"/>
                  <a:pt x="147" y="46"/>
                </a:cubicBezTo>
                <a:cubicBezTo>
                  <a:pt x="153" y="52"/>
                  <a:pt x="161" y="54"/>
                  <a:pt x="167" y="50"/>
                </a:cubicBezTo>
                <a:cubicBezTo>
                  <a:pt x="194" y="75"/>
                  <a:pt x="194" y="75"/>
                  <a:pt x="194" y="75"/>
                </a:cubicBezTo>
                <a:lnTo>
                  <a:pt x="182" y="89"/>
                </a:lnTo>
                <a:close/>
                <a:moveTo>
                  <a:pt x="164" y="119"/>
                </a:moveTo>
                <a:cubicBezTo>
                  <a:pt x="164" y="112"/>
                  <a:pt x="156" y="105"/>
                  <a:pt x="149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1" y="105"/>
                  <a:pt x="24" y="112"/>
                  <a:pt x="24" y="119"/>
                </a:cubicBezTo>
                <a:cubicBezTo>
                  <a:pt x="24" y="169"/>
                  <a:pt x="24" y="169"/>
                  <a:pt x="24" y="169"/>
                </a:cubicBezTo>
                <a:cubicBezTo>
                  <a:pt x="24" y="176"/>
                  <a:pt x="31" y="185"/>
                  <a:pt x="38" y="185"/>
                </a:cubicBezTo>
                <a:cubicBezTo>
                  <a:pt x="111" y="185"/>
                  <a:pt x="111" y="185"/>
                  <a:pt x="111" y="185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56" y="185"/>
                  <a:pt x="164" y="176"/>
                  <a:pt x="164" y="169"/>
                </a:cubicBezTo>
                <a:lnTo>
                  <a:pt x="164" y="119"/>
                </a:lnTo>
                <a:close/>
                <a:moveTo>
                  <a:pt x="142" y="177"/>
                </a:moveTo>
                <a:cubicBezTo>
                  <a:pt x="120" y="177"/>
                  <a:pt x="120" y="177"/>
                  <a:pt x="120" y="177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9" y="113"/>
                  <a:pt x="156" y="118"/>
                  <a:pt x="156" y="125"/>
                </a:cubicBezTo>
                <a:cubicBezTo>
                  <a:pt x="156" y="163"/>
                  <a:pt x="156" y="163"/>
                  <a:pt x="156" y="163"/>
                </a:cubicBezTo>
                <a:cubicBezTo>
                  <a:pt x="156" y="170"/>
                  <a:pt x="149" y="177"/>
                  <a:pt x="142" y="177"/>
                </a:cubicBezTo>
                <a:close/>
                <a:moveTo>
                  <a:pt x="44" y="177"/>
                </a:moveTo>
                <a:cubicBezTo>
                  <a:pt x="37" y="177"/>
                  <a:pt x="31" y="170"/>
                  <a:pt x="31" y="163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1" y="118"/>
                  <a:pt x="37" y="113"/>
                  <a:pt x="44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1" y="177"/>
                  <a:pt x="111" y="177"/>
                  <a:pt x="111" y="177"/>
                </a:cubicBezTo>
                <a:lnTo>
                  <a:pt x="44" y="177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0" name="Freeform 128"/>
          <p:cNvSpPr>
            <a:spLocks noEditPoints="1"/>
          </p:cNvSpPr>
          <p:nvPr/>
        </p:nvSpPr>
        <p:spPr bwMode="auto">
          <a:xfrm>
            <a:off x="3025751" y="5495002"/>
            <a:ext cx="364003" cy="310548"/>
          </a:xfrm>
          <a:custGeom>
            <a:avLst/>
            <a:gdLst>
              <a:gd name="T0" fmla="*/ 175 w 204"/>
              <a:gd name="T1" fmla="*/ 146 h 174"/>
              <a:gd name="T2" fmla="*/ 169 w 204"/>
              <a:gd name="T3" fmla="*/ 170 h 174"/>
              <a:gd name="T4" fmla="*/ 147 w 204"/>
              <a:gd name="T5" fmla="*/ 172 h 174"/>
              <a:gd name="T6" fmla="*/ 144 w 204"/>
              <a:gd name="T7" fmla="*/ 163 h 174"/>
              <a:gd name="T8" fmla="*/ 116 w 204"/>
              <a:gd name="T9" fmla="*/ 166 h 174"/>
              <a:gd name="T10" fmla="*/ 104 w 204"/>
              <a:gd name="T11" fmla="*/ 165 h 174"/>
              <a:gd name="T12" fmla="*/ 100 w 204"/>
              <a:gd name="T13" fmla="*/ 172 h 174"/>
              <a:gd name="T14" fmla="*/ 84 w 204"/>
              <a:gd name="T15" fmla="*/ 172 h 174"/>
              <a:gd name="T16" fmla="*/ 78 w 204"/>
              <a:gd name="T17" fmla="*/ 160 h 174"/>
              <a:gd name="T18" fmla="*/ 74 w 204"/>
              <a:gd name="T19" fmla="*/ 159 h 174"/>
              <a:gd name="T20" fmla="*/ 72 w 204"/>
              <a:gd name="T21" fmla="*/ 165 h 174"/>
              <a:gd name="T22" fmla="*/ 48 w 204"/>
              <a:gd name="T23" fmla="*/ 163 h 174"/>
              <a:gd name="T24" fmla="*/ 50 w 204"/>
              <a:gd name="T25" fmla="*/ 146 h 174"/>
              <a:gd name="T26" fmla="*/ 31 w 204"/>
              <a:gd name="T27" fmla="*/ 128 h 174"/>
              <a:gd name="T28" fmla="*/ 5 w 204"/>
              <a:gd name="T29" fmla="*/ 118 h 174"/>
              <a:gd name="T30" fmla="*/ 6 w 204"/>
              <a:gd name="T31" fmla="*/ 87 h 174"/>
              <a:gd name="T32" fmla="*/ 16 w 204"/>
              <a:gd name="T33" fmla="*/ 80 h 174"/>
              <a:gd name="T34" fmla="*/ 41 w 204"/>
              <a:gd name="T35" fmla="*/ 30 h 174"/>
              <a:gd name="T36" fmla="*/ 36 w 204"/>
              <a:gd name="T37" fmla="*/ 3 h 174"/>
              <a:gd name="T38" fmla="*/ 79 w 204"/>
              <a:gd name="T39" fmla="*/ 15 h 174"/>
              <a:gd name="T40" fmla="*/ 114 w 204"/>
              <a:gd name="T41" fmla="*/ 9 h 174"/>
              <a:gd name="T42" fmla="*/ 204 w 204"/>
              <a:gd name="T43" fmla="*/ 87 h 174"/>
              <a:gd name="T44" fmla="*/ 175 w 204"/>
              <a:gd name="T45" fmla="*/ 146 h 174"/>
              <a:gd name="T46" fmla="*/ 56 w 204"/>
              <a:gd name="T47" fmla="*/ 47 h 174"/>
              <a:gd name="T48" fmla="*/ 45 w 204"/>
              <a:gd name="T49" fmla="*/ 58 h 174"/>
              <a:gd name="T50" fmla="*/ 56 w 204"/>
              <a:gd name="T51" fmla="*/ 69 h 174"/>
              <a:gd name="T52" fmla="*/ 67 w 204"/>
              <a:gd name="T53" fmla="*/ 58 h 174"/>
              <a:gd name="T54" fmla="*/ 56 w 204"/>
              <a:gd name="T55" fmla="*/ 47 h 174"/>
              <a:gd name="T56" fmla="*/ 154 w 204"/>
              <a:gd name="T57" fmla="*/ 41 h 174"/>
              <a:gd name="T58" fmla="*/ 110 w 204"/>
              <a:gd name="T59" fmla="*/ 35 h 174"/>
              <a:gd name="T60" fmla="*/ 104 w 204"/>
              <a:gd name="T61" fmla="*/ 41 h 174"/>
              <a:gd name="T62" fmla="*/ 110 w 204"/>
              <a:gd name="T63" fmla="*/ 47 h 174"/>
              <a:gd name="T64" fmla="*/ 154 w 204"/>
              <a:gd name="T65" fmla="*/ 53 h 174"/>
              <a:gd name="T66" fmla="*/ 160 w 204"/>
              <a:gd name="T67" fmla="*/ 47 h 174"/>
              <a:gd name="T68" fmla="*/ 154 w 204"/>
              <a:gd name="T69" fmla="*/ 4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" h="174">
                <a:moveTo>
                  <a:pt x="175" y="146"/>
                </a:moveTo>
                <a:cubicBezTo>
                  <a:pt x="170" y="149"/>
                  <a:pt x="175" y="165"/>
                  <a:pt x="169" y="170"/>
                </a:cubicBezTo>
                <a:cubicBezTo>
                  <a:pt x="166" y="174"/>
                  <a:pt x="149" y="171"/>
                  <a:pt x="147" y="172"/>
                </a:cubicBezTo>
                <a:cubicBezTo>
                  <a:pt x="142" y="171"/>
                  <a:pt x="150" y="162"/>
                  <a:pt x="144" y="163"/>
                </a:cubicBezTo>
                <a:cubicBezTo>
                  <a:pt x="134" y="165"/>
                  <a:pt x="127" y="166"/>
                  <a:pt x="116" y="166"/>
                </a:cubicBezTo>
                <a:cubicBezTo>
                  <a:pt x="112" y="166"/>
                  <a:pt x="108" y="166"/>
                  <a:pt x="104" y="165"/>
                </a:cubicBezTo>
                <a:cubicBezTo>
                  <a:pt x="103" y="165"/>
                  <a:pt x="104" y="171"/>
                  <a:pt x="100" y="172"/>
                </a:cubicBezTo>
                <a:cubicBezTo>
                  <a:pt x="93" y="172"/>
                  <a:pt x="87" y="173"/>
                  <a:pt x="84" y="172"/>
                </a:cubicBezTo>
                <a:cubicBezTo>
                  <a:pt x="76" y="172"/>
                  <a:pt x="80" y="162"/>
                  <a:pt x="78" y="160"/>
                </a:cubicBezTo>
                <a:cubicBezTo>
                  <a:pt x="77" y="159"/>
                  <a:pt x="76" y="159"/>
                  <a:pt x="74" y="159"/>
                </a:cubicBezTo>
                <a:cubicBezTo>
                  <a:pt x="72" y="159"/>
                  <a:pt x="75" y="163"/>
                  <a:pt x="72" y="165"/>
                </a:cubicBezTo>
                <a:cubicBezTo>
                  <a:pt x="67" y="168"/>
                  <a:pt x="50" y="167"/>
                  <a:pt x="48" y="163"/>
                </a:cubicBezTo>
                <a:cubicBezTo>
                  <a:pt x="44" y="152"/>
                  <a:pt x="51" y="147"/>
                  <a:pt x="50" y="146"/>
                </a:cubicBezTo>
                <a:cubicBezTo>
                  <a:pt x="43" y="140"/>
                  <a:pt x="36" y="135"/>
                  <a:pt x="31" y="128"/>
                </a:cubicBezTo>
                <a:cubicBezTo>
                  <a:pt x="21" y="117"/>
                  <a:pt x="15" y="126"/>
                  <a:pt x="5" y="118"/>
                </a:cubicBezTo>
                <a:cubicBezTo>
                  <a:pt x="0" y="110"/>
                  <a:pt x="4" y="89"/>
                  <a:pt x="6" y="87"/>
                </a:cubicBezTo>
                <a:cubicBezTo>
                  <a:pt x="10" y="82"/>
                  <a:pt x="12" y="88"/>
                  <a:pt x="16" y="80"/>
                </a:cubicBezTo>
                <a:cubicBezTo>
                  <a:pt x="17" y="61"/>
                  <a:pt x="26" y="43"/>
                  <a:pt x="41" y="30"/>
                </a:cubicBezTo>
                <a:cubicBezTo>
                  <a:pt x="34" y="23"/>
                  <a:pt x="20" y="12"/>
                  <a:pt x="36" y="3"/>
                </a:cubicBezTo>
                <a:cubicBezTo>
                  <a:pt x="50" y="0"/>
                  <a:pt x="79" y="15"/>
                  <a:pt x="79" y="15"/>
                </a:cubicBezTo>
                <a:cubicBezTo>
                  <a:pt x="79" y="15"/>
                  <a:pt x="96" y="9"/>
                  <a:pt x="114" y="9"/>
                </a:cubicBezTo>
                <a:cubicBezTo>
                  <a:pt x="167" y="9"/>
                  <a:pt x="204" y="44"/>
                  <a:pt x="204" y="87"/>
                </a:cubicBezTo>
                <a:cubicBezTo>
                  <a:pt x="204" y="113"/>
                  <a:pt x="198" y="132"/>
                  <a:pt x="175" y="146"/>
                </a:cubicBezTo>
                <a:close/>
                <a:moveTo>
                  <a:pt x="56" y="47"/>
                </a:moveTo>
                <a:cubicBezTo>
                  <a:pt x="50" y="47"/>
                  <a:pt x="45" y="52"/>
                  <a:pt x="45" y="58"/>
                </a:cubicBezTo>
                <a:cubicBezTo>
                  <a:pt x="45" y="64"/>
                  <a:pt x="50" y="69"/>
                  <a:pt x="56" y="69"/>
                </a:cubicBezTo>
                <a:cubicBezTo>
                  <a:pt x="62" y="69"/>
                  <a:pt x="67" y="64"/>
                  <a:pt x="67" y="58"/>
                </a:cubicBezTo>
                <a:cubicBezTo>
                  <a:pt x="67" y="52"/>
                  <a:pt x="62" y="47"/>
                  <a:pt x="56" y="47"/>
                </a:cubicBezTo>
                <a:close/>
                <a:moveTo>
                  <a:pt x="154" y="41"/>
                </a:moveTo>
                <a:cubicBezTo>
                  <a:pt x="154" y="41"/>
                  <a:pt x="132" y="34"/>
                  <a:pt x="110" y="35"/>
                </a:cubicBezTo>
                <a:cubicBezTo>
                  <a:pt x="106" y="35"/>
                  <a:pt x="104" y="37"/>
                  <a:pt x="104" y="41"/>
                </a:cubicBezTo>
                <a:cubicBezTo>
                  <a:pt x="104" y="44"/>
                  <a:pt x="106" y="47"/>
                  <a:pt x="110" y="47"/>
                </a:cubicBezTo>
                <a:cubicBezTo>
                  <a:pt x="110" y="47"/>
                  <a:pt x="133" y="45"/>
                  <a:pt x="154" y="53"/>
                </a:cubicBezTo>
                <a:cubicBezTo>
                  <a:pt x="157" y="53"/>
                  <a:pt x="160" y="51"/>
                  <a:pt x="160" y="47"/>
                </a:cubicBezTo>
                <a:cubicBezTo>
                  <a:pt x="160" y="44"/>
                  <a:pt x="157" y="41"/>
                  <a:pt x="154" y="41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1" name="Freeform 129"/>
          <p:cNvSpPr>
            <a:spLocks noEditPoints="1"/>
          </p:cNvSpPr>
          <p:nvPr/>
        </p:nvSpPr>
        <p:spPr bwMode="auto">
          <a:xfrm>
            <a:off x="3866164" y="5470820"/>
            <a:ext cx="358912" cy="358912"/>
          </a:xfrm>
          <a:custGeom>
            <a:avLst/>
            <a:gdLst>
              <a:gd name="T0" fmla="*/ 78 w 201"/>
              <a:gd name="T1" fmla="*/ 194 h 201"/>
              <a:gd name="T2" fmla="*/ 91 w 201"/>
              <a:gd name="T3" fmla="*/ 164 h 201"/>
              <a:gd name="T4" fmla="*/ 154 w 201"/>
              <a:gd name="T5" fmla="*/ 123 h 201"/>
              <a:gd name="T6" fmla="*/ 150 w 201"/>
              <a:gd name="T7" fmla="*/ 168 h 201"/>
              <a:gd name="T8" fmla="*/ 78 w 201"/>
              <a:gd name="T9" fmla="*/ 194 h 201"/>
              <a:gd name="T10" fmla="*/ 35 w 201"/>
              <a:gd name="T11" fmla="*/ 128 h 201"/>
              <a:gd name="T12" fmla="*/ 82 w 201"/>
              <a:gd name="T13" fmla="*/ 54 h 201"/>
              <a:gd name="T14" fmla="*/ 106 w 201"/>
              <a:gd name="T15" fmla="*/ 35 h 201"/>
              <a:gd name="T16" fmla="*/ 167 w 201"/>
              <a:gd name="T17" fmla="*/ 95 h 201"/>
              <a:gd name="T18" fmla="*/ 148 w 201"/>
              <a:gd name="T19" fmla="*/ 119 h 201"/>
              <a:gd name="T20" fmla="*/ 74 w 201"/>
              <a:gd name="T21" fmla="*/ 166 h 201"/>
              <a:gd name="T22" fmla="*/ 35 w 201"/>
              <a:gd name="T23" fmla="*/ 128 h 201"/>
              <a:gd name="T24" fmla="*/ 127 w 201"/>
              <a:gd name="T25" fmla="*/ 75 h 201"/>
              <a:gd name="T26" fmla="*/ 102 w 201"/>
              <a:gd name="T27" fmla="*/ 75 h 201"/>
              <a:gd name="T28" fmla="*/ 102 w 201"/>
              <a:gd name="T29" fmla="*/ 99 h 201"/>
              <a:gd name="T30" fmla="*/ 127 w 201"/>
              <a:gd name="T31" fmla="*/ 99 h 201"/>
              <a:gd name="T32" fmla="*/ 127 w 201"/>
              <a:gd name="T33" fmla="*/ 75 h 201"/>
              <a:gd name="T34" fmla="*/ 179 w 201"/>
              <a:gd name="T35" fmla="*/ 17 h 201"/>
              <a:gd name="T36" fmla="*/ 196 w 201"/>
              <a:gd name="T37" fmla="*/ 0 h 201"/>
              <a:gd name="T38" fmla="*/ 201 w 201"/>
              <a:gd name="T39" fmla="*/ 5 h 201"/>
              <a:gd name="T40" fmla="*/ 184 w 201"/>
              <a:gd name="T41" fmla="*/ 21 h 201"/>
              <a:gd name="T42" fmla="*/ 170 w 201"/>
              <a:gd name="T43" fmla="*/ 90 h 201"/>
              <a:gd name="T44" fmla="*/ 112 w 201"/>
              <a:gd name="T45" fmla="*/ 31 h 201"/>
              <a:gd name="T46" fmla="*/ 179 w 201"/>
              <a:gd name="T47" fmla="*/ 17 h 201"/>
              <a:gd name="T48" fmla="*/ 7 w 201"/>
              <a:gd name="T49" fmla="*/ 123 h 201"/>
              <a:gd name="T50" fmla="*/ 34 w 201"/>
              <a:gd name="T51" fmla="*/ 51 h 201"/>
              <a:gd name="T52" fmla="*/ 78 w 201"/>
              <a:gd name="T53" fmla="*/ 47 h 201"/>
              <a:gd name="T54" fmla="*/ 37 w 201"/>
              <a:gd name="T55" fmla="*/ 110 h 201"/>
              <a:gd name="T56" fmla="*/ 7 w 201"/>
              <a:gd name="T57" fmla="*/ 123 h 201"/>
              <a:gd name="T58" fmla="*/ 48 w 201"/>
              <a:gd name="T59" fmla="*/ 169 h 201"/>
              <a:gd name="T60" fmla="*/ 48 w 201"/>
              <a:gd name="T61" fmla="*/ 161 h 201"/>
              <a:gd name="T62" fmla="*/ 31 w 201"/>
              <a:gd name="T63" fmla="*/ 170 h 201"/>
              <a:gd name="T64" fmla="*/ 39 w 201"/>
              <a:gd name="T65" fmla="*/ 152 h 201"/>
              <a:gd name="T66" fmla="*/ 29 w 201"/>
              <a:gd name="T67" fmla="*/ 155 h 201"/>
              <a:gd name="T68" fmla="*/ 36 w 201"/>
              <a:gd name="T69" fmla="*/ 138 h 201"/>
              <a:gd name="T70" fmla="*/ 64 w 201"/>
              <a:gd name="T71" fmla="*/ 165 h 201"/>
              <a:gd name="T72" fmla="*/ 48 w 201"/>
              <a:gd name="T73" fmla="*/ 16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1" h="201">
                <a:moveTo>
                  <a:pt x="78" y="194"/>
                </a:moveTo>
                <a:cubicBezTo>
                  <a:pt x="78" y="194"/>
                  <a:pt x="89" y="186"/>
                  <a:pt x="91" y="164"/>
                </a:cubicBezTo>
                <a:cubicBezTo>
                  <a:pt x="128" y="147"/>
                  <a:pt x="154" y="123"/>
                  <a:pt x="154" y="123"/>
                </a:cubicBezTo>
                <a:cubicBezTo>
                  <a:pt x="154" y="123"/>
                  <a:pt x="170" y="148"/>
                  <a:pt x="150" y="168"/>
                </a:cubicBezTo>
                <a:cubicBezTo>
                  <a:pt x="116" y="201"/>
                  <a:pt x="78" y="194"/>
                  <a:pt x="78" y="194"/>
                </a:cubicBezTo>
                <a:close/>
                <a:moveTo>
                  <a:pt x="35" y="128"/>
                </a:moveTo>
                <a:cubicBezTo>
                  <a:pt x="35" y="128"/>
                  <a:pt x="65" y="71"/>
                  <a:pt x="82" y="54"/>
                </a:cubicBezTo>
                <a:cubicBezTo>
                  <a:pt x="90" y="46"/>
                  <a:pt x="98" y="40"/>
                  <a:pt x="106" y="3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2" y="103"/>
                  <a:pt x="156" y="111"/>
                  <a:pt x="148" y="119"/>
                </a:cubicBezTo>
                <a:cubicBezTo>
                  <a:pt x="130" y="137"/>
                  <a:pt x="74" y="166"/>
                  <a:pt x="74" y="166"/>
                </a:cubicBezTo>
                <a:lnTo>
                  <a:pt x="35" y="128"/>
                </a:lnTo>
                <a:close/>
                <a:moveTo>
                  <a:pt x="127" y="75"/>
                </a:moveTo>
                <a:cubicBezTo>
                  <a:pt x="120" y="68"/>
                  <a:pt x="109" y="68"/>
                  <a:pt x="102" y="75"/>
                </a:cubicBezTo>
                <a:cubicBezTo>
                  <a:pt x="95" y="81"/>
                  <a:pt x="95" y="93"/>
                  <a:pt x="102" y="99"/>
                </a:cubicBezTo>
                <a:cubicBezTo>
                  <a:pt x="109" y="106"/>
                  <a:pt x="120" y="106"/>
                  <a:pt x="127" y="99"/>
                </a:cubicBezTo>
                <a:cubicBezTo>
                  <a:pt x="134" y="93"/>
                  <a:pt x="134" y="81"/>
                  <a:pt x="127" y="75"/>
                </a:cubicBezTo>
                <a:close/>
                <a:moveTo>
                  <a:pt x="179" y="17"/>
                </a:moveTo>
                <a:cubicBezTo>
                  <a:pt x="196" y="0"/>
                  <a:pt x="196" y="0"/>
                  <a:pt x="196" y="0"/>
                </a:cubicBezTo>
                <a:cubicBezTo>
                  <a:pt x="201" y="5"/>
                  <a:pt x="201" y="5"/>
                  <a:pt x="201" y="5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6" y="31"/>
                  <a:pt x="188" y="58"/>
                  <a:pt x="170" y="90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42" y="14"/>
                  <a:pt x="169" y="15"/>
                  <a:pt x="179" y="17"/>
                </a:cubicBezTo>
                <a:close/>
                <a:moveTo>
                  <a:pt x="7" y="123"/>
                </a:moveTo>
                <a:cubicBezTo>
                  <a:pt x="7" y="123"/>
                  <a:pt x="0" y="85"/>
                  <a:pt x="34" y="51"/>
                </a:cubicBezTo>
                <a:cubicBezTo>
                  <a:pt x="53" y="32"/>
                  <a:pt x="78" y="47"/>
                  <a:pt x="78" y="47"/>
                </a:cubicBezTo>
                <a:cubicBezTo>
                  <a:pt x="78" y="47"/>
                  <a:pt x="55" y="73"/>
                  <a:pt x="37" y="110"/>
                </a:cubicBezTo>
                <a:cubicBezTo>
                  <a:pt x="15" y="112"/>
                  <a:pt x="7" y="123"/>
                  <a:pt x="7" y="123"/>
                </a:cubicBezTo>
                <a:close/>
                <a:moveTo>
                  <a:pt x="48" y="169"/>
                </a:moveTo>
                <a:cubicBezTo>
                  <a:pt x="48" y="161"/>
                  <a:pt x="48" y="161"/>
                  <a:pt x="48" y="161"/>
                </a:cubicBezTo>
                <a:cubicBezTo>
                  <a:pt x="31" y="170"/>
                  <a:pt x="31" y="170"/>
                  <a:pt x="31" y="170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64" y="165"/>
                  <a:pt x="64" y="165"/>
                  <a:pt x="64" y="165"/>
                </a:cubicBezTo>
                <a:lnTo>
                  <a:pt x="48" y="169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2" name="Freeform 130"/>
          <p:cNvSpPr>
            <a:spLocks noEditPoints="1"/>
          </p:cNvSpPr>
          <p:nvPr/>
        </p:nvSpPr>
        <p:spPr bwMode="auto">
          <a:xfrm>
            <a:off x="4592615" y="5521730"/>
            <a:ext cx="356367" cy="257093"/>
          </a:xfrm>
          <a:custGeom>
            <a:avLst/>
            <a:gdLst>
              <a:gd name="T0" fmla="*/ 188 w 200"/>
              <a:gd name="T1" fmla="*/ 144 h 144"/>
              <a:gd name="T2" fmla="*/ 176 w 200"/>
              <a:gd name="T3" fmla="*/ 134 h 144"/>
              <a:gd name="T4" fmla="*/ 176 w 200"/>
              <a:gd name="T5" fmla="*/ 10 h 144"/>
              <a:gd name="T6" fmla="*/ 188 w 200"/>
              <a:gd name="T7" fmla="*/ 0 h 144"/>
              <a:gd name="T8" fmla="*/ 200 w 200"/>
              <a:gd name="T9" fmla="*/ 10 h 144"/>
              <a:gd name="T10" fmla="*/ 200 w 200"/>
              <a:gd name="T11" fmla="*/ 134 h 144"/>
              <a:gd name="T12" fmla="*/ 188 w 200"/>
              <a:gd name="T13" fmla="*/ 144 h 144"/>
              <a:gd name="T14" fmla="*/ 137 w 200"/>
              <a:gd name="T15" fmla="*/ 130 h 144"/>
              <a:gd name="T16" fmla="*/ 123 w 200"/>
              <a:gd name="T17" fmla="*/ 144 h 144"/>
              <a:gd name="T18" fmla="*/ 61 w 200"/>
              <a:gd name="T19" fmla="*/ 144 h 144"/>
              <a:gd name="T20" fmla="*/ 48 w 200"/>
              <a:gd name="T21" fmla="*/ 130 h 144"/>
              <a:gd name="T22" fmla="*/ 48 w 200"/>
              <a:gd name="T23" fmla="*/ 103 h 144"/>
              <a:gd name="T24" fmla="*/ 20 w 200"/>
              <a:gd name="T25" fmla="*/ 97 h 144"/>
              <a:gd name="T26" fmla="*/ 20 w 200"/>
              <a:gd name="T27" fmla="*/ 47 h 144"/>
              <a:gd name="T28" fmla="*/ 172 w 200"/>
              <a:gd name="T29" fmla="*/ 14 h 144"/>
              <a:gd name="T30" fmla="*/ 172 w 200"/>
              <a:gd name="T31" fmla="*/ 131 h 144"/>
              <a:gd name="T32" fmla="*/ 137 w 200"/>
              <a:gd name="T33" fmla="*/ 123 h 144"/>
              <a:gd name="T34" fmla="*/ 137 w 200"/>
              <a:gd name="T35" fmla="*/ 130 h 144"/>
              <a:gd name="T36" fmla="*/ 128 w 200"/>
              <a:gd name="T37" fmla="*/ 121 h 144"/>
              <a:gd name="T38" fmla="*/ 56 w 200"/>
              <a:gd name="T39" fmla="*/ 105 h 144"/>
              <a:gd name="T40" fmla="*/ 56 w 200"/>
              <a:gd name="T41" fmla="*/ 129 h 144"/>
              <a:gd name="T42" fmla="*/ 64 w 200"/>
              <a:gd name="T43" fmla="*/ 136 h 144"/>
              <a:gd name="T44" fmla="*/ 121 w 200"/>
              <a:gd name="T45" fmla="*/ 136 h 144"/>
              <a:gd name="T46" fmla="*/ 128 w 200"/>
              <a:gd name="T47" fmla="*/ 129 h 144"/>
              <a:gd name="T48" fmla="*/ 128 w 200"/>
              <a:gd name="T49" fmla="*/ 121 h 144"/>
              <a:gd name="T50" fmla="*/ 7 w 200"/>
              <a:gd name="T51" fmla="*/ 103 h 144"/>
              <a:gd name="T52" fmla="*/ 0 w 200"/>
              <a:gd name="T53" fmla="*/ 96 h 144"/>
              <a:gd name="T54" fmla="*/ 0 w 200"/>
              <a:gd name="T55" fmla="*/ 48 h 144"/>
              <a:gd name="T56" fmla="*/ 7 w 200"/>
              <a:gd name="T57" fmla="*/ 41 h 144"/>
              <a:gd name="T58" fmla="*/ 15 w 200"/>
              <a:gd name="T59" fmla="*/ 48 h 144"/>
              <a:gd name="T60" fmla="*/ 15 w 200"/>
              <a:gd name="T61" fmla="*/ 96 h 144"/>
              <a:gd name="T62" fmla="*/ 7 w 200"/>
              <a:gd name="T63" fmla="*/ 10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0" h="144">
                <a:moveTo>
                  <a:pt x="188" y="144"/>
                </a:moveTo>
                <a:cubicBezTo>
                  <a:pt x="182" y="144"/>
                  <a:pt x="176" y="139"/>
                  <a:pt x="176" y="134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5"/>
                  <a:pt x="182" y="0"/>
                  <a:pt x="188" y="0"/>
                </a:cubicBezTo>
                <a:cubicBezTo>
                  <a:pt x="194" y="0"/>
                  <a:pt x="200" y="5"/>
                  <a:pt x="200" y="10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200" y="139"/>
                  <a:pt x="194" y="144"/>
                  <a:pt x="188" y="144"/>
                </a:cubicBezTo>
                <a:close/>
                <a:moveTo>
                  <a:pt x="137" y="130"/>
                </a:moveTo>
                <a:cubicBezTo>
                  <a:pt x="137" y="138"/>
                  <a:pt x="131" y="144"/>
                  <a:pt x="123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4" y="144"/>
                  <a:pt x="48" y="138"/>
                  <a:pt x="48" y="130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47"/>
                  <a:pt x="20" y="47"/>
                  <a:pt x="20" y="47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2" y="131"/>
                  <a:pt x="172" y="131"/>
                  <a:pt x="172" y="131"/>
                </a:cubicBezTo>
                <a:cubicBezTo>
                  <a:pt x="137" y="123"/>
                  <a:pt x="137" y="123"/>
                  <a:pt x="137" y="123"/>
                </a:cubicBezTo>
                <a:lnTo>
                  <a:pt x="137" y="130"/>
                </a:lnTo>
                <a:close/>
                <a:moveTo>
                  <a:pt x="128" y="121"/>
                </a:moveTo>
                <a:cubicBezTo>
                  <a:pt x="56" y="105"/>
                  <a:pt x="56" y="105"/>
                  <a:pt x="56" y="105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3"/>
                  <a:pt x="61" y="136"/>
                  <a:pt x="64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5" y="136"/>
                  <a:pt x="128" y="133"/>
                  <a:pt x="128" y="129"/>
                </a:cubicBezTo>
                <a:lnTo>
                  <a:pt x="128" y="121"/>
                </a:lnTo>
                <a:close/>
                <a:moveTo>
                  <a:pt x="7" y="103"/>
                </a:moveTo>
                <a:cubicBezTo>
                  <a:pt x="3" y="103"/>
                  <a:pt x="0" y="100"/>
                  <a:pt x="0" y="9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3" y="41"/>
                  <a:pt x="7" y="41"/>
                </a:cubicBezTo>
                <a:cubicBezTo>
                  <a:pt x="10" y="41"/>
                  <a:pt x="15" y="44"/>
                  <a:pt x="15" y="48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100"/>
                  <a:pt x="10" y="103"/>
                  <a:pt x="7" y="103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3" name="Freeform 131"/>
          <p:cNvSpPr>
            <a:spLocks noEditPoints="1"/>
          </p:cNvSpPr>
          <p:nvPr/>
        </p:nvSpPr>
        <p:spPr bwMode="auto">
          <a:xfrm>
            <a:off x="5344691" y="5507093"/>
            <a:ext cx="355095" cy="286367"/>
          </a:xfrm>
          <a:custGeom>
            <a:avLst/>
            <a:gdLst>
              <a:gd name="T0" fmla="*/ 139 w 279"/>
              <a:gd name="T1" fmla="*/ 225 h 225"/>
              <a:gd name="T2" fmla="*/ 0 w 279"/>
              <a:gd name="T3" fmla="*/ 70 h 225"/>
              <a:gd name="T4" fmla="*/ 52 w 279"/>
              <a:gd name="T5" fmla="*/ 0 h 225"/>
              <a:gd name="T6" fmla="*/ 226 w 279"/>
              <a:gd name="T7" fmla="*/ 0 h 225"/>
              <a:gd name="T8" fmla="*/ 279 w 279"/>
              <a:gd name="T9" fmla="*/ 70 h 225"/>
              <a:gd name="T10" fmla="*/ 139 w 279"/>
              <a:gd name="T11" fmla="*/ 225 h 225"/>
              <a:gd name="T12" fmla="*/ 178 w 279"/>
              <a:gd name="T13" fmla="*/ 89 h 225"/>
              <a:gd name="T14" fmla="*/ 139 w 279"/>
              <a:gd name="T15" fmla="*/ 95 h 225"/>
              <a:gd name="T16" fmla="*/ 101 w 279"/>
              <a:gd name="T17" fmla="*/ 89 h 225"/>
              <a:gd name="T18" fmla="*/ 139 w 279"/>
              <a:gd name="T19" fmla="*/ 172 h 225"/>
              <a:gd name="T20" fmla="*/ 178 w 279"/>
              <a:gd name="T21" fmla="*/ 89 h 225"/>
              <a:gd name="T22" fmla="*/ 196 w 279"/>
              <a:gd name="T23" fmla="*/ 85 h 225"/>
              <a:gd name="T24" fmla="*/ 159 w 279"/>
              <a:gd name="T25" fmla="*/ 169 h 225"/>
              <a:gd name="T26" fmla="*/ 234 w 279"/>
              <a:gd name="T27" fmla="*/ 80 h 225"/>
              <a:gd name="T28" fmla="*/ 196 w 279"/>
              <a:gd name="T29" fmla="*/ 85 h 225"/>
              <a:gd name="T30" fmla="*/ 121 w 279"/>
              <a:gd name="T31" fmla="*/ 169 h 225"/>
              <a:gd name="T32" fmla="*/ 81 w 279"/>
              <a:gd name="T33" fmla="*/ 85 h 225"/>
              <a:gd name="T34" fmla="*/ 44 w 279"/>
              <a:gd name="T35" fmla="*/ 80 h 225"/>
              <a:gd name="T36" fmla="*/ 121 w 279"/>
              <a:gd name="T37" fmla="*/ 169 h 225"/>
              <a:gd name="T38" fmla="*/ 41 w 279"/>
              <a:gd name="T39" fmla="*/ 61 h 225"/>
              <a:gd name="T40" fmla="*/ 100 w 279"/>
              <a:gd name="T41" fmla="*/ 71 h 225"/>
              <a:gd name="T42" fmla="*/ 101 w 279"/>
              <a:gd name="T43" fmla="*/ 70 h 225"/>
              <a:gd name="T44" fmla="*/ 87 w 279"/>
              <a:gd name="T45" fmla="*/ 70 h 225"/>
              <a:gd name="T46" fmla="*/ 65 w 279"/>
              <a:gd name="T47" fmla="*/ 32 h 225"/>
              <a:gd name="T48" fmla="*/ 41 w 279"/>
              <a:gd name="T49" fmla="*/ 61 h 225"/>
              <a:gd name="T50" fmla="*/ 79 w 279"/>
              <a:gd name="T51" fmla="*/ 26 h 225"/>
              <a:gd name="T52" fmla="*/ 103 w 279"/>
              <a:gd name="T53" fmla="*/ 67 h 225"/>
              <a:gd name="T54" fmla="*/ 131 w 279"/>
              <a:gd name="T55" fmla="*/ 26 h 225"/>
              <a:gd name="T56" fmla="*/ 79 w 279"/>
              <a:gd name="T57" fmla="*/ 26 h 225"/>
              <a:gd name="T58" fmla="*/ 115 w 279"/>
              <a:gd name="T59" fmla="*/ 74 h 225"/>
              <a:gd name="T60" fmla="*/ 139 w 279"/>
              <a:gd name="T61" fmla="*/ 78 h 225"/>
              <a:gd name="T62" fmla="*/ 163 w 279"/>
              <a:gd name="T63" fmla="*/ 74 h 225"/>
              <a:gd name="T64" fmla="*/ 139 w 279"/>
              <a:gd name="T65" fmla="*/ 39 h 225"/>
              <a:gd name="T66" fmla="*/ 115 w 279"/>
              <a:gd name="T67" fmla="*/ 74 h 225"/>
              <a:gd name="T68" fmla="*/ 147 w 279"/>
              <a:gd name="T69" fmla="*/ 26 h 225"/>
              <a:gd name="T70" fmla="*/ 175 w 279"/>
              <a:gd name="T71" fmla="*/ 67 h 225"/>
              <a:gd name="T72" fmla="*/ 201 w 279"/>
              <a:gd name="T73" fmla="*/ 26 h 225"/>
              <a:gd name="T74" fmla="*/ 147 w 279"/>
              <a:gd name="T75" fmla="*/ 26 h 225"/>
              <a:gd name="T76" fmla="*/ 213 w 279"/>
              <a:gd name="T77" fmla="*/ 32 h 225"/>
              <a:gd name="T78" fmla="*/ 191 w 279"/>
              <a:gd name="T79" fmla="*/ 70 h 225"/>
              <a:gd name="T80" fmla="*/ 177 w 279"/>
              <a:gd name="T81" fmla="*/ 70 h 225"/>
              <a:gd name="T82" fmla="*/ 178 w 279"/>
              <a:gd name="T83" fmla="*/ 71 h 225"/>
              <a:gd name="T84" fmla="*/ 237 w 279"/>
              <a:gd name="T85" fmla="*/ 61 h 225"/>
              <a:gd name="T86" fmla="*/ 213 w 279"/>
              <a:gd name="T87" fmla="*/ 3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9" h="225">
                <a:moveTo>
                  <a:pt x="139" y="225"/>
                </a:moveTo>
                <a:lnTo>
                  <a:pt x="0" y="70"/>
                </a:lnTo>
                <a:lnTo>
                  <a:pt x="52" y="0"/>
                </a:lnTo>
                <a:lnTo>
                  <a:pt x="226" y="0"/>
                </a:lnTo>
                <a:lnTo>
                  <a:pt x="279" y="70"/>
                </a:lnTo>
                <a:lnTo>
                  <a:pt x="139" y="225"/>
                </a:lnTo>
                <a:close/>
                <a:moveTo>
                  <a:pt x="178" y="89"/>
                </a:moveTo>
                <a:lnTo>
                  <a:pt x="139" y="95"/>
                </a:lnTo>
                <a:lnTo>
                  <a:pt x="101" y="89"/>
                </a:lnTo>
                <a:lnTo>
                  <a:pt x="139" y="172"/>
                </a:lnTo>
                <a:lnTo>
                  <a:pt x="178" y="89"/>
                </a:lnTo>
                <a:close/>
                <a:moveTo>
                  <a:pt x="196" y="85"/>
                </a:moveTo>
                <a:lnTo>
                  <a:pt x="159" y="169"/>
                </a:lnTo>
                <a:lnTo>
                  <a:pt x="234" y="80"/>
                </a:lnTo>
                <a:lnTo>
                  <a:pt x="196" y="85"/>
                </a:lnTo>
                <a:close/>
                <a:moveTo>
                  <a:pt x="121" y="169"/>
                </a:moveTo>
                <a:lnTo>
                  <a:pt x="81" y="85"/>
                </a:lnTo>
                <a:lnTo>
                  <a:pt x="44" y="80"/>
                </a:lnTo>
                <a:lnTo>
                  <a:pt x="121" y="169"/>
                </a:lnTo>
                <a:close/>
                <a:moveTo>
                  <a:pt x="41" y="61"/>
                </a:moveTo>
                <a:lnTo>
                  <a:pt x="100" y="71"/>
                </a:lnTo>
                <a:lnTo>
                  <a:pt x="101" y="70"/>
                </a:lnTo>
                <a:lnTo>
                  <a:pt x="87" y="70"/>
                </a:lnTo>
                <a:lnTo>
                  <a:pt x="65" y="32"/>
                </a:lnTo>
                <a:lnTo>
                  <a:pt x="41" y="61"/>
                </a:lnTo>
                <a:close/>
                <a:moveTo>
                  <a:pt x="79" y="26"/>
                </a:moveTo>
                <a:lnTo>
                  <a:pt x="103" y="67"/>
                </a:lnTo>
                <a:lnTo>
                  <a:pt x="131" y="26"/>
                </a:lnTo>
                <a:lnTo>
                  <a:pt x="79" y="26"/>
                </a:lnTo>
                <a:close/>
                <a:moveTo>
                  <a:pt x="115" y="74"/>
                </a:moveTo>
                <a:lnTo>
                  <a:pt x="139" y="78"/>
                </a:lnTo>
                <a:lnTo>
                  <a:pt x="163" y="74"/>
                </a:lnTo>
                <a:lnTo>
                  <a:pt x="139" y="39"/>
                </a:lnTo>
                <a:lnTo>
                  <a:pt x="115" y="74"/>
                </a:lnTo>
                <a:close/>
                <a:moveTo>
                  <a:pt x="147" y="26"/>
                </a:moveTo>
                <a:lnTo>
                  <a:pt x="175" y="67"/>
                </a:lnTo>
                <a:lnTo>
                  <a:pt x="201" y="26"/>
                </a:lnTo>
                <a:lnTo>
                  <a:pt x="147" y="26"/>
                </a:lnTo>
                <a:close/>
                <a:moveTo>
                  <a:pt x="213" y="32"/>
                </a:moveTo>
                <a:lnTo>
                  <a:pt x="191" y="70"/>
                </a:lnTo>
                <a:lnTo>
                  <a:pt x="177" y="70"/>
                </a:lnTo>
                <a:lnTo>
                  <a:pt x="178" y="71"/>
                </a:lnTo>
                <a:lnTo>
                  <a:pt x="237" y="61"/>
                </a:lnTo>
                <a:lnTo>
                  <a:pt x="213" y="32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1" name="Freeform 42"/>
          <p:cNvSpPr>
            <a:spLocks noEditPoints="1"/>
          </p:cNvSpPr>
          <p:nvPr/>
        </p:nvSpPr>
        <p:spPr bwMode="auto">
          <a:xfrm>
            <a:off x="1209617" y="6076658"/>
            <a:ext cx="306731" cy="355095"/>
          </a:xfrm>
          <a:custGeom>
            <a:avLst/>
            <a:gdLst>
              <a:gd name="T0" fmla="*/ 159 w 172"/>
              <a:gd name="T1" fmla="*/ 36 h 199"/>
              <a:gd name="T2" fmla="*/ 124 w 172"/>
              <a:gd name="T3" fmla="*/ 36 h 199"/>
              <a:gd name="T4" fmla="*/ 86 w 172"/>
              <a:gd name="T5" fmla="*/ 0 h 199"/>
              <a:gd name="T6" fmla="*/ 49 w 172"/>
              <a:gd name="T7" fmla="*/ 36 h 199"/>
              <a:gd name="T8" fmla="*/ 12 w 172"/>
              <a:gd name="T9" fmla="*/ 36 h 199"/>
              <a:gd name="T10" fmla="*/ 0 w 172"/>
              <a:gd name="T11" fmla="*/ 49 h 199"/>
              <a:gd name="T12" fmla="*/ 11 w 172"/>
              <a:gd name="T13" fmla="*/ 62 h 199"/>
              <a:gd name="T14" fmla="*/ 11 w 172"/>
              <a:gd name="T15" fmla="*/ 162 h 199"/>
              <a:gd name="T16" fmla="*/ 49 w 172"/>
              <a:gd name="T17" fmla="*/ 199 h 199"/>
              <a:gd name="T18" fmla="*/ 124 w 172"/>
              <a:gd name="T19" fmla="*/ 199 h 199"/>
              <a:gd name="T20" fmla="*/ 159 w 172"/>
              <a:gd name="T21" fmla="*/ 162 h 199"/>
              <a:gd name="T22" fmla="*/ 159 w 172"/>
              <a:gd name="T23" fmla="*/ 62 h 199"/>
              <a:gd name="T24" fmla="*/ 172 w 172"/>
              <a:gd name="T25" fmla="*/ 49 h 199"/>
              <a:gd name="T26" fmla="*/ 159 w 172"/>
              <a:gd name="T27" fmla="*/ 36 h 199"/>
              <a:gd name="T28" fmla="*/ 86 w 172"/>
              <a:gd name="T29" fmla="*/ 22 h 199"/>
              <a:gd name="T30" fmla="*/ 99 w 172"/>
              <a:gd name="T31" fmla="*/ 36 h 199"/>
              <a:gd name="T32" fmla="*/ 74 w 172"/>
              <a:gd name="T33" fmla="*/ 36 h 199"/>
              <a:gd name="T34" fmla="*/ 86 w 172"/>
              <a:gd name="T35" fmla="*/ 22 h 199"/>
              <a:gd name="T36" fmla="*/ 136 w 172"/>
              <a:gd name="T37" fmla="*/ 163 h 199"/>
              <a:gd name="T38" fmla="*/ 123 w 172"/>
              <a:gd name="T39" fmla="*/ 176 h 199"/>
              <a:gd name="T40" fmla="*/ 48 w 172"/>
              <a:gd name="T41" fmla="*/ 176 h 199"/>
              <a:gd name="T42" fmla="*/ 36 w 172"/>
              <a:gd name="T43" fmla="*/ 163 h 199"/>
              <a:gd name="T44" fmla="*/ 36 w 172"/>
              <a:gd name="T45" fmla="*/ 63 h 199"/>
              <a:gd name="T46" fmla="*/ 136 w 172"/>
              <a:gd name="T47" fmla="*/ 63 h 199"/>
              <a:gd name="T48" fmla="*/ 136 w 172"/>
              <a:gd name="T49" fmla="*/ 163 h 199"/>
              <a:gd name="T50" fmla="*/ 55 w 172"/>
              <a:gd name="T51" fmla="*/ 149 h 199"/>
              <a:gd name="T52" fmla="*/ 64 w 172"/>
              <a:gd name="T53" fmla="*/ 142 h 199"/>
              <a:gd name="T54" fmla="*/ 64 w 172"/>
              <a:gd name="T55" fmla="*/ 93 h 199"/>
              <a:gd name="T56" fmla="*/ 55 w 172"/>
              <a:gd name="T57" fmla="*/ 86 h 199"/>
              <a:gd name="T58" fmla="*/ 47 w 172"/>
              <a:gd name="T59" fmla="*/ 93 h 199"/>
              <a:gd name="T60" fmla="*/ 47 w 172"/>
              <a:gd name="T61" fmla="*/ 142 h 199"/>
              <a:gd name="T62" fmla="*/ 55 w 172"/>
              <a:gd name="T63" fmla="*/ 149 h 199"/>
              <a:gd name="T64" fmla="*/ 115 w 172"/>
              <a:gd name="T65" fmla="*/ 149 h 199"/>
              <a:gd name="T66" fmla="*/ 124 w 172"/>
              <a:gd name="T67" fmla="*/ 142 h 199"/>
              <a:gd name="T68" fmla="*/ 124 w 172"/>
              <a:gd name="T69" fmla="*/ 93 h 199"/>
              <a:gd name="T70" fmla="*/ 115 w 172"/>
              <a:gd name="T71" fmla="*/ 86 h 199"/>
              <a:gd name="T72" fmla="*/ 107 w 172"/>
              <a:gd name="T73" fmla="*/ 93 h 199"/>
              <a:gd name="T74" fmla="*/ 107 w 172"/>
              <a:gd name="T75" fmla="*/ 142 h 199"/>
              <a:gd name="T76" fmla="*/ 115 w 172"/>
              <a:gd name="T77" fmla="*/ 149 h 199"/>
              <a:gd name="T78" fmla="*/ 84 w 172"/>
              <a:gd name="T79" fmla="*/ 149 h 199"/>
              <a:gd name="T80" fmla="*/ 93 w 172"/>
              <a:gd name="T81" fmla="*/ 142 h 199"/>
              <a:gd name="T82" fmla="*/ 93 w 172"/>
              <a:gd name="T83" fmla="*/ 93 h 199"/>
              <a:gd name="T84" fmla="*/ 84 w 172"/>
              <a:gd name="T85" fmla="*/ 86 h 199"/>
              <a:gd name="T86" fmla="*/ 76 w 172"/>
              <a:gd name="T87" fmla="*/ 93 h 199"/>
              <a:gd name="T88" fmla="*/ 76 w 172"/>
              <a:gd name="T89" fmla="*/ 142 h 199"/>
              <a:gd name="T90" fmla="*/ 84 w 172"/>
              <a:gd name="T91" fmla="*/ 14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2" h="199">
                <a:moveTo>
                  <a:pt x="159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15"/>
                  <a:pt x="107" y="0"/>
                  <a:pt x="86" y="0"/>
                </a:cubicBezTo>
                <a:cubicBezTo>
                  <a:pt x="66" y="0"/>
                  <a:pt x="49" y="15"/>
                  <a:pt x="49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2"/>
                  <a:pt x="0" y="49"/>
                </a:cubicBezTo>
                <a:cubicBezTo>
                  <a:pt x="0" y="56"/>
                  <a:pt x="4" y="62"/>
                  <a:pt x="11" y="62"/>
                </a:cubicBezTo>
                <a:cubicBezTo>
                  <a:pt x="11" y="162"/>
                  <a:pt x="11" y="162"/>
                  <a:pt x="11" y="162"/>
                </a:cubicBezTo>
                <a:cubicBezTo>
                  <a:pt x="11" y="183"/>
                  <a:pt x="29" y="199"/>
                  <a:pt x="49" y="199"/>
                </a:cubicBezTo>
                <a:cubicBezTo>
                  <a:pt x="124" y="199"/>
                  <a:pt x="124" y="199"/>
                  <a:pt x="124" y="199"/>
                </a:cubicBezTo>
                <a:cubicBezTo>
                  <a:pt x="144" y="199"/>
                  <a:pt x="159" y="183"/>
                  <a:pt x="159" y="1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6" y="62"/>
                  <a:pt x="172" y="56"/>
                  <a:pt x="172" y="49"/>
                </a:cubicBezTo>
                <a:cubicBezTo>
                  <a:pt x="172" y="42"/>
                  <a:pt x="166" y="36"/>
                  <a:pt x="159" y="36"/>
                </a:cubicBezTo>
                <a:close/>
                <a:moveTo>
                  <a:pt x="86" y="22"/>
                </a:moveTo>
                <a:cubicBezTo>
                  <a:pt x="93" y="22"/>
                  <a:pt x="99" y="29"/>
                  <a:pt x="99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29"/>
                  <a:pt x="80" y="22"/>
                  <a:pt x="86" y="22"/>
                </a:cubicBezTo>
                <a:close/>
                <a:moveTo>
                  <a:pt x="136" y="163"/>
                </a:moveTo>
                <a:cubicBezTo>
                  <a:pt x="136" y="170"/>
                  <a:pt x="130" y="176"/>
                  <a:pt x="123" y="176"/>
                </a:cubicBezTo>
                <a:cubicBezTo>
                  <a:pt x="48" y="176"/>
                  <a:pt x="48" y="176"/>
                  <a:pt x="48" y="176"/>
                </a:cubicBezTo>
                <a:cubicBezTo>
                  <a:pt x="41" y="176"/>
                  <a:pt x="36" y="170"/>
                  <a:pt x="36" y="163"/>
                </a:cubicBezTo>
                <a:cubicBezTo>
                  <a:pt x="36" y="63"/>
                  <a:pt x="36" y="63"/>
                  <a:pt x="36" y="63"/>
                </a:cubicBezTo>
                <a:cubicBezTo>
                  <a:pt x="136" y="63"/>
                  <a:pt x="136" y="63"/>
                  <a:pt x="136" y="63"/>
                </a:cubicBezTo>
                <a:lnTo>
                  <a:pt x="136" y="163"/>
                </a:lnTo>
                <a:close/>
                <a:moveTo>
                  <a:pt x="55" y="149"/>
                </a:moveTo>
                <a:cubicBezTo>
                  <a:pt x="58" y="149"/>
                  <a:pt x="64" y="146"/>
                  <a:pt x="64" y="142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89"/>
                  <a:pt x="58" y="86"/>
                  <a:pt x="55" y="86"/>
                </a:cubicBezTo>
                <a:cubicBezTo>
                  <a:pt x="51" y="86"/>
                  <a:pt x="47" y="89"/>
                  <a:pt x="47" y="93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7" y="146"/>
                  <a:pt x="51" y="149"/>
                  <a:pt x="55" y="149"/>
                </a:cubicBezTo>
                <a:close/>
                <a:moveTo>
                  <a:pt x="115" y="149"/>
                </a:moveTo>
                <a:cubicBezTo>
                  <a:pt x="118" y="149"/>
                  <a:pt x="124" y="146"/>
                  <a:pt x="124" y="142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89"/>
                  <a:pt x="118" y="86"/>
                  <a:pt x="115" y="86"/>
                </a:cubicBezTo>
                <a:cubicBezTo>
                  <a:pt x="111" y="86"/>
                  <a:pt x="107" y="89"/>
                  <a:pt x="107" y="93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107" y="146"/>
                  <a:pt x="111" y="149"/>
                  <a:pt x="115" y="149"/>
                </a:cubicBezTo>
                <a:close/>
                <a:moveTo>
                  <a:pt x="84" y="149"/>
                </a:moveTo>
                <a:cubicBezTo>
                  <a:pt x="87" y="149"/>
                  <a:pt x="93" y="146"/>
                  <a:pt x="93" y="142"/>
                </a:cubicBezTo>
                <a:cubicBezTo>
                  <a:pt x="93" y="93"/>
                  <a:pt x="93" y="93"/>
                  <a:pt x="93" y="93"/>
                </a:cubicBezTo>
                <a:cubicBezTo>
                  <a:pt x="93" y="89"/>
                  <a:pt x="87" y="86"/>
                  <a:pt x="84" y="86"/>
                </a:cubicBezTo>
                <a:cubicBezTo>
                  <a:pt x="80" y="86"/>
                  <a:pt x="76" y="89"/>
                  <a:pt x="76" y="93"/>
                </a:cubicBezTo>
                <a:cubicBezTo>
                  <a:pt x="76" y="142"/>
                  <a:pt x="76" y="142"/>
                  <a:pt x="76" y="142"/>
                </a:cubicBezTo>
                <a:cubicBezTo>
                  <a:pt x="76" y="146"/>
                  <a:pt x="80" y="149"/>
                  <a:pt x="84" y="149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2" name="Freeform 43"/>
          <p:cNvSpPr>
            <a:spLocks noEditPoints="1"/>
          </p:cNvSpPr>
          <p:nvPr/>
        </p:nvSpPr>
        <p:spPr bwMode="auto">
          <a:xfrm>
            <a:off x="2130005" y="6078560"/>
            <a:ext cx="356367" cy="357640"/>
          </a:xfrm>
          <a:custGeom>
            <a:avLst/>
            <a:gdLst>
              <a:gd name="T0" fmla="*/ 200 w 200"/>
              <a:gd name="T1" fmla="*/ 166 h 200"/>
              <a:gd name="T2" fmla="*/ 166 w 200"/>
              <a:gd name="T3" fmla="*/ 200 h 200"/>
              <a:gd name="T4" fmla="*/ 148 w 200"/>
              <a:gd name="T5" fmla="*/ 200 h 200"/>
              <a:gd name="T6" fmla="*/ 132 w 200"/>
              <a:gd name="T7" fmla="*/ 200 h 200"/>
              <a:gd name="T8" fmla="*/ 35 w 200"/>
              <a:gd name="T9" fmla="*/ 200 h 200"/>
              <a:gd name="T10" fmla="*/ 0 w 200"/>
              <a:gd name="T11" fmla="*/ 166 h 200"/>
              <a:gd name="T12" fmla="*/ 0 w 200"/>
              <a:gd name="T13" fmla="*/ 100 h 200"/>
              <a:gd name="T14" fmla="*/ 0 w 200"/>
              <a:gd name="T15" fmla="*/ 100 h 200"/>
              <a:gd name="T16" fmla="*/ 0 w 200"/>
              <a:gd name="T17" fmla="*/ 33 h 200"/>
              <a:gd name="T18" fmla="*/ 34 w 200"/>
              <a:gd name="T19" fmla="*/ 0 h 200"/>
              <a:gd name="T20" fmla="*/ 79 w 200"/>
              <a:gd name="T21" fmla="*/ 0 h 200"/>
              <a:gd name="T22" fmla="*/ 110 w 200"/>
              <a:gd name="T23" fmla="*/ 23 h 200"/>
              <a:gd name="T24" fmla="*/ 166 w 200"/>
              <a:gd name="T25" fmla="*/ 23 h 200"/>
              <a:gd name="T26" fmla="*/ 200 w 200"/>
              <a:gd name="T27" fmla="*/ 55 h 200"/>
              <a:gd name="T28" fmla="*/ 200 w 200"/>
              <a:gd name="T29" fmla="*/ 100 h 200"/>
              <a:gd name="T30" fmla="*/ 200 w 200"/>
              <a:gd name="T31" fmla="*/ 100 h 200"/>
              <a:gd name="T32" fmla="*/ 200 w 200"/>
              <a:gd name="T33" fmla="*/ 166 h 200"/>
              <a:gd name="T34" fmla="*/ 20 w 200"/>
              <a:gd name="T35" fmla="*/ 168 h 200"/>
              <a:gd name="T36" fmla="*/ 32 w 200"/>
              <a:gd name="T37" fmla="*/ 179 h 200"/>
              <a:gd name="T38" fmla="*/ 132 w 200"/>
              <a:gd name="T39" fmla="*/ 179 h 200"/>
              <a:gd name="T40" fmla="*/ 148 w 200"/>
              <a:gd name="T41" fmla="*/ 179 h 200"/>
              <a:gd name="T42" fmla="*/ 169 w 200"/>
              <a:gd name="T43" fmla="*/ 179 h 200"/>
              <a:gd name="T44" fmla="*/ 180 w 200"/>
              <a:gd name="T45" fmla="*/ 168 h 200"/>
              <a:gd name="T46" fmla="*/ 180 w 200"/>
              <a:gd name="T47" fmla="*/ 108 h 200"/>
              <a:gd name="T48" fmla="*/ 180 w 200"/>
              <a:gd name="T49" fmla="*/ 103 h 200"/>
              <a:gd name="T50" fmla="*/ 169 w 200"/>
              <a:gd name="T51" fmla="*/ 92 h 200"/>
              <a:gd name="T52" fmla="*/ 148 w 200"/>
              <a:gd name="T53" fmla="*/ 92 h 200"/>
              <a:gd name="T54" fmla="*/ 132 w 200"/>
              <a:gd name="T55" fmla="*/ 92 h 200"/>
              <a:gd name="T56" fmla="*/ 32 w 200"/>
              <a:gd name="T57" fmla="*/ 92 h 200"/>
              <a:gd name="T58" fmla="*/ 29 w 200"/>
              <a:gd name="T59" fmla="*/ 92 h 200"/>
              <a:gd name="T60" fmla="*/ 28 w 200"/>
              <a:gd name="T61" fmla="*/ 92 h 200"/>
              <a:gd name="T62" fmla="*/ 27 w 200"/>
              <a:gd name="T63" fmla="*/ 93 h 200"/>
              <a:gd name="T64" fmla="*/ 26 w 200"/>
              <a:gd name="T65" fmla="*/ 93 h 200"/>
              <a:gd name="T66" fmla="*/ 25 w 200"/>
              <a:gd name="T67" fmla="*/ 94 h 200"/>
              <a:gd name="T68" fmla="*/ 24 w 200"/>
              <a:gd name="T69" fmla="*/ 95 h 200"/>
              <a:gd name="T70" fmla="*/ 24 w 200"/>
              <a:gd name="T71" fmla="*/ 95 h 200"/>
              <a:gd name="T72" fmla="*/ 20 w 200"/>
              <a:gd name="T73" fmla="*/ 103 h 200"/>
              <a:gd name="T74" fmla="*/ 20 w 200"/>
              <a:gd name="T75" fmla="*/ 108 h 200"/>
              <a:gd name="T76" fmla="*/ 20 w 200"/>
              <a:gd name="T77" fmla="*/ 108 h 200"/>
              <a:gd name="T78" fmla="*/ 20 w 200"/>
              <a:gd name="T79" fmla="*/ 168 h 200"/>
              <a:gd name="T80" fmla="*/ 169 w 200"/>
              <a:gd name="T81" fmla="*/ 47 h 200"/>
              <a:gd name="T82" fmla="*/ 88 w 200"/>
              <a:gd name="T83" fmla="*/ 47 h 200"/>
              <a:gd name="T84" fmla="*/ 88 w 200"/>
              <a:gd name="T85" fmla="*/ 34 h 200"/>
              <a:gd name="T86" fmla="*/ 77 w 200"/>
              <a:gd name="T87" fmla="*/ 23 h 200"/>
              <a:gd name="T88" fmla="*/ 32 w 200"/>
              <a:gd name="T89" fmla="*/ 23 h 200"/>
              <a:gd name="T90" fmla="*/ 20 w 200"/>
              <a:gd name="T91" fmla="*/ 34 h 200"/>
              <a:gd name="T92" fmla="*/ 20 w 200"/>
              <a:gd name="T93" fmla="*/ 71 h 200"/>
              <a:gd name="T94" fmla="*/ 24 w 200"/>
              <a:gd name="T95" fmla="*/ 69 h 200"/>
              <a:gd name="T96" fmla="*/ 24 w 200"/>
              <a:gd name="T97" fmla="*/ 69 h 200"/>
              <a:gd name="T98" fmla="*/ 27 w 200"/>
              <a:gd name="T99" fmla="*/ 68 h 200"/>
              <a:gd name="T100" fmla="*/ 28 w 200"/>
              <a:gd name="T101" fmla="*/ 68 h 200"/>
              <a:gd name="T102" fmla="*/ 31 w 200"/>
              <a:gd name="T103" fmla="*/ 68 h 200"/>
              <a:gd name="T104" fmla="*/ 32 w 200"/>
              <a:gd name="T105" fmla="*/ 68 h 200"/>
              <a:gd name="T106" fmla="*/ 35 w 200"/>
              <a:gd name="T107" fmla="*/ 67 h 200"/>
              <a:gd name="T108" fmla="*/ 132 w 200"/>
              <a:gd name="T109" fmla="*/ 67 h 200"/>
              <a:gd name="T110" fmla="*/ 148 w 200"/>
              <a:gd name="T111" fmla="*/ 67 h 200"/>
              <a:gd name="T112" fmla="*/ 166 w 200"/>
              <a:gd name="T113" fmla="*/ 67 h 200"/>
              <a:gd name="T114" fmla="*/ 180 w 200"/>
              <a:gd name="T115" fmla="*/ 71 h 200"/>
              <a:gd name="T116" fmla="*/ 180 w 200"/>
              <a:gd name="T117" fmla="*/ 58 h 200"/>
              <a:gd name="T118" fmla="*/ 169 w 200"/>
              <a:gd name="T119" fmla="*/ 4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200">
                <a:moveTo>
                  <a:pt x="200" y="166"/>
                </a:moveTo>
                <a:cubicBezTo>
                  <a:pt x="200" y="185"/>
                  <a:pt x="184" y="200"/>
                  <a:pt x="166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32" y="200"/>
                  <a:pt x="132" y="200"/>
                  <a:pt x="132" y="200"/>
                </a:cubicBezTo>
                <a:cubicBezTo>
                  <a:pt x="35" y="200"/>
                  <a:pt x="35" y="200"/>
                  <a:pt x="35" y="200"/>
                </a:cubicBezTo>
                <a:cubicBezTo>
                  <a:pt x="17" y="200"/>
                  <a:pt x="0" y="185"/>
                  <a:pt x="0" y="16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93" y="0"/>
                  <a:pt x="105" y="10"/>
                  <a:pt x="110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84" y="23"/>
                  <a:pt x="200" y="37"/>
                  <a:pt x="200" y="55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lnTo>
                  <a:pt x="200" y="166"/>
                </a:lnTo>
                <a:close/>
                <a:moveTo>
                  <a:pt x="20" y="168"/>
                </a:moveTo>
                <a:cubicBezTo>
                  <a:pt x="20" y="174"/>
                  <a:pt x="25" y="179"/>
                  <a:pt x="32" y="179"/>
                </a:cubicBezTo>
                <a:cubicBezTo>
                  <a:pt x="132" y="179"/>
                  <a:pt x="132" y="179"/>
                  <a:pt x="132" y="179"/>
                </a:cubicBezTo>
                <a:cubicBezTo>
                  <a:pt x="148" y="179"/>
                  <a:pt x="148" y="179"/>
                  <a:pt x="148" y="179"/>
                </a:cubicBezTo>
                <a:cubicBezTo>
                  <a:pt x="169" y="179"/>
                  <a:pt x="169" y="179"/>
                  <a:pt x="169" y="179"/>
                </a:cubicBezTo>
                <a:cubicBezTo>
                  <a:pt x="175" y="179"/>
                  <a:pt x="180" y="174"/>
                  <a:pt x="180" y="16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180" y="97"/>
                  <a:pt x="175" y="92"/>
                  <a:pt x="169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1" y="92"/>
                  <a:pt x="30" y="92"/>
                  <a:pt x="29" y="92"/>
                </a:cubicBezTo>
                <a:cubicBezTo>
                  <a:pt x="29" y="92"/>
                  <a:pt x="29" y="92"/>
                  <a:pt x="28" y="92"/>
                </a:cubicBezTo>
                <a:cubicBezTo>
                  <a:pt x="28" y="92"/>
                  <a:pt x="28" y="93"/>
                  <a:pt x="27" y="93"/>
                </a:cubicBezTo>
                <a:cubicBezTo>
                  <a:pt x="27" y="93"/>
                  <a:pt x="26" y="93"/>
                  <a:pt x="26" y="93"/>
                </a:cubicBezTo>
                <a:cubicBezTo>
                  <a:pt x="26" y="94"/>
                  <a:pt x="26" y="94"/>
                  <a:pt x="25" y="94"/>
                </a:cubicBezTo>
                <a:cubicBezTo>
                  <a:pt x="25" y="94"/>
                  <a:pt x="24" y="95"/>
                  <a:pt x="24" y="95"/>
                </a:cubicBezTo>
                <a:cubicBezTo>
                  <a:pt x="24" y="95"/>
                  <a:pt x="24" y="95"/>
                  <a:pt x="24" y="95"/>
                </a:cubicBezTo>
                <a:cubicBezTo>
                  <a:pt x="22" y="97"/>
                  <a:pt x="20" y="100"/>
                  <a:pt x="20" y="103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0" y="108"/>
                  <a:pt x="20" y="108"/>
                  <a:pt x="20" y="108"/>
                </a:cubicBezTo>
                <a:lnTo>
                  <a:pt x="20" y="168"/>
                </a:lnTo>
                <a:close/>
                <a:moveTo>
                  <a:pt x="169" y="47"/>
                </a:moveTo>
                <a:cubicBezTo>
                  <a:pt x="88" y="47"/>
                  <a:pt x="88" y="47"/>
                  <a:pt x="88" y="47"/>
                </a:cubicBezTo>
                <a:cubicBezTo>
                  <a:pt x="88" y="34"/>
                  <a:pt x="88" y="34"/>
                  <a:pt x="88" y="34"/>
                </a:cubicBezTo>
                <a:cubicBezTo>
                  <a:pt x="88" y="28"/>
                  <a:pt x="83" y="23"/>
                  <a:pt x="77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25" y="23"/>
                  <a:pt x="20" y="28"/>
                  <a:pt x="20" y="34"/>
                </a:cubicBezTo>
                <a:cubicBezTo>
                  <a:pt x="20" y="71"/>
                  <a:pt x="20" y="71"/>
                  <a:pt x="20" y="71"/>
                </a:cubicBezTo>
                <a:cubicBezTo>
                  <a:pt x="22" y="70"/>
                  <a:pt x="23" y="70"/>
                  <a:pt x="24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9"/>
                  <a:pt x="26" y="69"/>
                  <a:pt x="27" y="68"/>
                </a:cubicBezTo>
                <a:cubicBezTo>
                  <a:pt x="27" y="68"/>
                  <a:pt x="28" y="68"/>
                  <a:pt x="28" y="68"/>
                </a:cubicBezTo>
                <a:cubicBezTo>
                  <a:pt x="29" y="68"/>
                  <a:pt x="30" y="68"/>
                  <a:pt x="31" y="68"/>
                </a:cubicBezTo>
                <a:cubicBezTo>
                  <a:pt x="31" y="68"/>
                  <a:pt x="31" y="68"/>
                  <a:pt x="32" y="68"/>
                </a:cubicBezTo>
                <a:cubicBezTo>
                  <a:pt x="33" y="68"/>
                  <a:pt x="34" y="67"/>
                  <a:pt x="35" y="67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66" y="67"/>
                  <a:pt x="166" y="67"/>
                  <a:pt x="166" y="67"/>
                </a:cubicBezTo>
                <a:cubicBezTo>
                  <a:pt x="171" y="67"/>
                  <a:pt x="176" y="69"/>
                  <a:pt x="180" y="71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80" y="52"/>
                  <a:pt x="175" y="47"/>
                  <a:pt x="169" y="47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3" name="Freeform 44"/>
          <p:cNvSpPr>
            <a:spLocks noEditPoints="1"/>
          </p:cNvSpPr>
          <p:nvPr/>
        </p:nvSpPr>
        <p:spPr bwMode="auto">
          <a:xfrm>
            <a:off x="3030205" y="6075385"/>
            <a:ext cx="355095" cy="357640"/>
          </a:xfrm>
          <a:custGeom>
            <a:avLst/>
            <a:gdLst>
              <a:gd name="T0" fmla="*/ 66 w 279"/>
              <a:gd name="T1" fmla="*/ 281 h 281"/>
              <a:gd name="T2" fmla="*/ 264 w 279"/>
              <a:gd name="T3" fmla="*/ 264 h 281"/>
              <a:gd name="T4" fmla="*/ 279 w 279"/>
              <a:gd name="T5" fmla="*/ 73 h 281"/>
              <a:gd name="T6" fmla="*/ 279 w 279"/>
              <a:gd name="T7" fmla="*/ 281 h 281"/>
              <a:gd name="T8" fmla="*/ 264 w 279"/>
              <a:gd name="T9" fmla="*/ 56 h 281"/>
              <a:gd name="T10" fmla="*/ 245 w 279"/>
              <a:gd name="T11" fmla="*/ 34 h 281"/>
              <a:gd name="T12" fmla="*/ 227 w 279"/>
              <a:gd name="T13" fmla="*/ 56 h 281"/>
              <a:gd name="T14" fmla="*/ 210 w 279"/>
              <a:gd name="T15" fmla="*/ 17 h 281"/>
              <a:gd name="T16" fmla="*/ 192 w 279"/>
              <a:gd name="T17" fmla="*/ 56 h 281"/>
              <a:gd name="T18" fmla="*/ 175 w 279"/>
              <a:gd name="T19" fmla="*/ 34 h 281"/>
              <a:gd name="T20" fmla="*/ 157 w 279"/>
              <a:gd name="T21" fmla="*/ 56 h 281"/>
              <a:gd name="T22" fmla="*/ 140 w 279"/>
              <a:gd name="T23" fmla="*/ 34 h 281"/>
              <a:gd name="T24" fmla="*/ 122 w 279"/>
              <a:gd name="T25" fmla="*/ 56 h 281"/>
              <a:gd name="T26" fmla="*/ 105 w 279"/>
              <a:gd name="T27" fmla="*/ 34 h 281"/>
              <a:gd name="T28" fmla="*/ 88 w 279"/>
              <a:gd name="T29" fmla="*/ 56 h 281"/>
              <a:gd name="T30" fmla="*/ 66 w 279"/>
              <a:gd name="T31" fmla="*/ 0 h 281"/>
              <a:gd name="T32" fmla="*/ 279 w 279"/>
              <a:gd name="T33" fmla="*/ 34 h 281"/>
              <a:gd name="T34" fmla="*/ 264 w 279"/>
              <a:gd name="T35" fmla="*/ 56 h 281"/>
              <a:gd name="T36" fmla="*/ 0 w 279"/>
              <a:gd name="T37" fmla="*/ 281 h 281"/>
              <a:gd name="T38" fmla="*/ 55 w 279"/>
              <a:gd name="T39" fmla="*/ 73 h 281"/>
              <a:gd name="T40" fmla="*/ 34 w 279"/>
              <a:gd name="T41" fmla="*/ 88 h 281"/>
              <a:gd name="T42" fmla="*/ 55 w 279"/>
              <a:gd name="T43" fmla="*/ 105 h 281"/>
              <a:gd name="T44" fmla="*/ 34 w 279"/>
              <a:gd name="T45" fmla="*/ 124 h 281"/>
              <a:gd name="T46" fmla="*/ 55 w 279"/>
              <a:gd name="T47" fmla="*/ 140 h 281"/>
              <a:gd name="T48" fmla="*/ 34 w 279"/>
              <a:gd name="T49" fmla="*/ 159 h 281"/>
              <a:gd name="T50" fmla="*/ 55 w 279"/>
              <a:gd name="T51" fmla="*/ 175 h 281"/>
              <a:gd name="T52" fmla="*/ 17 w 279"/>
              <a:gd name="T53" fmla="*/ 194 h 281"/>
              <a:gd name="T54" fmla="*/ 55 w 279"/>
              <a:gd name="T55" fmla="*/ 210 h 281"/>
              <a:gd name="T56" fmla="*/ 34 w 279"/>
              <a:gd name="T57" fmla="*/ 229 h 281"/>
              <a:gd name="T58" fmla="*/ 55 w 279"/>
              <a:gd name="T59" fmla="*/ 246 h 281"/>
              <a:gd name="T60" fmla="*/ 34 w 279"/>
              <a:gd name="T61" fmla="*/ 264 h 281"/>
              <a:gd name="T62" fmla="*/ 0 w 279"/>
              <a:gd name="T63" fmla="*/ 0 h 281"/>
              <a:gd name="T64" fmla="*/ 55 w 279"/>
              <a:gd name="T65" fmla="*/ 56 h 281"/>
              <a:gd name="T66" fmla="*/ 0 w 279"/>
              <a:gd name="T67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9" h="281">
                <a:moveTo>
                  <a:pt x="264" y="281"/>
                </a:moveTo>
                <a:lnTo>
                  <a:pt x="66" y="281"/>
                </a:lnTo>
                <a:lnTo>
                  <a:pt x="66" y="264"/>
                </a:lnTo>
                <a:lnTo>
                  <a:pt x="264" y="264"/>
                </a:lnTo>
                <a:lnTo>
                  <a:pt x="264" y="73"/>
                </a:lnTo>
                <a:lnTo>
                  <a:pt x="279" y="73"/>
                </a:lnTo>
                <a:lnTo>
                  <a:pt x="279" y="264"/>
                </a:lnTo>
                <a:lnTo>
                  <a:pt x="279" y="281"/>
                </a:lnTo>
                <a:lnTo>
                  <a:pt x="264" y="281"/>
                </a:lnTo>
                <a:close/>
                <a:moveTo>
                  <a:pt x="264" y="56"/>
                </a:moveTo>
                <a:lnTo>
                  <a:pt x="245" y="56"/>
                </a:lnTo>
                <a:lnTo>
                  <a:pt x="245" y="34"/>
                </a:lnTo>
                <a:lnTo>
                  <a:pt x="227" y="34"/>
                </a:lnTo>
                <a:lnTo>
                  <a:pt x="227" y="56"/>
                </a:lnTo>
                <a:lnTo>
                  <a:pt x="210" y="56"/>
                </a:lnTo>
                <a:lnTo>
                  <a:pt x="210" y="17"/>
                </a:lnTo>
                <a:lnTo>
                  <a:pt x="192" y="17"/>
                </a:lnTo>
                <a:lnTo>
                  <a:pt x="192" y="56"/>
                </a:lnTo>
                <a:lnTo>
                  <a:pt x="175" y="56"/>
                </a:lnTo>
                <a:lnTo>
                  <a:pt x="175" y="34"/>
                </a:lnTo>
                <a:lnTo>
                  <a:pt x="157" y="34"/>
                </a:lnTo>
                <a:lnTo>
                  <a:pt x="157" y="56"/>
                </a:lnTo>
                <a:lnTo>
                  <a:pt x="140" y="56"/>
                </a:lnTo>
                <a:lnTo>
                  <a:pt x="140" y="34"/>
                </a:lnTo>
                <a:lnTo>
                  <a:pt x="122" y="34"/>
                </a:lnTo>
                <a:lnTo>
                  <a:pt x="122" y="56"/>
                </a:lnTo>
                <a:lnTo>
                  <a:pt x="105" y="56"/>
                </a:lnTo>
                <a:lnTo>
                  <a:pt x="105" y="34"/>
                </a:lnTo>
                <a:lnTo>
                  <a:pt x="88" y="34"/>
                </a:lnTo>
                <a:lnTo>
                  <a:pt x="88" y="56"/>
                </a:lnTo>
                <a:lnTo>
                  <a:pt x="66" y="56"/>
                </a:lnTo>
                <a:lnTo>
                  <a:pt x="66" y="0"/>
                </a:lnTo>
                <a:lnTo>
                  <a:pt x="279" y="0"/>
                </a:lnTo>
                <a:lnTo>
                  <a:pt x="279" y="34"/>
                </a:lnTo>
                <a:lnTo>
                  <a:pt x="264" y="34"/>
                </a:lnTo>
                <a:lnTo>
                  <a:pt x="264" y="56"/>
                </a:lnTo>
                <a:close/>
                <a:moveTo>
                  <a:pt x="34" y="281"/>
                </a:moveTo>
                <a:lnTo>
                  <a:pt x="0" y="281"/>
                </a:lnTo>
                <a:lnTo>
                  <a:pt x="0" y="73"/>
                </a:lnTo>
                <a:lnTo>
                  <a:pt x="55" y="73"/>
                </a:lnTo>
                <a:lnTo>
                  <a:pt x="55" y="88"/>
                </a:lnTo>
                <a:lnTo>
                  <a:pt x="34" y="88"/>
                </a:lnTo>
                <a:lnTo>
                  <a:pt x="34" y="105"/>
                </a:lnTo>
                <a:lnTo>
                  <a:pt x="55" y="105"/>
                </a:lnTo>
                <a:lnTo>
                  <a:pt x="55" y="124"/>
                </a:lnTo>
                <a:lnTo>
                  <a:pt x="34" y="124"/>
                </a:lnTo>
                <a:lnTo>
                  <a:pt x="34" y="140"/>
                </a:lnTo>
                <a:lnTo>
                  <a:pt x="55" y="140"/>
                </a:lnTo>
                <a:lnTo>
                  <a:pt x="55" y="159"/>
                </a:lnTo>
                <a:lnTo>
                  <a:pt x="34" y="159"/>
                </a:lnTo>
                <a:lnTo>
                  <a:pt x="34" y="175"/>
                </a:lnTo>
                <a:lnTo>
                  <a:pt x="55" y="175"/>
                </a:lnTo>
                <a:lnTo>
                  <a:pt x="55" y="194"/>
                </a:lnTo>
                <a:lnTo>
                  <a:pt x="17" y="194"/>
                </a:lnTo>
                <a:lnTo>
                  <a:pt x="17" y="210"/>
                </a:lnTo>
                <a:lnTo>
                  <a:pt x="55" y="210"/>
                </a:lnTo>
                <a:lnTo>
                  <a:pt x="55" y="229"/>
                </a:lnTo>
                <a:lnTo>
                  <a:pt x="34" y="229"/>
                </a:lnTo>
                <a:lnTo>
                  <a:pt x="34" y="246"/>
                </a:lnTo>
                <a:lnTo>
                  <a:pt x="55" y="246"/>
                </a:lnTo>
                <a:lnTo>
                  <a:pt x="55" y="264"/>
                </a:lnTo>
                <a:lnTo>
                  <a:pt x="34" y="264"/>
                </a:lnTo>
                <a:lnTo>
                  <a:pt x="34" y="281"/>
                </a:lnTo>
                <a:close/>
                <a:moveTo>
                  <a:pt x="0" y="0"/>
                </a:moveTo>
                <a:lnTo>
                  <a:pt x="55" y="0"/>
                </a:lnTo>
                <a:lnTo>
                  <a:pt x="55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4" name="Freeform 45"/>
          <p:cNvSpPr/>
          <p:nvPr/>
        </p:nvSpPr>
        <p:spPr bwMode="auto">
          <a:xfrm>
            <a:off x="3885256" y="6078568"/>
            <a:ext cx="320729" cy="351275"/>
          </a:xfrm>
          <a:custGeom>
            <a:avLst/>
            <a:gdLst>
              <a:gd name="T0" fmla="*/ 0 w 180"/>
              <a:gd name="T1" fmla="*/ 0 h 197"/>
              <a:gd name="T2" fmla="*/ 0 w 180"/>
              <a:gd name="T3" fmla="*/ 61 h 197"/>
              <a:gd name="T4" fmla="*/ 8 w 180"/>
              <a:gd name="T5" fmla="*/ 61 h 197"/>
              <a:gd name="T6" fmla="*/ 23 w 180"/>
              <a:gd name="T7" fmla="*/ 29 h 197"/>
              <a:gd name="T8" fmla="*/ 56 w 180"/>
              <a:gd name="T9" fmla="*/ 21 h 197"/>
              <a:gd name="T10" fmla="*/ 67 w 180"/>
              <a:gd name="T11" fmla="*/ 21 h 197"/>
              <a:gd name="T12" fmla="*/ 67 w 180"/>
              <a:gd name="T13" fmla="*/ 158 h 197"/>
              <a:gd name="T14" fmla="*/ 66 w 180"/>
              <a:gd name="T15" fmla="*/ 176 h 197"/>
              <a:gd name="T16" fmla="*/ 62 w 180"/>
              <a:gd name="T17" fmla="*/ 183 h 197"/>
              <a:gd name="T18" fmla="*/ 45 w 180"/>
              <a:gd name="T19" fmla="*/ 186 h 197"/>
              <a:gd name="T20" fmla="*/ 39 w 180"/>
              <a:gd name="T21" fmla="*/ 186 h 197"/>
              <a:gd name="T22" fmla="*/ 39 w 180"/>
              <a:gd name="T23" fmla="*/ 197 h 197"/>
              <a:gd name="T24" fmla="*/ 139 w 180"/>
              <a:gd name="T25" fmla="*/ 197 h 197"/>
              <a:gd name="T26" fmla="*/ 139 w 180"/>
              <a:gd name="T27" fmla="*/ 186 h 197"/>
              <a:gd name="T28" fmla="*/ 129 w 180"/>
              <a:gd name="T29" fmla="*/ 186 h 197"/>
              <a:gd name="T30" fmla="*/ 116 w 180"/>
              <a:gd name="T31" fmla="*/ 183 h 197"/>
              <a:gd name="T32" fmla="*/ 109 w 180"/>
              <a:gd name="T33" fmla="*/ 176 h 197"/>
              <a:gd name="T34" fmla="*/ 108 w 180"/>
              <a:gd name="T35" fmla="*/ 158 h 197"/>
              <a:gd name="T36" fmla="*/ 108 w 180"/>
              <a:gd name="T37" fmla="*/ 21 h 197"/>
              <a:gd name="T38" fmla="*/ 122 w 180"/>
              <a:gd name="T39" fmla="*/ 21 h 197"/>
              <a:gd name="T40" fmla="*/ 145 w 180"/>
              <a:gd name="T41" fmla="*/ 24 h 197"/>
              <a:gd name="T42" fmla="*/ 160 w 180"/>
              <a:gd name="T43" fmla="*/ 36 h 197"/>
              <a:gd name="T44" fmla="*/ 170 w 180"/>
              <a:gd name="T45" fmla="*/ 61 h 197"/>
              <a:gd name="T46" fmla="*/ 180 w 180"/>
              <a:gd name="T47" fmla="*/ 61 h 197"/>
              <a:gd name="T48" fmla="*/ 180 w 180"/>
              <a:gd name="T49" fmla="*/ 0 h 197"/>
              <a:gd name="T50" fmla="*/ 0 w 180"/>
              <a:gd name="T51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97">
                <a:moveTo>
                  <a:pt x="0" y="0"/>
                </a:moveTo>
                <a:cubicBezTo>
                  <a:pt x="0" y="61"/>
                  <a:pt x="0" y="61"/>
                  <a:pt x="0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0" y="47"/>
                  <a:pt x="15" y="37"/>
                  <a:pt x="23" y="29"/>
                </a:cubicBezTo>
                <a:cubicBezTo>
                  <a:pt x="29" y="24"/>
                  <a:pt x="43" y="21"/>
                  <a:pt x="56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158"/>
                  <a:pt x="67" y="158"/>
                  <a:pt x="67" y="158"/>
                </a:cubicBezTo>
                <a:cubicBezTo>
                  <a:pt x="67" y="168"/>
                  <a:pt x="67" y="174"/>
                  <a:pt x="66" y="176"/>
                </a:cubicBezTo>
                <a:cubicBezTo>
                  <a:pt x="65" y="179"/>
                  <a:pt x="65" y="181"/>
                  <a:pt x="62" y="183"/>
                </a:cubicBezTo>
                <a:cubicBezTo>
                  <a:pt x="59" y="185"/>
                  <a:pt x="50" y="186"/>
                  <a:pt x="45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9" y="197"/>
                  <a:pt x="39" y="197"/>
                  <a:pt x="39" y="197"/>
                </a:cubicBezTo>
                <a:cubicBezTo>
                  <a:pt x="139" y="197"/>
                  <a:pt x="139" y="197"/>
                  <a:pt x="139" y="197"/>
                </a:cubicBezTo>
                <a:cubicBezTo>
                  <a:pt x="139" y="186"/>
                  <a:pt x="139" y="186"/>
                  <a:pt x="139" y="186"/>
                </a:cubicBezTo>
                <a:cubicBezTo>
                  <a:pt x="129" y="186"/>
                  <a:pt x="129" y="186"/>
                  <a:pt x="129" y="186"/>
                </a:cubicBezTo>
                <a:cubicBezTo>
                  <a:pt x="123" y="186"/>
                  <a:pt x="119" y="185"/>
                  <a:pt x="116" y="183"/>
                </a:cubicBezTo>
                <a:cubicBezTo>
                  <a:pt x="113" y="181"/>
                  <a:pt x="110" y="179"/>
                  <a:pt x="109" y="176"/>
                </a:cubicBezTo>
                <a:cubicBezTo>
                  <a:pt x="108" y="174"/>
                  <a:pt x="108" y="168"/>
                  <a:pt x="108" y="158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22" y="21"/>
                  <a:pt x="122" y="21"/>
                  <a:pt x="122" y="21"/>
                </a:cubicBezTo>
                <a:cubicBezTo>
                  <a:pt x="131" y="21"/>
                  <a:pt x="141" y="22"/>
                  <a:pt x="145" y="24"/>
                </a:cubicBezTo>
                <a:cubicBezTo>
                  <a:pt x="152" y="27"/>
                  <a:pt x="157" y="31"/>
                  <a:pt x="160" y="36"/>
                </a:cubicBezTo>
                <a:cubicBezTo>
                  <a:pt x="164" y="41"/>
                  <a:pt x="167" y="49"/>
                  <a:pt x="170" y="61"/>
                </a:cubicBezTo>
                <a:cubicBezTo>
                  <a:pt x="180" y="61"/>
                  <a:pt x="180" y="61"/>
                  <a:pt x="180" y="61"/>
                </a:cubicBezTo>
                <a:cubicBezTo>
                  <a:pt x="180" y="0"/>
                  <a:pt x="180" y="0"/>
                  <a:pt x="1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5" name="Freeform 46"/>
          <p:cNvSpPr>
            <a:spLocks noEditPoints="1"/>
          </p:cNvSpPr>
          <p:nvPr/>
        </p:nvSpPr>
        <p:spPr bwMode="auto">
          <a:xfrm>
            <a:off x="4591978" y="6074113"/>
            <a:ext cx="357640" cy="360185"/>
          </a:xfrm>
          <a:custGeom>
            <a:avLst/>
            <a:gdLst>
              <a:gd name="T0" fmla="*/ 198 w 201"/>
              <a:gd name="T1" fmla="*/ 35 h 202"/>
              <a:gd name="T2" fmla="*/ 188 w 201"/>
              <a:gd name="T3" fmla="*/ 44 h 202"/>
              <a:gd name="T4" fmla="*/ 157 w 201"/>
              <a:gd name="T5" fmla="*/ 13 h 202"/>
              <a:gd name="T6" fmla="*/ 167 w 201"/>
              <a:gd name="T7" fmla="*/ 4 h 202"/>
              <a:gd name="T8" fmla="*/ 179 w 201"/>
              <a:gd name="T9" fmla="*/ 3 h 202"/>
              <a:gd name="T10" fmla="*/ 198 w 201"/>
              <a:gd name="T11" fmla="*/ 23 h 202"/>
              <a:gd name="T12" fmla="*/ 198 w 201"/>
              <a:gd name="T13" fmla="*/ 35 h 202"/>
              <a:gd name="T14" fmla="*/ 115 w 201"/>
              <a:gd name="T15" fmla="*/ 117 h 202"/>
              <a:gd name="T16" fmla="*/ 84 w 201"/>
              <a:gd name="T17" fmla="*/ 86 h 202"/>
              <a:gd name="T18" fmla="*/ 153 w 201"/>
              <a:gd name="T19" fmla="*/ 18 h 202"/>
              <a:gd name="T20" fmla="*/ 184 w 201"/>
              <a:gd name="T21" fmla="*/ 49 h 202"/>
              <a:gd name="T22" fmla="*/ 115 w 201"/>
              <a:gd name="T23" fmla="*/ 117 h 202"/>
              <a:gd name="T24" fmla="*/ 111 w 201"/>
              <a:gd name="T25" fmla="*/ 121 h 202"/>
              <a:gd name="T26" fmla="*/ 67 w 201"/>
              <a:gd name="T27" fmla="*/ 133 h 202"/>
              <a:gd name="T28" fmla="*/ 80 w 201"/>
              <a:gd name="T29" fmla="*/ 90 h 202"/>
              <a:gd name="T30" fmla="*/ 111 w 201"/>
              <a:gd name="T31" fmla="*/ 121 h 202"/>
              <a:gd name="T32" fmla="*/ 39 w 201"/>
              <a:gd name="T33" fmla="*/ 26 h 202"/>
              <a:gd name="T34" fmla="*/ 20 w 201"/>
              <a:gd name="T35" fmla="*/ 45 h 202"/>
              <a:gd name="T36" fmla="*/ 20 w 201"/>
              <a:gd name="T37" fmla="*/ 162 h 202"/>
              <a:gd name="T38" fmla="*/ 39 w 201"/>
              <a:gd name="T39" fmla="*/ 182 h 202"/>
              <a:gd name="T40" fmla="*/ 156 w 201"/>
              <a:gd name="T41" fmla="*/ 182 h 202"/>
              <a:gd name="T42" fmla="*/ 176 w 201"/>
              <a:gd name="T43" fmla="*/ 162 h 202"/>
              <a:gd name="T44" fmla="*/ 176 w 201"/>
              <a:gd name="T45" fmla="*/ 85 h 202"/>
              <a:gd name="T46" fmla="*/ 196 w 201"/>
              <a:gd name="T47" fmla="*/ 66 h 202"/>
              <a:gd name="T48" fmla="*/ 196 w 201"/>
              <a:gd name="T49" fmla="*/ 169 h 202"/>
              <a:gd name="T50" fmla="*/ 163 w 201"/>
              <a:gd name="T51" fmla="*/ 202 h 202"/>
              <a:gd name="T52" fmla="*/ 32 w 201"/>
              <a:gd name="T53" fmla="*/ 202 h 202"/>
              <a:gd name="T54" fmla="*/ 0 w 201"/>
              <a:gd name="T55" fmla="*/ 169 h 202"/>
              <a:gd name="T56" fmla="*/ 0 w 201"/>
              <a:gd name="T57" fmla="*/ 40 h 202"/>
              <a:gd name="T58" fmla="*/ 32 w 201"/>
              <a:gd name="T59" fmla="*/ 6 h 202"/>
              <a:gd name="T60" fmla="*/ 136 w 201"/>
              <a:gd name="T61" fmla="*/ 6 h 202"/>
              <a:gd name="T62" fmla="*/ 116 w 201"/>
              <a:gd name="T63" fmla="*/ 26 h 202"/>
              <a:gd name="T64" fmla="*/ 39 w 201"/>
              <a:gd name="T65" fmla="*/ 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8" name="Freeform 132"/>
          <p:cNvSpPr>
            <a:spLocks noEditPoints="1"/>
          </p:cNvSpPr>
          <p:nvPr/>
        </p:nvSpPr>
        <p:spPr bwMode="auto">
          <a:xfrm>
            <a:off x="5343418" y="6075385"/>
            <a:ext cx="357640" cy="357640"/>
          </a:xfrm>
          <a:custGeom>
            <a:avLst/>
            <a:gdLst>
              <a:gd name="T0" fmla="*/ 162 w 200"/>
              <a:gd name="T1" fmla="*/ 200 h 200"/>
              <a:gd name="T2" fmla="*/ 37 w 200"/>
              <a:gd name="T3" fmla="*/ 200 h 200"/>
              <a:gd name="T4" fmla="*/ 0 w 200"/>
              <a:gd name="T5" fmla="*/ 162 h 200"/>
              <a:gd name="T6" fmla="*/ 0 w 200"/>
              <a:gd name="T7" fmla="*/ 0 h 200"/>
              <a:gd name="T8" fmla="*/ 148 w 200"/>
              <a:gd name="T9" fmla="*/ 0 h 200"/>
              <a:gd name="T10" fmla="*/ 148 w 200"/>
              <a:gd name="T11" fmla="*/ 12 h 200"/>
              <a:gd name="T12" fmla="*/ 176 w 200"/>
              <a:gd name="T13" fmla="*/ 12 h 200"/>
              <a:gd name="T14" fmla="*/ 176 w 200"/>
              <a:gd name="T15" fmla="*/ 12 h 200"/>
              <a:gd name="T16" fmla="*/ 176 w 200"/>
              <a:gd name="T17" fmla="*/ 24 h 200"/>
              <a:gd name="T18" fmla="*/ 187 w 200"/>
              <a:gd name="T19" fmla="*/ 24 h 200"/>
              <a:gd name="T20" fmla="*/ 200 w 200"/>
              <a:gd name="T21" fmla="*/ 24 h 200"/>
              <a:gd name="T22" fmla="*/ 200 w 200"/>
              <a:gd name="T23" fmla="*/ 162 h 200"/>
              <a:gd name="T24" fmla="*/ 162 w 200"/>
              <a:gd name="T25" fmla="*/ 200 h 200"/>
              <a:gd name="T26" fmla="*/ 132 w 200"/>
              <a:gd name="T27" fmla="*/ 16 h 200"/>
              <a:gd name="T28" fmla="*/ 16 w 200"/>
              <a:gd name="T29" fmla="*/ 16 h 200"/>
              <a:gd name="T30" fmla="*/ 16 w 200"/>
              <a:gd name="T31" fmla="*/ 166 h 200"/>
              <a:gd name="T32" fmla="*/ 29 w 200"/>
              <a:gd name="T33" fmla="*/ 180 h 200"/>
              <a:gd name="T34" fmla="*/ 132 w 200"/>
              <a:gd name="T35" fmla="*/ 180 h 200"/>
              <a:gd name="T36" fmla="*/ 132 w 200"/>
              <a:gd name="T37" fmla="*/ 16 h 200"/>
              <a:gd name="T38" fmla="*/ 187 w 200"/>
              <a:gd name="T39" fmla="*/ 36 h 200"/>
              <a:gd name="T40" fmla="*/ 176 w 200"/>
              <a:gd name="T41" fmla="*/ 36 h 200"/>
              <a:gd name="T42" fmla="*/ 176 w 200"/>
              <a:gd name="T43" fmla="*/ 156 h 200"/>
              <a:gd name="T44" fmla="*/ 168 w 200"/>
              <a:gd name="T45" fmla="*/ 162 h 200"/>
              <a:gd name="T46" fmla="*/ 160 w 200"/>
              <a:gd name="T47" fmla="*/ 156 h 200"/>
              <a:gd name="T48" fmla="*/ 160 w 200"/>
              <a:gd name="T49" fmla="*/ 24 h 200"/>
              <a:gd name="T50" fmla="*/ 148 w 200"/>
              <a:gd name="T51" fmla="*/ 24 h 200"/>
              <a:gd name="T52" fmla="*/ 148 w 200"/>
              <a:gd name="T53" fmla="*/ 162 h 200"/>
              <a:gd name="T54" fmla="*/ 168 w 200"/>
              <a:gd name="T55" fmla="*/ 181 h 200"/>
              <a:gd name="T56" fmla="*/ 187 w 200"/>
              <a:gd name="T57" fmla="*/ 162 h 200"/>
              <a:gd name="T58" fmla="*/ 187 w 200"/>
              <a:gd name="T59" fmla="*/ 36 h 200"/>
              <a:gd name="T60" fmla="*/ 36 w 200"/>
              <a:gd name="T61" fmla="*/ 148 h 200"/>
              <a:gd name="T62" fmla="*/ 76 w 200"/>
              <a:gd name="T63" fmla="*/ 148 h 200"/>
              <a:gd name="T64" fmla="*/ 76 w 200"/>
              <a:gd name="T65" fmla="*/ 160 h 200"/>
              <a:gd name="T66" fmla="*/ 36 w 200"/>
              <a:gd name="T67" fmla="*/ 160 h 200"/>
              <a:gd name="T68" fmla="*/ 36 w 200"/>
              <a:gd name="T69" fmla="*/ 148 h 200"/>
              <a:gd name="T70" fmla="*/ 36 w 200"/>
              <a:gd name="T71" fmla="*/ 124 h 200"/>
              <a:gd name="T72" fmla="*/ 87 w 200"/>
              <a:gd name="T73" fmla="*/ 124 h 200"/>
              <a:gd name="T74" fmla="*/ 87 w 200"/>
              <a:gd name="T75" fmla="*/ 136 h 200"/>
              <a:gd name="T76" fmla="*/ 36 w 200"/>
              <a:gd name="T77" fmla="*/ 136 h 200"/>
              <a:gd name="T78" fmla="*/ 36 w 200"/>
              <a:gd name="T79" fmla="*/ 124 h 200"/>
              <a:gd name="T80" fmla="*/ 112 w 200"/>
              <a:gd name="T81" fmla="*/ 136 h 200"/>
              <a:gd name="T82" fmla="*/ 99 w 200"/>
              <a:gd name="T83" fmla="*/ 136 h 200"/>
              <a:gd name="T84" fmla="*/ 99 w 200"/>
              <a:gd name="T85" fmla="*/ 124 h 200"/>
              <a:gd name="T86" fmla="*/ 112 w 200"/>
              <a:gd name="T87" fmla="*/ 124 h 200"/>
              <a:gd name="T88" fmla="*/ 112 w 200"/>
              <a:gd name="T89" fmla="*/ 136 h 200"/>
              <a:gd name="T90" fmla="*/ 87 w 200"/>
              <a:gd name="T91" fmla="*/ 100 h 200"/>
              <a:gd name="T92" fmla="*/ 112 w 200"/>
              <a:gd name="T93" fmla="*/ 100 h 200"/>
              <a:gd name="T94" fmla="*/ 112 w 200"/>
              <a:gd name="T95" fmla="*/ 113 h 200"/>
              <a:gd name="T96" fmla="*/ 87 w 200"/>
              <a:gd name="T97" fmla="*/ 113 h 200"/>
              <a:gd name="T98" fmla="*/ 87 w 200"/>
              <a:gd name="T99" fmla="*/ 100 h 200"/>
              <a:gd name="T100" fmla="*/ 36 w 200"/>
              <a:gd name="T101" fmla="*/ 37 h 200"/>
              <a:gd name="T102" fmla="*/ 112 w 200"/>
              <a:gd name="T103" fmla="*/ 37 h 200"/>
              <a:gd name="T104" fmla="*/ 112 w 200"/>
              <a:gd name="T105" fmla="*/ 88 h 200"/>
              <a:gd name="T106" fmla="*/ 36 w 200"/>
              <a:gd name="T107" fmla="*/ 88 h 200"/>
              <a:gd name="T108" fmla="*/ 36 w 200"/>
              <a:gd name="T109" fmla="*/ 37 h 200"/>
              <a:gd name="T110" fmla="*/ 76 w 200"/>
              <a:gd name="T111" fmla="*/ 113 h 200"/>
              <a:gd name="T112" fmla="*/ 36 w 200"/>
              <a:gd name="T113" fmla="*/ 113 h 200"/>
              <a:gd name="T114" fmla="*/ 36 w 200"/>
              <a:gd name="T115" fmla="*/ 100 h 200"/>
              <a:gd name="T116" fmla="*/ 76 w 200"/>
              <a:gd name="T117" fmla="*/ 100 h 200"/>
              <a:gd name="T118" fmla="*/ 76 w 200"/>
              <a:gd name="T119" fmla="*/ 11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200">
                <a:moveTo>
                  <a:pt x="162" y="200"/>
                </a:moveTo>
                <a:cubicBezTo>
                  <a:pt x="37" y="200"/>
                  <a:pt x="37" y="200"/>
                  <a:pt x="37" y="200"/>
                </a:cubicBezTo>
                <a:cubicBezTo>
                  <a:pt x="16" y="200"/>
                  <a:pt x="0" y="183"/>
                  <a:pt x="0" y="162"/>
                </a:cubicBezTo>
                <a:cubicBezTo>
                  <a:pt x="0" y="0"/>
                  <a:pt x="0" y="0"/>
                  <a:pt x="0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87" y="24"/>
                  <a:pt x="187" y="24"/>
                  <a:pt x="187" y="24"/>
                </a:cubicBezTo>
                <a:cubicBezTo>
                  <a:pt x="200" y="24"/>
                  <a:pt x="200" y="24"/>
                  <a:pt x="200" y="24"/>
                </a:cubicBezTo>
                <a:cubicBezTo>
                  <a:pt x="200" y="162"/>
                  <a:pt x="200" y="162"/>
                  <a:pt x="200" y="162"/>
                </a:cubicBezTo>
                <a:cubicBezTo>
                  <a:pt x="200" y="183"/>
                  <a:pt x="182" y="200"/>
                  <a:pt x="162" y="200"/>
                </a:cubicBezTo>
                <a:close/>
                <a:moveTo>
                  <a:pt x="1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3"/>
                  <a:pt x="22" y="180"/>
                  <a:pt x="29" y="180"/>
                </a:cubicBezTo>
                <a:cubicBezTo>
                  <a:pt x="132" y="180"/>
                  <a:pt x="132" y="180"/>
                  <a:pt x="132" y="180"/>
                </a:cubicBezTo>
                <a:lnTo>
                  <a:pt x="132" y="16"/>
                </a:lnTo>
                <a:close/>
                <a:moveTo>
                  <a:pt x="187" y="36"/>
                </a:moveTo>
                <a:cubicBezTo>
                  <a:pt x="176" y="36"/>
                  <a:pt x="176" y="36"/>
                  <a:pt x="176" y="3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6" y="160"/>
                  <a:pt x="171" y="162"/>
                  <a:pt x="168" y="162"/>
                </a:cubicBezTo>
                <a:cubicBezTo>
                  <a:pt x="165" y="162"/>
                  <a:pt x="160" y="160"/>
                  <a:pt x="160" y="156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3"/>
                  <a:pt x="158" y="181"/>
                  <a:pt x="168" y="181"/>
                </a:cubicBezTo>
                <a:cubicBezTo>
                  <a:pt x="178" y="181"/>
                  <a:pt x="187" y="173"/>
                  <a:pt x="187" y="162"/>
                </a:cubicBezTo>
                <a:lnTo>
                  <a:pt x="187" y="36"/>
                </a:lnTo>
                <a:close/>
                <a:moveTo>
                  <a:pt x="36" y="148"/>
                </a:moveTo>
                <a:cubicBezTo>
                  <a:pt x="76" y="148"/>
                  <a:pt x="76" y="148"/>
                  <a:pt x="76" y="14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36" y="160"/>
                  <a:pt x="36" y="160"/>
                  <a:pt x="36" y="160"/>
                </a:cubicBezTo>
                <a:lnTo>
                  <a:pt x="36" y="148"/>
                </a:lnTo>
                <a:close/>
                <a:moveTo>
                  <a:pt x="36" y="124"/>
                </a:moveTo>
                <a:cubicBezTo>
                  <a:pt x="87" y="124"/>
                  <a:pt x="87" y="124"/>
                  <a:pt x="87" y="124"/>
                </a:cubicBezTo>
                <a:cubicBezTo>
                  <a:pt x="87" y="136"/>
                  <a:pt x="87" y="136"/>
                  <a:pt x="87" y="136"/>
                </a:cubicBezTo>
                <a:cubicBezTo>
                  <a:pt x="36" y="136"/>
                  <a:pt x="36" y="136"/>
                  <a:pt x="36" y="136"/>
                </a:cubicBezTo>
                <a:lnTo>
                  <a:pt x="36" y="124"/>
                </a:lnTo>
                <a:close/>
                <a:moveTo>
                  <a:pt x="112" y="136"/>
                </a:moveTo>
                <a:cubicBezTo>
                  <a:pt x="99" y="136"/>
                  <a:pt x="99" y="136"/>
                  <a:pt x="99" y="136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112" y="124"/>
                  <a:pt x="112" y="124"/>
                  <a:pt x="112" y="124"/>
                </a:cubicBezTo>
                <a:lnTo>
                  <a:pt x="112" y="136"/>
                </a:lnTo>
                <a:close/>
                <a:moveTo>
                  <a:pt x="87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87" y="113"/>
                  <a:pt x="87" y="113"/>
                  <a:pt x="87" y="113"/>
                </a:cubicBezTo>
                <a:lnTo>
                  <a:pt x="87" y="100"/>
                </a:lnTo>
                <a:close/>
                <a:moveTo>
                  <a:pt x="36" y="37"/>
                </a:moveTo>
                <a:cubicBezTo>
                  <a:pt x="112" y="37"/>
                  <a:pt x="112" y="37"/>
                  <a:pt x="112" y="37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36" y="88"/>
                  <a:pt x="36" y="88"/>
                  <a:pt x="36" y="88"/>
                </a:cubicBezTo>
                <a:lnTo>
                  <a:pt x="36" y="37"/>
                </a:lnTo>
                <a:close/>
                <a:moveTo>
                  <a:pt x="76" y="113"/>
                </a:moveTo>
                <a:cubicBezTo>
                  <a:pt x="36" y="113"/>
                  <a:pt x="36" y="113"/>
                  <a:pt x="36" y="113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113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9" name="Freeform 133"/>
          <p:cNvSpPr>
            <a:spLocks noEditPoints="1"/>
          </p:cNvSpPr>
          <p:nvPr/>
        </p:nvSpPr>
        <p:spPr bwMode="auto">
          <a:xfrm>
            <a:off x="6083929" y="6077932"/>
            <a:ext cx="365276" cy="352548"/>
          </a:xfrm>
          <a:custGeom>
            <a:avLst/>
            <a:gdLst>
              <a:gd name="T0" fmla="*/ 113 w 205"/>
              <a:gd name="T1" fmla="*/ 114 h 197"/>
              <a:gd name="T2" fmla="*/ 36 w 205"/>
              <a:gd name="T3" fmla="*/ 191 h 197"/>
              <a:gd name="T4" fmla="*/ 14 w 205"/>
              <a:gd name="T5" fmla="*/ 191 h 197"/>
              <a:gd name="T6" fmla="*/ 14 w 205"/>
              <a:gd name="T7" fmla="*/ 169 h 197"/>
              <a:gd name="T8" fmla="*/ 20 w 205"/>
              <a:gd name="T9" fmla="*/ 164 h 197"/>
              <a:gd name="T10" fmla="*/ 3 w 205"/>
              <a:gd name="T11" fmla="*/ 147 h 197"/>
              <a:gd name="T12" fmla="*/ 3 w 205"/>
              <a:gd name="T13" fmla="*/ 136 h 197"/>
              <a:gd name="T14" fmla="*/ 14 w 205"/>
              <a:gd name="T15" fmla="*/ 136 h 197"/>
              <a:gd name="T16" fmla="*/ 31 w 205"/>
              <a:gd name="T17" fmla="*/ 153 h 197"/>
              <a:gd name="T18" fmla="*/ 36 w 205"/>
              <a:gd name="T19" fmla="*/ 147 h 197"/>
              <a:gd name="T20" fmla="*/ 30 w 205"/>
              <a:gd name="T21" fmla="*/ 141 h 197"/>
              <a:gd name="T22" fmla="*/ 30 w 205"/>
              <a:gd name="T23" fmla="*/ 131 h 197"/>
              <a:gd name="T24" fmla="*/ 41 w 205"/>
              <a:gd name="T25" fmla="*/ 131 h 197"/>
              <a:gd name="T26" fmla="*/ 47 w 205"/>
              <a:gd name="T27" fmla="*/ 136 h 197"/>
              <a:gd name="T28" fmla="*/ 52 w 205"/>
              <a:gd name="T29" fmla="*/ 131 h 197"/>
              <a:gd name="T30" fmla="*/ 36 w 205"/>
              <a:gd name="T31" fmla="*/ 114 h 197"/>
              <a:gd name="T32" fmla="*/ 36 w 205"/>
              <a:gd name="T33" fmla="*/ 103 h 197"/>
              <a:gd name="T34" fmla="*/ 46 w 205"/>
              <a:gd name="T35" fmla="*/ 103 h 197"/>
              <a:gd name="T36" fmla="*/ 63 w 205"/>
              <a:gd name="T37" fmla="*/ 120 h 197"/>
              <a:gd name="T38" fmla="*/ 91 w 205"/>
              <a:gd name="T39" fmla="*/ 92 h 197"/>
              <a:gd name="T40" fmla="*/ 87 w 205"/>
              <a:gd name="T41" fmla="*/ 20 h 197"/>
              <a:gd name="T42" fmla="*/ 172 w 205"/>
              <a:gd name="T43" fmla="*/ 33 h 197"/>
              <a:gd name="T44" fmla="*/ 185 w 205"/>
              <a:gd name="T45" fmla="*/ 118 h 197"/>
              <a:gd name="T46" fmla="*/ 113 w 205"/>
              <a:gd name="T47" fmla="*/ 114 h 197"/>
              <a:gd name="T48" fmla="*/ 155 w 205"/>
              <a:gd name="T49" fmla="*/ 50 h 197"/>
              <a:gd name="T50" fmla="*/ 120 w 205"/>
              <a:gd name="T51" fmla="*/ 41 h 197"/>
              <a:gd name="T52" fmla="*/ 128 w 205"/>
              <a:gd name="T53" fmla="*/ 77 h 197"/>
              <a:gd name="T54" fmla="*/ 164 w 205"/>
              <a:gd name="T55" fmla="*/ 85 h 197"/>
              <a:gd name="T56" fmla="*/ 155 w 205"/>
              <a:gd name="T57" fmla="*/ 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5" h="197">
                <a:moveTo>
                  <a:pt x="113" y="114"/>
                </a:moveTo>
                <a:cubicBezTo>
                  <a:pt x="36" y="191"/>
                  <a:pt x="36" y="191"/>
                  <a:pt x="36" y="191"/>
                </a:cubicBezTo>
                <a:cubicBezTo>
                  <a:pt x="30" y="197"/>
                  <a:pt x="20" y="197"/>
                  <a:pt x="14" y="191"/>
                </a:cubicBezTo>
                <a:cubicBezTo>
                  <a:pt x="8" y="185"/>
                  <a:pt x="8" y="175"/>
                  <a:pt x="14" y="169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3" y="147"/>
                  <a:pt x="3" y="147"/>
                  <a:pt x="3" y="147"/>
                </a:cubicBezTo>
                <a:cubicBezTo>
                  <a:pt x="0" y="144"/>
                  <a:pt x="0" y="139"/>
                  <a:pt x="3" y="136"/>
                </a:cubicBezTo>
                <a:cubicBezTo>
                  <a:pt x="6" y="133"/>
                  <a:pt x="11" y="133"/>
                  <a:pt x="14" y="136"/>
                </a:cubicBezTo>
                <a:cubicBezTo>
                  <a:pt x="31" y="153"/>
                  <a:pt x="31" y="153"/>
                  <a:pt x="31" y="153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27" y="138"/>
                  <a:pt x="27" y="134"/>
                  <a:pt x="30" y="131"/>
                </a:cubicBezTo>
                <a:cubicBezTo>
                  <a:pt x="33" y="128"/>
                  <a:pt x="38" y="128"/>
                  <a:pt x="41" y="131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52" y="131"/>
                  <a:pt x="52" y="131"/>
                  <a:pt x="52" y="131"/>
                </a:cubicBezTo>
                <a:cubicBezTo>
                  <a:pt x="36" y="114"/>
                  <a:pt x="36" y="114"/>
                  <a:pt x="36" y="114"/>
                </a:cubicBezTo>
                <a:cubicBezTo>
                  <a:pt x="33" y="111"/>
                  <a:pt x="33" y="106"/>
                  <a:pt x="36" y="103"/>
                </a:cubicBezTo>
                <a:cubicBezTo>
                  <a:pt x="39" y="100"/>
                  <a:pt x="43" y="100"/>
                  <a:pt x="46" y="103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91" y="92"/>
                  <a:pt x="91" y="92"/>
                  <a:pt x="91" y="92"/>
                </a:cubicBezTo>
                <a:cubicBezTo>
                  <a:pt x="73" y="67"/>
                  <a:pt x="71" y="36"/>
                  <a:pt x="87" y="20"/>
                </a:cubicBezTo>
                <a:cubicBezTo>
                  <a:pt x="107" y="0"/>
                  <a:pt x="145" y="6"/>
                  <a:pt x="172" y="33"/>
                </a:cubicBezTo>
                <a:cubicBezTo>
                  <a:pt x="199" y="60"/>
                  <a:pt x="205" y="98"/>
                  <a:pt x="185" y="118"/>
                </a:cubicBezTo>
                <a:cubicBezTo>
                  <a:pt x="169" y="134"/>
                  <a:pt x="138" y="132"/>
                  <a:pt x="113" y="114"/>
                </a:cubicBezTo>
                <a:close/>
                <a:moveTo>
                  <a:pt x="155" y="50"/>
                </a:moveTo>
                <a:cubicBezTo>
                  <a:pt x="143" y="38"/>
                  <a:pt x="127" y="34"/>
                  <a:pt x="120" y="41"/>
                </a:cubicBezTo>
                <a:cubicBezTo>
                  <a:pt x="113" y="49"/>
                  <a:pt x="116" y="65"/>
                  <a:pt x="128" y="77"/>
                </a:cubicBezTo>
                <a:cubicBezTo>
                  <a:pt x="140" y="89"/>
                  <a:pt x="156" y="92"/>
                  <a:pt x="164" y="85"/>
                </a:cubicBezTo>
                <a:cubicBezTo>
                  <a:pt x="171" y="77"/>
                  <a:pt x="167" y="62"/>
                  <a:pt x="155" y="50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0" name="Freeform 134"/>
          <p:cNvSpPr>
            <a:spLocks noEditPoints="1"/>
          </p:cNvSpPr>
          <p:nvPr/>
        </p:nvSpPr>
        <p:spPr bwMode="auto">
          <a:xfrm>
            <a:off x="6835907" y="6146660"/>
            <a:ext cx="355095" cy="215093"/>
          </a:xfrm>
          <a:custGeom>
            <a:avLst/>
            <a:gdLst>
              <a:gd name="T0" fmla="*/ 155 w 199"/>
              <a:gd name="T1" fmla="*/ 65 h 121"/>
              <a:gd name="T2" fmla="*/ 103 w 199"/>
              <a:gd name="T3" fmla="*/ 43 h 121"/>
              <a:gd name="T4" fmla="*/ 45 w 199"/>
              <a:gd name="T5" fmla="*/ 65 h 121"/>
              <a:gd name="T6" fmla="*/ 29 w 199"/>
              <a:gd name="T7" fmla="*/ 58 h 121"/>
              <a:gd name="T8" fmla="*/ 29 w 199"/>
              <a:gd name="T9" fmla="*/ 78 h 121"/>
              <a:gd name="T10" fmla="*/ 33 w 199"/>
              <a:gd name="T11" fmla="*/ 84 h 121"/>
              <a:gd name="T12" fmla="*/ 29 w 199"/>
              <a:gd name="T13" fmla="*/ 90 h 121"/>
              <a:gd name="T14" fmla="*/ 33 w 199"/>
              <a:gd name="T15" fmla="*/ 112 h 121"/>
              <a:gd name="T16" fmla="*/ 19 w 199"/>
              <a:gd name="T17" fmla="*/ 112 h 121"/>
              <a:gd name="T18" fmla="*/ 24 w 199"/>
              <a:gd name="T19" fmla="*/ 90 h 121"/>
              <a:gd name="T20" fmla="*/ 20 w 199"/>
              <a:gd name="T21" fmla="*/ 84 h 121"/>
              <a:gd name="T22" fmla="*/ 24 w 199"/>
              <a:gd name="T23" fmla="*/ 78 h 121"/>
              <a:gd name="T24" fmla="*/ 24 w 199"/>
              <a:gd name="T25" fmla="*/ 56 h 121"/>
              <a:gd name="T26" fmla="*/ 0 w 199"/>
              <a:gd name="T27" fmla="*/ 46 h 121"/>
              <a:gd name="T28" fmla="*/ 104 w 199"/>
              <a:gd name="T29" fmla="*/ 0 h 121"/>
              <a:gd name="T30" fmla="*/ 199 w 199"/>
              <a:gd name="T31" fmla="*/ 47 h 121"/>
              <a:gd name="T32" fmla="*/ 155 w 199"/>
              <a:gd name="T33" fmla="*/ 65 h 121"/>
              <a:gd name="T34" fmla="*/ 102 w 199"/>
              <a:gd name="T35" fmla="*/ 54 h 121"/>
              <a:gd name="T36" fmla="*/ 149 w 199"/>
              <a:gd name="T37" fmla="*/ 70 h 121"/>
              <a:gd name="T38" fmla="*/ 149 w 199"/>
              <a:gd name="T39" fmla="*/ 108 h 121"/>
              <a:gd name="T40" fmla="*/ 99 w 199"/>
              <a:gd name="T41" fmla="*/ 121 h 121"/>
              <a:gd name="T42" fmla="*/ 56 w 199"/>
              <a:gd name="T43" fmla="*/ 108 h 121"/>
              <a:gd name="T44" fmla="*/ 56 w 199"/>
              <a:gd name="T45" fmla="*/ 70 h 121"/>
              <a:gd name="T46" fmla="*/ 102 w 199"/>
              <a:gd name="T47" fmla="*/ 54 h 121"/>
              <a:gd name="T48" fmla="*/ 101 w 199"/>
              <a:gd name="T49" fmla="*/ 114 h 121"/>
              <a:gd name="T50" fmla="*/ 139 w 199"/>
              <a:gd name="T51" fmla="*/ 104 h 121"/>
              <a:gd name="T52" fmla="*/ 101 w 199"/>
              <a:gd name="T53" fmla="*/ 95 h 121"/>
              <a:gd name="T54" fmla="*/ 63 w 199"/>
              <a:gd name="T55" fmla="*/ 104 h 121"/>
              <a:gd name="T56" fmla="*/ 101 w 199"/>
              <a:gd name="T57" fmla="*/ 11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9" h="121">
                <a:moveTo>
                  <a:pt x="155" y="65"/>
                </a:moveTo>
                <a:cubicBezTo>
                  <a:pt x="155" y="65"/>
                  <a:pt x="133" y="43"/>
                  <a:pt x="103" y="43"/>
                </a:cubicBezTo>
                <a:cubicBezTo>
                  <a:pt x="74" y="43"/>
                  <a:pt x="45" y="65"/>
                  <a:pt x="45" y="65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78"/>
                  <a:pt x="29" y="78"/>
                  <a:pt x="29" y="78"/>
                </a:cubicBezTo>
                <a:cubicBezTo>
                  <a:pt x="31" y="79"/>
                  <a:pt x="33" y="81"/>
                  <a:pt x="33" y="84"/>
                </a:cubicBezTo>
                <a:cubicBezTo>
                  <a:pt x="33" y="87"/>
                  <a:pt x="31" y="89"/>
                  <a:pt x="29" y="90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24" y="90"/>
                  <a:pt x="24" y="90"/>
                  <a:pt x="24" y="90"/>
                </a:cubicBezTo>
                <a:cubicBezTo>
                  <a:pt x="22" y="89"/>
                  <a:pt x="20" y="87"/>
                  <a:pt x="20" y="84"/>
                </a:cubicBezTo>
                <a:cubicBezTo>
                  <a:pt x="20" y="81"/>
                  <a:pt x="22" y="79"/>
                  <a:pt x="24" y="78"/>
                </a:cubicBezTo>
                <a:cubicBezTo>
                  <a:pt x="24" y="56"/>
                  <a:pt x="24" y="56"/>
                  <a:pt x="24" y="56"/>
                </a:cubicBezTo>
                <a:cubicBezTo>
                  <a:pt x="0" y="46"/>
                  <a:pt x="0" y="46"/>
                  <a:pt x="0" y="46"/>
                </a:cubicBezTo>
                <a:cubicBezTo>
                  <a:pt x="104" y="0"/>
                  <a:pt x="104" y="0"/>
                  <a:pt x="104" y="0"/>
                </a:cubicBezTo>
                <a:cubicBezTo>
                  <a:pt x="199" y="47"/>
                  <a:pt x="199" y="47"/>
                  <a:pt x="199" y="47"/>
                </a:cubicBezTo>
                <a:lnTo>
                  <a:pt x="155" y="65"/>
                </a:lnTo>
                <a:close/>
                <a:moveTo>
                  <a:pt x="102" y="54"/>
                </a:moveTo>
                <a:cubicBezTo>
                  <a:pt x="132" y="54"/>
                  <a:pt x="149" y="70"/>
                  <a:pt x="149" y="70"/>
                </a:cubicBez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31" y="121"/>
                  <a:pt x="99" y="121"/>
                </a:cubicBezTo>
                <a:cubicBezTo>
                  <a:pt x="68" y="121"/>
                  <a:pt x="56" y="108"/>
                  <a:pt x="56" y="108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0"/>
                  <a:pt x="72" y="54"/>
                  <a:pt x="102" y="54"/>
                </a:cubicBezTo>
                <a:close/>
                <a:moveTo>
                  <a:pt x="101" y="114"/>
                </a:moveTo>
                <a:cubicBezTo>
                  <a:pt x="122" y="114"/>
                  <a:pt x="139" y="110"/>
                  <a:pt x="139" y="104"/>
                </a:cubicBezTo>
                <a:cubicBezTo>
                  <a:pt x="139" y="99"/>
                  <a:pt x="122" y="95"/>
                  <a:pt x="101" y="95"/>
                </a:cubicBezTo>
                <a:cubicBezTo>
                  <a:pt x="80" y="95"/>
                  <a:pt x="63" y="99"/>
                  <a:pt x="63" y="104"/>
                </a:cubicBezTo>
                <a:cubicBezTo>
                  <a:pt x="63" y="110"/>
                  <a:pt x="80" y="114"/>
                  <a:pt x="101" y="114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1" name="Freeform 135"/>
          <p:cNvSpPr>
            <a:spLocks noEditPoints="1"/>
          </p:cNvSpPr>
          <p:nvPr/>
        </p:nvSpPr>
        <p:spPr bwMode="auto">
          <a:xfrm>
            <a:off x="7610565" y="6075385"/>
            <a:ext cx="339823" cy="357640"/>
          </a:xfrm>
          <a:custGeom>
            <a:avLst/>
            <a:gdLst>
              <a:gd name="T0" fmla="*/ 95 w 190"/>
              <a:gd name="T1" fmla="*/ 200 h 200"/>
              <a:gd name="T2" fmla="*/ 0 w 190"/>
              <a:gd name="T3" fmla="*/ 118 h 200"/>
              <a:gd name="T4" fmla="*/ 7 w 190"/>
              <a:gd name="T5" fmla="*/ 56 h 200"/>
              <a:gd name="T6" fmla="*/ 54 w 190"/>
              <a:gd name="T7" fmla="*/ 56 h 200"/>
              <a:gd name="T8" fmla="*/ 49 w 190"/>
              <a:gd name="T9" fmla="*/ 116 h 200"/>
              <a:gd name="T10" fmla="*/ 95 w 190"/>
              <a:gd name="T11" fmla="*/ 150 h 200"/>
              <a:gd name="T12" fmla="*/ 141 w 190"/>
              <a:gd name="T13" fmla="*/ 116 h 200"/>
              <a:gd name="T14" fmla="*/ 136 w 190"/>
              <a:gd name="T15" fmla="*/ 56 h 200"/>
              <a:gd name="T16" fmla="*/ 183 w 190"/>
              <a:gd name="T17" fmla="*/ 56 h 200"/>
              <a:gd name="T18" fmla="*/ 190 w 190"/>
              <a:gd name="T19" fmla="*/ 118 h 200"/>
              <a:gd name="T20" fmla="*/ 95 w 190"/>
              <a:gd name="T21" fmla="*/ 200 h 200"/>
              <a:gd name="T22" fmla="*/ 127 w 190"/>
              <a:gd name="T23" fmla="*/ 0 h 200"/>
              <a:gd name="T24" fmla="*/ 172 w 190"/>
              <a:gd name="T25" fmla="*/ 0 h 200"/>
              <a:gd name="T26" fmla="*/ 181 w 190"/>
              <a:gd name="T27" fmla="*/ 48 h 200"/>
              <a:gd name="T28" fmla="*/ 135 w 190"/>
              <a:gd name="T29" fmla="*/ 48 h 200"/>
              <a:gd name="T30" fmla="*/ 127 w 190"/>
              <a:gd name="T31" fmla="*/ 0 h 200"/>
              <a:gd name="T32" fmla="*/ 63 w 190"/>
              <a:gd name="T33" fmla="*/ 0 h 200"/>
              <a:gd name="T34" fmla="*/ 55 w 190"/>
              <a:gd name="T35" fmla="*/ 48 h 200"/>
              <a:gd name="T36" fmla="*/ 9 w 190"/>
              <a:gd name="T37" fmla="*/ 48 h 200"/>
              <a:gd name="T38" fmla="*/ 18 w 190"/>
              <a:gd name="T39" fmla="*/ 0 h 200"/>
              <a:gd name="T40" fmla="*/ 63 w 190"/>
              <a:gd name="T4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0" h="200">
                <a:moveTo>
                  <a:pt x="95" y="200"/>
                </a:moveTo>
                <a:cubicBezTo>
                  <a:pt x="20" y="200"/>
                  <a:pt x="0" y="159"/>
                  <a:pt x="0" y="118"/>
                </a:cubicBezTo>
                <a:cubicBezTo>
                  <a:pt x="0" y="100"/>
                  <a:pt x="3" y="78"/>
                  <a:pt x="7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1" y="75"/>
                  <a:pt x="49" y="95"/>
                  <a:pt x="49" y="116"/>
                </a:cubicBezTo>
                <a:cubicBezTo>
                  <a:pt x="53" y="136"/>
                  <a:pt x="80" y="150"/>
                  <a:pt x="95" y="150"/>
                </a:cubicBezTo>
                <a:cubicBezTo>
                  <a:pt x="111" y="150"/>
                  <a:pt x="137" y="136"/>
                  <a:pt x="141" y="116"/>
                </a:cubicBezTo>
                <a:cubicBezTo>
                  <a:pt x="141" y="95"/>
                  <a:pt x="139" y="75"/>
                  <a:pt x="136" y="56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187" y="78"/>
                  <a:pt x="190" y="101"/>
                  <a:pt x="190" y="118"/>
                </a:cubicBezTo>
                <a:cubicBezTo>
                  <a:pt x="190" y="159"/>
                  <a:pt x="166" y="200"/>
                  <a:pt x="95" y="200"/>
                </a:cubicBezTo>
                <a:close/>
                <a:moveTo>
                  <a:pt x="127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0"/>
                  <a:pt x="176" y="23"/>
                  <a:pt x="181" y="48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1" y="22"/>
                  <a:pt x="127" y="0"/>
                  <a:pt x="127" y="0"/>
                </a:cubicBezTo>
                <a:close/>
                <a:moveTo>
                  <a:pt x="63" y="0"/>
                </a:moveTo>
                <a:cubicBezTo>
                  <a:pt x="63" y="0"/>
                  <a:pt x="59" y="22"/>
                  <a:pt x="55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3" y="23"/>
                  <a:pt x="18" y="0"/>
                  <a:pt x="18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2" name="Freeform 136"/>
          <p:cNvSpPr>
            <a:spLocks noEditPoints="1"/>
          </p:cNvSpPr>
          <p:nvPr/>
        </p:nvSpPr>
        <p:spPr bwMode="auto">
          <a:xfrm>
            <a:off x="8414705" y="6064596"/>
            <a:ext cx="333457" cy="353820"/>
          </a:xfrm>
          <a:custGeom>
            <a:avLst/>
            <a:gdLst>
              <a:gd name="T0" fmla="*/ 151 w 187"/>
              <a:gd name="T1" fmla="*/ 29 h 198"/>
              <a:gd name="T2" fmla="*/ 123 w 187"/>
              <a:gd name="T3" fmla="*/ 89 h 198"/>
              <a:gd name="T4" fmla="*/ 116 w 187"/>
              <a:gd name="T5" fmla="*/ 89 h 198"/>
              <a:gd name="T6" fmla="*/ 144 w 187"/>
              <a:gd name="T7" fmla="*/ 26 h 198"/>
              <a:gd name="T8" fmla="*/ 100 w 187"/>
              <a:gd name="T9" fmla="*/ 26 h 198"/>
              <a:gd name="T10" fmla="*/ 100 w 187"/>
              <a:gd name="T11" fmla="*/ 175 h 198"/>
              <a:gd name="T12" fmla="*/ 156 w 187"/>
              <a:gd name="T13" fmla="*/ 190 h 198"/>
              <a:gd name="T14" fmla="*/ 156 w 187"/>
              <a:gd name="T15" fmla="*/ 198 h 198"/>
              <a:gd name="T16" fmla="*/ 30 w 187"/>
              <a:gd name="T17" fmla="*/ 198 h 198"/>
              <a:gd name="T18" fmla="*/ 30 w 187"/>
              <a:gd name="T19" fmla="*/ 190 h 198"/>
              <a:gd name="T20" fmla="*/ 84 w 187"/>
              <a:gd name="T21" fmla="*/ 175 h 198"/>
              <a:gd name="T22" fmla="*/ 84 w 187"/>
              <a:gd name="T23" fmla="*/ 26 h 198"/>
              <a:gd name="T24" fmla="*/ 42 w 187"/>
              <a:gd name="T25" fmla="*/ 26 h 198"/>
              <a:gd name="T26" fmla="*/ 71 w 187"/>
              <a:gd name="T27" fmla="*/ 89 h 198"/>
              <a:gd name="T28" fmla="*/ 63 w 187"/>
              <a:gd name="T29" fmla="*/ 89 h 198"/>
              <a:gd name="T30" fmla="*/ 36 w 187"/>
              <a:gd name="T31" fmla="*/ 29 h 198"/>
              <a:gd name="T32" fmla="*/ 9 w 187"/>
              <a:gd name="T33" fmla="*/ 89 h 198"/>
              <a:gd name="T34" fmla="*/ 1 w 187"/>
              <a:gd name="T35" fmla="*/ 89 h 198"/>
              <a:gd name="T36" fmla="*/ 30 w 187"/>
              <a:gd name="T37" fmla="*/ 25 h 198"/>
              <a:gd name="T38" fmla="*/ 30 w 187"/>
              <a:gd name="T39" fmla="*/ 18 h 198"/>
              <a:gd name="T40" fmla="*/ 30 w 187"/>
              <a:gd name="T41" fmla="*/ 18 h 198"/>
              <a:gd name="T42" fmla="*/ 78 w 187"/>
              <a:gd name="T43" fmla="*/ 18 h 198"/>
              <a:gd name="T44" fmla="*/ 93 w 187"/>
              <a:gd name="T45" fmla="*/ 0 h 198"/>
              <a:gd name="T46" fmla="*/ 107 w 187"/>
              <a:gd name="T47" fmla="*/ 18 h 198"/>
              <a:gd name="T48" fmla="*/ 156 w 187"/>
              <a:gd name="T49" fmla="*/ 18 h 198"/>
              <a:gd name="T50" fmla="*/ 156 w 187"/>
              <a:gd name="T51" fmla="*/ 24 h 198"/>
              <a:gd name="T52" fmla="*/ 186 w 187"/>
              <a:gd name="T53" fmla="*/ 89 h 198"/>
              <a:gd name="T54" fmla="*/ 178 w 187"/>
              <a:gd name="T55" fmla="*/ 89 h 198"/>
              <a:gd name="T56" fmla="*/ 151 w 187"/>
              <a:gd name="T57" fmla="*/ 29 h 198"/>
              <a:gd name="T58" fmla="*/ 71 w 187"/>
              <a:gd name="T59" fmla="*/ 98 h 198"/>
              <a:gd name="T60" fmla="*/ 36 w 187"/>
              <a:gd name="T61" fmla="*/ 135 h 198"/>
              <a:gd name="T62" fmla="*/ 0 w 187"/>
              <a:gd name="T63" fmla="*/ 98 h 198"/>
              <a:gd name="T64" fmla="*/ 71 w 187"/>
              <a:gd name="T65" fmla="*/ 98 h 198"/>
              <a:gd name="T66" fmla="*/ 116 w 187"/>
              <a:gd name="T67" fmla="*/ 98 h 198"/>
              <a:gd name="T68" fmla="*/ 187 w 187"/>
              <a:gd name="T69" fmla="*/ 98 h 198"/>
              <a:gd name="T70" fmla="*/ 152 w 187"/>
              <a:gd name="T71" fmla="*/ 135 h 198"/>
              <a:gd name="T72" fmla="*/ 116 w 187"/>
              <a:gd name="T73" fmla="*/ 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7" h="198">
                <a:moveTo>
                  <a:pt x="151" y="29"/>
                </a:moveTo>
                <a:cubicBezTo>
                  <a:pt x="123" y="89"/>
                  <a:pt x="123" y="89"/>
                  <a:pt x="123" y="89"/>
                </a:cubicBezTo>
                <a:cubicBezTo>
                  <a:pt x="116" y="89"/>
                  <a:pt x="116" y="89"/>
                  <a:pt x="116" y="89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109" y="175"/>
                  <a:pt x="156" y="190"/>
                  <a:pt x="156" y="190"/>
                </a:cubicBezTo>
                <a:cubicBezTo>
                  <a:pt x="156" y="198"/>
                  <a:pt x="156" y="198"/>
                  <a:pt x="156" y="198"/>
                </a:cubicBezTo>
                <a:cubicBezTo>
                  <a:pt x="30" y="198"/>
                  <a:pt x="30" y="198"/>
                  <a:pt x="30" y="198"/>
                </a:cubicBezTo>
                <a:cubicBezTo>
                  <a:pt x="30" y="190"/>
                  <a:pt x="30" y="190"/>
                  <a:pt x="30" y="190"/>
                </a:cubicBezTo>
                <a:cubicBezTo>
                  <a:pt x="30" y="190"/>
                  <a:pt x="77" y="175"/>
                  <a:pt x="84" y="175"/>
                </a:cubicBezTo>
                <a:cubicBezTo>
                  <a:pt x="84" y="26"/>
                  <a:pt x="84" y="26"/>
                  <a:pt x="84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71" y="89"/>
                  <a:pt x="71" y="89"/>
                  <a:pt x="71" y="89"/>
                </a:cubicBezTo>
                <a:cubicBezTo>
                  <a:pt x="63" y="89"/>
                  <a:pt x="63" y="89"/>
                  <a:pt x="63" y="89"/>
                </a:cubicBezTo>
                <a:cubicBezTo>
                  <a:pt x="36" y="29"/>
                  <a:pt x="36" y="29"/>
                  <a:pt x="36" y="29"/>
                </a:cubicBezTo>
                <a:cubicBezTo>
                  <a:pt x="9" y="89"/>
                  <a:pt x="9" y="89"/>
                  <a:pt x="9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8"/>
                  <a:pt x="85" y="0"/>
                  <a:pt x="93" y="0"/>
                </a:cubicBezTo>
                <a:cubicBezTo>
                  <a:pt x="101" y="0"/>
                  <a:pt x="107" y="9"/>
                  <a:pt x="107" y="18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78" y="89"/>
                  <a:pt x="178" y="89"/>
                  <a:pt x="178" y="89"/>
                </a:cubicBezTo>
                <a:lnTo>
                  <a:pt x="151" y="29"/>
                </a:lnTo>
                <a:close/>
                <a:moveTo>
                  <a:pt x="71" y="98"/>
                </a:moveTo>
                <a:cubicBezTo>
                  <a:pt x="71" y="117"/>
                  <a:pt x="58" y="135"/>
                  <a:pt x="36" y="135"/>
                </a:cubicBezTo>
                <a:cubicBezTo>
                  <a:pt x="14" y="135"/>
                  <a:pt x="0" y="117"/>
                  <a:pt x="0" y="98"/>
                </a:cubicBezTo>
                <a:cubicBezTo>
                  <a:pt x="0" y="98"/>
                  <a:pt x="71" y="98"/>
                  <a:pt x="71" y="98"/>
                </a:cubicBezTo>
                <a:close/>
                <a:moveTo>
                  <a:pt x="116" y="98"/>
                </a:moveTo>
                <a:cubicBezTo>
                  <a:pt x="116" y="98"/>
                  <a:pt x="187" y="98"/>
                  <a:pt x="187" y="98"/>
                </a:cubicBezTo>
                <a:cubicBezTo>
                  <a:pt x="187" y="117"/>
                  <a:pt x="174" y="135"/>
                  <a:pt x="152" y="135"/>
                </a:cubicBezTo>
                <a:cubicBezTo>
                  <a:pt x="130" y="135"/>
                  <a:pt x="116" y="117"/>
                  <a:pt x="116" y="98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3" name="Freeform 137"/>
          <p:cNvSpPr>
            <a:spLocks noEditPoints="1"/>
          </p:cNvSpPr>
          <p:nvPr/>
        </p:nvSpPr>
        <p:spPr bwMode="auto">
          <a:xfrm>
            <a:off x="9217939" y="6086183"/>
            <a:ext cx="320729" cy="355095"/>
          </a:xfrm>
          <a:custGeom>
            <a:avLst/>
            <a:gdLst>
              <a:gd name="T0" fmla="*/ 168 w 180"/>
              <a:gd name="T1" fmla="*/ 23 h 199"/>
              <a:gd name="T2" fmla="*/ 173 w 180"/>
              <a:gd name="T3" fmla="*/ 8 h 199"/>
              <a:gd name="T4" fmla="*/ 180 w 180"/>
              <a:gd name="T5" fmla="*/ 18 h 199"/>
              <a:gd name="T6" fmla="*/ 16 w 180"/>
              <a:gd name="T7" fmla="*/ 8 h 199"/>
              <a:gd name="T8" fmla="*/ 72 w 180"/>
              <a:gd name="T9" fmla="*/ 0 h 199"/>
              <a:gd name="T10" fmla="*/ 108 w 180"/>
              <a:gd name="T11" fmla="*/ 8 h 199"/>
              <a:gd name="T12" fmla="*/ 164 w 180"/>
              <a:gd name="T13" fmla="*/ 23 h 199"/>
              <a:gd name="T14" fmla="*/ 16 w 180"/>
              <a:gd name="T15" fmla="*/ 8 h 199"/>
              <a:gd name="T16" fmla="*/ 0 w 180"/>
              <a:gd name="T17" fmla="*/ 12 h 199"/>
              <a:gd name="T18" fmla="*/ 12 w 180"/>
              <a:gd name="T19" fmla="*/ 8 h 199"/>
              <a:gd name="T20" fmla="*/ 6 w 180"/>
              <a:gd name="T21" fmla="*/ 23 h 199"/>
              <a:gd name="T22" fmla="*/ 160 w 180"/>
              <a:gd name="T23" fmla="*/ 31 h 199"/>
              <a:gd name="T24" fmla="*/ 20 w 180"/>
              <a:gd name="T25" fmla="*/ 144 h 199"/>
              <a:gd name="T26" fmla="*/ 160 w 180"/>
              <a:gd name="T27" fmla="*/ 31 h 199"/>
              <a:gd name="T28" fmla="*/ 132 w 180"/>
              <a:gd name="T29" fmla="*/ 124 h 199"/>
              <a:gd name="T30" fmla="*/ 104 w 180"/>
              <a:gd name="T31" fmla="*/ 116 h 199"/>
              <a:gd name="T32" fmla="*/ 104 w 180"/>
              <a:gd name="T33" fmla="*/ 108 h 199"/>
              <a:gd name="T34" fmla="*/ 148 w 180"/>
              <a:gd name="T35" fmla="*/ 99 h 199"/>
              <a:gd name="T36" fmla="*/ 104 w 180"/>
              <a:gd name="T37" fmla="*/ 108 h 199"/>
              <a:gd name="T38" fmla="*/ 148 w 180"/>
              <a:gd name="T39" fmla="*/ 87 h 199"/>
              <a:gd name="T40" fmla="*/ 104 w 180"/>
              <a:gd name="T41" fmla="*/ 80 h 199"/>
              <a:gd name="T42" fmla="*/ 61 w 180"/>
              <a:gd name="T43" fmla="*/ 131 h 199"/>
              <a:gd name="T44" fmla="*/ 56 w 180"/>
              <a:gd name="T45" fmla="*/ 107 h 199"/>
              <a:gd name="T46" fmla="*/ 33 w 180"/>
              <a:gd name="T47" fmla="*/ 102 h 199"/>
              <a:gd name="T48" fmla="*/ 96 w 180"/>
              <a:gd name="T49" fmla="*/ 99 h 199"/>
              <a:gd name="T50" fmla="*/ 64 w 180"/>
              <a:gd name="T51" fmla="*/ 99 h 199"/>
              <a:gd name="T52" fmla="*/ 32 w 180"/>
              <a:gd name="T53" fmla="*/ 56 h 199"/>
              <a:gd name="T54" fmla="*/ 96 w 180"/>
              <a:gd name="T55" fmla="*/ 43 h 199"/>
              <a:gd name="T56" fmla="*/ 32 w 180"/>
              <a:gd name="T57" fmla="*/ 56 h 199"/>
              <a:gd name="T58" fmla="*/ 12 w 180"/>
              <a:gd name="T59" fmla="*/ 163 h 199"/>
              <a:gd name="T60" fmla="*/ 172 w 180"/>
              <a:gd name="T61" fmla="*/ 151 h 199"/>
              <a:gd name="T62" fmla="*/ 77 w 180"/>
              <a:gd name="T63" fmla="*/ 168 h 199"/>
              <a:gd name="T64" fmla="*/ 40 w 180"/>
              <a:gd name="T65" fmla="*/ 199 h 199"/>
              <a:gd name="T66" fmla="*/ 77 w 180"/>
              <a:gd name="T67" fmla="*/ 168 h 199"/>
              <a:gd name="T68" fmla="*/ 121 w 180"/>
              <a:gd name="T69" fmla="*/ 199 h 199"/>
              <a:gd name="T70" fmla="*/ 121 w 180"/>
              <a:gd name="T71" fmla="*/ 16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0" h="199">
                <a:moveTo>
                  <a:pt x="173" y="23"/>
                </a:moveTo>
                <a:cubicBezTo>
                  <a:pt x="168" y="23"/>
                  <a:pt x="168" y="23"/>
                  <a:pt x="168" y="23"/>
                </a:cubicBezTo>
                <a:cubicBezTo>
                  <a:pt x="168" y="8"/>
                  <a:pt x="168" y="8"/>
                  <a:pt x="168" y="8"/>
                </a:cubicBezTo>
                <a:cubicBezTo>
                  <a:pt x="173" y="8"/>
                  <a:pt x="173" y="8"/>
                  <a:pt x="173" y="8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18"/>
                  <a:pt x="180" y="18"/>
                  <a:pt x="180" y="18"/>
                </a:cubicBezTo>
                <a:lnTo>
                  <a:pt x="173" y="23"/>
                </a:lnTo>
                <a:close/>
                <a:moveTo>
                  <a:pt x="16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0"/>
                  <a:pt x="72" y="0"/>
                  <a:pt x="72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8"/>
                  <a:pt x="108" y="8"/>
                  <a:pt x="108" y="8"/>
                </a:cubicBezTo>
                <a:cubicBezTo>
                  <a:pt x="164" y="8"/>
                  <a:pt x="164" y="8"/>
                  <a:pt x="164" y="8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" y="23"/>
                  <a:pt x="16" y="23"/>
                  <a:pt x="16" y="23"/>
                </a:cubicBezTo>
                <a:lnTo>
                  <a:pt x="16" y="8"/>
                </a:lnTo>
                <a:close/>
                <a:moveTo>
                  <a:pt x="0" y="18"/>
                </a:moveTo>
                <a:cubicBezTo>
                  <a:pt x="0" y="12"/>
                  <a:pt x="0" y="12"/>
                  <a:pt x="0" y="12"/>
                </a:cubicBezTo>
                <a:cubicBezTo>
                  <a:pt x="6" y="8"/>
                  <a:pt x="6" y="8"/>
                  <a:pt x="6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23"/>
                  <a:pt x="12" y="23"/>
                  <a:pt x="12" y="23"/>
                </a:cubicBezTo>
                <a:cubicBezTo>
                  <a:pt x="6" y="23"/>
                  <a:pt x="6" y="23"/>
                  <a:pt x="6" y="23"/>
                </a:cubicBezTo>
                <a:lnTo>
                  <a:pt x="0" y="18"/>
                </a:lnTo>
                <a:close/>
                <a:moveTo>
                  <a:pt x="160" y="31"/>
                </a:moveTo>
                <a:cubicBezTo>
                  <a:pt x="160" y="144"/>
                  <a:pt x="160" y="144"/>
                  <a:pt x="16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0" y="31"/>
                  <a:pt x="20" y="31"/>
                  <a:pt x="20" y="31"/>
                </a:cubicBezTo>
                <a:lnTo>
                  <a:pt x="160" y="31"/>
                </a:lnTo>
                <a:close/>
                <a:moveTo>
                  <a:pt x="104" y="124"/>
                </a:moveTo>
                <a:cubicBezTo>
                  <a:pt x="132" y="124"/>
                  <a:pt x="132" y="124"/>
                  <a:pt x="132" y="124"/>
                </a:cubicBezTo>
                <a:cubicBezTo>
                  <a:pt x="132" y="116"/>
                  <a:pt x="132" y="116"/>
                  <a:pt x="132" y="116"/>
                </a:cubicBezTo>
                <a:cubicBezTo>
                  <a:pt x="104" y="116"/>
                  <a:pt x="104" y="116"/>
                  <a:pt x="104" y="116"/>
                </a:cubicBezTo>
                <a:lnTo>
                  <a:pt x="104" y="124"/>
                </a:lnTo>
                <a:close/>
                <a:moveTo>
                  <a:pt x="104" y="108"/>
                </a:moveTo>
                <a:cubicBezTo>
                  <a:pt x="148" y="108"/>
                  <a:pt x="148" y="108"/>
                  <a:pt x="148" y="108"/>
                </a:cubicBezTo>
                <a:cubicBezTo>
                  <a:pt x="148" y="99"/>
                  <a:pt x="148" y="99"/>
                  <a:pt x="148" y="99"/>
                </a:cubicBezTo>
                <a:cubicBezTo>
                  <a:pt x="104" y="99"/>
                  <a:pt x="104" y="99"/>
                  <a:pt x="104" y="99"/>
                </a:cubicBezTo>
                <a:lnTo>
                  <a:pt x="104" y="108"/>
                </a:lnTo>
                <a:close/>
                <a:moveTo>
                  <a:pt x="104" y="87"/>
                </a:moveTo>
                <a:cubicBezTo>
                  <a:pt x="148" y="87"/>
                  <a:pt x="148" y="87"/>
                  <a:pt x="148" y="87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87"/>
                </a:lnTo>
                <a:close/>
                <a:moveTo>
                  <a:pt x="61" y="131"/>
                </a:moveTo>
                <a:cubicBezTo>
                  <a:pt x="76" y="131"/>
                  <a:pt x="88" y="121"/>
                  <a:pt x="89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75"/>
                  <a:pt x="56" y="75"/>
                  <a:pt x="56" y="75"/>
                </a:cubicBezTo>
                <a:cubicBezTo>
                  <a:pt x="42" y="76"/>
                  <a:pt x="33" y="88"/>
                  <a:pt x="33" y="102"/>
                </a:cubicBezTo>
                <a:cubicBezTo>
                  <a:pt x="33" y="118"/>
                  <a:pt x="46" y="131"/>
                  <a:pt x="61" y="131"/>
                </a:cubicBezTo>
                <a:close/>
                <a:moveTo>
                  <a:pt x="96" y="99"/>
                </a:moveTo>
                <a:cubicBezTo>
                  <a:pt x="96" y="99"/>
                  <a:pt x="95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lnTo>
                  <a:pt x="96" y="99"/>
                </a:lnTo>
                <a:close/>
                <a:moveTo>
                  <a:pt x="32" y="56"/>
                </a:moveTo>
                <a:cubicBezTo>
                  <a:pt x="96" y="56"/>
                  <a:pt x="96" y="56"/>
                  <a:pt x="96" y="56"/>
                </a:cubicBezTo>
                <a:cubicBezTo>
                  <a:pt x="96" y="43"/>
                  <a:pt x="96" y="43"/>
                  <a:pt x="96" y="43"/>
                </a:cubicBezTo>
                <a:cubicBezTo>
                  <a:pt x="32" y="43"/>
                  <a:pt x="32" y="43"/>
                  <a:pt x="32" y="43"/>
                </a:cubicBezTo>
                <a:lnTo>
                  <a:pt x="32" y="56"/>
                </a:lnTo>
                <a:close/>
                <a:moveTo>
                  <a:pt x="172" y="163"/>
                </a:moveTo>
                <a:cubicBezTo>
                  <a:pt x="12" y="163"/>
                  <a:pt x="12" y="163"/>
                  <a:pt x="12" y="163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72" y="151"/>
                  <a:pt x="172" y="151"/>
                  <a:pt x="172" y="151"/>
                </a:cubicBezTo>
                <a:lnTo>
                  <a:pt x="172" y="163"/>
                </a:lnTo>
                <a:close/>
                <a:moveTo>
                  <a:pt x="77" y="168"/>
                </a:moveTo>
                <a:cubicBezTo>
                  <a:pt x="58" y="199"/>
                  <a:pt x="58" y="199"/>
                  <a:pt x="58" y="199"/>
                </a:cubicBezTo>
                <a:cubicBezTo>
                  <a:pt x="40" y="199"/>
                  <a:pt x="40" y="199"/>
                  <a:pt x="40" y="199"/>
                </a:cubicBezTo>
                <a:cubicBezTo>
                  <a:pt x="58" y="168"/>
                  <a:pt x="58" y="168"/>
                  <a:pt x="58" y="168"/>
                </a:cubicBezTo>
                <a:lnTo>
                  <a:pt x="77" y="168"/>
                </a:lnTo>
                <a:close/>
                <a:moveTo>
                  <a:pt x="139" y="199"/>
                </a:moveTo>
                <a:cubicBezTo>
                  <a:pt x="121" y="199"/>
                  <a:pt x="121" y="199"/>
                  <a:pt x="121" y="199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21" y="168"/>
                  <a:pt x="121" y="168"/>
                  <a:pt x="121" y="168"/>
                </a:cubicBezTo>
                <a:lnTo>
                  <a:pt x="139" y="199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4" name="Freeform 138"/>
          <p:cNvSpPr>
            <a:spLocks noEditPoints="1"/>
          </p:cNvSpPr>
          <p:nvPr/>
        </p:nvSpPr>
        <p:spPr bwMode="auto">
          <a:xfrm>
            <a:off x="10014507" y="6070939"/>
            <a:ext cx="358912" cy="358912"/>
          </a:xfrm>
          <a:custGeom>
            <a:avLst/>
            <a:gdLst>
              <a:gd name="T0" fmla="*/ 194 w 201"/>
              <a:gd name="T1" fmla="*/ 101 h 201"/>
              <a:gd name="T2" fmla="*/ 92 w 201"/>
              <a:gd name="T3" fmla="*/ 0 h 201"/>
              <a:gd name="T4" fmla="*/ 0 w 201"/>
              <a:gd name="T5" fmla="*/ 0 h 201"/>
              <a:gd name="T6" fmla="*/ 0 w 201"/>
              <a:gd name="T7" fmla="*/ 92 h 201"/>
              <a:gd name="T8" fmla="*/ 100 w 201"/>
              <a:gd name="T9" fmla="*/ 195 h 201"/>
              <a:gd name="T10" fmla="*/ 124 w 201"/>
              <a:gd name="T11" fmla="*/ 195 h 201"/>
              <a:gd name="T12" fmla="*/ 194 w 201"/>
              <a:gd name="T13" fmla="*/ 125 h 201"/>
              <a:gd name="T14" fmla="*/ 194 w 201"/>
              <a:gd name="T15" fmla="*/ 101 h 201"/>
              <a:gd name="T16" fmla="*/ 24 w 201"/>
              <a:gd name="T17" fmla="*/ 42 h 201"/>
              <a:gd name="T18" fmla="*/ 41 w 201"/>
              <a:gd name="T19" fmla="*/ 25 h 201"/>
              <a:gd name="T20" fmla="*/ 58 w 201"/>
              <a:gd name="T21" fmla="*/ 42 h 201"/>
              <a:gd name="T22" fmla="*/ 41 w 201"/>
              <a:gd name="T23" fmla="*/ 58 h 201"/>
              <a:gd name="T24" fmla="*/ 24 w 201"/>
              <a:gd name="T25" fmla="*/ 42 h 201"/>
              <a:gd name="T26" fmla="*/ 115 w 201"/>
              <a:gd name="T27" fmla="*/ 158 h 201"/>
              <a:gd name="T28" fmla="*/ 50 w 201"/>
              <a:gd name="T29" fmla="*/ 93 h 201"/>
              <a:gd name="T30" fmla="*/ 56 w 201"/>
              <a:gd name="T31" fmla="*/ 87 h 201"/>
              <a:gd name="T32" fmla="*/ 121 w 201"/>
              <a:gd name="T33" fmla="*/ 152 h 201"/>
              <a:gd name="T34" fmla="*/ 115 w 201"/>
              <a:gd name="T35" fmla="*/ 158 h 201"/>
              <a:gd name="T36" fmla="*/ 132 w 201"/>
              <a:gd name="T37" fmla="*/ 140 h 201"/>
              <a:gd name="T38" fmla="*/ 68 w 201"/>
              <a:gd name="T39" fmla="*/ 75 h 201"/>
              <a:gd name="T40" fmla="*/ 74 w 201"/>
              <a:gd name="T41" fmla="*/ 70 h 201"/>
              <a:gd name="T42" fmla="*/ 138 w 201"/>
              <a:gd name="T43" fmla="*/ 134 h 201"/>
              <a:gd name="T44" fmla="*/ 132 w 201"/>
              <a:gd name="T45" fmla="*/ 140 h 201"/>
              <a:gd name="T46" fmla="*/ 150 w 201"/>
              <a:gd name="T47" fmla="*/ 122 h 201"/>
              <a:gd name="T48" fmla="*/ 85 w 201"/>
              <a:gd name="T49" fmla="*/ 58 h 201"/>
              <a:gd name="T50" fmla="*/ 91 w 201"/>
              <a:gd name="T51" fmla="*/ 52 h 201"/>
              <a:gd name="T52" fmla="*/ 156 w 201"/>
              <a:gd name="T53" fmla="*/ 117 h 201"/>
              <a:gd name="T54" fmla="*/ 150 w 201"/>
              <a:gd name="T55" fmla="*/ 12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1" h="201">
                <a:moveTo>
                  <a:pt x="194" y="101"/>
                </a:moveTo>
                <a:cubicBezTo>
                  <a:pt x="92" y="0"/>
                  <a:pt x="92" y="0"/>
                  <a:pt x="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106" y="201"/>
                  <a:pt x="117" y="201"/>
                  <a:pt x="124" y="19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201" y="118"/>
                  <a:pt x="200" y="107"/>
                  <a:pt x="194" y="101"/>
                </a:cubicBezTo>
                <a:close/>
                <a:moveTo>
                  <a:pt x="24" y="42"/>
                </a:moveTo>
                <a:cubicBezTo>
                  <a:pt x="24" y="33"/>
                  <a:pt x="32" y="25"/>
                  <a:pt x="41" y="25"/>
                </a:cubicBezTo>
                <a:cubicBezTo>
                  <a:pt x="50" y="25"/>
                  <a:pt x="58" y="33"/>
                  <a:pt x="58" y="42"/>
                </a:cubicBezTo>
                <a:cubicBezTo>
                  <a:pt x="58" y="51"/>
                  <a:pt x="50" y="58"/>
                  <a:pt x="41" y="58"/>
                </a:cubicBezTo>
                <a:cubicBezTo>
                  <a:pt x="32" y="58"/>
                  <a:pt x="24" y="51"/>
                  <a:pt x="24" y="42"/>
                </a:cubicBezTo>
                <a:close/>
                <a:moveTo>
                  <a:pt x="115" y="158"/>
                </a:moveTo>
                <a:cubicBezTo>
                  <a:pt x="50" y="93"/>
                  <a:pt x="50" y="93"/>
                  <a:pt x="50" y="93"/>
                </a:cubicBezTo>
                <a:cubicBezTo>
                  <a:pt x="56" y="87"/>
                  <a:pt x="56" y="87"/>
                  <a:pt x="56" y="87"/>
                </a:cubicBezTo>
                <a:cubicBezTo>
                  <a:pt x="121" y="152"/>
                  <a:pt x="121" y="152"/>
                  <a:pt x="121" y="152"/>
                </a:cubicBezTo>
                <a:lnTo>
                  <a:pt x="115" y="158"/>
                </a:lnTo>
                <a:close/>
                <a:moveTo>
                  <a:pt x="132" y="140"/>
                </a:moveTo>
                <a:cubicBezTo>
                  <a:pt x="68" y="75"/>
                  <a:pt x="68" y="75"/>
                  <a:pt x="68" y="75"/>
                </a:cubicBezTo>
                <a:cubicBezTo>
                  <a:pt x="74" y="70"/>
                  <a:pt x="74" y="70"/>
                  <a:pt x="74" y="70"/>
                </a:cubicBezTo>
                <a:cubicBezTo>
                  <a:pt x="138" y="134"/>
                  <a:pt x="138" y="134"/>
                  <a:pt x="138" y="134"/>
                </a:cubicBezTo>
                <a:lnTo>
                  <a:pt x="132" y="140"/>
                </a:lnTo>
                <a:close/>
                <a:moveTo>
                  <a:pt x="150" y="122"/>
                </a:moveTo>
                <a:cubicBezTo>
                  <a:pt x="85" y="58"/>
                  <a:pt x="85" y="58"/>
                  <a:pt x="85" y="58"/>
                </a:cubicBezTo>
                <a:cubicBezTo>
                  <a:pt x="91" y="52"/>
                  <a:pt x="91" y="52"/>
                  <a:pt x="91" y="52"/>
                </a:cubicBezTo>
                <a:cubicBezTo>
                  <a:pt x="156" y="117"/>
                  <a:pt x="156" y="117"/>
                  <a:pt x="156" y="117"/>
                </a:cubicBezTo>
                <a:lnTo>
                  <a:pt x="150" y="122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43457" y="524329"/>
            <a:ext cx="3757737" cy="447040"/>
            <a:chOff x="3281850" y="296394"/>
            <a:chExt cx="5010315" cy="596053"/>
          </a:xfrm>
          <a:solidFill>
            <a:schemeClr val="bg1"/>
          </a:solidFill>
        </p:grpSpPr>
        <p:sp>
          <p:nvSpPr>
            <p:cNvPr id="6" name="Freeform 60"/>
            <p:cNvSpPr>
              <a:spLocks noEditPoints="1"/>
            </p:cNvSpPr>
            <p:nvPr/>
          </p:nvSpPr>
          <p:spPr bwMode="auto">
            <a:xfrm>
              <a:off x="3281850" y="296394"/>
              <a:ext cx="547793" cy="596053"/>
            </a:xfrm>
            <a:custGeom>
              <a:avLst/>
              <a:gdLst>
                <a:gd name="T0" fmla="*/ 181761 w 101"/>
                <a:gd name="T1" fmla="*/ 55263 h 106"/>
                <a:gd name="T2" fmla="*/ 132470 w 101"/>
                <a:gd name="T3" fmla="*/ 70614 h 106"/>
                <a:gd name="T4" fmla="*/ 132470 w 101"/>
                <a:gd name="T5" fmla="*/ 79824 h 106"/>
                <a:gd name="T6" fmla="*/ 138631 w 101"/>
                <a:gd name="T7" fmla="*/ 82895 h 106"/>
                <a:gd name="T8" fmla="*/ 141712 w 101"/>
                <a:gd name="T9" fmla="*/ 79824 h 106"/>
                <a:gd name="T10" fmla="*/ 181761 w 101"/>
                <a:gd name="T11" fmla="*/ 64474 h 106"/>
                <a:gd name="T12" fmla="*/ 209487 w 101"/>
                <a:gd name="T13" fmla="*/ 73684 h 106"/>
                <a:gd name="T14" fmla="*/ 212568 w 101"/>
                <a:gd name="T15" fmla="*/ 73684 h 106"/>
                <a:gd name="T16" fmla="*/ 218729 w 101"/>
                <a:gd name="T17" fmla="*/ 70614 h 106"/>
                <a:gd name="T18" fmla="*/ 215649 w 101"/>
                <a:gd name="T19" fmla="*/ 64474 h 106"/>
                <a:gd name="T20" fmla="*/ 181761 w 101"/>
                <a:gd name="T21" fmla="*/ 55263 h 106"/>
                <a:gd name="T22" fmla="*/ 33888 w 101"/>
                <a:gd name="T23" fmla="*/ 303947 h 106"/>
                <a:gd name="T24" fmla="*/ 27726 w 101"/>
                <a:gd name="T25" fmla="*/ 300877 h 106"/>
                <a:gd name="T26" fmla="*/ 24646 w 101"/>
                <a:gd name="T27" fmla="*/ 291666 h 106"/>
                <a:gd name="T28" fmla="*/ 27726 w 101"/>
                <a:gd name="T29" fmla="*/ 282456 h 106"/>
                <a:gd name="T30" fmla="*/ 70856 w 101"/>
                <a:gd name="T31" fmla="*/ 239473 h 106"/>
                <a:gd name="T32" fmla="*/ 73937 w 101"/>
                <a:gd name="T33" fmla="*/ 239473 h 106"/>
                <a:gd name="T34" fmla="*/ 77017 w 101"/>
                <a:gd name="T35" fmla="*/ 239473 h 106"/>
                <a:gd name="T36" fmla="*/ 77017 w 101"/>
                <a:gd name="T37" fmla="*/ 248684 h 106"/>
                <a:gd name="T38" fmla="*/ 36968 w 101"/>
                <a:gd name="T39" fmla="*/ 288596 h 106"/>
                <a:gd name="T40" fmla="*/ 36968 w 101"/>
                <a:gd name="T41" fmla="*/ 291666 h 106"/>
                <a:gd name="T42" fmla="*/ 36968 w 101"/>
                <a:gd name="T43" fmla="*/ 294736 h 106"/>
                <a:gd name="T44" fmla="*/ 36968 w 101"/>
                <a:gd name="T45" fmla="*/ 300877 h 106"/>
                <a:gd name="T46" fmla="*/ 33888 w 101"/>
                <a:gd name="T47" fmla="*/ 303947 h 106"/>
                <a:gd name="T48" fmla="*/ 181761 w 101"/>
                <a:gd name="T49" fmla="*/ 221052 h 106"/>
                <a:gd name="T50" fmla="*/ 117066 w 101"/>
                <a:gd name="T51" fmla="*/ 193421 h 106"/>
                <a:gd name="T52" fmla="*/ 89340 w 101"/>
                <a:gd name="T53" fmla="*/ 128947 h 106"/>
                <a:gd name="T54" fmla="*/ 117066 w 101"/>
                <a:gd name="T55" fmla="*/ 61403 h 106"/>
                <a:gd name="T56" fmla="*/ 181761 w 101"/>
                <a:gd name="T57" fmla="*/ 36842 h 106"/>
                <a:gd name="T58" fmla="*/ 246455 w 101"/>
                <a:gd name="T59" fmla="*/ 61403 h 106"/>
                <a:gd name="T60" fmla="*/ 274182 w 101"/>
                <a:gd name="T61" fmla="*/ 128947 h 106"/>
                <a:gd name="T62" fmla="*/ 246455 w 101"/>
                <a:gd name="T63" fmla="*/ 193421 h 106"/>
                <a:gd name="T64" fmla="*/ 181761 w 101"/>
                <a:gd name="T65" fmla="*/ 221052 h 106"/>
                <a:gd name="T66" fmla="*/ 181761 w 101"/>
                <a:gd name="T67" fmla="*/ 0 h 106"/>
                <a:gd name="T68" fmla="*/ 52372 w 101"/>
                <a:gd name="T69" fmla="*/ 128947 h 106"/>
                <a:gd name="T70" fmla="*/ 77017 w 101"/>
                <a:gd name="T71" fmla="*/ 202631 h 106"/>
                <a:gd name="T72" fmla="*/ 15403 w 101"/>
                <a:gd name="T73" fmla="*/ 267105 h 106"/>
                <a:gd name="T74" fmla="*/ 15403 w 101"/>
                <a:gd name="T75" fmla="*/ 316227 h 106"/>
                <a:gd name="T76" fmla="*/ 40049 w 101"/>
                <a:gd name="T77" fmla="*/ 325438 h 106"/>
                <a:gd name="T78" fmla="*/ 64695 w 101"/>
                <a:gd name="T79" fmla="*/ 316227 h 106"/>
                <a:gd name="T80" fmla="*/ 126308 w 101"/>
                <a:gd name="T81" fmla="*/ 254824 h 106"/>
                <a:gd name="T82" fmla="*/ 132470 w 101"/>
                <a:gd name="T83" fmla="*/ 245614 h 106"/>
                <a:gd name="T84" fmla="*/ 181761 w 101"/>
                <a:gd name="T85" fmla="*/ 254824 h 106"/>
                <a:gd name="T86" fmla="*/ 311150 w 101"/>
                <a:gd name="T87" fmla="*/ 128947 h 106"/>
                <a:gd name="T88" fmla="*/ 181761 w 101"/>
                <a:gd name="T89" fmla="*/ 0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1" h="106">
                  <a:moveTo>
                    <a:pt x="59" y="18"/>
                  </a:moveTo>
                  <a:cubicBezTo>
                    <a:pt x="53" y="18"/>
                    <a:pt x="48" y="20"/>
                    <a:pt x="43" y="23"/>
                  </a:cubicBezTo>
                  <a:cubicBezTo>
                    <a:pt x="43" y="24"/>
                    <a:pt x="43" y="25"/>
                    <a:pt x="43" y="26"/>
                  </a:cubicBezTo>
                  <a:cubicBezTo>
                    <a:pt x="44" y="26"/>
                    <a:pt x="44" y="27"/>
                    <a:pt x="45" y="27"/>
                  </a:cubicBezTo>
                  <a:cubicBezTo>
                    <a:pt x="45" y="27"/>
                    <a:pt x="46" y="27"/>
                    <a:pt x="46" y="26"/>
                  </a:cubicBezTo>
                  <a:cubicBezTo>
                    <a:pt x="49" y="23"/>
                    <a:pt x="54" y="21"/>
                    <a:pt x="59" y="21"/>
                  </a:cubicBezTo>
                  <a:cubicBezTo>
                    <a:pt x="62" y="21"/>
                    <a:pt x="65" y="22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4"/>
                    <a:pt x="70" y="24"/>
                    <a:pt x="71" y="23"/>
                  </a:cubicBezTo>
                  <a:cubicBezTo>
                    <a:pt x="71" y="22"/>
                    <a:pt x="71" y="21"/>
                    <a:pt x="70" y="21"/>
                  </a:cubicBezTo>
                  <a:cubicBezTo>
                    <a:pt x="67" y="19"/>
                    <a:pt x="63" y="18"/>
                    <a:pt x="59" y="18"/>
                  </a:cubicBezTo>
                  <a:moveTo>
                    <a:pt x="11" y="99"/>
                  </a:moveTo>
                  <a:cubicBezTo>
                    <a:pt x="10" y="99"/>
                    <a:pt x="10" y="99"/>
                    <a:pt x="9" y="98"/>
                  </a:cubicBezTo>
                  <a:cubicBezTo>
                    <a:pt x="8" y="97"/>
                    <a:pt x="8" y="96"/>
                    <a:pt x="8" y="95"/>
                  </a:cubicBezTo>
                  <a:cubicBezTo>
                    <a:pt x="8" y="94"/>
                    <a:pt x="8" y="93"/>
                    <a:pt x="9" y="92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4" y="78"/>
                  </a:cubicBezTo>
                  <a:cubicBezTo>
                    <a:pt x="24" y="78"/>
                    <a:pt x="25" y="78"/>
                    <a:pt x="25" y="78"/>
                  </a:cubicBezTo>
                  <a:cubicBezTo>
                    <a:pt x="26" y="79"/>
                    <a:pt x="26" y="80"/>
                    <a:pt x="25" y="81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3" y="96"/>
                    <a:pt x="13" y="98"/>
                    <a:pt x="12" y="98"/>
                  </a:cubicBezTo>
                  <a:cubicBezTo>
                    <a:pt x="12" y="99"/>
                    <a:pt x="11" y="99"/>
                    <a:pt x="11" y="99"/>
                  </a:cubicBezTo>
                  <a:moveTo>
                    <a:pt x="59" y="72"/>
                  </a:moveTo>
                  <a:cubicBezTo>
                    <a:pt x="51" y="72"/>
                    <a:pt x="43" y="69"/>
                    <a:pt x="38" y="63"/>
                  </a:cubicBezTo>
                  <a:cubicBezTo>
                    <a:pt x="32" y="58"/>
                    <a:pt x="29" y="50"/>
                    <a:pt x="29" y="42"/>
                  </a:cubicBezTo>
                  <a:cubicBezTo>
                    <a:pt x="29" y="33"/>
                    <a:pt x="32" y="26"/>
                    <a:pt x="38" y="20"/>
                  </a:cubicBezTo>
                  <a:cubicBezTo>
                    <a:pt x="43" y="15"/>
                    <a:pt x="51" y="12"/>
                    <a:pt x="59" y="12"/>
                  </a:cubicBezTo>
                  <a:cubicBezTo>
                    <a:pt x="67" y="12"/>
                    <a:pt x="75" y="15"/>
                    <a:pt x="80" y="20"/>
                  </a:cubicBezTo>
                  <a:cubicBezTo>
                    <a:pt x="86" y="26"/>
                    <a:pt x="89" y="33"/>
                    <a:pt x="89" y="42"/>
                  </a:cubicBezTo>
                  <a:cubicBezTo>
                    <a:pt x="89" y="50"/>
                    <a:pt x="86" y="58"/>
                    <a:pt x="80" y="63"/>
                  </a:cubicBezTo>
                  <a:cubicBezTo>
                    <a:pt x="75" y="69"/>
                    <a:pt x="67" y="72"/>
                    <a:pt x="59" y="72"/>
                  </a:cubicBezTo>
                  <a:moveTo>
                    <a:pt x="59" y="0"/>
                  </a:moveTo>
                  <a:cubicBezTo>
                    <a:pt x="36" y="0"/>
                    <a:pt x="17" y="19"/>
                    <a:pt x="17" y="42"/>
                  </a:cubicBezTo>
                  <a:cubicBezTo>
                    <a:pt x="17" y="51"/>
                    <a:pt x="20" y="59"/>
                    <a:pt x="25" y="66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1"/>
                    <a:pt x="0" y="99"/>
                    <a:pt x="5" y="103"/>
                  </a:cubicBezTo>
                  <a:cubicBezTo>
                    <a:pt x="7" y="105"/>
                    <a:pt x="10" y="106"/>
                    <a:pt x="13" y="106"/>
                  </a:cubicBezTo>
                  <a:cubicBezTo>
                    <a:pt x="16" y="106"/>
                    <a:pt x="19" y="105"/>
                    <a:pt x="21" y="10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8" y="82"/>
                    <a:pt x="53" y="83"/>
                    <a:pt x="59" y="83"/>
                  </a:cubicBezTo>
                  <a:cubicBezTo>
                    <a:pt x="82" y="83"/>
                    <a:pt x="101" y="65"/>
                    <a:pt x="101" y="42"/>
                  </a:cubicBezTo>
                  <a:cubicBezTo>
                    <a:pt x="101" y="19"/>
                    <a:pt x="82" y="0"/>
                    <a:pt x="59" y="0"/>
                  </a:cubicBezTo>
                </a:path>
              </a:pathLst>
            </a:custGeom>
            <a:solidFill>
              <a:srgbClr val="304371"/>
            </a:solidFill>
            <a:ln>
              <a:noFill/>
            </a:ln>
          </p:spPr>
          <p:txBody>
            <a:bodyPr lIns="51435" tIns="25718" rIns="51435" bIns="2571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2085" y="352988"/>
              <a:ext cx="445008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dirty="0">
                  <a:solidFill>
                    <a:srgbClr val="304371"/>
                  </a:solidFill>
                  <a:latin typeface="微软雅黑" panose="020B0503020204020204" charset="-122"/>
                  <a:ea typeface="微软雅黑" panose="020B0503020204020204" charset="-122"/>
                  <a:cs typeface="Open Sans" pitchFamily="34" charset="0"/>
                </a:rPr>
                <a:t>更多作品请在稻壳儿搜索艺随风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34622" y="4299249"/>
            <a:ext cx="227662" cy="245739"/>
            <a:chOff x="7777163" y="4395788"/>
            <a:chExt cx="639763" cy="690563"/>
          </a:xfrm>
          <a:solidFill>
            <a:srgbClr val="304371"/>
          </a:solidFill>
        </p:grpSpPr>
        <p:sp>
          <p:nvSpPr>
            <p:cNvPr id="3" name="Freeform 58"/>
            <p:cNvSpPr/>
            <p:nvPr/>
          </p:nvSpPr>
          <p:spPr bwMode="auto">
            <a:xfrm>
              <a:off x="7926388" y="4395788"/>
              <a:ext cx="490538" cy="690563"/>
            </a:xfrm>
            <a:custGeom>
              <a:avLst/>
              <a:gdLst>
                <a:gd name="T0" fmla="*/ 2 w 168"/>
                <a:gd name="T1" fmla="*/ 226 h 236"/>
                <a:gd name="T2" fmla="*/ 96 w 168"/>
                <a:gd name="T3" fmla="*/ 236 h 236"/>
                <a:gd name="T4" fmla="*/ 100 w 168"/>
                <a:gd name="T5" fmla="*/ 236 h 236"/>
                <a:gd name="T6" fmla="*/ 105 w 168"/>
                <a:gd name="T7" fmla="*/ 236 h 236"/>
                <a:gd name="T8" fmla="*/ 106 w 168"/>
                <a:gd name="T9" fmla="*/ 236 h 236"/>
                <a:gd name="T10" fmla="*/ 133 w 168"/>
                <a:gd name="T11" fmla="*/ 233 h 236"/>
                <a:gd name="T12" fmla="*/ 150 w 168"/>
                <a:gd name="T13" fmla="*/ 217 h 236"/>
                <a:gd name="T14" fmla="*/ 150 w 168"/>
                <a:gd name="T15" fmla="*/ 212 h 236"/>
                <a:gd name="T16" fmla="*/ 150 w 168"/>
                <a:gd name="T17" fmla="*/ 204 h 236"/>
                <a:gd name="T18" fmla="*/ 158 w 168"/>
                <a:gd name="T19" fmla="*/ 194 h 236"/>
                <a:gd name="T20" fmla="*/ 163 w 168"/>
                <a:gd name="T21" fmla="*/ 186 h 236"/>
                <a:gd name="T22" fmla="*/ 161 w 168"/>
                <a:gd name="T23" fmla="*/ 179 h 236"/>
                <a:gd name="T24" fmla="*/ 158 w 168"/>
                <a:gd name="T25" fmla="*/ 168 h 236"/>
                <a:gd name="T26" fmla="*/ 164 w 168"/>
                <a:gd name="T27" fmla="*/ 158 h 236"/>
                <a:gd name="T28" fmla="*/ 168 w 168"/>
                <a:gd name="T29" fmla="*/ 151 h 236"/>
                <a:gd name="T30" fmla="*/ 165 w 168"/>
                <a:gd name="T31" fmla="*/ 145 h 236"/>
                <a:gd name="T32" fmla="*/ 160 w 168"/>
                <a:gd name="T33" fmla="*/ 133 h 236"/>
                <a:gd name="T34" fmla="*/ 165 w 168"/>
                <a:gd name="T35" fmla="*/ 124 h 236"/>
                <a:gd name="T36" fmla="*/ 168 w 168"/>
                <a:gd name="T37" fmla="*/ 119 h 236"/>
                <a:gd name="T38" fmla="*/ 154 w 168"/>
                <a:gd name="T39" fmla="*/ 98 h 236"/>
                <a:gd name="T40" fmla="*/ 129 w 168"/>
                <a:gd name="T41" fmla="*/ 96 h 236"/>
                <a:gd name="T42" fmla="*/ 124 w 168"/>
                <a:gd name="T43" fmla="*/ 96 h 236"/>
                <a:gd name="T44" fmla="*/ 110 w 168"/>
                <a:gd name="T45" fmla="*/ 96 h 236"/>
                <a:gd name="T46" fmla="*/ 97 w 168"/>
                <a:gd name="T47" fmla="*/ 97 h 236"/>
                <a:gd name="T48" fmla="*/ 97 w 168"/>
                <a:gd name="T49" fmla="*/ 97 h 236"/>
                <a:gd name="T50" fmla="*/ 89 w 168"/>
                <a:gd name="T51" fmla="*/ 96 h 236"/>
                <a:gd name="T52" fmla="*/ 86 w 168"/>
                <a:gd name="T53" fmla="*/ 96 h 236"/>
                <a:gd name="T54" fmla="*/ 86 w 168"/>
                <a:gd name="T55" fmla="*/ 93 h 236"/>
                <a:gd name="T56" fmla="*/ 94 w 168"/>
                <a:gd name="T57" fmla="*/ 61 h 236"/>
                <a:gd name="T58" fmla="*/ 103 w 168"/>
                <a:gd name="T59" fmla="*/ 24 h 236"/>
                <a:gd name="T60" fmla="*/ 80 w 168"/>
                <a:gd name="T61" fmla="*/ 0 h 236"/>
                <a:gd name="T62" fmla="*/ 77 w 168"/>
                <a:gd name="T63" fmla="*/ 0 h 236"/>
                <a:gd name="T64" fmla="*/ 76 w 168"/>
                <a:gd name="T65" fmla="*/ 7 h 236"/>
                <a:gd name="T66" fmla="*/ 76 w 168"/>
                <a:gd name="T67" fmla="*/ 12 h 236"/>
                <a:gd name="T68" fmla="*/ 64 w 168"/>
                <a:gd name="T69" fmla="*/ 53 h 236"/>
                <a:gd name="T70" fmla="*/ 54 w 168"/>
                <a:gd name="T71" fmla="*/ 63 h 236"/>
                <a:gd name="T72" fmla="*/ 44 w 168"/>
                <a:gd name="T73" fmla="*/ 72 h 236"/>
                <a:gd name="T74" fmla="*/ 37 w 168"/>
                <a:gd name="T75" fmla="*/ 88 h 236"/>
                <a:gd name="T76" fmla="*/ 30 w 168"/>
                <a:gd name="T77" fmla="*/ 105 h 236"/>
                <a:gd name="T78" fmla="*/ 6 w 168"/>
                <a:gd name="T79" fmla="*/ 132 h 236"/>
                <a:gd name="T80" fmla="*/ 0 w 168"/>
                <a:gd name="T81" fmla="*/ 133 h 236"/>
                <a:gd name="T82" fmla="*/ 2 w 168"/>
                <a:gd name="T83" fmla="*/ 2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236">
                  <a:moveTo>
                    <a:pt x="2" y="226"/>
                  </a:moveTo>
                  <a:cubicBezTo>
                    <a:pt x="37" y="233"/>
                    <a:pt x="69" y="236"/>
                    <a:pt x="96" y="236"/>
                  </a:cubicBezTo>
                  <a:cubicBezTo>
                    <a:pt x="97" y="236"/>
                    <a:pt x="98" y="236"/>
                    <a:pt x="100" y="236"/>
                  </a:cubicBezTo>
                  <a:cubicBezTo>
                    <a:pt x="101" y="236"/>
                    <a:pt x="103" y="236"/>
                    <a:pt x="105" y="236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15" y="236"/>
                    <a:pt x="126" y="236"/>
                    <a:pt x="133" y="233"/>
                  </a:cubicBezTo>
                  <a:cubicBezTo>
                    <a:pt x="139" y="231"/>
                    <a:pt x="149" y="222"/>
                    <a:pt x="150" y="217"/>
                  </a:cubicBezTo>
                  <a:cubicBezTo>
                    <a:pt x="150" y="216"/>
                    <a:pt x="150" y="214"/>
                    <a:pt x="150" y="212"/>
                  </a:cubicBezTo>
                  <a:cubicBezTo>
                    <a:pt x="150" y="209"/>
                    <a:pt x="149" y="207"/>
                    <a:pt x="150" y="204"/>
                  </a:cubicBezTo>
                  <a:cubicBezTo>
                    <a:pt x="151" y="199"/>
                    <a:pt x="155" y="197"/>
                    <a:pt x="158" y="194"/>
                  </a:cubicBezTo>
                  <a:cubicBezTo>
                    <a:pt x="161" y="192"/>
                    <a:pt x="163" y="190"/>
                    <a:pt x="163" y="186"/>
                  </a:cubicBezTo>
                  <a:cubicBezTo>
                    <a:pt x="164" y="184"/>
                    <a:pt x="162" y="181"/>
                    <a:pt x="161" y="179"/>
                  </a:cubicBezTo>
                  <a:cubicBezTo>
                    <a:pt x="159" y="175"/>
                    <a:pt x="158" y="172"/>
                    <a:pt x="158" y="168"/>
                  </a:cubicBezTo>
                  <a:cubicBezTo>
                    <a:pt x="158" y="163"/>
                    <a:pt x="161" y="160"/>
                    <a:pt x="164" y="158"/>
                  </a:cubicBezTo>
                  <a:cubicBezTo>
                    <a:pt x="167" y="155"/>
                    <a:pt x="168" y="154"/>
                    <a:pt x="168" y="151"/>
                  </a:cubicBezTo>
                  <a:cubicBezTo>
                    <a:pt x="168" y="149"/>
                    <a:pt x="167" y="147"/>
                    <a:pt x="165" y="145"/>
                  </a:cubicBezTo>
                  <a:cubicBezTo>
                    <a:pt x="163" y="142"/>
                    <a:pt x="160" y="138"/>
                    <a:pt x="160" y="133"/>
                  </a:cubicBezTo>
                  <a:cubicBezTo>
                    <a:pt x="160" y="129"/>
                    <a:pt x="163" y="126"/>
                    <a:pt x="165" y="124"/>
                  </a:cubicBezTo>
                  <a:cubicBezTo>
                    <a:pt x="167" y="122"/>
                    <a:pt x="168" y="121"/>
                    <a:pt x="168" y="119"/>
                  </a:cubicBezTo>
                  <a:cubicBezTo>
                    <a:pt x="168" y="111"/>
                    <a:pt x="159" y="100"/>
                    <a:pt x="154" y="98"/>
                  </a:cubicBezTo>
                  <a:cubicBezTo>
                    <a:pt x="148" y="96"/>
                    <a:pt x="138" y="96"/>
                    <a:pt x="129" y="96"/>
                  </a:cubicBezTo>
                  <a:cubicBezTo>
                    <a:pt x="127" y="96"/>
                    <a:pt x="125" y="96"/>
                    <a:pt x="124" y="96"/>
                  </a:cubicBezTo>
                  <a:cubicBezTo>
                    <a:pt x="119" y="96"/>
                    <a:pt x="115" y="96"/>
                    <a:pt x="110" y="96"/>
                  </a:cubicBezTo>
                  <a:cubicBezTo>
                    <a:pt x="106" y="96"/>
                    <a:pt x="101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4" y="97"/>
                    <a:pt x="92" y="97"/>
                    <a:pt x="89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5" y="81"/>
                    <a:pt x="89" y="71"/>
                    <a:pt x="94" y="61"/>
                  </a:cubicBezTo>
                  <a:cubicBezTo>
                    <a:pt x="99" y="51"/>
                    <a:pt x="104" y="40"/>
                    <a:pt x="103" y="24"/>
                  </a:cubicBezTo>
                  <a:cubicBezTo>
                    <a:pt x="102" y="14"/>
                    <a:pt x="94" y="0"/>
                    <a:pt x="80" y="0"/>
                  </a:cubicBezTo>
                  <a:cubicBezTo>
                    <a:pt x="79" y="0"/>
                    <a:pt x="78" y="0"/>
                    <a:pt x="77" y="0"/>
                  </a:cubicBezTo>
                  <a:cubicBezTo>
                    <a:pt x="76" y="1"/>
                    <a:pt x="76" y="2"/>
                    <a:pt x="76" y="7"/>
                  </a:cubicBezTo>
                  <a:cubicBezTo>
                    <a:pt x="76" y="9"/>
                    <a:pt x="76" y="10"/>
                    <a:pt x="76" y="12"/>
                  </a:cubicBezTo>
                  <a:cubicBezTo>
                    <a:pt x="74" y="26"/>
                    <a:pt x="72" y="42"/>
                    <a:pt x="64" y="53"/>
                  </a:cubicBezTo>
                  <a:cubicBezTo>
                    <a:pt x="61" y="57"/>
                    <a:pt x="57" y="60"/>
                    <a:pt x="54" y="63"/>
                  </a:cubicBezTo>
                  <a:cubicBezTo>
                    <a:pt x="50" y="65"/>
                    <a:pt x="46" y="68"/>
                    <a:pt x="44" y="72"/>
                  </a:cubicBezTo>
                  <a:cubicBezTo>
                    <a:pt x="42" y="77"/>
                    <a:pt x="39" y="82"/>
                    <a:pt x="37" y="88"/>
                  </a:cubicBezTo>
                  <a:cubicBezTo>
                    <a:pt x="35" y="94"/>
                    <a:pt x="33" y="99"/>
                    <a:pt x="30" y="105"/>
                  </a:cubicBezTo>
                  <a:cubicBezTo>
                    <a:pt x="22" y="121"/>
                    <a:pt x="14" y="129"/>
                    <a:pt x="6" y="132"/>
                  </a:cubicBezTo>
                  <a:cubicBezTo>
                    <a:pt x="4" y="133"/>
                    <a:pt x="2" y="133"/>
                    <a:pt x="0" y="133"/>
                  </a:cubicBezTo>
                  <a:lnTo>
                    <a:pt x="2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 59"/>
            <p:cNvSpPr/>
            <p:nvPr/>
          </p:nvSpPr>
          <p:spPr bwMode="auto">
            <a:xfrm>
              <a:off x="7777163" y="4778376"/>
              <a:ext cx="119063" cy="290513"/>
            </a:xfrm>
            <a:custGeom>
              <a:avLst/>
              <a:gdLst>
                <a:gd name="T0" fmla="*/ 41 w 41"/>
                <a:gd name="T1" fmla="*/ 84 h 99"/>
                <a:gd name="T2" fmla="*/ 20 w 41"/>
                <a:gd name="T3" fmla="*/ 99 h 99"/>
                <a:gd name="T4" fmla="*/ 20 w 41"/>
                <a:gd name="T5" fmla="*/ 99 h 99"/>
                <a:gd name="T6" fmla="*/ 0 w 41"/>
                <a:gd name="T7" fmla="*/ 84 h 99"/>
                <a:gd name="T8" fmla="*/ 0 w 41"/>
                <a:gd name="T9" fmla="*/ 14 h 99"/>
                <a:gd name="T10" fmla="*/ 20 w 41"/>
                <a:gd name="T11" fmla="*/ 0 h 99"/>
                <a:gd name="T12" fmla="*/ 20 w 41"/>
                <a:gd name="T13" fmla="*/ 0 h 99"/>
                <a:gd name="T14" fmla="*/ 41 w 41"/>
                <a:gd name="T15" fmla="*/ 14 h 99"/>
                <a:gd name="T16" fmla="*/ 41 w 41"/>
                <a:gd name="T17" fmla="*/ 8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99">
                  <a:moveTo>
                    <a:pt x="41" y="84"/>
                  </a:moveTo>
                  <a:cubicBezTo>
                    <a:pt x="41" y="95"/>
                    <a:pt x="32" y="99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9" y="99"/>
                    <a:pt x="0" y="95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2" y="0"/>
                    <a:pt x="41" y="2"/>
                    <a:pt x="41" y="14"/>
                  </a:cubicBezTo>
                  <a:lnTo>
                    <a:pt x="41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锁"/>
          <p:cNvSpPr/>
          <p:nvPr/>
        </p:nvSpPr>
        <p:spPr bwMode="auto">
          <a:xfrm>
            <a:off x="10878820" y="6050915"/>
            <a:ext cx="257810" cy="361315"/>
          </a:xfrm>
          <a:custGeom>
            <a:avLst/>
            <a:gdLst>
              <a:gd name="T0" fmla="*/ 1059507 w 3638"/>
              <a:gd name="T1" fmla="*/ 469978 h 5999"/>
              <a:gd name="T2" fmla="*/ 1055697 w 3638"/>
              <a:gd name="T3" fmla="*/ 421393 h 5999"/>
              <a:gd name="T4" fmla="*/ 1047442 w 3638"/>
              <a:gd name="T5" fmla="*/ 373760 h 5999"/>
              <a:gd name="T6" fmla="*/ 1034424 w 3638"/>
              <a:gd name="T7" fmla="*/ 327715 h 5999"/>
              <a:gd name="T8" fmla="*/ 1017279 w 3638"/>
              <a:gd name="T9" fmla="*/ 284210 h 5999"/>
              <a:gd name="T10" fmla="*/ 995689 w 3638"/>
              <a:gd name="T11" fmla="*/ 242610 h 5999"/>
              <a:gd name="T12" fmla="*/ 970606 w 3638"/>
              <a:gd name="T13" fmla="*/ 203234 h 5999"/>
              <a:gd name="T14" fmla="*/ 942031 w 3638"/>
              <a:gd name="T15" fmla="*/ 167033 h 5999"/>
              <a:gd name="T16" fmla="*/ 910280 w 3638"/>
              <a:gd name="T17" fmla="*/ 133690 h 5999"/>
              <a:gd name="T18" fmla="*/ 875038 w 3638"/>
              <a:gd name="T19" fmla="*/ 103205 h 5999"/>
              <a:gd name="T20" fmla="*/ 837572 w 3638"/>
              <a:gd name="T21" fmla="*/ 76213 h 5999"/>
              <a:gd name="T22" fmla="*/ 796932 w 3638"/>
              <a:gd name="T23" fmla="*/ 53031 h 5999"/>
              <a:gd name="T24" fmla="*/ 754069 w 3638"/>
              <a:gd name="T25" fmla="*/ 33661 h 5999"/>
              <a:gd name="T26" fmla="*/ 709301 w 3638"/>
              <a:gd name="T27" fmla="*/ 18418 h 5999"/>
              <a:gd name="T28" fmla="*/ 662628 w 3638"/>
              <a:gd name="T29" fmla="*/ 7621 h 5999"/>
              <a:gd name="T30" fmla="*/ 614368 w 3638"/>
              <a:gd name="T31" fmla="*/ 1588 h 5999"/>
              <a:gd name="T32" fmla="*/ 577538 w 3638"/>
              <a:gd name="T33" fmla="*/ 0 h 5999"/>
              <a:gd name="T34" fmla="*/ 528325 w 3638"/>
              <a:gd name="T35" fmla="*/ 2540 h 5999"/>
              <a:gd name="T36" fmla="*/ 480382 w 3638"/>
              <a:gd name="T37" fmla="*/ 9844 h 5999"/>
              <a:gd name="T38" fmla="*/ 434344 w 3638"/>
              <a:gd name="T39" fmla="*/ 21911 h 5999"/>
              <a:gd name="T40" fmla="*/ 389893 w 3638"/>
              <a:gd name="T41" fmla="*/ 38106 h 5999"/>
              <a:gd name="T42" fmla="*/ 347983 w 3638"/>
              <a:gd name="T43" fmla="*/ 58430 h 5999"/>
              <a:gd name="T44" fmla="*/ 307978 w 3638"/>
              <a:gd name="T45" fmla="*/ 82564 h 5999"/>
              <a:gd name="T46" fmla="*/ 270830 w 3638"/>
              <a:gd name="T47" fmla="*/ 110191 h 5999"/>
              <a:gd name="T48" fmla="*/ 236540 w 3638"/>
              <a:gd name="T49" fmla="*/ 141311 h 5999"/>
              <a:gd name="T50" fmla="*/ 205424 w 3638"/>
              <a:gd name="T51" fmla="*/ 175607 h 5999"/>
              <a:gd name="T52" fmla="*/ 177802 w 3638"/>
              <a:gd name="T53" fmla="*/ 213078 h 5999"/>
              <a:gd name="T54" fmla="*/ 153671 w 3638"/>
              <a:gd name="T55" fmla="*/ 252772 h 5999"/>
              <a:gd name="T56" fmla="*/ 133351 w 3638"/>
              <a:gd name="T57" fmla="*/ 294689 h 5999"/>
              <a:gd name="T58" fmla="*/ 117159 w 3638"/>
              <a:gd name="T59" fmla="*/ 339147 h 5999"/>
              <a:gd name="T60" fmla="*/ 105093 w 3638"/>
              <a:gd name="T61" fmla="*/ 385509 h 5999"/>
              <a:gd name="T62" fmla="*/ 97473 w 3638"/>
              <a:gd name="T63" fmla="*/ 433460 h 5999"/>
              <a:gd name="T64" fmla="*/ 95251 w 3638"/>
              <a:gd name="T65" fmla="*/ 482363 h 5999"/>
              <a:gd name="T66" fmla="*/ 287022 w 3638"/>
              <a:gd name="T67" fmla="*/ 452830 h 5999"/>
              <a:gd name="T68" fmla="*/ 298770 w 3638"/>
              <a:gd name="T69" fmla="*/ 395671 h 5999"/>
              <a:gd name="T70" fmla="*/ 320995 w 3638"/>
              <a:gd name="T71" fmla="*/ 343275 h 5999"/>
              <a:gd name="T72" fmla="*/ 352428 w 3638"/>
              <a:gd name="T73" fmla="*/ 296594 h 5999"/>
              <a:gd name="T74" fmla="*/ 391798 w 3638"/>
              <a:gd name="T75" fmla="*/ 257218 h 5999"/>
              <a:gd name="T76" fmla="*/ 438471 w 3638"/>
              <a:gd name="T77" fmla="*/ 225780 h 5999"/>
              <a:gd name="T78" fmla="*/ 490542 w 3638"/>
              <a:gd name="T79" fmla="*/ 203551 h 5999"/>
              <a:gd name="T80" fmla="*/ 548010 w 3638"/>
              <a:gd name="T81" fmla="*/ 192120 h 5999"/>
              <a:gd name="T82" fmla="*/ 592778 w 3638"/>
              <a:gd name="T83" fmla="*/ 190849 h 5999"/>
              <a:gd name="T84" fmla="*/ 650246 w 3638"/>
              <a:gd name="T85" fmla="*/ 199741 h 5999"/>
              <a:gd name="T86" fmla="*/ 703904 w 3638"/>
              <a:gd name="T87" fmla="*/ 219112 h 5999"/>
              <a:gd name="T88" fmla="*/ 752164 w 3638"/>
              <a:gd name="T89" fmla="*/ 248326 h 5999"/>
              <a:gd name="T90" fmla="*/ 793439 w 3638"/>
              <a:gd name="T91" fmla="*/ 286115 h 5999"/>
              <a:gd name="T92" fmla="*/ 827412 w 3638"/>
              <a:gd name="T93" fmla="*/ 331208 h 5999"/>
              <a:gd name="T94" fmla="*/ 851860 w 3638"/>
              <a:gd name="T95" fmla="*/ 382334 h 5999"/>
              <a:gd name="T96" fmla="*/ 866147 w 3638"/>
              <a:gd name="T97" fmla="*/ 437905 h 5999"/>
              <a:gd name="T98" fmla="*/ 869323 w 3638"/>
              <a:gd name="T99" fmla="*/ 694806 h 5999"/>
              <a:gd name="T100" fmla="*/ 1155075 w 3638"/>
              <a:gd name="T101" fmla="*/ 694806 h 5999"/>
              <a:gd name="T102" fmla="*/ 279720 w 3638"/>
              <a:gd name="T103" fmla="*/ 1073646 h 5999"/>
              <a:gd name="T104" fmla="*/ 279720 w 3638"/>
              <a:gd name="T105" fmla="*/ 1540449 h 59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38" h="5999">
                <a:moveTo>
                  <a:pt x="3337" y="2188"/>
                </a:moveTo>
                <a:lnTo>
                  <a:pt x="3337" y="1519"/>
                </a:lnTo>
                <a:lnTo>
                  <a:pt x="3337" y="1480"/>
                </a:lnTo>
                <a:lnTo>
                  <a:pt x="3336" y="1442"/>
                </a:lnTo>
                <a:lnTo>
                  <a:pt x="3334" y="1403"/>
                </a:lnTo>
                <a:lnTo>
                  <a:pt x="3330" y="1365"/>
                </a:lnTo>
                <a:lnTo>
                  <a:pt x="3325" y="1327"/>
                </a:lnTo>
                <a:lnTo>
                  <a:pt x="3320" y="1289"/>
                </a:lnTo>
                <a:lnTo>
                  <a:pt x="3314" y="1251"/>
                </a:lnTo>
                <a:lnTo>
                  <a:pt x="3307" y="1214"/>
                </a:lnTo>
                <a:lnTo>
                  <a:pt x="3299" y="1177"/>
                </a:lnTo>
                <a:lnTo>
                  <a:pt x="3290" y="1140"/>
                </a:lnTo>
                <a:lnTo>
                  <a:pt x="3280" y="1103"/>
                </a:lnTo>
                <a:lnTo>
                  <a:pt x="3270" y="1068"/>
                </a:lnTo>
                <a:lnTo>
                  <a:pt x="3258" y="1032"/>
                </a:lnTo>
                <a:lnTo>
                  <a:pt x="3246" y="998"/>
                </a:lnTo>
                <a:lnTo>
                  <a:pt x="3232" y="962"/>
                </a:lnTo>
                <a:lnTo>
                  <a:pt x="3219" y="928"/>
                </a:lnTo>
                <a:lnTo>
                  <a:pt x="3204" y="895"/>
                </a:lnTo>
                <a:lnTo>
                  <a:pt x="3188" y="862"/>
                </a:lnTo>
                <a:lnTo>
                  <a:pt x="3172" y="829"/>
                </a:lnTo>
                <a:lnTo>
                  <a:pt x="3155" y="796"/>
                </a:lnTo>
                <a:lnTo>
                  <a:pt x="3136" y="764"/>
                </a:lnTo>
                <a:lnTo>
                  <a:pt x="3118" y="732"/>
                </a:lnTo>
                <a:lnTo>
                  <a:pt x="3098" y="701"/>
                </a:lnTo>
                <a:lnTo>
                  <a:pt x="3078" y="671"/>
                </a:lnTo>
                <a:lnTo>
                  <a:pt x="3057" y="640"/>
                </a:lnTo>
                <a:lnTo>
                  <a:pt x="3036" y="611"/>
                </a:lnTo>
                <a:lnTo>
                  <a:pt x="3014" y="582"/>
                </a:lnTo>
                <a:lnTo>
                  <a:pt x="2991" y="553"/>
                </a:lnTo>
                <a:lnTo>
                  <a:pt x="2967" y="526"/>
                </a:lnTo>
                <a:lnTo>
                  <a:pt x="2943" y="498"/>
                </a:lnTo>
                <a:lnTo>
                  <a:pt x="2918" y="472"/>
                </a:lnTo>
                <a:lnTo>
                  <a:pt x="2892" y="445"/>
                </a:lnTo>
                <a:lnTo>
                  <a:pt x="2867" y="421"/>
                </a:lnTo>
                <a:lnTo>
                  <a:pt x="2840" y="395"/>
                </a:lnTo>
                <a:lnTo>
                  <a:pt x="2813" y="372"/>
                </a:lnTo>
                <a:lnTo>
                  <a:pt x="2785" y="347"/>
                </a:lnTo>
                <a:lnTo>
                  <a:pt x="2756" y="325"/>
                </a:lnTo>
                <a:lnTo>
                  <a:pt x="2727" y="303"/>
                </a:lnTo>
                <a:lnTo>
                  <a:pt x="2698" y="281"/>
                </a:lnTo>
                <a:lnTo>
                  <a:pt x="2667" y="260"/>
                </a:lnTo>
                <a:lnTo>
                  <a:pt x="2638" y="240"/>
                </a:lnTo>
                <a:lnTo>
                  <a:pt x="2606" y="221"/>
                </a:lnTo>
                <a:lnTo>
                  <a:pt x="2574" y="201"/>
                </a:lnTo>
                <a:lnTo>
                  <a:pt x="2542" y="184"/>
                </a:lnTo>
                <a:lnTo>
                  <a:pt x="2510" y="167"/>
                </a:lnTo>
                <a:lnTo>
                  <a:pt x="2477" y="150"/>
                </a:lnTo>
                <a:lnTo>
                  <a:pt x="2444" y="135"/>
                </a:lnTo>
                <a:lnTo>
                  <a:pt x="2410" y="120"/>
                </a:lnTo>
                <a:lnTo>
                  <a:pt x="2375" y="106"/>
                </a:lnTo>
                <a:lnTo>
                  <a:pt x="2341" y="92"/>
                </a:lnTo>
                <a:lnTo>
                  <a:pt x="2305" y="80"/>
                </a:lnTo>
                <a:lnTo>
                  <a:pt x="2270" y="69"/>
                </a:lnTo>
                <a:lnTo>
                  <a:pt x="2234" y="58"/>
                </a:lnTo>
                <a:lnTo>
                  <a:pt x="2197" y="48"/>
                </a:lnTo>
                <a:lnTo>
                  <a:pt x="2162" y="39"/>
                </a:lnTo>
                <a:lnTo>
                  <a:pt x="2125" y="31"/>
                </a:lnTo>
                <a:lnTo>
                  <a:pt x="2087" y="24"/>
                </a:lnTo>
                <a:lnTo>
                  <a:pt x="2050" y="17"/>
                </a:lnTo>
                <a:lnTo>
                  <a:pt x="2012" y="12"/>
                </a:lnTo>
                <a:lnTo>
                  <a:pt x="1974" y="8"/>
                </a:lnTo>
                <a:lnTo>
                  <a:pt x="1935" y="5"/>
                </a:lnTo>
                <a:lnTo>
                  <a:pt x="1897" y="3"/>
                </a:lnTo>
                <a:lnTo>
                  <a:pt x="1858" y="0"/>
                </a:lnTo>
                <a:lnTo>
                  <a:pt x="1819" y="0"/>
                </a:lnTo>
                <a:lnTo>
                  <a:pt x="1779" y="0"/>
                </a:lnTo>
                <a:lnTo>
                  <a:pt x="1741" y="3"/>
                </a:lnTo>
                <a:lnTo>
                  <a:pt x="1702" y="5"/>
                </a:lnTo>
                <a:lnTo>
                  <a:pt x="1664" y="8"/>
                </a:lnTo>
                <a:lnTo>
                  <a:pt x="1626" y="12"/>
                </a:lnTo>
                <a:lnTo>
                  <a:pt x="1588" y="17"/>
                </a:lnTo>
                <a:lnTo>
                  <a:pt x="1550" y="24"/>
                </a:lnTo>
                <a:lnTo>
                  <a:pt x="1513" y="31"/>
                </a:lnTo>
                <a:lnTo>
                  <a:pt x="1477" y="39"/>
                </a:lnTo>
                <a:lnTo>
                  <a:pt x="1440" y="48"/>
                </a:lnTo>
                <a:lnTo>
                  <a:pt x="1403" y="58"/>
                </a:lnTo>
                <a:lnTo>
                  <a:pt x="1368" y="69"/>
                </a:lnTo>
                <a:lnTo>
                  <a:pt x="1332" y="80"/>
                </a:lnTo>
                <a:lnTo>
                  <a:pt x="1298" y="92"/>
                </a:lnTo>
                <a:lnTo>
                  <a:pt x="1262" y="106"/>
                </a:lnTo>
                <a:lnTo>
                  <a:pt x="1228" y="120"/>
                </a:lnTo>
                <a:lnTo>
                  <a:pt x="1195" y="135"/>
                </a:lnTo>
                <a:lnTo>
                  <a:pt x="1160" y="150"/>
                </a:lnTo>
                <a:lnTo>
                  <a:pt x="1129" y="167"/>
                </a:lnTo>
                <a:lnTo>
                  <a:pt x="1096" y="184"/>
                </a:lnTo>
                <a:lnTo>
                  <a:pt x="1064" y="201"/>
                </a:lnTo>
                <a:lnTo>
                  <a:pt x="1032" y="221"/>
                </a:lnTo>
                <a:lnTo>
                  <a:pt x="1001" y="240"/>
                </a:lnTo>
                <a:lnTo>
                  <a:pt x="970" y="260"/>
                </a:lnTo>
                <a:lnTo>
                  <a:pt x="940" y="281"/>
                </a:lnTo>
                <a:lnTo>
                  <a:pt x="910" y="303"/>
                </a:lnTo>
                <a:lnTo>
                  <a:pt x="882" y="325"/>
                </a:lnTo>
                <a:lnTo>
                  <a:pt x="853" y="347"/>
                </a:lnTo>
                <a:lnTo>
                  <a:pt x="826" y="372"/>
                </a:lnTo>
                <a:lnTo>
                  <a:pt x="798" y="395"/>
                </a:lnTo>
                <a:lnTo>
                  <a:pt x="772" y="421"/>
                </a:lnTo>
                <a:lnTo>
                  <a:pt x="745" y="445"/>
                </a:lnTo>
                <a:lnTo>
                  <a:pt x="720" y="472"/>
                </a:lnTo>
                <a:lnTo>
                  <a:pt x="695" y="498"/>
                </a:lnTo>
                <a:lnTo>
                  <a:pt x="671" y="526"/>
                </a:lnTo>
                <a:lnTo>
                  <a:pt x="647" y="553"/>
                </a:lnTo>
                <a:lnTo>
                  <a:pt x="625" y="582"/>
                </a:lnTo>
                <a:lnTo>
                  <a:pt x="603" y="611"/>
                </a:lnTo>
                <a:lnTo>
                  <a:pt x="581" y="640"/>
                </a:lnTo>
                <a:lnTo>
                  <a:pt x="560" y="671"/>
                </a:lnTo>
                <a:lnTo>
                  <a:pt x="540" y="701"/>
                </a:lnTo>
                <a:lnTo>
                  <a:pt x="521" y="732"/>
                </a:lnTo>
                <a:lnTo>
                  <a:pt x="501" y="764"/>
                </a:lnTo>
                <a:lnTo>
                  <a:pt x="484" y="796"/>
                </a:lnTo>
                <a:lnTo>
                  <a:pt x="467" y="829"/>
                </a:lnTo>
                <a:lnTo>
                  <a:pt x="450" y="862"/>
                </a:lnTo>
                <a:lnTo>
                  <a:pt x="435" y="895"/>
                </a:lnTo>
                <a:lnTo>
                  <a:pt x="420" y="928"/>
                </a:lnTo>
                <a:lnTo>
                  <a:pt x="405" y="962"/>
                </a:lnTo>
                <a:lnTo>
                  <a:pt x="392" y="998"/>
                </a:lnTo>
                <a:lnTo>
                  <a:pt x="380" y="1032"/>
                </a:lnTo>
                <a:lnTo>
                  <a:pt x="369" y="1068"/>
                </a:lnTo>
                <a:lnTo>
                  <a:pt x="358" y="1103"/>
                </a:lnTo>
                <a:lnTo>
                  <a:pt x="348" y="1140"/>
                </a:lnTo>
                <a:lnTo>
                  <a:pt x="339" y="1177"/>
                </a:lnTo>
                <a:lnTo>
                  <a:pt x="331" y="1214"/>
                </a:lnTo>
                <a:lnTo>
                  <a:pt x="323" y="1251"/>
                </a:lnTo>
                <a:lnTo>
                  <a:pt x="317" y="1289"/>
                </a:lnTo>
                <a:lnTo>
                  <a:pt x="312" y="1327"/>
                </a:lnTo>
                <a:lnTo>
                  <a:pt x="307" y="1365"/>
                </a:lnTo>
                <a:lnTo>
                  <a:pt x="305" y="1403"/>
                </a:lnTo>
                <a:lnTo>
                  <a:pt x="302" y="1442"/>
                </a:lnTo>
                <a:lnTo>
                  <a:pt x="300" y="1480"/>
                </a:lnTo>
                <a:lnTo>
                  <a:pt x="300" y="1519"/>
                </a:lnTo>
                <a:lnTo>
                  <a:pt x="899" y="1519"/>
                </a:lnTo>
                <a:lnTo>
                  <a:pt x="901" y="1472"/>
                </a:lnTo>
                <a:lnTo>
                  <a:pt x="904" y="1426"/>
                </a:lnTo>
                <a:lnTo>
                  <a:pt x="910" y="1379"/>
                </a:lnTo>
                <a:lnTo>
                  <a:pt x="919" y="1334"/>
                </a:lnTo>
                <a:lnTo>
                  <a:pt x="929" y="1290"/>
                </a:lnTo>
                <a:lnTo>
                  <a:pt x="941" y="1246"/>
                </a:lnTo>
                <a:lnTo>
                  <a:pt x="956" y="1204"/>
                </a:lnTo>
                <a:lnTo>
                  <a:pt x="972" y="1162"/>
                </a:lnTo>
                <a:lnTo>
                  <a:pt x="990" y="1121"/>
                </a:lnTo>
                <a:lnTo>
                  <a:pt x="1011" y="1081"/>
                </a:lnTo>
                <a:lnTo>
                  <a:pt x="1033" y="1043"/>
                </a:lnTo>
                <a:lnTo>
                  <a:pt x="1058" y="1005"/>
                </a:lnTo>
                <a:lnTo>
                  <a:pt x="1083" y="970"/>
                </a:lnTo>
                <a:lnTo>
                  <a:pt x="1110" y="934"/>
                </a:lnTo>
                <a:lnTo>
                  <a:pt x="1138" y="901"/>
                </a:lnTo>
                <a:lnTo>
                  <a:pt x="1169" y="869"/>
                </a:lnTo>
                <a:lnTo>
                  <a:pt x="1201" y="839"/>
                </a:lnTo>
                <a:lnTo>
                  <a:pt x="1234" y="810"/>
                </a:lnTo>
                <a:lnTo>
                  <a:pt x="1270" y="782"/>
                </a:lnTo>
                <a:lnTo>
                  <a:pt x="1305" y="757"/>
                </a:lnTo>
                <a:lnTo>
                  <a:pt x="1343" y="733"/>
                </a:lnTo>
                <a:lnTo>
                  <a:pt x="1381" y="711"/>
                </a:lnTo>
                <a:lnTo>
                  <a:pt x="1420" y="690"/>
                </a:lnTo>
                <a:lnTo>
                  <a:pt x="1462" y="672"/>
                </a:lnTo>
                <a:lnTo>
                  <a:pt x="1504" y="656"/>
                </a:lnTo>
                <a:lnTo>
                  <a:pt x="1545" y="641"/>
                </a:lnTo>
                <a:lnTo>
                  <a:pt x="1589" y="629"/>
                </a:lnTo>
                <a:lnTo>
                  <a:pt x="1634" y="618"/>
                </a:lnTo>
                <a:lnTo>
                  <a:pt x="1679" y="611"/>
                </a:lnTo>
                <a:lnTo>
                  <a:pt x="1726" y="605"/>
                </a:lnTo>
                <a:lnTo>
                  <a:pt x="1772" y="601"/>
                </a:lnTo>
                <a:lnTo>
                  <a:pt x="1819" y="600"/>
                </a:lnTo>
                <a:lnTo>
                  <a:pt x="1867" y="601"/>
                </a:lnTo>
                <a:lnTo>
                  <a:pt x="1913" y="605"/>
                </a:lnTo>
                <a:lnTo>
                  <a:pt x="1958" y="611"/>
                </a:lnTo>
                <a:lnTo>
                  <a:pt x="2004" y="618"/>
                </a:lnTo>
                <a:lnTo>
                  <a:pt x="2048" y="629"/>
                </a:lnTo>
                <a:lnTo>
                  <a:pt x="2092" y="641"/>
                </a:lnTo>
                <a:lnTo>
                  <a:pt x="2135" y="656"/>
                </a:lnTo>
                <a:lnTo>
                  <a:pt x="2177" y="672"/>
                </a:lnTo>
                <a:lnTo>
                  <a:pt x="2217" y="690"/>
                </a:lnTo>
                <a:lnTo>
                  <a:pt x="2256" y="711"/>
                </a:lnTo>
                <a:lnTo>
                  <a:pt x="2296" y="733"/>
                </a:lnTo>
                <a:lnTo>
                  <a:pt x="2332" y="757"/>
                </a:lnTo>
                <a:lnTo>
                  <a:pt x="2369" y="782"/>
                </a:lnTo>
                <a:lnTo>
                  <a:pt x="2403" y="810"/>
                </a:lnTo>
                <a:lnTo>
                  <a:pt x="2437" y="839"/>
                </a:lnTo>
                <a:lnTo>
                  <a:pt x="2468" y="869"/>
                </a:lnTo>
                <a:lnTo>
                  <a:pt x="2499" y="901"/>
                </a:lnTo>
                <a:lnTo>
                  <a:pt x="2528" y="934"/>
                </a:lnTo>
                <a:lnTo>
                  <a:pt x="2555" y="970"/>
                </a:lnTo>
                <a:lnTo>
                  <a:pt x="2581" y="1005"/>
                </a:lnTo>
                <a:lnTo>
                  <a:pt x="2606" y="1043"/>
                </a:lnTo>
                <a:lnTo>
                  <a:pt x="2628" y="1081"/>
                </a:lnTo>
                <a:lnTo>
                  <a:pt x="2647" y="1121"/>
                </a:lnTo>
                <a:lnTo>
                  <a:pt x="2666" y="1162"/>
                </a:lnTo>
                <a:lnTo>
                  <a:pt x="2683" y="1204"/>
                </a:lnTo>
                <a:lnTo>
                  <a:pt x="2698" y="1246"/>
                </a:lnTo>
                <a:lnTo>
                  <a:pt x="2710" y="1290"/>
                </a:lnTo>
                <a:lnTo>
                  <a:pt x="2720" y="1334"/>
                </a:lnTo>
                <a:lnTo>
                  <a:pt x="2728" y="1379"/>
                </a:lnTo>
                <a:lnTo>
                  <a:pt x="2734" y="1426"/>
                </a:lnTo>
                <a:lnTo>
                  <a:pt x="2737" y="1472"/>
                </a:lnTo>
                <a:lnTo>
                  <a:pt x="2738" y="1519"/>
                </a:lnTo>
                <a:lnTo>
                  <a:pt x="2738" y="2188"/>
                </a:lnTo>
                <a:lnTo>
                  <a:pt x="0" y="2188"/>
                </a:lnTo>
                <a:lnTo>
                  <a:pt x="0" y="5999"/>
                </a:lnTo>
                <a:lnTo>
                  <a:pt x="3638" y="5999"/>
                </a:lnTo>
                <a:lnTo>
                  <a:pt x="3638" y="2188"/>
                </a:lnTo>
                <a:lnTo>
                  <a:pt x="3337" y="2188"/>
                </a:lnTo>
                <a:close/>
                <a:moveTo>
                  <a:pt x="2737" y="3903"/>
                </a:moveTo>
                <a:lnTo>
                  <a:pt x="881" y="3903"/>
                </a:lnTo>
                <a:lnTo>
                  <a:pt x="881" y="3381"/>
                </a:lnTo>
                <a:lnTo>
                  <a:pt x="2737" y="3381"/>
                </a:lnTo>
                <a:lnTo>
                  <a:pt x="2737" y="3903"/>
                </a:lnTo>
                <a:close/>
                <a:moveTo>
                  <a:pt x="2737" y="4851"/>
                </a:moveTo>
                <a:lnTo>
                  <a:pt x="881" y="4851"/>
                </a:lnTo>
                <a:lnTo>
                  <a:pt x="881" y="4329"/>
                </a:lnTo>
                <a:lnTo>
                  <a:pt x="2737" y="4329"/>
                </a:lnTo>
                <a:lnTo>
                  <a:pt x="2737" y="4851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274" name="组合 2"/>
          <p:cNvGrpSpPr/>
          <p:nvPr/>
        </p:nvGrpSpPr>
        <p:grpSpPr>
          <a:xfrm>
            <a:off x="1226185" y="1272540"/>
            <a:ext cx="334645" cy="354965"/>
            <a:chOff x="0" y="0"/>
            <a:chExt cx="377825" cy="374650"/>
          </a:xfrm>
          <a:solidFill>
            <a:srgbClr val="304371"/>
          </a:solidFill>
        </p:grpSpPr>
        <p:sp>
          <p:nvSpPr>
            <p:cNvPr id="6275" name="Freeform 52"/>
            <p:cNvSpPr/>
            <p:nvPr/>
          </p:nvSpPr>
          <p:spPr>
            <a:xfrm>
              <a:off x="0" y="0"/>
              <a:ext cx="377825" cy="228600"/>
            </a:xfrm>
            <a:custGeom>
              <a:avLst/>
              <a:gdLst/>
              <a:ahLst/>
              <a:cxnLst>
                <a:cxn ang="0">
                  <a:pos x="188913" y="70805"/>
                </a:cxn>
                <a:cxn ang="0">
                  <a:pos x="335167" y="218485"/>
                </a:cxn>
                <a:cxn ang="0">
                  <a:pos x="369700" y="218485"/>
                </a:cxn>
                <a:cxn ang="0">
                  <a:pos x="369700" y="184094"/>
                </a:cxn>
                <a:cxn ang="0">
                  <a:pos x="188913" y="0"/>
                </a:cxn>
                <a:cxn ang="0">
                  <a:pos x="10157" y="184094"/>
                </a:cxn>
                <a:cxn ang="0">
                  <a:pos x="10157" y="218485"/>
                </a:cxn>
                <a:cxn ang="0">
                  <a:pos x="44689" y="218485"/>
                </a:cxn>
                <a:cxn ang="0">
                  <a:pos x="188913" y="70805"/>
                </a:cxn>
              </a:cxnLst>
              <a:rect l="0" t="0" r="0" b="0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76" name="Freeform 53"/>
            <p:cNvSpPr/>
            <p:nvPr/>
          </p:nvSpPr>
          <p:spPr>
            <a:xfrm>
              <a:off x="50800" y="214312"/>
              <a:ext cx="277813" cy="16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338"/>
                </a:cxn>
                <a:cxn ang="0">
                  <a:pos x="98356" y="160338"/>
                </a:cxn>
                <a:cxn ang="0">
                  <a:pos x="98356" y="46550"/>
                </a:cxn>
                <a:cxn ang="0">
                  <a:pos x="179457" y="46550"/>
                </a:cxn>
                <a:cxn ang="0">
                  <a:pos x="179457" y="160338"/>
                </a:cxn>
                <a:cxn ang="0">
                  <a:pos x="277813" y="160338"/>
                </a:cxn>
                <a:cxn ang="0">
                  <a:pos x="277813" y="0"/>
                </a:cxn>
              </a:cxnLst>
              <a:rect l="0" t="0" r="0" b="0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 advTm="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05485" y="1334876"/>
            <a:ext cx="466133" cy="425003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2" name="Freeform 11"/>
          <p:cNvSpPr/>
          <p:nvPr/>
        </p:nvSpPr>
        <p:spPr bwMode="auto">
          <a:xfrm>
            <a:off x="1523256" y="1349728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2241024" y="1335447"/>
            <a:ext cx="466133" cy="423861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2958795" y="1312027"/>
            <a:ext cx="466133" cy="470703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5" name="Freeform 26"/>
          <p:cNvSpPr>
            <a:spLocks noEditPoints="1"/>
          </p:cNvSpPr>
          <p:nvPr/>
        </p:nvSpPr>
        <p:spPr bwMode="auto">
          <a:xfrm>
            <a:off x="3676564" y="1373149"/>
            <a:ext cx="466132" cy="348457"/>
          </a:xfrm>
          <a:custGeom>
            <a:avLst/>
            <a:gdLst>
              <a:gd name="T0" fmla="*/ 1631 w 3261"/>
              <a:gd name="T1" fmla="*/ 1832 h 2443"/>
              <a:gd name="T2" fmla="*/ 2242 w 3261"/>
              <a:gd name="T3" fmla="*/ 1832 h 2443"/>
              <a:gd name="T4" fmla="*/ 2242 w 3261"/>
              <a:gd name="T5" fmla="*/ 2036 h 2443"/>
              <a:gd name="T6" fmla="*/ 1631 w 3261"/>
              <a:gd name="T7" fmla="*/ 2036 h 2443"/>
              <a:gd name="T8" fmla="*/ 1631 w 3261"/>
              <a:gd name="T9" fmla="*/ 1832 h 2443"/>
              <a:gd name="T10" fmla="*/ 1631 w 3261"/>
              <a:gd name="T11" fmla="*/ 1424 h 2443"/>
              <a:gd name="T12" fmla="*/ 2446 w 3261"/>
              <a:gd name="T13" fmla="*/ 1424 h 2443"/>
              <a:gd name="T14" fmla="*/ 2446 w 3261"/>
              <a:gd name="T15" fmla="*/ 1629 h 2443"/>
              <a:gd name="T16" fmla="*/ 1631 w 3261"/>
              <a:gd name="T17" fmla="*/ 1629 h 2443"/>
              <a:gd name="T18" fmla="*/ 1631 w 3261"/>
              <a:gd name="T19" fmla="*/ 1424 h 2443"/>
              <a:gd name="T20" fmla="*/ 1631 w 3261"/>
              <a:gd name="T21" fmla="*/ 1017 h 2443"/>
              <a:gd name="T22" fmla="*/ 2446 w 3261"/>
              <a:gd name="T23" fmla="*/ 1017 h 2443"/>
              <a:gd name="T24" fmla="*/ 2446 w 3261"/>
              <a:gd name="T25" fmla="*/ 1221 h 2443"/>
              <a:gd name="T26" fmla="*/ 1631 w 3261"/>
              <a:gd name="T27" fmla="*/ 1221 h 2443"/>
              <a:gd name="T28" fmla="*/ 1631 w 3261"/>
              <a:gd name="T29" fmla="*/ 1017 h 2443"/>
              <a:gd name="T30" fmla="*/ 407 w 3261"/>
              <a:gd name="T31" fmla="*/ 1017 h 2443"/>
              <a:gd name="T32" fmla="*/ 1426 w 3261"/>
              <a:gd name="T33" fmla="*/ 1017 h 2443"/>
              <a:gd name="T34" fmla="*/ 1426 w 3261"/>
              <a:gd name="T35" fmla="*/ 2036 h 2443"/>
              <a:gd name="T36" fmla="*/ 407 w 3261"/>
              <a:gd name="T37" fmla="*/ 2036 h 2443"/>
              <a:gd name="T38" fmla="*/ 407 w 3261"/>
              <a:gd name="T39" fmla="*/ 1017 h 2443"/>
              <a:gd name="T40" fmla="*/ 407 w 3261"/>
              <a:gd name="T41" fmla="*/ 611 h 2443"/>
              <a:gd name="T42" fmla="*/ 2446 w 3261"/>
              <a:gd name="T43" fmla="*/ 611 h 2443"/>
              <a:gd name="T44" fmla="*/ 2446 w 3261"/>
              <a:gd name="T45" fmla="*/ 814 h 2443"/>
              <a:gd name="T46" fmla="*/ 407 w 3261"/>
              <a:gd name="T47" fmla="*/ 814 h 2443"/>
              <a:gd name="T48" fmla="*/ 407 w 3261"/>
              <a:gd name="T49" fmla="*/ 611 h 2443"/>
              <a:gd name="T50" fmla="*/ 204 w 3261"/>
              <a:gd name="T51" fmla="*/ 204 h 2443"/>
              <a:gd name="T52" fmla="*/ 204 w 3261"/>
              <a:gd name="T53" fmla="*/ 2239 h 2443"/>
              <a:gd name="T54" fmla="*/ 2650 w 3261"/>
              <a:gd name="T55" fmla="*/ 2239 h 2443"/>
              <a:gd name="T56" fmla="*/ 2650 w 3261"/>
              <a:gd name="T57" fmla="*/ 204 h 2443"/>
              <a:gd name="T58" fmla="*/ 204 w 3261"/>
              <a:gd name="T59" fmla="*/ 204 h 2443"/>
              <a:gd name="T60" fmla="*/ 0 w 3261"/>
              <a:gd name="T61" fmla="*/ 0 h 2443"/>
              <a:gd name="T62" fmla="*/ 2853 w 3261"/>
              <a:gd name="T63" fmla="*/ 0 h 2443"/>
              <a:gd name="T64" fmla="*/ 2853 w 3261"/>
              <a:gd name="T65" fmla="*/ 407 h 2443"/>
              <a:gd name="T66" fmla="*/ 3261 w 3261"/>
              <a:gd name="T67" fmla="*/ 407 h 2443"/>
              <a:gd name="T68" fmla="*/ 3261 w 3261"/>
              <a:gd name="T69" fmla="*/ 2137 h 2443"/>
              <a:gd name="T70" fmla="*/ 3258 w 3261"/>
              <a:gd name="T71" fmla="*/ 2179 h 2443"/>
              <a:gd name="T72" fmla="*/ 3250 w 3261"/>
              <a:gd name="T73" fmla="*/ 2218 h 2443"/>
              <a:gd name="T74" fmla="*/ 3237 w 3261"/>
              <a:gd name="T75" fmla="*/ 2256 h 2443"/>
              <a:gd name="T76" fmla="*/ 3220 w 3261"/>
              <a:gd name="T77" fmla="*/ 2291 h 2443"/>
              <a:gd name="T78" fmla="*/ 3198 w 3261"/>
              <a:gd name="T79" fmla="*/ 2324 h 2443"/>
              <a:gd name="T80" fmla="*/ 3171 w 3261"/>
              <a:gd name="T81" fmla="*/ 2353 h 2443"/>
              <a:gd name="T82" fmla="*/ 3142 w 3261"/>
              <a:gd name="T83" fmla="*/ 2379 h 2443"/>
              <a:gd name="T84" fmla="*/ 3109 w 3261"/>
              <a:gd name="T85" fmla="*/ 2401 h 2443"/>
              <a:gd name="T86" fmla="*/ 3074 w 3261"/>
              <a:gd name="T87" fmla="*/ 2419 h 2443"/>
              <a:gd name="T88" fmla="*/ 3037 w 3261"/>
              <a:gd name="T89" fmla="*/ 2432 h 2443"/>
              <a:gd name="T90" fmla="*/ 2997 w 3261"/>
              <a:gd name="T91" fmla="*/ 2440 h 2443"/>
              <a:gd name="T92" fmla="*/ 2955 w 3261"/>
              <a:gd name="T93" fmla="*/ 2443 h 2443"/>
              <a:gd name="T94" fmla="*/ 204 w 3261"/>
              <a:gd name="T95" fmla="*/ 2443 h 2443"/>
              <a:gd name="T96" fmla="*/ 171 w 3261"/>
              <a:gd name="T97" fmla="*/ 2440 h 2443"/>
              <a:gd name="T98" fmla="*/ 140 w 3261"/>
              <a:gd name="T99" fmla="*/ 2432 h 2443"/>
              <a:gd name="T100" fmla="*/ 110 w 3261"/>
              <a:gd name="T101" fmla="*/ 2420 h 2443"/>
              <a:gd name="T102" fmla="*/ 83 w 3261"/>
              <a:gd name="T103" fmla="*/ 2404 h 2443"/>
              <a:gd name="T104" fmla="*/ 60 w 3261"/>
              <a:gd name="T105" fmla="*/ 2383 h 2443"/>
              <a:gd name="T106" fmla="*/ 39 w 3261"/>
              <a:gd name="T107" fmla="*/ 2360 h 2443"/>
              <a:gd name="T108" fmla="*/ 23 w 3261"/>
              <a:gd name="T109" fmla="*/ 2333 h 2443"/>
              <a:gd name="T110" fmla="*/ 10 w 3261"/>
              <a:gd name="T111" fmla="*/ 2304 h 2443"/>
              <a:gd name="T112" fmla="*/ 3 w 3261"/>
              <a:gd name="T113" fmla="*/ 2272 h 2443"/>
              <a:gd name="T114" fmla="*/ 0 w 3261"/>
              <a:gd name="T115" fmla="*/ 2239 h 2443"/>
              <a:gd name="T116" fmla="*/ 0 w 3261"/>
              <a:gd name="T1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443">
                <a:moveTo>
                  <a:pt x="1631" y="1832"/>
                </a:moveTo>
                <a:lnTo>
                  <a:pt x="2242" y="1832"/>
                </a:lnTo>
                <a:lnTo>
                  <a:pt x="2242" y="2036"/>
                </a:lnTo>
                <a:lnTo>
                  <a:pt x="1631" y="2036"/>
                </a:lnTo>
                <a:lnTo>
                  <a:pt x="1631" y="1832"/>
                </a:lnTo>
                <a:close/>
                <a:moveTo>
                  <a:pt x="1631" y="1424"/>
                </a:moveTo>
                <a:lnTo>
                  <a:pt x="2446" y="1424"/>
                </a:lnTo>
                <a:lnTo>
                  <a:pt x="2446" y="1629"/>
                </a:lnTo>
                <a:lnTo>
                  <a:pt x="1631" y="1629"/>
                </a:lnTo>
                <a:lnTo>
                  <a:pt x="1631" y="1424"/>
                </a:lnTo>
                <a:close/>
                <a:moveTo>
                  <a:pt x="1631" y="1017"/>
                </a:moveTo>
                <a:lnTo>
                  <a:pt x="2446" y="1017"/>
                </a:lnTo>
                <a:lnTo>
                  <a:pt x="2446" y="1221"/>
                </a:lnTo>
                <a:lnTo>
                  <a:pt x="1631" y="1221"/>
                </a:lnTo>
                <a:lnTo>
                  <a:pt x="1631" y="1017"/>
                </a:lnTo>
                <a:close/>
                <a:moveTo>
                  <a:pt x="407" y="1017"/>
                </a:moveTo>
                <a:lnTo>
                  <a:pt x="1426" y="1017"/>
                </a:lnTo>
                <a:lnTo>
                  <a:pt x="1426" y="2036"/>
                </a:lnTo>
                <a:lnTo>
                  <a:pt x="407" y="2036"/>
                </a:lnTo>
                <a:lnTo>
                  <a:pt x="407" y="1017"/>
                </a:lnTo>
                <a:close/>
                <a:moveTo>
                  <a:pt x="407" y="611"/>
                </a:moveTo>
                <a:lnTo>
                  <a:pt x="2446" y="611"/>
                </a:lnTo>
                <a:lnTo>
                  <a:pt x="2446" y="814"/>
                </a:lnTo>
                <a:lnTo>
                  <a:pt x="407" y="814"/>
                </a:lnTo>
                <a:lnTo>
                  <a:pt x="407" y="611"/>
                </a:lnTo>
                <a:close/>
                <a:moveTo>
                  <a:pt x="204" y="204"/>
                </a:moveTo>
                <a:lnTo>
                  <a:pt x="204" y="2239"/>
                </a:lnTo>
                <a:lnTo>
                  <a:pt x="2650" y="2239"/>
                </a:lnTo>
                <a:lnTo>
                  <a:pt x="2650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2853" y="0"/>
                </a:lnTo>
                <a:lnTo>
                  <a:pt x="2853" y="407"/>
                </a:lnTo>
                <a:lnTo>
                  <a:pt x="3261" y="407"/>
                </a:lnTo>
                <a:lnTo>
                  <a:pt x="3261" y="2137"/>
                </a:lnTo>
                <a:lnTo>
                  <a:pt x="3258" y="2179"/>
                </a:lnTo>
                <a:lnTo>
                  <a:pt x="3250" y="2218"/>
                </a:lnTo>
                <a:lnTo>
                  <a:pt x="3237" y="2256"/>
                </a:lnTo>
                <a:lnTo>
                  <a:pt x="3220" y="2291"/>
                </a:lnTo>
                <a:lnTo>
                  <a:pt x="3198" y="2324"/>
                </a:lnTo>
                <a:lnTo>
                  <a:pt x="3171" y="2353"/>
                </a:lnTo>
                <a:lnTo>
                  <a:pt x="3142" y="2379"/>
                </a:lnTo>
                <a:lnTo>
                  <a:pt x="3109" y="2401"/>
                </a:lnTo>
                <a:lnTo>
                  <a:pt x="3074" y="2419"/>
                </a:lnTo>
                <a:lnTo>
                  <a:pt x="3037" y="2432"/>
                </a:lnTo>
                <a:lnTo>
                  <a:pt x="2997" y="2440"/>
                </a:lnTo>
                <a:lnTo>
                  <a:pt x="2955" y="2443"/>
                </a:lnTo>
                <a:lnTo>
                  <a:pt x="204" y="2443"/>
                </a:lnTo>
                <a:lnTo>
                  <a:pt x="171" y="2440"/>
                </a:lnTo>
                <a:lnTo>
                  <a:pt x="140" y="2432"/>
                </a:lnTo>
                <a:lnTo>
                  <a:pt x="110" y="2420"/>
                </a:lnTo>
                <a:lnTo>
                  <a:pt x="83" y="2404"/>
                </a:lnTo>
                <a:lnTo>
                  <a:pt x="60" y="2383"/>
                </a:lnTo>
                <a:lnTo>
                  <a:pt x="39" y="2360"/>
                </a:lnTo>
                <a:lnTo>
                  <a:pt x="23" y="2333"/>
                </a:lnTo>
                <a:lnTo>
                  <a:pt x="10" y="2304"/>
                </a:lnTo>
                <a:lnTo>
                  <a:pt x="3" y="2272"/>
                </a:lnTo>
                <a:lnTo>
                  <a:pt x="0" y="2239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" name="Freeform 31"/>
          <p:cNvSpPr>
            <a:spLocks noEditPoints="1"/>
          </p:cNvSpPr>
          <p:nvPr/>
        </p:nvSpPr>
        <p:spPr bwMode="auto">
          <a:xfrm>
            <a:off x="4394333" y="1312027"/>
            <a:ext cx="466133" cy="470703"/>
          </a:xfrm>
          <a:custGeom>
            <a:avLst/>
            <a:gdLst>
              <a:gd name="T0" fmla="*/ 2104 w 3262"/>
              <a:gd name="T1" fmla="*/ 991 h 3292"/>
              <a:gd name="T2" fmla="*/ 676 w 3262"/>
              <a:gd name="T3" fmla="*/ 2432 h 3292"/>
              <a:gd name="T4" fmla="*/ 852 w 3262"/>
              <a:gd name="T5" fmla="*/ 2608 h 3292"/>
              <a:gd name="T6" fmla="*/ 2280 w 3262"/>
              <a:gd name="T7" fmla="*/ 1169 h 3292"/>
              <a:gd name="T8" fmla="*/ 2104 w 3262"/>
              <a:gd name="T9" fmla="*/ 991 h 3292"/>
              <a:gd name="T10" fmla="*/ 2089 w 3262"/>
              <a:gd name="T11" fmla="*/ 462 h 3292"/>
              <a:gd name="T12" fmla="*/ 2803 w 3262"/>
              <a:gd name="T13" fmla="*/ 1182 h 3292"/>
              <a:gd name="T14" fmla="*/ 918 w 3262"/>
              <a:gd name="T15" fmla="*/ 3085 h 3292"/>
              <a:gd name="T16" fmla="*/ 0 w 3262"/>
              <a:gd name="T17" fmla="*/ 3292 h 3292"/>
              <a:gd name="T18" fmla="*/ 204 w 3262"/>
              <a:gd name="T19" fmla="*/ 2366 h 3292"/>
              <a:gd name="T20" fmla="*/ 2089 w 3262"/>
              <a:gd name="T21" fmla="*/ 462 h 3292"/>
              <a:gd name="T22" fmla="*/ 2752 w 3262"/>
              <a:gd name="T23" fmla="*/ 0 h 3292"/>
              <a:gd name="T24" fmla="*/ 2752 w 3262"/>
              <a:gd name="T25" fmla="*/ 0 h 3292"/>
              <a:gd name="T26" fmla="*/ 2808 w 3262"/>
              <a:gd name="T27" fmla="*/ 3 h 3292"/>
              <a:gd name="T28" fmla="*/ 2862 w 3262"/>
              <a:gd name="T29" fmla="*/ 11 h 3292"/>
              <a:gd name="T30" fmla="*/ 2913 w 3262"/>
              <a:gd name="T31" fmla="*/ 25 h 3292"/>
              <a:gd name="T32" fmla="*/ 2963 w 3262"/>
              <a:gd name="T33" fmla="*/ 45 h 3292"/>
              <a:gd name="T34" fmla="*/ 3009 w 3262"/>
              <a:gd name="T35" fmla="*/ 70 h 3292"/>
              <a:gd name="T36" fmla="*/ 3053 w 3262"/>
              <a:gd name="T37" fmla="*/ 99 h 3292"/>
              <a:gd name="T38" fmla="*/ 3094 w 3262"/>
              <a:gd name="T39" fmla="*/ 132 h 3292"/>
              <a:gd name="T40" fmla="*/ 3131 w 3262"/>
              <a:gd name="T41" fmla="*/ 169 h 3292"/>
              <a:gd name="T42" fmla="*/ 3164 w 3262"/>
              <a:gd name="T43" fmla="*/ 210 h 3292"/>
              <a:gd name="T44" fmla="*/ 3192 w 3262"/>
              <a:gd name="T45" fmla="*/ 255 h 3292"/>
              <a:gd name="T46" fmla="*/ 3217 w 3262"/>
              <a:gd name="T47" fmla="*/ 301 h 3292"/>
              <a:gd name="T48" fmla="*/ 3236 w 3262"/>
              <a:gd name="T49" fmla="*/ 351 h 3292"/>
              <a:gd name="T50" fmla="*/ 3251 w 3262"/>
              <a:gd name="T51" fmla="*/ 403 h 3292"/>
              <a:gd name="T52" fmla="*/ 3259 w 3262"/>
              <a:gd name="T53" fmla="*/ 458 h 3292"/>
              <a:gd name="T54" fmla="*/ 3262 w 3262"/>
              <a:gd name="T55" fmla="*/ 514 h 3292"/>
              <a:gd name="T56" fmla="*/ 3259 w 3262"/>
              <a:gd name="T57" fmla="*/ 571 h 3292"/>
              <a:gd name="T58" fmla="*/ 3250 w 3262"/>
              <a:gd name="T59" fmla="*/ 627 h 3292"/>
              <a:gd name="T60" fmla="*/ 3235 w 3262"/>
              <a:gd name="T61" fmla="*/ 679 h 3292"/>
              <a:gd name="T62" fmla="*/ 3215 w 3262"/>
              <a:gd name="T63" fmla="*/ 730 h 3292"/>
              <a:gd name="T64" fmla="*/ 3190 w 3262"/>
              <a:gd name="T65" fmla="*/ 778 h 3292"/>
              <a:gd name="T66" fmla="*/ 3161 w 3262"/>
              <a:gd name="T67" fmla="*/ 823 h 3292"/>
              <a:gd name="T68" fmla="*/ 2956 w 3262"/>
              <a:gd name="T69" fmla="*/ 1028 h 3292"/>
              <a:gd name="T70" fmla="*/ 2243 w 3262"/>
              <a:gd name="T71" fmla="*/ 308 h 3292"/>
              <a:gd name="T72" fmla="*/ 2446 w 3262"/>
              <a:gd name="T73" fmla="*/ 103 h 3292"/>
              <a:gd name="T74" fmla="*/ 2490 w 3262"/>
              <a:gd name="T75" fmla="*/ 72 h 3292"/>
              <a:gd name="T76" fmla="*/ 2538 w 3262"/>
              <a:gd name="T77" fmla="*/ 47 h 3292"/>
              <a:gd name="T78" fmla="*/ 2589 w 3262"/>
              <a:gd name="T79" fmla="*/ 26 h 3292"/>
              <a:gd name="T80" fmla="*/ 2641 w 3262"/>
              <a:gd name="T81" fmla="*/ 12 h 3292"/>
              <a:gd name="T82" fmla="*/ 2696 w 3262"/>
              <a:gd name="T83" fmla="*/ 3 h 3292"/>
              <a:gd name="T84" fmla="*/ 2752 w 3262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2" h="3292">
                <a:moveTo>
                  <a:pt x="2104" y="991"/>
                </a:moveTo>
                <a:lnTo>
                  <a:pt x="676" y="2432"/>
                </a:lnTo>
                <a:lnTo>
                  <a:pt x="852" y="2608"/>
                </a:lnTo>
                <a:lnTo>
                  <a:pt x="2280" y="1169"/>
                </a:lnTo>
                <a:lnTo>
                  <a:pt x="2104" y="991"/>
                </a:lnTo>
                <a:close/>
                <a:moveTo>
                  <a:pt x="2089" y="462"/>
                </a:moveTo>
                <a:lnTo>
                  <a:pt x="2803" y="1182"/>
                </a:lnTo>
                <a:lnTo>
                  <a:pt x="918" y="3085"/>
                </a:lnTo>
                <a:lnTo>
                  <a:pt x="0" y="3292"/>
                </a:lnTo>
                <a:lnTo>
                  <a:pt x="204" y="2366"/>
                </a:lnTo>
                <a:lnTo>
                  <a:pt x="2089" y="462"/>
                </a:lnTo>
                <a:close/>
                <a:moveTo>
                  <a:pt x="2752" y="0"/>
                </a:moveTo>
                <a:lnTo>
                  <a:pt x="2752" y="0"/>
                </a:lnTo>
                <a:lnTo>
                  <a:pt x="2808" y="3"/>
                </a:lnTo>
                <a:lnTo>
                  <a:pt x="2862" y="11"/>
                </a:lnTo>
                <a:lnTo>
                  <a:pt x="2913" y="25"/>
                </a:lnTo>
                <a:lnTo>
                  <a:pt x="2963" y="45"/>
                </a:lnTo>
                <a:lnTo>
                  <a:pt x="3009" y="70"/>
                </a:lnTo>
                <a:lnTo>
                  <a:pt x="3053" y="99"/>
                </a:lnTo>
                <a:lnTo>
                  <a:pt x="3094" y="132"/>
                </a:lnTo>
                <a:lnTo>
                  <a:pt x="3131" y="169"/>
                </a:lnTo>
                <a:lnTo>
                  <a:pt x="3164" y="210"/>
                </a:lnTo>
                <a:lnTo>
                  <a:pt x="3192" y="255"/>
                </a:lnTo>
                <a:lnTo>
                  <a:pt x="3217" y="301"/>
                </a:lnTo>
                <a:lnTo>
                  <a:pt x="3236" y="351"/>
                </a:lnTo>
                <a:lnTo>
                  <a:pt x="3251" y="403"/>
                </a:lnTo>
                <a:lnTo>
                  <a:pt x="3259" y="458"/>
                </a:lnTo>
                <a:lnTo>
                  <a:pt x="3262" y="514"/>
                </a:lnTo>
                <a:lnTo>
                  <a:pt x="3259" y="571"/>
                </a:lnTo>
                <a:lnTo>
                  <a:pt x="3250" y="627"/>
                </a:lnTo>
                <a:lnTo>
                  <a:pt x="3235" y="679"/>
                </a:lnTo>
                <a:lnTo>
                  <a:pt x="3215" y="730"/>
                </a:lnTo>
                <a:lnTo>
                  <a:pt x="3190" y="778"/>
                </a:lnTo>
                <a:lnTo>
                  <a:pt x="3161" y="823"/>
                </a:lnTo>
                <a:lnTo>
                  <a:pt x="2956" y="1028"/>
                </a:lnTo>
                <a:lnTo>
                  <a:pt x="2243" y="308"/>
                </a:lnTo>
                <a:lnTo>
                  <a:pt x="2446" y="103"/>
                </a:lnTo>
                <a:lnTo>
                  <a:pt x="2490" y="72"/>
                </a:lnTo>
                <a:lnTo>
                  <a:pt x="2538" y="47"/>
                </a:lnTo>
                <a:lnTo>
                  <a:pt x="2589" y="26"/>
                </a:lnTo>
                <a:lnTo>
                  <a:pt x="2641" y="12"/>
                </a:lnTo>
                <a:lnTo>
                  <a:pt x="2696" y="3"/>
                </a:lnTo>
                <a:lnTo>
                  <a:pt x="2752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7" name="Freeform 36"/>
          <p:cNvSpPr>
            <a:spLocks noEditPoints="1"/>
          </p:cNvSpPr>
          <p:nvPr/>
        </p:nvSpPr>
        <p:spPr bwMode="auto">
          <a:xfrm>
            <a:off x="5112104" y="1312027"/>
            <a:ext cx="466133" cy="470703"/>
          </a:xfrm>
          <a:custGeom>
            <a:avLst/>
            <a:gdLst>
              <a:gd name="T0" fmla="*/ 2855 w 3262"/>
              <a:gd name="T1" fmla="*/ 205 h 3292"/>
              <a:gd name="T2" fmla="*/ 3058 w 3262"/>
              <a:gd name="T3" fmla="*/ 411 h 3292"/>
              <a:gd name="T4" fmla="*/ 1631 w 3262"/>
              <a:gd name="T5" fmla="*/ 1851 h 3292"/>
              <a:gd name="T6" fmla="*/ 1224 w 3262"/>
              <a:gd name="T7" fmla="*/ 2057 h 3292"/>
              <a:gd name="T8" fmla="*/ 1427 w 3262"/>
              <a:gd name="T9" fmla="*/ 1646 h 3292"/>
              <a:gd name="T10" fmla="*/ 2855 w 3262"/>
              <a:gd name="T11" fmla="*/ 205 h 3292"/>
              <a:gd name="T12" fmla="*/ 1835 w 3262"/>
              <a:gd name="T13" fmla="*/ 0 h 3292"/>
              <a:gd name="T14" fmla="*/ 2446 w 3262"/>
              <a:gd name="T15" fmla="*/ 0 h 3292"/>
              <a:gd name="T16" fmla="*/ 1224 w 3262"/>
              <a:gd name="T17" fmla="*/ 1234 h 3292"/>
              <a:gd name="T18" fmla="*/ 815 w 3262"/>
              <a:gd name="T19" fmla="*/ 1485 h 3292"/>
              <a:gd name="T20" fmla="*/ 500 w 3262"/>
              <a:gd name="T21" fmla="*/ 2361 h 3292"/>
              <a:gd name="T22" fmla="*/ 561 w 3262"/>
              <a:gd name="T23" fmla="*/ 2392 h 3292"/>
              <a:gd name="T24" fmla="*/ 616 w 3262"/>
              <a:gd name="T25" fmla="*/ 2424 h 3292"/>
              <a:gd name="T26" fmla="*/ 666 w 3262"/>
              <a:gd name="T27" fmla="*/ 2458 h 3292"/>
              <a:gd name="T28" fmla="*/ 711 w 3262"/>
              <a:gd name="T29" fmla="*/ 2494 h 3292"/>
              <a:gd name="T30" fmla="*/ 753 w 3262"/>
              <a:gd name="T31" fmla="*/ 2532 h 3292"/>
              <a:gd name="T32" fmla="*/ 791 w 3262"/>
              <a:gd name="T33" fmla="*/ 2574 h 3292"/>
              <a:gd name="T34" fmla="*/ 827 w 3262"/>
              <a:gd name="T35" fmla="*/ 2620 h 3292"/>
              <a:gd name="T36" fmla="*/ 859 w 3262"/>
              <a:gd name="T37" fmla="*/ 2670 h 3292"/>
              <a:gd name="T38" fmla="*/ 891 w 3262"/>
              <a:gd name="T39" fmla="*/ 2726 h 3292"/>
              <a:gd name="T40" fmla="*/ 922 w 3262"/>
              <a:gd name="T41" fmla="*/ 2787 h 3292"/>
              <a:gd name="T42" fmla="*/ 1791 w 3262"/>
              <a:gd name="T43" fmla="*/ 2469 h 3292"/>
              <a:gd name="T44" fmla="*/ 2039 w 3262"/>
              <a:gd name="T45" fmla="*/ 2057 h 3292"/>
              <a:gd name="T46" fmla="*/ 3262 w 3262"/>
              <a:gd name="T47" fmla="*/ 823 h 3292"/>
              <a:gd name="T48" fmla="*/ 3262 w 3262"/>
              <a:gd name="T49" fmla="*/ 1439 h 3292"/>
              <a:gd name="T50" fmla="*/ 2039 w 3262"/>
              <a:gd name="T51" fmla="*/ 2674 h 3292"/>
              <a:gd name="T52" fmla="*/ 0 w 3262"/>
              <a:gd name="T53" fmla="*/ 3292 h 3292"/>
              <a:gd name="T54" fmla="*/ 612 w 3262"/>
              <a:gd name="T55" fmla="*/ 1234 h 3292"/>
              <a:gd name="T56" fmla="*/ 1835 w 3262"/>
              <a:gd name="T5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62" h="3292">
                <a:moveTo>
                  <a:pt x="2855" y="205"/>
                </a:moveTo>
                <a:lnTo>
                  <a:pt x="3058" y="411"/>
                </a:lnTo>
                <a:lnTo>
                  <a:pt x="1631" y="1851"/>
                </a:lnTo>
                <a:lnTo>
                  <a:pt x="1224" y="2057"/>
                </a:lnTo>
                <a:lnTo>
                  <a:pt x="1427" y="1646"/>
                </a:lnTo>
                <a:lnTo>
                  <a:pt x="2855" y="205"/>
                </a:lnTo>
                <a:close/>
                <a:moveTo>
                  <a:pt x="1835" y="0"/>
                </a:moveTo>
                <a:lnTo>
                  <a:pt x="2446" y="0"/>
                </a:lnTo>
                <a:lnTo>
                  <a:pt x="1224" y="1234"/>
                </a:lnTo>
                <a:lnTo>
                  <a:pt x="815" y="1485"/>
                </a:lnTo>
                <a:lnTo>
                  <a:pt x="500" y="2361"/>
                </a:lnTo>
                <a:lnTo>
                  <a:pt x="561" y="2392"/>
                </a:lnTo>
                <a:lnTo>
                  <a:pt x="616" y="2424"/>
                </a:lnTo>
                <a:lnTo>
                  <a:pt x="666" y="2458"/>
                </a:lnTo>
                <a:lnTo>
                  <a:pt x="711" y="2494"/>
                </a:lnTo>
                <a:lnTo>
                  <a:pt x="753" y="2532"/>
                </a:lnTo>
                <a:lnTo>
                  <a:pt x="791" y="2574"/>
                </a:lnTo>
                <a:lnTo>
                  <a:pt x="827" y="2620"/>
                </a:lnTo>
                <a:lnTo>
                  <a:pt x="859" y="2670"/>
                </a:lnTo>
                <a:lnTo>
                  <a:pt x="891" y="2726"/>
                </a:lnTo>
                <a:lnTo>
                  <a:pt x="922" y="2787"/>
                </a:lnTo>
                <a:lnTo>
                  <a:pt x="1791" y="2469"/>
                </a:lnTo>
                <a:lnTo>
                  <a:pt x="2039" y="2057"/>
                </a:lnTo>
                <a:lnTo>
                  <a:pt x="3262" y="823"/>
                </a:lnTo>
                <a:lnTo>
                  <a:pt x="3262" y="1439"/>
                </a:lnTo>
                <a:lnTo>
                  <a:pt x="2039" y="2674"/>
                </a:lnTo>
                <a:lnTo>
                  <a:pt x="0" y="3292"/>
                </a:lnTo>
                <a:lnTo>
                  <a:pt x="612" y="1234"/>
                </a:lnTo>
                <a:lnTo>
                  <a:pt x="1835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8" name="Freeform 41"/>
          <p:cNvSpPr/>
          <p:nvPr/>
        </p:nvSpPr>
        <p:spPr bwMode="auto">
          <a:xfrm>
            <a:off x="5829873" y="1312027"/>
            <a:ext cx="466133" cy="470703"/>
          </a:xfrm>
          <a:custGeom>
            <a:avLst/>
            <a:gdLst>
              <a:gd name="T0" fmla="*/ 3262 w 3262"/>
              <a:gd name="T1" fmla="*/ 0 h 3292"/>
              <a:gd name="T2" fmla="*/ 3130 w 3262"/>
              <a:gd name="T3" fmla="*/ 117 h 3292"/>
              <a:gd name="T4" fmla="*/ 3005 w 3262"/>
              <a:gd name="T5" fmla="*/ 249 h 3292"/>
              <a:gd name="T6" fmla="*/ 2887 w 3262"/>
              <a:gd name="T7" fmla="*/ 390 h 3292"/>
              <a:gd name="T8" fmla="*/ 2775 w 3262"/>
              <a:gd name="T9" fmla="*/ 542 h 3292"/>
              <a:gd name="T10" fmla="*/ 2668 w 3262"/>
              <a:gd name="T11" fmla="*/ 699 h 3292"/>
              <a:gd name="T12" fmla="*/ 2566 w 3262"/>
              <a:gd name="T13" fmla="*/ 861 h 3292"/>
              <a:gd name="T14" fmla="*/ 2469 w 3262"/>
              <a:gd name="T15" fmla="*/ 1024 h 3292"/>
              <a:gd name="T16" fmla="*/ 2374 w 3262"/>
              <a:gd name="T17" fmla="*/ 1186 h 3292"/>
              <a:gd name="T18" fmla="*/ 2283 w 3262"/>
              <a:gd name="T19" fmla="*/ 1346 h 3292"/>
              <a:gd name="T20" fmla="*/ 2193 w 3262"/>
              <a:gd name="T21" fmla="*/ 1501 h 3292"/>
              <a:gd name="T22" fmla="*/ 2105 w 3262"/>
              <a:gd name="T23" fmla="*/ 1647 h 3292"/>
              <a:gd name="T24" fmla="*/ 2018 w 3262"/>
              <a:gd name="T25" fmla="*/ 1784 h 3292"/>
              <a:gd name="T26" fmla="*/ 1931 w 3262"/>
              <a:gd name="T27" fmla="*/ 1908 h 3292"/>
              <a:gd name="T28" fmla="*/ 1843 w 3262"/>
              <a:gd name="T29" fmla="*/ 2018 h 3292"/>
              <a:gd name="T30" fmla="*/ 1755 w 3262"/>
              <a:gd name="T31" fmla="*/ 2109 h 3292"/>
              <a:gd name="T32" fmla="*/ 1665 w 3262"/>
              <a:gd name="T33" fmla="*/ 2182 h 3292"/>
              <a:gd name="T34" fmla="*/ 1572 w 3262"/>
              <a:gd name="T35" fmla="*/ 2232 h 3292"/>
              <a:gd name="T36" fmla="*/ 1476 w 3262"/>
              <a:gd name="T37" fmla="*/ 2259 h 3292"/>
              <a:gd name="T38" fmla="*/ 815 w 3262"/>
              <a:gd name="T39" fmla="*/ 2262 h 3292"/>
              <a:gd name="T40" fmla="*/ 0 w 3262"/>
              <a:gd name="T41" fmla="*/ 3292 h 3292"/>
              <a:gd name="T42" fmla="*/ 58 w 3262"/>
              <a:gd name="T43" fmla="*/ 3123 h 3292"/>
              <a:gd name="T44" fmla="*/ 125 w 3262"/>
              <a:gd name="T45" fmla="*/ 2945 h 3292"/>
              <a:gd name="T46" fmla="*/ 198 w 3262"/>
              <a:gd name="T47" fmla="*/ 2761 h 3292"/>
              <a:gd name="T48" fmla="*/ 280 w 3262"/>
              <a:gd name="T49" fmla="*/ 2571 h 3292"/>
              <a:gd name="T50" fmla="*/ 370 w 3262"/>
              <a:gd name="T51" fmla="*/ 2378 h 3292"/>
              <a:gd name="T52" fmla="*/ 468 w 3262"/>
              <a:gd name="T53" fmla="*/ 2183 h 3292"/>
              <a:gd name="T54" fmla="*/ 574 w 3262"/>
              <a:gd name="T55" fmla="*/ 1988 h 3292"/>
              <a:gd name="T56" fmla="*/ 688 w 3262"/>
              <a:gd name="T57" fmla="*/ 1792 h 3292"/>
              <a:gd name="T58" fmla="*/ 809 w 3262"/>
              <a:gd name="T59" fmla="*/ 1599 h 3292"/>
              <a:gd name="T60" fmla="*/ 940 w 3262"/>
              <a:gd name="T61" fmla="*/ 1410 h 3292"/>
              <a:gd name="T62" fmla="*/ 1078 w 3262"/>
              <a:gd name="T63" fmla="*/ 1228 h 3292"/>
              <a:gd name="T64" fmla="*/ 1225 w 3262"/>
              <a:gd name="T65" fmla="*/ 1051 h 3292"/>
              <a:gd name="T66" fmla="*/ 1379 w 3262"/>
              <a:gd name="T67" fmla="*/ 883 h 3292"/>
              <a:gd name="T68" fmla="*/ 1542 w 3262"/>
              <a:gd name="T69" fmla="*/ 725 h 3292"/>
              <a:gd name="T70" fmla="*/ 1713 w 3262"/>
              <a:gd name="T71" fmla="*/ 579 h 3292"/>
              <a:gd name="T72" fmla="*/ 1892 w 3262"/>
              <a:gd name="T73" fmla="*/ 445 h 3292"/>
              <a:gd name="T74" fmla="*/ 2080 w 3262"/>
              <a:gd name="T75" fmla="*/ 326 h 3292"/>
              <a:gd name="T76" fmla="*/ 2276 w 3262"/>
              <a:gd name="T77" fmla="*/ 224 h 3292"/>
              <a:gd name="T78" fmla="*/ 2480 w 3262"/>
              <a:gd name="T79" fmla="*/ 138 h 3292"/>
              <a:gd name="T80" fmla="*/ 2693 w 3262"/>
              <a:gd name="T81" fmla="*/ 72 h 3292"/>
              <a:gd name="T82" fmla="*/ 2914 w 3262"/>
              <a:gd name="T83" fmla="*/ 26 h 3292"/>
              <a:gd name="T84" fmla="*/ 3144 w 3262"/>
              <a:gd name="T8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195" y="56"/>
                </a:lnTo>
                <a:lnTo>
                  <a:pt x="3130" y="117"/>
                </a:lnTo>
                <a:lnTo>
                  <a:pt x="3066" y="181"/>
                </a:lnTo>
                <a:lnTo>
                  <a:pt x="3005" y="249"/>
                </a:lnTo>
                <a:lnTo>
                  <a:pt x="2946" y="318"/>
                </a:lnTo>
                <a:lnTo>
                  <a:pt x="2887" y="390"/>
                </a:lnTo>
                <a:lnTo>
                  <a:pt x="2830" y="465"/>
                </a:lnTo>
                <a:lnTo>
                  <a:pt x="2775" y="542"/>
                </a:lnTo>
                <a:lnTo>
                  <a:pt x="2721" y="619"/>
                </a:lnTo>
                <a:lnTo>
                  <a:pt x="2668" y="699"/>
                </a:lnTo>
                <a:lnTo>
                  <a:pt x="2617" y="779"/>
                </a:lnTo>
                <a:lnTo>
                  <a:pt x="2566" y="861"/>
                </a:lnTo>
                <a:lnTo>
                  <a:pt x="2517" y="943"/>
                </a:lnTo>
                <a:lnTo>
                  <a:pt x="2469" y="1024"/>
                </a:lnTo>
                <a:lnTo>
                  <a:pt x="2421" y="1106"/>
                </a:lnTo>
                <a:lnTo>
                  <a:pt x="2374" y="1186"/>
                </a:lnTo>
                <a:lnTo>
                  <a:pt x="2328" y="1267"/>
                </a:lnTo>
                <a:lnTo>
                  <a:pt x="2283" y="1346"/>
                </a:lnTo>
                <a:lnTo>
                  <a:pt x="2238" y="1425"/>
                </a:lnTo>
                <a:lnTo>
                  <a:pt x="2193" y="1501"/>
                </a:lnTo>
                <a:lnTo>
                  <a:pt x="2149" y="1576"/>
                </a:lnTo>
                <a:lnTo>
                  <a:pt x="2105" y="1647"/>
                </a:lnTo>
                <a:lnTo>
                  <a:pt x="2061" y="1717"/>
                </a:lnTo>
                <a:lnTo>
                  <a:pt x="2018" y="1784"/>
                </a:lnTo>
                <a:lnTo>
                  <a:pt x="1974" y="1847"/>
                </a:lnTo>
                <a:lnTo>
                  <a:pt x="1931" y="1908"/>
                </a:lnTo>
                <a:lnTo>
                  <a:pt x="1887" y="1965"/>
                </a:lnTo>
                <a:lnTo>
                  <a:pt x="1843" y="2018"/>
                </a:lnTo>
                <a:lnTo>
                  <a:pt x="1799" y="2066"/>
                </a:lnTo>
                <a:lnTo>
                  <a:pt x="1755" y="2109"/>
                </a:lnTo>
                <a:lnTo>
                  <a:pt x="1710" y="2149"/>
                </a:lnTo>
                <a:lnTo>
                  <a:pt x="1665" y="2182"/>
                </a:lnTo>
                <a:lnTo>
                  <a:pt x="1619" y="2211"/>
                </a:lnTo>
                <a:lnTo>
                  <a:pt x="1572" y="2232"/>
                </a:lnTo>
                <a:lnTo>
                  <a:pt x="1524" y="2249"/>
                </a:lnTo>
                <a:lnTo>
                  <a:pt x="1476" y="2259"/>
                </a:lnTo>
                <a:lnTo>
                  <a:pt x="1427" y="2262"/>
                </a:lnTo>
                <a:lnTo>
                  <a:pt x="815" y="2262"/>
                </a:lnTo>
                <a:lnTo>
                  <a:pt x="204" y="3292"/>
                </a:lnTo>
                <a:lnTo>
                  <a:pt x="0" y="3292"/>
                </a:lnTo>
                <a:lnTo>
                  <a:pt x="29" y="3208"/>
                </a:lnTo>
                <a:lnTo>
                  <a:pt x="58" y="3123"/>
                </a:lnTo>
                <a:lnTo>
                  <a:pt x="90" y="3035"/>
                </a:lnTo>
                <a:lnTo>
                  <a:pt x="125" y="2945"/>
                </a:lnTo>
                <a:lnTo>
                  <a:pt x="161" y="2854"/>
                </a:lnTo>
                <a:lnTo>
                  <a:pt x="198" y="2761"/>
                </a:lnTo>
                <a:lnTo>
                  <a:pt x="238" y="2666"/>
                </a:lnTo>
                <a:lnTo>
                  <a:pt x="280" y="2571"/>
                </a:lnTo>
                <a:lnTo>
                  <a:pt x="324" y="2475"/>
                </a:lnTo>
                <a:lnTo>
                  <a:pt x="370" y="2378"/>
                </a:lnTo>
                <a:lnTo>
                  <a:pt x="418" y="2281"/>
                </a:lnTo>
                <a:lnTo>
                  <a:pt x="468" y="2183"/>
                </a:lnTo>
                <a:lnTo>
                  <a:pt x="520" y="2085"/>
                </a:lnTo>
                <a:lnTo>
                  <a:pt x="574" y="1988"/>
                </a:lnTo>
                <a:lnTo>
                  <a:pt x="630" y="1890"/>
                </a:lnTo>
                <a:lnTo>
                  <a:pt x="688" y="1792"/>
                </a:lnTo>
                <a:lnTo>
                  <a:pt x="748" y="1695"/>
                </a:lnTo>
                <a:lnTo>
                  <a:pt x="809" y="1599"/>
                </a:lnTo>
                <a:lnTo>
                  <a:pt x="874" y="1504"/>
                </a:lnTo>
                <a:lnTo>
                  <a:pt x="940" y="1410"/>
                </a:lnTo>
                <a:lnTo>
                  <a:pt x="1008" y="1318"/>
                </a:lnTo>
                <a:lnTo>
                  <a:pt x="1078" y="1228"/>
                </a:lnTo>
                <a:lnTo>
                  <a:pt x="1150" y="1139"/>
                </a:lnTo>
                <a:lnTo>
                  <a:pt x="1225" y="1051"/>
                </a:lnTo>
                <a:lnTo>
                  <a:pt x="1300" y="966"/>
                </a:lnTo>
                <a:lnTo>
                  <a:pt x="1379" y="883"/>
                </a:lnTo>
                <a:lnTo>
                  <a:pt x="1459" y="803"/>
                </a:lnTo>
                <a:lnTo>
                  <a:pt x="1542" y="725"/>
                </a:lnTo>
                <a:lnTo>
                  <a:pt x="1626" y="650"/>
                </a:lnTo>
                <a:lnTo>
                  <a:pt x="1713" y="579"/>
                </a:lnTo>
                <a:lnTo>
                  <a:pt x="1802" y="510"/>
                </a:lnTo>
                <a:lnTo>
                  <a:pt x="1892" y="445"/>
                </a:lnTo>
                <a:lnTo>
                  <a:pt x="1985" y="384"/>
                </a:lnTo>
                <a:lnTo>
                  <a:pt x="2080" y="326"/>
                </a:lnTo>
                <a:lnTo>
                  <a:pt x="2176" y="272"/>
                </a:lnTo>
                <a:lnTo>
                  <a:pt x="2276" y="224"/>
                </a:lnTo>
                <a:lnTo>
                  <a:pt x="2377" y="178"/>
                </a:lnTo>
                <a:lnTo>
                  <a:pt x="2480" y="138"/>
                </a:lnTo>
                <a:lnTo>
                  <a:pt x="2586" y="102"/>
                </a:lnTo>
                <a:lnTo>
                  <a:pt x="2693" y="72"/>
                </a:lnTo>
                <a:lnTo>
                  <a:pt x="2802" y="46"/>
                </a:lnTo>
                <a:lnTo>
                  <a:pt x="2914" y="26"/>
                </a:lnTo>
                <a:lnTo>
                  <a:pt x="3028" y="11"/>
                </a:lnTo>
                <a:lnTo>
                  <a:pt x="3144" y="3"/>
                </a:lnTo>
                <a:lnTo>
                  <a:pt x="3262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9" name="Group 44"/>
          <p:cNvGrpSpPr>
            <a:grpSpLocks noChangeAspect="1"/>
          </p:cNvGrpSpPr>
          <p:nvPr/>
        </p:nvGrpSpPr>
        <p:grpSpPr bwMode="auto">
          <a:xfrm>
            <a:off x="6547644" y="1312027"/>
            <a:ext cx="466133" cy="470703"/>
            <a:chOff x="4079" y="733"/>
            <a:chExt cx="408" cy="412"/>
          </a:xfrm>
          <a:solidFill>
            <a:srgbClr val="304371"/>
          </a:solidFill>
        </p:grpSpPr>
        <p:sp>
          <p:nvSpPr>
            <p:cNvPr id="20" name="Freeform 46"/>
            <p:cNvSpPr/>
            <p:nvPr/>
          </p:nvSpPr>
          <p:spPr bwMode="auto">
            <a:xfrm>
              <a:off x="4232" y="733"/>
              <a:ext cx="255" cy="258"/>
            </a:xfrm>
            <a:custGeom>
              <a:avLst/>
              <a:gdLst>
                <a:gd name="T0" fmla="*/ 0 w 2038"/>
                <a:gd name="T1" fmla="*/ 0 h 2057"/>
                <a:gd name="T2" fmla="*/ 0 w 2038"/>
                <a:gd name="T3" fmla="*/ 0 h 2057"/>
                <a:gd name="T4" fmla="*/ 115 w 2038"/>
                <a:gd name="T5" fmla="*/ 3 h 2057"/>
                <a:gd name="T6" fmla="*/ 229 w 2038"/>
                <a:gd name="T7" fmla="*/ 12 h 2057"/>
                <a:gd name="T8" fmla="*/ 341 w 2038"/>
                <a:gd name="T9" fmla="*/ 29 h 2057"/>
                <a:gd name="T10" fmla="*/ 451 w 2038"/>
                <a:gd name="T11" fmla="*/ 50 h 2057"/>
                <a:gd name="T12" fmla="*/ 559 w 2038"/>
                <a:gd name="T13" fmla="*/ 78 h 2057"/>
                <a:gd name="T14" fmla="*/ 665 w 2038"/>
                <a:gd name="T15" fmla="*/ 111 h 2057"/>
                <a:gd name="T16" fmla="*/ 767 w 2038"/>
                <a:gd name="T17" fmla="*/ 150 h 2057"/>
                <a:gd name="T18" fmla="*/ 867 w 2038"/>
                <a:gd name="T19" fmla="*/ 195 h 2057"/>
                <a:gd name="T20" fmla="*/ 965 w 2038"/>
                <a:gd name="T21" fmla="*/ 244 h 2057"/>
                <a:gd name="T22" fmla="*/ 1060 w 2038"/>
                <a:gd name="T23" fmla="*/ 299 h 2057"/>
                <a:gd name="T24" fmla="*/ 1150 w 2038"/>
                <a:gd name="T25" fmla="*/ 358 h 2057"/>
                <a:gd name="T26" fmla="*/ 1238 w 2038"/>
                <a:gd name="T27" fmla="*/ 423 h 2057"/>
                <a:gd name="T28" fmla="*/ 1322 w 2038"/>
                <a:gd name="T29" fmla="*/ 491 h 2057"/>
                <a:gd name="T30" fmla="*/ 1402 w 2038"/>
                <a:gd name="T31" fmla="*/ 565 h 2057"/>
                <a:gd name="T32" fmla="*/ 1478 w 2038"/>
                <a:gd name="T33" fmla="*/ 641 h 2057"/>
                <a:gd name="T34" fmla="*/ 1551 w 2038"/>
                <a:gd name="T35" fmla="*/ 723 h 2057"/>
                <a:gd name="T36" fmla="*/ 1618 w 2038"/>
                <a:gd name="T37" fmla="*/ 807 h 2057"/>
                <a:gd name="T38" fmla="*/ 1682 w 2038"/>
                <a:gd name="T39" fmla="*/ 895 h 2057"/>
                <a:gd name="T40" fmla="*/ 1741 w 2038"/>
                <a:gd name="T41" fmla="*/ 987 h 2057"/>
                <a:gd name="T42" fmla="*/ 1795 w 2038"/>
                <a:gd name="T43" fmla="*/ 1082 h 2057"/>
                <a:gd name="T44" fmla="*/ 1844 w 2038"/>
                <a:gd name="T45" fmla="*/ 1180 h 2057"/>
                <a:gd name="T46" fmla="*/ 1888 w 2038"/>
                <a:gd name="T47" fmla="*/ 1281 h 2057"/>
                <a:gd name="T48" fmla="*/ 1926 w 2038"/>
                <a:gd name="T49" fmla="*/ 1386 h 2057"/>
                <a:gd name="T50" fmla="*/ 1960 w 2038"/>
                <a:gd name="T51" fmla="*/ 1492 h 2057"/>
                <a:gd name="T52" fmla="*/ 1988 w 2038"/>
                <a:gd name="T53" fmla="*/ 1601 h 2057"/>
                <a:gd name="T54" fmla="*/ 2009 w 2038"/>
                <a:gd name="T55" fmla="*/ 1712 h 2057"/>
                <a:gd name="T56" fmla="*/ 2025 w 2038"/>
                <a:gd name="T57" fmla="*/ 1825 h 2057"/>
                <a:gd name="T58" fmla="*/ 2035 w 2038"/>
                <a:gd name="T59" fmla="*/ 1940 h 2057"/>
                <a:gd name="T60" fmla="*/ 2038 w 2038"/>
                <a:gd name="T61" fmla="*/ 2057 h 2057"/>
                <a:gd name="T62" fmla="*/ 1732 w 2038"/>
                <a:gd name="T63" fmla="*/ 2057 h 2057"/>
                <a:gd name="T64" fmla="*/ 1729 w 2038"/>
                <a:gd name="T65" fmla="*/ 1957 h 2057"/>
                <a:gd name="T66" fmla="*/ 1721 w 2038"/>
                <a:gd name="T67" fmla="*/ 1856 h 2057"/>
                <a:gd name="T68" fmla="*/ 1707 w 2038"/>
                <a:gd name="T69" fmla="*/ 1758 h 2057"/>
                <a:gd name="T70" fmla="*/ 1688 w 2038"/>
                <a:gd name="T71" fmla="*/ 1660 h 2057"/>
                <a:gd name="T72" fmla="*/ 1662 w 2038"/>
                <a:gd name="T73" fmla="*/ 1564 h 2057"/>
                <a:gd name="T74" fmla="*/ 1632 w 2038"/>
                <a:gd name="T75" fmla="*/ 1469 h 2057"/>
                <a:gd name="T76" fmla="*/ 1596 w 2038"/>
                <a:gd name="T77" fmla="*/ 1376 h 2057"/>
                <a:gd name="T78" fmla="*/ 1556 w 2038"/>
                <a:gd name="T79" fmla="*/ 1288 h 2057"/>
                <a:gd name="T80" fmla="*/ 1512 w 2038"/>
                <a:gd name="T81" fmla="*/ 1203 h 2057"/>
                <a:gd name="T82" fmla="*/ 1464 w 2038"/>
                <a:gd name="T83" fmla="*/ 1121 h 2057"/>
                <a:gd name="T84" fmla="*/ 1411 w 2038"/>
                <a:gd name="T85" fmla="*/ 1041 h 2057"/>
                <a:gd name="T86" fmla="*/ 1352 w 2038"/>
                <a:gd name="T87" fmla="*/ 964 h 2057"/>
                <a:gd name="T88" fmla="*/ 1291 w 2038"/>
                <a:gd name="T89" fmla="*/ 891 h 2057"/>
                <a:gd name="T90" fmla="*/ 1224 w 2038"/>
                <a:gd name="T91" fmla="*/ 821 h 2057"/>
                <a:gd name="T92" fmla="*/ 1155 w 2038"/>
                <a:gd name="T93" fmla="*/ 754 h 2057"/>
                <a:gd name="T94" fmla="*/ 1082 w 2038"/>
                <a:gd name="T95" fmla="*/ 692 h 2057"/>
                <a:gd name="T96" fmla="*/ 1005 w 2038"/>
                <a:gd name="T97" fmla="*/ 633 h 2057"/>
                <a:gd name="T98" fmla="*/ 927 w 2038"/>
                <a:gd name="T99" fmla="*/ 579 h 2057"/>
                <a:gd name="T100" fmla="*/ 845 w 2038"/>
                <a:gd name="T101" fmla="*/ 530 h 2057"/>
                <a:gd name="T102" fmla="*/ 761 w 2038"/>
                <a:gd name="T103" fmla="*/ 485 h 2057"/>
                <a:gd name="T104" fmla="*/ 674 w 2038"/>
                <a:gd name="T105" fmla="*/ 446 h 2057"/>
                <a:gd name="T106" fmla="*/ 581 w 2038"/>
                <a:gd name="T107" fmla="*/ 410 h 2057"/>
                <a:gd name="T108" fmla="*/ 488 w 2038"/>
                <a:gd name="T109" fmla="*/ 379 h 2057"/>
                <a:gd name="T110" fmla="*/ 393 w 2038"/>
                <a:gd name="T111" fmla="*/ 353 h 2057"/>
                <a:gd name="T112" fmla="*/ 295 w 2038"/>
                <a:gd name="T113" fmla="*/ 333 h 2057"/>
                <a:gd name="T114" fmla="*/ 198 w 2038"/>
                <a:gd name="T115" fmla="*/ 320 h 2057"/>
                <a:gd name="T116" fmla="*/ 99 w 2038"/>
                <a:gd name="T117" fmla="*/ 310 h 2057"/>
                <a:gd name="T118" fmla="*/ 0 w 2038"/>
                <a:gd name="T119" fmla="*/ 308 h 2057"/>
                <a:gd name="T120" fmla="*/ 0 w 2038"/>
                <a:gd name="T121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8" h="2057">
                  <a:moveTo>
                    <a:pt x="0" y="0"/>
                  </a:moveTo>
                  <a:lnTo>
                    <a:pt x="0" y="0"/>
                  </a:lnTo>
                  <a:lnTo>
                    <a:pt x="115" y="3"/>
                  </a:lnTo>
                  <a:lnTo>
                    <a:pt x="229" y="12"/>
                  </a:lnTo>
                  <a:lnTo>
                    <a:pt x="341" y="29"/>
                  </a:lnTo>
                  <a:lnTo>
                    <a:pt x="451" y="50"/>
                  </a:lnTo>
                  <a:lnTo>
                    <a:pt x="559" y="78"/>
                  </a:lnTo>
                  <a:lnTo>
                    <a:pt x="665" y="111"/>
                  </a:lnTo>
                  <a:lnTo>
                    <a:pt x="767" y="150"/>
                  </a:lnTo>
                  <a:lnTo>
                    <a:pt x="867" y="195"/>
                  </a:lnTo>
                  <a:lnTo>
                    <a:pt x="965" y="244"/>
                  </a:lnTo>
                  <a:lnTo>
                    <a:pt x="1060" y="299"/>
                  </a:lnTo>
                  <a:lnTo>
                    <a:pt x="1150" y="358"/>
                  </a:lnTo>
                  <a:lnTo>
                    <a:pt x="1238" y="423"/>
                  </a:lnTo>
                  <a:lnTo>
                    <a:pt x="1322" y="491"/>
                  </a:lnTo>
                  <a:lnTo>
                    <a:pt x="1402" y="565"/>
                  </a:lnTo>
                  <a:lnTo>
                    <a:pt x="1478" y="641"/>
                  </a:lnTo>
                  <a:lnTo>
                    <a:pt x="1551" y="723"/>
                  </a:lnTo>
                  <a:lnTo>
                    <a:pt x="1618" y="807"/>
                  </a:lnTo>
                  <a:lnTo>
                    <a:pt x="1682" y="895"/>
                  </a:lnTo>
                  <a:lnTo>
                    <a:pt x="1741" y="987"/>
                  </a:lnTo>
                  <a:lnTo>
                    <a:pt x="1795" y="1082"/>
                  </a:lnTo>
                  <a:lnTo>
                    <a:pt x="1844" y="1180"/>
                  </a:lnTo>
                  <a:lnTo>
                    <a:pt x="1888" y="1281"/>
                  </a:lnTo>
                  <a:lnTo>
                    <a:pt x="1926" y="1386"/>
                  </a:lnTo>
                  <a:lnTo>
                    <a:pt x="1960" y="1492"/>
                  </a:lnTo>
                  <a:lnTo>
                    <a:pt x="1988" y="1601"/>
                  </a:lnTo>
                  <a:lnTo>
                    <a:pt x="2009" y="1712"/>
                  </a:lnTo>
                  <a:lnTo>
                    <a:pt x="2025" y="1825"/>
                  </a:lnTo>
                  <a:lnTo>
                    <a:pt x="2035" y="1940"/>
                  </a:lnTo>
                  <a:lnTo>
                    <a:pt x="2038" y="2057"/>
                  </a:lnTo>
                  <a:lnTo>
                    <a:pt x="1732" y="2057"/>
                  </a:lnTo>
                  <a:lnTo>
                    <a:pt x="1729" y="1957"/>
                  </a:lnTo>
                  <a:lnTo>
                    <a:pt x="1721" y="1856"/>
                  </a:lnTo>
                  <a:lnTo>
                    <a:pt x="1707" y="1758"/>
                  </a:lnTo>
                  <a:lnTo>
                    <a:pt x="1688" y="1660"/>
                  </a:lnTo>
                  <a:lnTo>
                    <a:pt x="1662" y="1564"/>
                  </a:lnTo>
                  <a:lnTo>
                    <a:pt x="1632" y="1469"/>
                  </a:lnTo>
                  <a:lnTo>
                    <a:pt x="1596" y="1376"/>
                  </a:lnTo>
                  <a:lnTo>
                    <a:pt x="1556" y="1288"/>
                  </a:lnTo>
                  <a:lnTo>
                    <a:pt x="1512" y="1203"/>
                  </a:lnTo>
                  <a:lnTo>
                    <a:pt x="1464" y="1121"/>
                  </a:lnTo>
                  <a:lnTo>
                    <a:pt x="1411" y="1041"/>
                  </a:lnTo>
                  <a:lnTo>
                    <a:pt x="1352" y="964"/>
                  </a:lnTo>
                  <a:lnTo>
                    <a:pt x="1291" y="891"/>
                  </a:lnTo>
                  <a:lnTo>
                    <a:pt x="1224" y="821"/>
                  </a:lnTo>
                  <a:lnTo>
                    <a:pt x="1155" y="754"/>
                  </a:lnTo>
                  <a:lnTo>
                    <a:pt x="1082" y="692"/>
                  </a:lnTo>
                  <a:lnTo>
                    <a:pt x="1005" y="633"/>
                  </a:lnTo>
                  <a:lnTo>
                    <a:pt x="927" y="579"/>
                  </a:lnTo>
                  <a:lnTo>
                    <a:pt x="845" y="530"/>
                  </a:lnTo>
                  <a:lnTo>
                    <a:pt x="761" y="485"/>
                  </a:lnTo>
                  <a:lnTo>
                    <a:pt x="674" y="446"/>
                  </a:lnTo>
                  <a:lnTo>
                    <a:pt x="581" y="410"/>
                  </a:lnTo>
                  <a:lnTo>
                    <a:pt x="488" y="379"/>
                  </a:lnTo>
                  <a:lnTo>
                    <a:pt x="393" y="353"/>
                  </a:lnTo>
                  <a:lnTo>
                    <a:pt x="295" y="333"/>
                  </a:lnTo>
                  <a:lnTo>
                    <a:pt x="198" y="320"/>
                  </a:lnTo>
                  <a:lnTo>
                    <a:pt x="99" y="310"/>
                  </a:lnTo>
                  <a:lnTo>
                    <a:pt x="0" y="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" name="Freeform 47"/>
            <p:cNvSpPr/>
            <p:nvPr/>
          </p:nvSpPr>
          <p:spPr bwMode="auto">
            <a:xfrm>
              <a:off x="4232" y="811"/>
              <a:ext cx="178" cy="180"/>
            </a:xfrm>
            <a:custGeom>
              <a:avLst/>
              <a:gdLst>
                <a:gd name="T0" fmla="*/ 0 w 1426"/>
                <a:gd name="T1" fmla="*/ 0 h 1440"/>
                <a:gd name="T2" fmla="*/ 93 w 1426"/>
                <a:gd name="T3" fmla="*/ 3 h 1440"/>
                <a:gd name="T4" fmla="*/ 185 w 1426"/>
                <a:gd name="T5" fmla="*/ 12 h 1440"/>
                <a:gd name="T6" fmla="*/ 276 w 1426"/>
                <a:gd name="T7" fmla="*/ 27 h 1440"/>
                <a:gd name="T8" fmla="*/ 364 w 1426"/>
                <a:gd name="T9" fmla="*/ 48 h 1440"/>
                <a:gd name="T10" fmla="*/ 450 w 1426"/>
                <a:gd name="T11" fmla="*/ 74 h 1440"/>
                <a:gd name="T12" fmla="*/ 534 w 1426"/>
                <a:gd name="T13" fmla="*/ 105 h 1440"/>
                <a:gd name="T14" fmla="*/ 616 w 1426"/>
                <a:gd name="T15" fmla="*/ 141 h 1440"/>
                <a:gd name="T16" fmla="*/ 694 w 1426"/>
                <a:gd name="T17" fmla="*/ 182 h 1440"/>
                <a:gd name="T18" fmla="*/ 769 w 1426"/>
                <a:gd name="T19" fmla="*/ 227 h 1440"/>
                <a:gd name="T20" fmla="*/ 842 w 1426"/>
                <a:gd name="T21" fmla="*/ 278 h 1440"/>
                <a:gd name="T22" fmla="*/ 911 w 1426"/>
                <a:gd name="T23" fmla="*/ 332 h 1440"/>
                <a:gd name="T24" fmla="*/ 977 w 1426"/>
                <a:gd name="T25" fmla="*/ 391 h 1440"/>
                <a:gd name="T26" fmla="*/ 1039 w 1426"/>
                <a:gd name="T27" fmla="*/ 454 h 1440"/>
                <a:gd name="T28" fmla="*/ 1097 w 1426"/>
                <a:gd name="T29" fmla="*/ 520 h 1440"/>
                <a:gd name="T30" fmla="*/ 1151 w 1426"/>
                <a:gd name="T31" fmla="*/ 590 h 1440"/>
                <a:gd name="T32" fmla="*/ 1201 w 1426"/>
                <a:gd name="T33" fmla="*/ 662 h 1440"/>
                <a:gd name="T34" fmla="*/ 1246 w 1426"/>
                <a:gd name="T35" fmla="*/ 739 h 1440"/>
                <a:gd name="T36" fmla="*/ 1287 w 1426"/>
                <a:gd name="T37" fmla="*/ 818 h 1440"/>
                <a:gd name="T38" fmla="*/ 1323 w 1426"/>
                <a:gd name="T39" fmla="*/ 900 h 1440"/>
                <a:gd name="T40" fmla="*/ 1353 w 1426"/>
                <a:gd name="T41" fmla="*/ 984 h 1440"/>
                <a:gd name="T42" fmla="*/ 1379 w 1426"/>
                <a:gd name="T43" fmla="*/ 1072 h 1440"/>
                <a:gd name="T44" fmla="*/ 1399 w 1426"/>
                <a:gd name="T45" fmla="*/ 1161 h 1440"/>
                <a:gd name="T46" fmla="*/ 1415 w 1426"/>
                <a:gd name="T47" fmla="*/ 1252 h 1440"/>
                <a:gd name="T48" fmla="*/ 1423 w 1426"/>
                <a:gd name="T49" fmla="*/ 1346 h 1440"/>
                <a:gd name="T50" fmla="*/ 1426 w 1426"/>
                <a:gd name="T51" fmla="*/ 1440 h 1440"/>
                <a:gd name="T52" fmla="*/ 1121 w 1426"/>
                <a:gd name="T53" fmla="*/ 1440 h 1440"/>
                <a:gd name="T54" fmla="*/ 1118 w 1426"/>
                <a:gd name="T55" fmla="*/ 1358 h 1440"/>
                <a:gd name="T56" fmla="*/ 1109 w 1426"/>
                <a:gd name="T57" fmla="*/ 1278 h 1440"/>
                <a:gd name="T58" fmla="*/ 1094 w 1426"/>
                <a:gd name="T59" fmla="*/ 1198 h 1440"/>
                <a:gd name="T60" fmla="*/ 1075 w 1426"/>
                <a:gd name="T61" fmla="*/ 1120 h 1440"/>
                <a:gd name="T62" fmla="*/ 1050 w 1426"/>
                <a:gd name="T63" fmla="*/ 1044 h 1440"/>
                <a:gd name="T64" fmla="*/ 1020 w 1426"/>
                <a:gd name="T65" fmla="*/ 970 h 1440"/>
                <a:gd name="T66" fmla="*/ 984 w 1426"/>
                <a:gd name="T67" fmla="*/ 899 h 1440"/>
                <a:gd name="T68" fmla="*/ 944 w 1426"/>
                <a:gd name="T69" fmla="*/ 829 h 1440"/>
                <a:gd name="T70" fmla="*/ 898 w 1426"/>
                <a:gd name="T71" fmla="*/ 763 h 1440"/>
                <a:gd name="T72" fmla="*/ 848 w 1426"/>
                <a:gd name="T73" fmla="*/ 699 h 1440"/>
                <a:gd name="T74" fmla="*/ 792 w 1426"/>
                <a:gd name="T75" fmla="*/ 639 h 1440"/>
                <a:gd name="T76" fmla="*/ 732 w 1426"/>
                <a:gd name="T77" fmla="*/ 584 h 1440"/>
                <a:gd name="T78" fmla="*/ 670 w 1426"/>
                <a:gd name="T79" fmla="*/ 533 h 1440"/>
                <a:gd name="T80" fmla="*/ 604 w 1426"/>
                <a:gd name="T81" fmla="*/ 487 h 1440"/>
                <a:gd name="T82" fmla="*/ 536 w 1426"/>
                <a:gd name="T83" fmla="*/ 445 h 1440"/>
                <a:gd name="T84" fmla="*/ 465 w 1426"/>
                <a:gd name="T85" fmla="*/ 410 h 1440"/>
                <a:gd name="T86" fmla="*/ 392 w 1426"/>
                <a:gd name="T87" fmla="*/ 379 h 1440"/>
                <a:gd name="T88" fmla="*/ 317 w 1426"/>
                <a:gd name="T89" fmla="*/ 354 h 1440"/>
                <a:gd name="T90" fmla="*/ 239 w 1426"/>
                <a:gd name="T91" fmla="*/ 335 h 1440"/>
                <a:gd name="T92" fmla="*/ 160 w 1426"/>
                <a:gd name="T93" fmla="*/ 320 h 1440"/>
                <a:gd name="T94" fmla="*/ 81 w 1426"/>
                <a:gd name="T95" fmla="*/ 311 h 1440"/>
                <a:gd name="T96" fmla="*/ 0 w 1426"/>
                <a:gd name="T97" fmla="*/ 309 h 1440"/>
                <a:gd name="T98" fmla="*/ 0 w 1426"/>
                <a:gd name="T9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6" h="1440">
                  <a:moveTo>
                    <a:pt x="0" y="0"/>
                  </a:moveTo>
                  <a:lnTo>
                    <a:pt x="93" y="3"/>
                  </a:lnTo>
                  <a:lnTo>
                    <a:pt x="185" y="12"/>
                  </a:lnTo>
                  <a:lnTo>
                    <a:pt x="276" y="27"/>
                  </a:lnTo>
                  <a:lnTo>
                    <a:pt x="364" y="48"/>
                  </a:lnTo>
                  <a:lnTo>
                    <a:pt x="450" y="74"/>
                  </a:lnTo>
                  <a:lnTo>
                    <a:pt x="534" y="105"/>
                  </a:lnTo>
                  <a:lnTo>
                    <a:pt x="616" y="141"/>
                  </a:lnTo>
                  <a:lnTo>
                    <a:pt x="694" y="182"/>
                  </a:lnTo>
                  <a:lnTo>
                    <a:pt x="769" y="227"/>
                  </a:lnTo>
                  <a:lnTo>
                    <a:pt x="842" y="278"/>
                  </a:lnTo>
                  <a:lnTo>
                    <a:pt x="911" y="332"/>
                  </a:lnTo>
                  <a:lnTo>
                    <a:pt x="977" y="391"/>
                  </a:lnTo>
                  <a:lnTo>
                    <a:pt x="1039" y="454"/>
                  </a:lnTo>
                  <a:lnTo>
                    <a:pt x="1097" y="520"/>
                  </a:lnTo>
                  <a:lnTo>
                    <a:pt x="1151" y="590"/>
                  </a:lnTo>
                  <a:lnTo>
                    <a:pt x="1201" y="662"/>
                  </a:lnTo>
                  <a:lnTo>
                    <a:pt x="1246" y="739"/>
                  </a:lnTo>
                  <a:lnTo>
                    <a:pt x="1287" y="818"/>
                  </a:lnTo>
                  <a:lnTo>
                    <a:pt x="1323" y="900"/>
                  </a:lnTo>
                  <a:lnTo>
                    <a:pt x="1353" y="984"/>
                  </a:lnTo>
                  <a:lnTo>
                    <a:pt x="1379" y="1072"/>
                  </a:lnTo>
                  <a:lnTo>
                    <a:pt x="1399" y="1161"/>
                  </a:lnTo>
                  <a:lnTo>
                    <a:pt x="1415" y="1252"/>
                  </a:lnTo>
                  <a:lnTo>
                    <a:pt x="1423" y="1346"/>
                  </a:lnTo>
                  <a:lnTo>
                    <a:pt x="1426" y="1440"/>
                  </a:lnTo>
                  <a:lnTo>
                    <a:pt x="1121" y="1440"/>
                  </a:lnTo>
                  <a:lnTo>
                    <a:pt x="1118" y="1358"/>
                  </a:lnTo>
                  <a:lnTo>
                    <a:pt x="1109" y="1278"/>
                  </a:lnTo>
                  <a:lnTo>
                    <a:pt x="1094" y="1198"/>
                  </a:lnTo>
                  <a:lnTo>
                    <a:pt x="1075" y="1120"/>
                  </a:lnTo>
                  <a:lnTo>
                    <a:pt x="1050" y="1044"/>
                  </a:lnTo>
                  <a:lnTo>
                    <a:pt x="1020" y="970"/>
                  </a:lnTo>
                  <a:lnTo>
                    <a:pt x="984" y="899"/>
                  </a:lnTo>
                  <a:lnTo>
                    <a:pt x="944" y="829"/>
                  </a:lnTo>
                  <a:lnTo>
                    <a:pt x="898" y="763"/>
                  </a:lnTo>
                  <a:lnTo>
                    <a:pt x="848" y="699"/>
                  </a:lnTo>
                  <a:lnTo>
                    <a:pt x="792" y="639"/>
                  </a:lnTo>
                  <a:lnTo>
                    <a:pt x="732" y="584"/>
                  </a:lnTo>
                  <a:lnTo>
                    <a:pt x="670" y="533"/>
                  </a:lnTo>
                  <a:lnTo>
                    <a:pt x="604" y="487"/>
                  </a:lnTo>
                  <a:lnTo>
                    <a:pt x="536" y="445"/>
                  </a:lnTo>
                  <a:lnTo>
                    <a:pt x="465" y="410"/>
                  </a:lnTo>
                  <a:lnTo>
                    <a:pt x="392" y="379"/>
                  </a:lnTo>
                  <a:lnTo>
                    <a:pt x="317" y="354"/>
                  </a:lnTo>
                  <a:lnTo>
                    <a:pt x="239" y="335"/>
                  </a:lnTo>
                  <a:lnTo>
                    <a:pt x="160" y="320"/>
                  </a:lnTo>
                  <a:lnTo>
                    <a:pt x="81" y="311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2" name="Freeform 48"/>
            <p:cNvSpPr/>
            <p:nvPr/>
          </p:nvSpPr>
          <p:spPr bwMode="auto">
            <a:xfrm>
              <a:off x="4079" y="888"/>
              <a:ext cx="255" cy="257"/>
            </a:xfrm>
            <a:custGeom>
              <a:avLst/>
              <a:gdLst>
                <a:gd name="T0" fmla="*/ 1529 w 2039"/>
                <a:gd name="T1" fmla="*/ 0 h 2058"/>
                <a:gd name="T2" fmla="*/ 2039 w 2039"/>
                <a:gd name="T3" fmla="*/ 514 h 2058"/>
                <a:gd name="T4" fmla="*/ 1835 w 2039"/>
                <a:gd name="T5" fmla="*/ 721 h 2058"/>
                <a:gd name="T6" fmla="*/ 1631 w 2039"/>
                <a:gd name="T7" fmla="*/ 1440 h 2058"/>
                <a:gd name="T8" fmla="*/ 306 w 2039"/>
                <a:gd name="T9" fmla="*/ 2058 h 2058"/>
                <a:gd name="T10" fmla="*/ 225 w 2039"/>
                <a:gd name="T11" fmla="*/ 1976 h 2058"/>
                <a:gd name="T12" fmla="*/ 967 w 2039"/>
                <a:gd name="T13" fmla="*/ 1228 h 2058"/>
                <a:gd name="T14" fmla="*/ 992 w 2039"/>
                <a:gd name="T15" fmla="*/ 1233 h 2058"/>
                <a:gd name="T16" fmla="*/ 1019 w 2039"/>
                <a:gd name="T17" fmla="*/ 1235 h 2058"/>
                <a:gd name="T18" fmla="*/ 1053 w 2039"/>
                <a:gd name="T19" fmla="*/ 1232 h 2058"/>
                <a:gd name="T20" fmla="*/ 1084 w 2039"/>
                <a:gd name="T21" fmla="*/ 1225 h 2058"/>
                <a:gd name="T22" fmla="*/ 1113 w 2039"/>
                <a:gd name="T23" fmla="*/ 1212 h 2058"/>
                <a:gd name="T24" fmla="*/ 1140 w 2039"/>
                <a:gd name="T25" fmla="*/ 1195 h 2058"/>
                <a:gd name="T26" fmla="*/ 1163 w 2039"/>
                <a:gd name="T27" fmla="*/ 1174 h 2058"/>
                <a:gd name="T28" fmla="*/ 1184 w 2039"/>
                <a:gd name="T29" fmla="*/ 1150 h 2058"/>
                <a:gd name="T30" fmla="*/ 1200 w 2039"/>
                <a:gd name="T31" fmla="*/ 1123 h 2058"/>
                <a:gd name="T32" fmla="*/ 1212 w 2039"/>
                <a:gd name="T33" fmla="*/ 1093 h 2058"/>
                <a:gd name="T34" fmla="*/ 1221 w 2039"/>
                <a:gd name="T35" fmla="*/ 1062 h 2058"/>
                <a:gd name="T36" fmla="*/ 1224 w 2039"/>
                <a:gd name="T37" fmla="*/ 1028 h 2058"/>
                <a:gd name="T38" fmla="*/ 1221 w 2039"/>
                <a:gd name="T39" fmla="*/ 995 h 2058"/>
                <a:gd name="T40" fmla="*/ 1212 w 2039"/>
                <a:gd name="T41" fmla="*/ 963 h 2058"/>
                <a:gd name="T42" fmla="*/ 1200 w 2039"/>
                <a:gd name="T43" fmla="*/ 934 h 2058"/>
                <a:gd name="T44" fmla="*/ 1184 w 2039"/>
                <a:gd name="T45" fmla="*/ 908 h 2058"/>
                <a:gd name="T46" fmla="*/ 1163 w 2039"/>
                <a:gd name="T47" fmla="*/ 884 h 2058"/>
                <a:gd name="T48" fmla="*/ 1140 w 2039"/>
                <a:gd name="T49" fmla="*/ 863 h 2058"/>
                <a:gd name="T50" fmla="*/ 1113 w 2039"/>
                <a:gd name="T51" fmla="*/ 846 h 2058"/>
                <a:gd name="T52" fmla="*/ 1084 w 2039"/>
                <a:gd name="T53" fmla="*/ 833 h 2058"/>
                <a:gd name="T54" fmla="*/ 1053 w 2039"/>
                <a:gd name="T55" fmla="*/ 826 h 2058"/>
                <a:gd name="T56" fmla="*/ 1019 w 2039"/>
                <a:gd name="T57" fmla="*/ 823 h 2058"/>
                <a:gd name="T58" fmla="*/ 986 w 2039"/>
                <a:gd name="T59" fmla="*/ 826 h 2058"/>
                <a:gd name="T60" fmla="*/ 955 w 2039"/>
                <a:gd name="T61" fmla="*/ 833 h 2058"/>
                <a:gd name="T62" fmla="*/ 926 w 2039"/>
                <a:gd name="T63" fmla="*/ 846 h 2058"/>
                <a:gd name="T64" fmla="*/ 899 w 2039"/>
                <a:gd name="T65" fmla="*/ 863 h 2058"/>
                <a:gd name="T66" fmla="*/ 876 w 2039"/>
                <a:gd name="T67" fmla="*/ 884 h 2058"/>
                <a:gd name="T68" fmla="*/ 855 w 2039"/>
                <a:gd name="T69" fmla="*/ 908 h 2058"/>
                <a:gd name="T70" fmla="*/ 838 w 2039"/>
                <a:gd name="T71" fmla="*/ 934 h 2058"/>
                <a:gd name="T72" fmla="*/ 826 w 2039"/>
                <a:gd name="T73" fmla="*/ 963 h 2058"/>
                <a:gd name="T74" fmla="*/ 819 w 2039"/>
                <a:gd name="T75" fmla="*/ 995 h 2058"/>
                <a:gd name="T76" fmla="*/ 815 w 2039"/>
                <a:gd name="T77" fmla="*/ 1028 h 2058"/>
                <a:gd name="T78" fmla="*/ 817 w 2039"/>
                <a:gd name="T79" fmla="*/ 1056 h 2058"/>
                <a:gd name="T80" fmla="*/ 823 w 2039"/>
                <a:gd name="T81" fmla="*/ 1082 h 2058"/>
                <a:gd name="T82" fmla="*/ 81 w 2039"/>
                <a:gd name="T83" fmla="*/ 1831 h 2058"/>
                <a:gd name="T84" fmla="*/ 0 w 2039"/>
                <a:gd name="T85" fmla="*/ 1749 h 2058"/>
                <a:gd name="T86" fmla="*/ 612 w 2039"/>
                <a:gd name="T87" fmla="*/ 412 h 2058"/>
                <a:gd name="T88" fmla="*/ 1325 w 2039"/>
                <a:gd name="T89" fmla="*/ 206 h 2058"/>
                <a:gd name="T90" fmla="*/ 1529 w 2039"/>
                <a:gd name="T91" fmla="*/ 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9" h="2058">
                  <a:moveTo>
                    <a:pt x="1529" y="0"/>
                  </a:moveTo>
                  <a:lnTo>
                    <a:pt x="2039" y="514"/>
                  </a:lnTo>
                  <a:lnTo>
                    <a:pt x="1835" y="721"/>
                  </a:lnTo>
                  <a:lnTo>
                    <a:pt x="1631" y="1440"/>
                  </a:lnTo>
                  <a:lnTo>
                    <a:pt x="306" y="2058"/>
                  </a:lnTo>
                  <a:lnTo>
                    <a:pt x="225" y="1976"/>
                  </a:lnTo>
                  <a:lnTo>
                    <a:pt x="967" y="1228"/>
                  </a:lnTo>
                  <a:lnTo>
                    <a:pt x="992" y="1233"/>
                  </a:lnTo>
                  <a:lnTo>
                    <a:pt x="1019" y="1235"/>
                  </a:lnTo>
                  <a:lnTo>
                    <a:pt x="1053" y="1232"/>
                  </a:lnTo>
                  <a:lnTo>
                    <a:pt x="1084" y="1225"/>
                  </a:lnTo>
                  <a:lnTo>
                    <a:pt x="1113" y="1212"/>
                  </a:lnTo>
                  <a:lnTo>
                    <a:pt x="1140" y="1195"/>
                  </a:lnTo>
                  <a:lnTo>
                    <a:pt x="1163" y="1174"/>
                  </a:lnTo>
                  <a:lnTo>
                    <a:pt x="1184" y="1150"/>
                  </a:lnTo>
                  <a:lnTo>
                    <a:pt x="1200" y="1123"/>
                  </a:lnTo>
                  <a:lnTo>
                    <a:pt x="1212" y="1093"/>
                  </a:lnTo>
                  <a:lnTo>
                    <a:pt x="1221" y="1062"/>
                  </a:lnTo>
                  <a:lnTo>
                    <a:pt x="1224" y="1028"/>
                  </a:lnTo>
                  <a:lnTo>
                    <a:pt x="1221" y="995"/>
                  </a:lnTo>
                  <a:lnTo>
                    <a:pt x="1212" y="963"/>
                  </a:lnTo>
                  <a:lnTo>
                    <a:pt x="1200" y="934"/>
                  </a:lnTo>
                  <a:lnTo>
                    <a:pt x="1184" y="908"/>
                  </a:lnTo>
                  <a:lnTo>
                    <a:pt x="1163" y="884"/>
                  </a:lnTo>
                  <a:lnTo>
                    <a:pt x="1140" y="863"/>
                  </a:lnTo>
                  <a:lnTo>
                    <a:pt x="1113" y="846"/>
                  </a:lnTo>
                  <a:lnTo>
                    <a:pt x="1084" y="833"/>
                  </a:lnTo>
                  <a:lnTo>
                    <a:pt x="1053" y="826"/>
                  </a:lnTo>
                  <a:lnTo>
                    <a:pt x="1019" y="823"/>
                  </a:lnTo>
                  <a:lnTo>
                    <a:pt x="986" y="826"/>
                  </a:lnTo>
                  <a:lnTo>
                    <a:pt x="955" y="833"/>
                  </a:lnTo>
                  <a:lnTo>
                    <a:pt x="926" y="846"/>
                  </a:lnTo>
                  <a:lnTo>
                    <a:pt x="899" y="863"/>
                  </a:lnTo>
                  <a:lnTo>
                    <a:pt x="876" y="884"/>
                  </a:lnTo>
                  <a:lnTo>
                    <a:pt x="855" y="908"/>
                  </a:lnTo>
                  <a:lnTo>
                    <a:pt x="838" y="934"/>
                  </a:lnTo>
                  <a:lnTo>
                    <a:pt x="826" y="963"/>
                  </a:lnTo>
                  <a:lnTo>
                    <a:pt x="819" y="995"/>
                  </a:lnTo>
                  <a:lnTo>
                    <a:pt x="815" y="1028"/>
                  </a:lnTo>
                  <a:lnTo>
                    <a:pt x="817" y="1056"/>
                  </a:lnTo>
                  <a:lnTo>
                    <a:pt x="823" y="1082"/>
                  </a:lnTo>
                  <a:lnTo>
                    <a:pt x="81" y="1831"/>
                  </a:lnTo>
                  <a:lnTo>
                    <a:pt x="0" y="1749"/>
                  </a:lnTo>
                  <a:lnTo>
                    <a:pt x="612" y="412"/>
                  </a:lnTo>
                  <a:lnTo>
                    <a:pt x="1325" y="206"/>
                  </a:lnTo>
                  <a:lnTo>
                    <a:pt x="1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23" name="Group 51"/>
          <p:cNvGrpSpPr>
            <a:grpSpLocks noChangeAspect="1"/>
          </p:cNvGrpSpPr>
          <p:nvPr/>
        </p:nvGrpSpPr>
        <p:grpSpPr bwMode="auto">
          <a:xfrm>
            <a:off x="7265413" y="1312027"/>
            <a:ext cx="466133" cy="470703"/>
            <a:chOff x="4202" y="526"/>
            <a:chExt cx="408" cy="412"/>
          </a:xfrm>
          <a:solidFill>
            <a:srgbClr val="304371"/>
          </a:solidFill>
        </p:grpSpPr>
        <p:sp>
          <p:nvSpPr>
            <p:cNvPr id="24" name="Freeform 53"/>
            <p:cNvSpPr/>
            <p:nvPr/>
          </p:nvSpPr>
          <p:spPr bwMode="auto">
            <a:xfrm>
              <a:off x="4467" y="526"/>
              <a:ext cx="143" cy="144"/>
            </a:xfrm>
            <a:custGeom>
              <a:avLst/>
              <a:gdLst>
                <a:gd name="T0" fmla="*/ 168 w 1139"/>
                <a:gd name="T1" fmla="*/ 0 h 1149"/>
                <a:gd name="T2" fmla="*/ 168 w 1139"/>
                <a:gd name="T3" fmla="*/ 0 h 1149"/>
                <a:gd name="T4" fmla="*/ 182 w 1139"/>
                <a:gd name="T5" fmla="*/ 2 h 1149"/>
                <a:gd name="T6" fmla="*/ 195 w 1139"/>
                <a:gd name="T7" fmla="*/ 8 h 1149"/>
                <a:gd name="T8" fmla="*/ 209 w 1139"/>
                <a:gd name="T9" fmla="*/ 18 h 1149"/>
                <a:gd name="T10" fmla="*/ 1120 w 1139"/>
                <a:gd name="T11" fmla="*/ 937 h 1149"/>
                <a:gd name="T12" fmla="*/ 1131 w 1139"/>
                <a:gd name="T13" fmla="*/ 951 h 1149"/>
                <a:gd name="T14" fmla="*/ 1137 w 1139"/>
                <a:gd name="T15" fmla="*/ 965 h 1149"/>
                <a:gd name="T16" fmla="*/ 1139 w 1139"/>
                <a:gd name="T17" fmla="*/ 980 h 1149"/>
                <a:gd name="T18" fmla="*/ 1137 w 1139"/>
                <a:gd name="T19" fmla="*/ 993 h 1149"/>
                <a:gd name="T20" fmla="*/ 1131 w 1139"/>
                <a:gd name="T21" fmla="*/ 1006 h 1149"/>
                <a:gd name="T22" fmla="*/ 1119 w 1139"/>
                <a:gd name="T23" fmla="*/ 1017 h 1149"/>
                <a:gd name="T24" fmla="*/ 1105 w 1139"/>
                <a:gd name="T25" fmla="*/ 1026 h 1149"/>
                <a:gd name="T26" fmla="*/ 851 w 1139"/>
                <a:gd name="T27" fmla="*/ 1149 h 1149"/>
                <a:gd name="T28" fmla="*/ 0 w 1139"/>
                <a:gd name="T29" fmla="*/ 290 h 1149"/>
                <a:gd name="T30" fmla="*/ 122 w 1139"/>
                <a:gd name="T31" fmla="*/ 33 h 1149"/>
                <a:gd name="T32" fmla="*/ 131 w 1139"/>
                <a:gd name="T33" fmla="*/ 18 h 1149"/>
                <a:gd name="T34" fmla="*/ 142 w 1139"/>
                <a:gd name="T35" fmla="*/ 8 h 1149"/>
                <a:gd name="T36" fmla="*/ 155 w 1139"/>
                <a:gd name="T37" fmla="*/ 2 h 1149"/>
                <a:gd name="T38" fmla="*/ 168 w 1139"/>
                <a:gd name="T39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9" h="1149">
                  <a:moveTo>
                    <a:pt x="168" y="0"/>
                  </a:moveTo>
                  <a:lnTo>
                    <a:pt x="168" y="0"/>
                  </a:lnTo>
                  <a:lnTo>
                    <a:pt x="182" y="2"/>
                  </a:lnTo>
                  <a:lnTo>
                    <a:pt x="195" y="8"/>
                  </a:lnTo>
                  <a:lnTo>
                    <a:pt x="209" y="18"/>
                  </a:lnTo>
                  <a:lnTo>
                    <a:pt x="1120" y="937"/>
                  </a:lnTo>
                  <a:lnTo>
                    <a:pt x="1131" y="951"/>
                  </a:lnTo>
                  <a:lnTo>
                    <a:pt x="1137" y="965"/>
                  </a:lnTo>
                  <a:lnTo>
                    <a:pt x="1139" y="980"/>
                  </a:lnTo>
                  <a:lnTo>
                    <a:pt x="1137" y="993"/>
                  </a:lnTo>
                  <a:lnTo>
                    <a:pt x="1131" y="1006"/>
                  </a:lnTo>
                  <a:lnTo>
                    <a:pt x="1119" y="1017"/>
                  </a:lnTo>
                  <a:lnTo>
                    <a:pt x="1105" y="1026"/>
                  </a:lnTo>
                  <a:lnTo>
                    <a:pt x="851" y="1149"/>
                  </a:lnTo>
                  <a:lnTo>
                    <a:pt x="0" y="290"/>
                  </a:lnTo>
                  <a:lnTo>
                    <a:pt x="122" y="33"/>
                  </a:lnTo>
                  <a:lnTo>
                    <a:pt x="131" y="18"/>
                  </a:lnTo>
                  <a:lnTo>
                    <a:pt x="142" y="8"/>
                  </a:lnTo>
                  <a:lnTo>
                    <a:pt x="155" y="2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5" name="Freeform 54"/>
            <p:cNvSpPr/>
            <p:nvPr/>
          </p:nvSpPr>
          <p:spPr bwMode="auto">
            <a:xfrm>
              <a:off x="4202" y="581"/>
              <a:ext cx="354" cy="357"/>
            </a:xfrm>
            <a:custGeom>
              <a:avLst/>
              <a:gdLst>
                <a:gd name="T0" fmla="*/ 2760 w 2831"/>
                <a:gd name="T1" fmla="*/ 1726 h 2858"/>
                <a:gd name="T2" fmla="*/ 2750 w 2831"/>
                <a:gd name="T3" fmla="*/ 1778 h 2858"/>
                <a:gd name="T4" fmla="*/ 2724 w 2831"/>
                <a:gd name="T5" fmla="*/ 1820 h 2858"/>
                <a:gd name="T6" fmla="*/ 2669 w 2831"/>
                <a:gd name="T7" fmla="*/ 1845 h 2858"/>
                <a:gd name="T8" fmla="*/ 2492 w 2831"/>
                <a:gd name="T9" fmla="*/ 1887 h 2858"/>
                <a:gd name="T10" fmla="*/ 2229 w 2831"/>
                <a:gd name="T11" fmla="*/ 1966 h 2858"/>
                <a:gd name="T12" fmla="*/ 1975 w 2831"/>
                <a:gd name="T13" fmla="*/ 2059 h 2858"/>
                <a:gd name="T14" fmla="*/ 1728 w 2831"/>
                <a:gd name="T15" fmla="*/ 2162 h 2858"/>
                <a:gd name="T16" fmla="*/ 1496 w 2831"/>
                <a:gd name="T17" fmla="*/ 2271 h 2858"/>
                <a:gd name="T18" fmla="*/ 1280 w 2831"/>
                <a:gd name="T19" fmla="*/ 2383 h 2858"/>
                <a:gd name="T20" fmla="*/ 1085 w 2831"/>
                <a:gd name="T21" fmla="*/ 2491 h 2858"/>
                <a:gd name="T22" fmla="*/ 912 w 2831"/>
                <a:gd name="T23" fmla="*/ 2594 h 2858"/>
                <a:gd name="T24" fmla="*/ 765 w 2831"/>
                <a:gd name="T25" fmla="*/ 2686 h 2858"/>
                <a:gd name="T26" fmla="*/ 649 w 2831"/>
                <a:gd name="T27" fmla="*/ 2762 h 2858"/>
                <a:gd name="T28" fmla="*/ 566 w 2831"/>
                <a:gd name="T29" fmla="*/ 2818 h 2858"/>
                <a:gd name="T30" fmla="*/ 519 w 2831"/>
                <a:gd name="T31" fmla="*/ 2851 h 2858"/>
                <a:gd name="T32" fmla="*/ 327 w 2831"/>
                <a:gd name="T33" fmla="*/ 2673 h 2858"/>
                <a:gd name="T34" fmla="*/ 1256 w 2831"/>
                <a:gd name="T35" fmla="*/ 1821 h 2858"/>
                <a:gd name="T36" fmla="*/ 1367 w 2831"/>
                <a:gd name="T37" fmla="*/ 1826 h 2858"/>
                <a:gd name="T38" fmla="*/ 1479 w 2831"/>
                <a:gd name="T39" fmla="*/ 1787 h 2858"/>
                <a:gd name="T40" fmla="*/ 1567 w 2831"/>
                <a:gd name="T41" fmla="*/ 1709 h 2858"/>
                <a:gd name="T42" fmla="*/ 1621 w 2831"/>
                <a:gd name="T43" fmla="*/ 1602 h 2858"/>
                <a:gd name="T44" fmla="*/ 1628 w 2831"/>
                <a:gd name="T45" fmla="*/ 1478 h 2858"/>
                <a:gd name="T46" fmla="*/ 1589 w 2831"/>
                <a:gd name="T47" fmla="*/ 1365 h 2858"/>
                <a:gd name="T48" fmla="*/ 1512 w 2831"/>
                <a:gd name="T49" fmla="*/ 1276 h 2858"/>
                <a:gd name="T50" fmla="*/ 1407 w 2831"/>
                <a:gd name="T51" fmla="*/ 1222 h 2858"/>
                <a:gd name="T52" fmla="*/ 1284 w 2831"/>
                <a:gd name="T53" fmla="*/ 1214 h 2858"/>
                <a:gd name="T54" fmla="*/ 1170 w 2831"/>
                <a:gd name="T55" fmla="*/ 1254 h 2858"/>
                <a:gd name="T56" fmla="*/ 1084 w 2831"/>
                <a:gd name="T57" fmla="*/ 1332 h 2858"/>
                <a:gd name="T58" fmla="*/ 1030 w 2831"/>
                <a:gd name="T59" fmla="*/ 1438 h 2858"/>
                <a:gd name="T60" fmla="*/ 1021 w 2831"/>
                <a:gd name="T61" fmla="*/ 1556 h 2858"/>
                <a:gd name="T62" fmla="*/ 1050 w 2831"/>
                <a:gd name="T63" fmla="*/ 1653 h 2858"/>
                <a:gd name="T64" fmla="*/ 2 w 2831"/>
                <a:gd name="T65" fmla="*/ 2341 h 2858"/>
                <a:gd name="T66" fmla="*/ 26 w 2831"/>
                <a:gd name="T67" fmla="*/ 2306 h 2858"/>
                <a:gd name="T68" fmla="*/ 75 w 2831"/>
                <a:gd name="T69" fmla="*/ 2235 h 2858"/>
                <a:gd name="T70" fmla="*/ 144 w 2831"/>
                <a:gd name="T71" fmla="*/ 2128 h 2858"/>
                <a:gd name="T72" fmla="*/ 230 w 2831"/>
                <a:gd name="T73" fmla="*/ 1990 h 2858"/>
                <a:gd name="T74" fmla="*/ 328 w 2831"/>
                <a:gd name="T75" fmla="*/ 1824 h 2858"/>
                <a:gd name="T76" fmla="*/ 435 w 2831"/>
                <a:gd name="T77" fmla="*/ 1634 h 2858"/>
                <a:gd name="T78" fmla="*/ 544 w 2831"/>
                <a:gd name="T79" fmla="*/ 1422 h 2858"/>
                <a:gd name="T80" fmla="*/ 654 w 2831"/>
                <a:gd name="T81" fmla="*/ 1193 h 2858"/>
                <a:gd name="T82" fmla="*/ 759 w 2831"/>
                <a:gd name="T83" fmla="*/ 949 h 2858"/>
                <a:gd name="T84" fmla="*/ 855 w 2831"/>
                <a:gd name="T85" fmla="*/ 694 h 2858"/>
                <a:gd name="T86" fmla="*/ 938 w 2831"/>
                <a:gd name="T87" fmla="*/ 431 h 2858"/>
                <a:gd name="T88" fmla="*/ 1004 w 2831"/>
                <a:gd name="T89" fmla="*/ 164 h 2858"/>
                <a:gd name="T90" fmla="*/ 1018 w 2831"/>
                <a:gd name="T91" fmla="*/ 123 h 2858"/>
                <a:gd name="T92" fmla="*/ 1055 w 2831"/>
                <a:gd name="T93" fmla="*/ 88 h 2858"/>
                <a:gd name="T94" fmla="*/ 1103 w 2831"/>
                <a:gd name="T95" fmla="*/ 74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1" h="2858">
                  <a:moveTo>
                    <a:pt x="1960" y="0"/>
                  </a:moveTo>
                  <a:lnTo>
                    <a:pt x="2831" y="879"/>
                  </a:lnTo>
                  <a:lnTo>
                    <a:pt x="2760" y="1726"/>
                  </a:lnTo>
                  <a:lnTo>
                    <a:pt x="2758" y="1745"/>
                  </a:lnTo>
                  <a:lnTo>
                    <a:pt x="2754" y="1762"/>
                  </a:lnTo>
                  <a:lnTo>
                    <a:pt x="2750" y="1778"/>
                  </a:lnTo>
                  <a:lnTo>
                    <a:pt x="2744" y="1793"/>
                  </a:lnTo>
                  <a:lnTo>
                    <a:pt x="2735" y="1808"/>
                  </a:lnTo>
                  <a:lnTo>
                    <a:pt x="2724" y="1820"/>
                  </a:lnTo>
                  <a:lnTo>
                    <a:pt x="2709" y="1830"/>
                  </a:lnTo>
                  <a:lnTo>
                    <a:pt x="2691" y="1839"/>
                  </a:lnTo>
                  <a:lnTo>
                    <a:pt x="2669" y="1845"/>
                  </a:lnTo>
                  <a:lnTo>
                    <a:pt x="2668" y="1845"/>
                  </a:lnTo>
                  <a:lnTo>
                    <a:pt x="2580" y="1866"/>
                  </a:lnTo>
                  <a:lnTo>
                    <a:pt x="2492" y="1887"/>
                  </a:lnTo>
                  <a:lnTo>
                    <a:pt x="2404" y="1911"/>
                  </a:lnTo>
                  <a:lnTo>
                    <a:pt x="2316" y="1938"/>
                  </a:lnTo>
                  <a:lnTo>
                    <a:pt x="2229" y="1966"/>
                  </a:lnTo>
                  <a:lnTo>
                    <a:pt x="2144" y="1995"/>
                  </a:lnTo>
                  <a:lnTo>
                    <a:pt x="2059" y="2026"/>
                  </a:lnTo>
                  <a:lnTo>
                    <a:pt x="1975" y="2059"/>
                  </a:lnTo>
                  <a:lnTo>
                    <a:pt x="1891" y="2092"/>
                  </a:lnTo>
                  <a:lnTo>
                    <a:pt x="1809" y="2127"/>
                  </a:lnTo>
                  <a:lnTo>
                    <a:pt x="1728" y="2162"/>
                  </a:lnTo>
                  <a:lnTo>
                    <a:pt x="1649" y="2198"/>
                  </a:lnTo>
                  <a:lnTo>
                    <a:pt x="1572" y="2234"/>
                  </a:lnTo>
                  <a:lnTo>
                    <a:pt x="1496" y="2271"/>
                  </a:lnTo>
                  <a:lnTo>
                    <a:pt x="1422" y="2309"/>
                  </a:lnTo>
                  <a:lnTo>
                    <a:pt x="1351" y="2346"/>
                  </a:lnTo>
                  <a:lnTo>
                    <a:pt x="1280" y="2383"/>
                  </a:lnTo>
                  <a:lnTo>
                    <a:pt x="1212" y="2419"/>
                  </a:lnTo>
                  <a:lnTo>
                    <a:pt x="1147" y="2456"/>
                  </a:lnTo>
                  <a:lnTo>
                    <a:pt x="1085" y="2491"/>
                  </a:lnTo>
                  <a:lnTo>
                    <a:pt x="1024" y="2526"/>
                  </a:lnTo>
                  <a:lnTo>
                    <a:pt x="966" y="2561"/>
                  </a:lnTo>
                  <a:lnTo>
                    <a:pt x="912" y="2594"/>
                  </a:lnTo>
                  <a:lnTo>
                    <a:pt x="859" y="2626"/>
                  </a:lnTo>
                  <a:lnTo>
                    <a:pt x="810" y="2657"/>
                  </a:lnTo>
                  <a:lnTo>
                    <a:pt x="765" y="2686"/>
                  </a:lnTo>
                  <a:lnTo>
                    <a:pt x="723" y="2712"/>
                  </a:lnTo>
                  <a:lnTo>
                    <a:pt x="684" y="2738"/>
                  </a:lnTo>
                  <a:lnTo>
                    <a:pt x="649" y="2762"/>
                  </a:lnTo>
                  <a:lnTo>
                    <a:pt x="617" y="2783"/>
                  </a:lnTo>
                  <a:lnTo>
                    <a:pt x="589" y="2801"/>
                  </a:lnTo>
                  <a:lnTo>
                    <a:pt x="566" y="2818"/>
                  </a:lnTo>
                  <a:lnTo>
                    <a:pt x="546" y="2832"/>
                  </a:lnTo>
                  <a:lnTo>
                    <a:pt x="530" y="2842"/>
                  </a:lnTo>
                  <a:lnTo>
                    <a:pt x="519" y="2851"/>
                  </a:lnTo>
                  <a:lnTo>
                    <a:pt x="513" y="2856"/>
                  </a:lnTo>
                  <a:lnTo>
                    <a:pt x="510" y="2858"/>
                  </a:lnTo>
                  <a:lnTo>
                    <a:pt x="327" y="2673"/>
                  </a:lnTo>
                  <a:lnTo>
                    <a:pt x="1193" y="1798"/>
                  </a:lnTo>
                  <a:lnTo>
                    <a:pt x="1225" y="1812"/>
                  </a:lnTo>
                  <a:lnTo>
                    <a:pt x="1256" y="1821"/>
                  </a:lnTo>
                  <a:lnTo>
                    <a:pt x="1290" y="1827"/>
                  </a:lnTo>
                  <a:lnTo>
                    <a:pt x="1325" y="1829"/>
                  </a:lnTo>
                  <a:lnTo>
                    <a:pt x="1367" y="1826"/>
                  </a:lnTo>
                  <a:lnTo>
                    <a:pt x="1407" y="1818"/>
                  </a:lnTo>
                  <a:lnTo>
                    <a:pt x="1445" y="1805"/>
                  </a:lnTo>
                  <a:lnTo>
                    <a:pt x="1479" y="1787"/>
                  </a:lnTo>
                  <a:lnTo>
                    <a:pt x="1512" y="1764"/>
                  </a:lnTo>
                  <a:lnTo>
                    <a:pt x="1542" y="1738"/>
                  </a:lnTo>
                  <a:lnTo>
                    <a:pt x="1567" y="1709"/>
                  </a:lnTo>
                  <a:lnTo>
                    <a:pt x="1589" y="1675"/>
                  </a:lnTo>
                  <a:lnTo>
                    <a:pt x="1607" y="1640"/>
                  </a:lnTo>
                  <a:lnTo>
                    <a:pt x="1621" y="1602"/>
                  </a:lnTo>
                  <a:lnTo>
                    <a:pt x="1628" y="1562"/>
                  </a:lnTo>
                  <a:lnTo>
                    <a:pt x="1631" y="1521"/>
                  </a:lnTo>
                  <a:lnTo>
                    <a:pt x="1628" y="1478"/>
                  </a:lnTo>
                  <a:lnTo>
                    <a:pt x="1621" y="1438"/>
                  </a:lnTo>
                  <a:lnTo>
                    <a:pt x="1607" y="1400"/>
                  </a:lnTo>
                  <a:lnTo>
                    <a:pt x="1589" y="1365"/>
                  </a:lnTo>
                  <a:lnTo>
                    <a:pt x="1567" y="1332"/>
                  </a:lnTo>
                  <a:lnTo>
                    <a:pt x="1542" y="1302"/>
                  </a:lnTo>
                  <a:lnTo>
                    <a:pt x="1512" y="1276"/>
                  </a:lnTo>
                  <a:lnTo>
                    <a:pt x="1479" y="1254"/>
                  </a:lnTo>
                  <a:lnTo>
                    <a:pt x="1445" y="1236"/>
                  </a:lnTo>
                  <a:lnTo>
                    <a:pt x="1407" y="1222"/>
                  </a:lnTo>
                  <a:lnTo>
                    <a:pt x="1367" y="1214"/>
                  </a:lnTo>
                  <a:lnTo>
                    <a:pt x="1325" y="1212"/>
                  </a:lnTo>
                  <a:lnTo>
                    <a:pt x="1284" y="1214"/>
                  </a:lnTo>
                  <a:lnTo>
                    <a:pt x="1244" y="1222"/>
                  </a:lnTo>
                  <a:lnTo>
                    <a:pt x="1206" y="1236"/>
                  </a:lnTo>
                  <a:lnTo>
                    <a:pt x="1170" y="1254"/>
                  </a:lnTo>
                  <a:lnTo>
                    <a:pt x="1139" y="1276"/>
                  </a:lnTo>
                  <a:lnTo>
                    <a:pt x="1109" y="1302"/>
                  </a:lnTo>
                  <a:lnTo>
                    <a:pt x="1084" y="1332"/>
                  </a:lnTo>
                  <a:lnTo>
                    <a:pt x="1061" y="1365"/>
                  </a:lnTo>
                  <a:lnTo>
                    <a:pt x="1044" y="1400"/>
                  </a:lnTo>
                  <a:lnTo>
                    <a:pt x="1030" y="1438"/>
                  </a:lnTo>
                  <a:lnTo>
                    <a:pt x="1022" y="1478"/>
                  </a:lnTo>
                  <a:lnTo>
                    <a:pt x="1019" y="1521"/>
                  </a:lnTo>
                  <a:lnTo>
                    <a:pt x="1021" y="1556"/>
                  </a:lnTo>
                  <a:lnTo>
                    <a:pt x="1027" y="1590"/>
                  </a:lnTo>
                  <a:lnTo>
                    <a:pt x="1036" y="1622"/>
                  </a:lnTo>
                  <a:lnTo>
                    <a:pt x="1050" y="1653"/>
                  </a:lnTo>
                  <a:lnTo>
                    <a:pt x="183" y="2527"/>
                  </a:lnTo>
                  <a:lnTo>
                    <a:pt x="0" y="2344"/>
                  </a:lnTo>
                  <a:lnTo>
                    <a:pt x="2" y="2341"/>
                  </a:lnTo>
                  <a:lnTo>
                    <a:pt x="7" y="2334"/>
                  </a:lnTo>
                  <a:lnTo>
                    <a:pt x="14" y="2323"/>
                  </a:lnTo>
                  <a:lnTo>
                    <a:pt x="26" y="2306"/>
                  </a:lnTo>
                  <a:lnTo>
                    <a:pt x="39" y="2287"/>
                  </a:lnTo>
                  <a:lnTo>
                    <a:pt x="55" y="2263"/>
                  </a:lnTo>
                  <a:lnTo>
                    <a:pt x="75" y="2235"/>
                  </a:lnTo>
                  <a:lnTo>
                    <a:pt x="95" y="2203"/>
                  </a:lnTo>
                  <a:lnTo>
                    <a:pt x="119" y="2167"/>
                  </a:lnTo>
                  <a:lnTo>
                    <a:pt x="144" y="2128"/>
                  </a:lnTo>
                  <a:lnTo>
                    <a:pt x="171" y="2085"/>
                  </a:lnTo>
                  <a:lnTo>
                    <a:pt x="199" y="2039"/>
                  </a:lnTo>
                  <a:lnTo>
                    <a:pt x="230" y="1990"/>
                  </a:lnTo>
                  <a:lnTo>
                    <a:pt x="262" y="1938"/>
                  </a:lnTo>
                  <a:lnTo>
                    <a:pt x="295" y="1882"/>
                  </a:lnTo>
                  <a:lnTo>
                    <a:pt x="328" y="1824"/>
                  </a:lnTo>
                  <a:lnTo>
                    <a:pt x="363" y="1763"/>
                  </a:lnTo>
                  <a:lnTo>
                    <a:pt x="398" y="1700"/>
                  </a:lnTo>
                  <a:lnTo>
                    <a:pt x="435" y="1634"/>
                  </a:lnTo>
                  <a:lnTo>
                    <a:pt x="471" y="1566"/>
                  </a:lnTo>
                  <a:lnTo>
                    <a:pt x="507" y="1495"/>
                  </a:lnTo>
                  <a:lnTo>
                    <a:pt x="544" y="1422"/>
                  </a:lnTo>
                  <a:lnTo>
                    <a:pt x="581" y="1348"/>
                  </a:lnTo>
                  <a:lnTo>
                    <a:pt x="618" y="1272"/>
                  </a:lnTo>
                  <a:lnTo>
                    <a:pt x="654" y="1193"/>
                  </a:lnTo>
                  <a:lnTo>
                    <a:pt x="690" y="1113"/>
                  </a:lnTo>
                  <a:lnTo>
                    <a:pt x="724" y="1032"/>
                  </a:lnTo>
                  <a:lnTo>
                    <a:pt x="759" y="949"/>
                  </a:lnTo>
                  <a:lnTo>
                    <a:pt x="792" y="865"/>
                  </a:lnTo>
                  <a:lnTo>
                    <a:pt x="825" y="780"/>
                  </a:lnTo>
                  <a:lnTo>
                    <a:pt x="855" y="694"/>
                  </a:lnTo>
                  <a:lnTo>
                    <a:pt x="884" y="607"/>
                  </a:lnTo>
                  <a:lnTo>
                    <a:pt x="912" y="520"/>
                  </a:lnTo>
                  <a:lnTo>
                    <a:pt x="938" y="431"/>
                  </a:lnTo>
                  <a:lnTo>
                    <a:pt x="962" y="342"/>
                  </a:lnTo>
                  <a:lnTo>
                    <a:pt x="983" y="253"/>
                  </a:lnTo>
                  <a:lnTo>
                    <a:pt x="1004" y="164"/>
                  </a:lnTo>
                  <a:lnTo>
                    <a:pt x="1004" y="164"/>
                  </a:lnTo>
                  <a:lnTo>
                    <a:pt x="1010" y="142"/>
                  </a:lnTo>
                  <a:lnTo>
                    <a:pt x="1018" y="123"/>
                  </a:lnTo>
                  <a:lnTo>
                    <a:pt x="1028" y="109"/>
                  </a:lnTo>
                  <a:lnTo>
                    <a:pt x="1041" y="97"/>
                  </a:lnTo>
                  <a:lnTo>
                    <a:pt x="1055" y="88"/>
                  </a:lnTo>
                  <a:lnTo>
                    <a:pt x="1069" y="82"/>
                  </a:lnTo>
                  <a:lnTo>
                    <a:pt x="1086" y="77"/>
                  </a:lnTo>
                  <a:lnTo>
                    <a:pt x="1103" y="74"/>
                  </a:lnTo>
                  <a:lnTo>
                    <a:pt x="1121" y="72"/>
                  </a:lnTo>
                  <a:lnTo>
                    <a:pt x="1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7983184" y="1312027"/>
            <a:ext cx="466133" cy="470703"/>
          </a:xfrm>
          <a:custGeom>
            <a:avLst/>
            <a:gdLst>
              <a:gd name="T0" fmla="*/ 204 w 3262"/>
              <a:gd name="T1" fmla="*/ 2735 h 3292"/>
              <a:gd name="T2" fmla="*/ 551 w 3262"/>
              <a:gd name="T3" fmla="*/ 3086 h 3292"/>
              <a:gd name="T4" fmla="*/ 1699 w 3262"/>
              <a:gd name="T5" fmla="*/ 1225 h 3292"/>
              <a:gd name="T6" fmla="*/ 2899 w 3262"/>
              <a:gd name="T7" fmla="*/ 2 h 3292"/>
              <a:gd name="T8" fmla="*/ 2987 w 3262"/>
              <a:gd name="T9" fmla="*/ 21 h 3292"/>
              <a:gd name="T10" fmla="*/ 3068 w 3262"/>
              <a:gd name="T11" fmla="*/ 61 h 3292"/>
              <a:gd name="T12" fmla="*/ 3142 w 3262"/>
              <a:gd name="T13" fmla="*/ 120 h 3292"/>
              <a:gd name="T14" fmla="*/ 3200 w 3262"/>
              <a:gd name="T15" fmla="*/ 195 h 3292"/>
              <a:gd name="T16" fmla="*/ 3240 w 3262"/>
              <a:gd name="T17" fmla="*/ 277 h 3292"/>
              <a:gd name="T18" fmla="*/ 3260 w 3262"/>
              <a:gd name="T19" fmla="*/ 366 h 3292"/>
              <a:gd name="T20" fmla="*/ 3260 w 3262"/>
              <a:gd name="T21" fmla="*/ 456 h 3292"/>
              <a:gd name="T22" fmla="*/ 3240 w 3262"/>
              <a:gd name="T23" fmla="*/ 545 h 3292"/>
              <a:gd name="T24" fmla="*/ 3200 w 3262"/>
              <a:gd name="T25" fmla="*/ 628 h 3292"/>
              <a:gd name="T26" fmla="*/ 3142 w 3262"/>
              <a:gd name="T27" fmla="*/ 702 h 3292"/>
              <a:gd name="T28" fmla="*/ 2980 w 3262"/>
              <a:gd name="T29" fmla="*/ 1646 h 3292"/>
              <a:gd name="T30" fmla="*/ 2209 w 3262"/>
              <a:gd name="T31" fmla="*/ 1740 h 3292"/>
              <a:gd name="T32" fmla="*/ 688 w 3262"/>
              <a:gd name="T33" fmla="*/ 3272 h 3292"/>
              <a:gd name="T34" fmla="*/ 647 w 3262"/>
              <a:gd name="T35" fmla="*/ 3290 h 3292"/>
              <a:gd name="T36" fmla="*/ 102 w 3262"/>
              <a:gd name="T37" fmla="*/ 3292 h 3292"/>
              <a:gd name="T38" fmla="*/ 57 w 3262"/>
              <a:gd name="T39" fmla="*/ 3282 h 3292"/>
              <a:gd name="T40" fmla="*/ 22 w 3262"/>
              <a:gd name="T41" fmla="*/ 3253 h 3292"/>
              <a:gd name="T42" fmla="*/ 3 w 3262"/>
              <a:gd name="T43" fmla="*/ 3212 h 3292"/>
              <a:gd name="T44" fmla="*/ 0 w 3262"/>
              <a:gd name="T45" fmla="*/ 2674 h 3292"/>
              <a:gd name="T46" fmla="*/ 0 w 3262"/>
              <a:gd name="T47" fmla="*/ 2654 h 3292"/>
              <a:gd name="T48" fmla="*/ 10 w 3262"/>
              <a:gd name="T49" fmla="*/ 2615 h 3292"/>
              <a:gd name="T50" fmla="*/ 34 w 3262"/>
              <a:gd name="T51" fmla="*/ 2579 h 3292"/>
              <a:gd name="T52" fmla="*/ 1199 w 3262"/>
              <a:gd name="T53" fmla="*/ 719 h 3292"/>
              <a:gd name="T54" fmla="*/ 2018 w 3262"/>
              <a:gd name="T55" fmla="*/ 673 h 3292"/>
              <a:gd name="T56" fmla="*/ 2601 w 3262"/>
              <a:gd name="T57" fmla="*/ 88 h 3292"/>
              <a:gd name="T58" fmla="*/ 2680 w 3262"/>
              <a:gd name="T59" fmla="*/ 39 h 3292"/>
              <a:gd name="T60" fmla="*/ 2766 w 3262"/>
              <a:gd name="T61" fmla="*/ 9 h 3292"/>
              <a:gd name="T62" fmla="*/ 2854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1699" y="1225"/>
                </a:moveTo>
                <a:lnTo>
                  <a:pt x="204" y="2735"/>
                </a:lnTo>
                <a:lnTo>
                  <a:pt x="204" y="3086"/>
                </a:lnTo>
                <a:lnTo>
                  <a:pt x="551" y="3086"/>
                </a:lnTo>
                <a:lnTo>
                  <a:pt x="2047" y="1577"/>
                </a:lnTo>
                <a:lnTo>
                  <a:pt x="1699" y="1225"/>
                </a:lnTo>
                <a:close/>
                <a:moveTo>
                  <a:pt x="2854" y="0"/>
                </a:moveTo>
                <a:lnTo>
                  <a:pt x="2899" y="2"/>
                </a:lnTo>
                <a:lnTo>
                  <a:pt x="2943" y="9"/>
                </a:lnTo>
                <a:lnTo>
                  <a:pt x="2987" y="21"/>
                </a:lnTo>
                <a:lnTo>
                  <a:pt x="3029" y="39"/>
                </a:lnTo>
                <a:lnTo>
                  <a:pt x="3068" y="61"/>
                </a:lnTo>
                <a:lnTo>
                  <a:pt x="3106" y="88"/>
                </a:lnTo>
                <a:lnTo>
                  <a:pt x="3142" y="120"/>
                </a:lnTo>
                <a:lnTo>
                  <a:pt x="3174" y="156"/>
                </a:lnTo>
                <a:lnTo>
                  <a:pt x="3200" y="195"/>
                </a:lnTo>
                <a:lnTo>
                  <a:pt x="3223" y="235"/>
                </a:lnTo>
                <a:lnTo>
                  <a:pt x="3240" y="277"/>
                </a:lnTo>
                <a:lnTo>
                  <a:pt x="3252" y="322"/>
                </a:lnTo>
                <a:lnTo>
                  <a:pt x="3260" y="366"/>
                </a:lnTo>
                <a:lnTo>
                  <a:pt x="3262" y="411"/>
                </a:lnTo>
                <a:lnTo>
                  <a:pt x="3260" y="456"/>
                </a:lnTo>
                <a:lnTo>
                  <a:pt x="3252" y="501"/>
                </a:lnTo>
                <a:lnTo>
                  <a:pt x="3240" y="545"/>
                </a:lnTo>
                <a:lnTo>
                  <a:pt x="3223" y="587"/>
                </a:lnTo>
                <a:lnTo>
                  <a:pt x="3200" y="628"/>
                </a:lnTo>
                <a:lnTo>
                  <a:pt x="3174" y="666"/>
                </a:lnTo>
                <a:lnTo>
                  <a:pt x="3142" y="702"/>
                </a:lnTo>
                <a:lnTo>
                  <a:pt x="2594" y="1255"/>
                </a:lnTo>
                <a:lnTo>
                  <a:pt x="2980" y="1646"/>
                </a:lnTo>
                <a:lnTo>
                  <a:pt x="2549" y="2082"/>
                </a:lnTo>
                <a:lnTo>
                  <a:pt x="2209" y="1740"/>
                </a:lnTo>
                <a:lnTo>
                  <a:pt x="706" y="3258"/>
                </a:lnTo>
                <a:lnTo>
                  <a:pt x="688" y="3272"/>
                </a:lnTo>
                <a:lnTo>
                  <a:pt x="668" y="3284"/>
                </a:lnTo>
                <a:lnTo>
                  <a:pt x="647" y="3290"/>
                </a:lnTo>
                <a:lnTo>
                  <a:pt x="624" y="3292"/>
                </a:lnTo>
                <a:lnTo>
                  <a:pt x="102" y="3292"/>
                </a:lnTo>
                <a:lnTo>
                  <a:pt x="79" y="3289"/>
                </a:lnTo>
                <a:lnTo>
                  <a:pt x="57" y="3282"/>
                </a:lnTo>
                <a:lnTo>
                  <a:pt x="38" y="3269"/>
                </a:lnTo>
                <a:lnTo>
                  <a:pt x="22" y="3253"/>
                </a:lnTo>
                <a:lnTo>
                  <a:pt x="10" y="3234"/>
                </a:lnTo>
                <a:lnTo>
                  <a:pt x="3" y="3212"/>
                </a:lnTo>
                <a:lnTo>
                  <a:pt x="0" y="3189"/>
                </a:lnTo>
                <a:lnTo>
                  <a:pt x="0" y="2674"/>
                </a:lnTo>
                <a:lnTo>
                  <a:pt x="1" y="2674"/>
                </a:lnTo>
                <a:lnTo>
                  <a:pt x="0" y="2654"/>
                </a:lnTo>
                <a:lnTo>
                  <a:pt x="3" y="2634"/>
                </a:lnTo>
                <a:lnTo>
                  <a:pt x="10" y="2615"/>
                </a:lnTo>
                <a:lnTo>
                  <a:pt x="20" y="2596"/>
                </a:lnTo>
                <a:lnTo>
                  <a:pt x="34" y="2579"/>
                </a:lnTo>
                <a:lnTo>
                  <a:pt x="1538" y="1061"/>
                </a:lnTo>
                <a:lnTo>
                  <a:pt x="1199" y="719"/>
                </a:lnTo>
                <a:lnTo>
                  <a:pt x="1631" y="283"/>
                </a:lnTo>
                <a:lnTo>
                  <a:pt x="2018" y="673"/>
                </a:lnTo>
                <a:lnTo>
                  <a:pt x="2566" y="120"/>
                </a:lnTo>
                <a:lnTo>
                  <a:pt x="2601" y="88"/>
                </a:lnTo>
                <a:lnTo>
                  <a:pt x="2640" y="61"/>
                </a:lnTo>
                <a:lnTo>
                  <a:pt x="2680" y="39"/>
                </a:lnTo>
                <a:lnTo>
                  <a:pt x="2722" y="21"/>
                </a:lnTo>
                <a:lnTo>
                  <a:pt x="2766" y="9"/>
                </a:lnTo>
                <a:lnTo>
                  <a:pt x="2810" y="2"/>
                </a:lnTo>
                <a:lnTo>
                  <a:pt x="2854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27" name="Freeform 64"/>
          <p:cNvSpPr>
            <a:spLocks noEditPoints="1"/>
          </p:cNvSpPr>
          <p:nvPr/>
        </p:nvSpPr>
        <p:spPr bwMode="auto">
          <a:xfrm>
            <a:off x="8700953" y="1328021"/>
            <a:ext cx="466133" cy="438713"/>
          </a:xfrm>
          <a:custGeom>
            <a:avLst/>
            <a:gdLst>
              <a:gd name="T0" fmla="*/ 204 w 3261"/>
              <a:gd name="T1" fmla="*/ 409 h 3072"/>
              <a:gd name="T2" fmla="*/ 2446 w 3261"/>
              <a:gd name="T3" fmla="*/ 205 h 3072"/>
              <a:gd name="T4" fmla="*/ 204 w 3261"/>
              <a:gd name="T5" fmla="*/ 0 h 3072"/>
              <a:gd name="T6" fmla="*/ 2479 w 3261"/>
              <a:gd name="T7" fmla="*/ 3 h 3072"/>
              <a:gd name="T8" fmla="*/ 2539 w 3261"/>
              <a:gd name="T9" fmla="*/ 23 h 3072"/>
              <a:gd name="T10" fmla="*/ 2589 w 3261"/>
              <a:gd name="T11" fmla="*/ 61 h 3072"/>
              <a:gd name="T12" fmla="*/ 2627 w 3261"/>
              <a:gd name="T13" fmla="*/ 111 h 3072"/>
              <a:gd name="T14" fmla="*/ 2647 w 3261"/>
              <a:gd name="T15" fmla="*/ 171 h 3072"/>
              <a:gd name="T16" fmla="*/ 2650 w 3261"/>
              <a:gd name="T17" fmla="*/ 409 h 3072"/>
              <a:gd name="T18" fmla="*/ 3261 w 3261"/>
              <a:gd name="T19" fmla="*/ 1639 h 3072"/>
              <a:gd name="T20" fmla="*/ 1426 w 3261"/>
              <a:gd name="T21" fmla="*/ 1844 h 3072"/>
              <a:gd name="T22" fmla="*/ 1552 w 3261"/>
              <a:gd name="T23" fmla="*/ 1846 h 3072"/>
              <a:gd name="T24" fmla="*/ 1593 w 3261"/>
              <a:gd name="T25" fmla="*/ 1866 h 3072"/>
              <a:gd name="T26" fmla="*/ 1620 w 3261"/>
              <a:gd name="T27" fmla="*/ 1900 h 3072"/>
              <a:gd name="T28" fmla="*/ 1631 w 3261"/>
              <a:gd name="T29" fmla="*/ 1945 h 3072"/>
              <a:gd name="T30" fmla="*/ 1628 w 3261"/>
              <a:gd name="T31" fmla="*/ 2993 h 3072"/>
              <a:gd name="T32" fmla="*/ 1608 w 3261"/>
              <a:gd name="T33" fmla="*/ 3034 h 3072"/>
              <a:gd name="T34" fmla="*/ 1574 w 3261"/>
              <a:gd name="T35" fmla="*/ 3062 h 3072"/>
              <a:gd name="T36" fmla="*/ 1529 w 3261"/>
              <a:gd name="T37" fmla="*/ 3072 h 3072"/>
              <a:gd name="T38" fmla="*/ 1098 w 3261"/>
              <a:gd name="T39" fmla="*/ 3069 h 3072"/>
              <a:gd name="T40" fmla="*/ 1057 w 3261"/>
              <a:gd name="T41" fmla="*/ 3050 h 3072"/>
              <a:gd name="T42" fmla="*/ 1030 w 3261"/>
              <a:gd name="T43" fmla="*/ 3015 h 3072"/>
              <a:gd name="T44" fmla="*/ 1019 w 3261"/>
              <a:gd name="T45" fmla="*/ 2969 h 3072"/>
              <a:gd name="T46" fmla="*/ 1022 w 3261"/>
              <a:gd name="T47" fmla="*/ 1922 h 3072"/>
              <a:gd name="T48" fmla="*/ 1042 w 3261"/>
              <a:gd name="T49" fmla="*/ 1882 h 3072"/>
              <a:gd name="T50" fmla="*/ 1076 w 3261"/>
              <a:gd name="T51" fmla="*/ 1854 h 3072"/>
              <a:gd name="T52" fmla="*/ 1121 w 3261"/>
              <a:gd name="T53" fmla="*/ 1844 h 3072"/>
              <a:gd name="T54" fmla="*/ 1222 w 3261"/>
              <a:gd name="T55" fmla="*/ 1433 h 3072"/>
              <a:gd name="T56" fmla="*/ 3057 w 3261"/>
              <a:gd name="T57" fmla="*/ 614 h 3072"/>
              <a:gd name="T58" fmla="*/ 2650 w 3261"/>
              <a:gd name="T59" fmla="*/ 819 h 3072"/>
              <a:gd name="T60" fmla="*/ 2640 w 3261"/>
              <a:gd name="T61" fmla="*/ 883 h 3072"/>
              <a:gd name="T62" fmla="*/ 2610 w 3261"/>
              <a:gd name="T63" fmla="*/ 940 h 3072"/>
              <a:gd name="T64" fmla="*/ 2566 w 3261"/>
              <a:gd name="T65" fmla="*/ 984 h 3072"/>
              <a:gd name="T66" fmla="*/ 2510 w 3261"/>
              <a:gd name="T67" fmla="*/ 1014 h 3072"/>
              <a:gd name="T68" fmla="*/ 2446 w 3261"/>
              <a:gd name="T69" fmla="*/ 1024 h 3072"/>
              <a:gd name="T70" fmla="*/ 171 w 3261"/>
              <a:gd name="T71" fmla="*/ 1022 h 3072"/>
              <a:gd name="T72" fmla="*/ 110 w 3261"/>
              <a:gd name="T73" fmla="*/ 1001 h 3072"/>
              <a:gd name="T74" fmla="*/ 60 w 3261"/>
              <a:gd name="T75" fmla="*/ 964 h 3072"/>
              <a:gd name="T76" fmla="*/ 23 w 3261"/>
              <a:gd name="T77" fmla="*/ 913 h 3072"/>
              <a:gd name="T78" fmla="*/ 3 w 3261"/>
              <a:gd name="T79" fmla="*/ 852 h 3072"/>
              <a:gd name="T80" fmla="*/ 0 w 3261"/>
              <a:gd name="T81" fmla="*/ 205 h 3072"/>
              <a:gd name="T82" fmla="*/ 10 w 3261"/>
              <a:gd name="T83" fmla="*/ 140 h 3072"/>
              <a:gd name="T84" fmla="*/ 39 w 3261"/>
              <a:gd name="T85" fmla="*/ 84 h 3072"/>
              <a:gd name="T86" fmla="*/ 83 w 3261"/>
              <a:gd name="T87" fmla="*/ 39 h 3072"/>
              <a:gd name="T88" fmla="*/ 140 w 3261"/>
              <a:gd name="T89" fmla="*/ 10 h 3072"/>
              <a:gd name="T90" fmla="*/ 204 w 3261"/>
              <a:gd name="T91" fmla="*/ 0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61" h="3072">
                <a:moveTo>
                  <a:pt x="204" y="205"/>
                </a:moveTo>
                <a:lnTo>
                  <a:pt x="204" y="409"/>
                </a:lnTo>
                <a:lnTo>
                  <a:pt x="2446" y="409"/>
                </a:lnTo>
                <a:lnTo>
                  <a:pt x="2446" y="205"/>
                </a:lnTo>
                <a:lnTo>
                  <a:pt x="204" y="205"/>
                </a:lnTo>
                <a:close/>
                <a:moveTo>
                  <a:pt x="204" y="0"/>
                </a:moveTo>
                <a:lnTo>
                  <a:pt x="2446" y="0"/>
                </a:lnTo>
                <a:lnTo>
                  <a:pt x="2479" y="3"/>
                </a:lnTo>
                <a:lnTo>
                  <a:pt x="2510" y="10"/>
                </a:lnTo>
                <a:lnTo>
                  <a:pt x="2539" y="23"/>
                </a:lnTo>
                <a:lnTo>
                  <a:pt x="2566" y="39"/>
                </a:lnTo>
                <a:lnTo>
                  <a:pt x="2589" y="61"/>
                </a:lnTo>
                <a:lnTo>
                  <a:pt x="2610" y="84"/>
                </a:lnTo>
                <a:lnTo>
                  <a:pt x="2627" y="111"/>
                </a:lnTo>
                <a:lnTo>
                  <a:pt x="2640" y="140"/>
                </a:lnTo>
                <a:lnTo>
                  <a:pt x="2647" y="171"/>
                </a:lnTo>
                <a:lnTo>
                  <a:pt x="2650" y="205"/>
                </a:lnTo>
                <a:lnTo>
                  <a:pt x="2650" y="409"/>
                </a:lnTo>
                <a:lnTo>
                  <a:pt x="3261" y="409"/>
                </a:lnTo>
                <a:lnTo>
                  <a:pt x="3261" y="1639"/>
                </a:lnTo>
                <a:lnTo>
                  <a:pt x="1426" y="1639"/>
                </a:lnTo>
                <a:lnTo>
                  <a:pt x="1426" y="1844"/>
                </a:lnTo>
                <a:lnTo>
                  <a:pt x="1529" y="1844"/>
                </a:lnTo>
                <a:lnTo>
                  <a:pt x="1552" y="1846"/>
                </a:lnTo>
                <a:lnTo>
                  <a:pt x="1574" y="1854"/>
                </a:lnTo>
                <a:lnTo>
                  <a:pt x="1593" y="1866"/>
                </a:lnTo>
                <a:lnTo>
                  <a:pt x="1608" y="1882"/>
                </a:lnTo>
                <a:lnTo>
                  <a:pt x="1620" y="1900"/>
                </a:lnTo>
                <a:lnTo>
                  <a:pt x="1628" y="1922"/>
                </a:lnTo>
                <a:lnTo>
                  <a:pt x="1631" y="1945"/>
                </a:lnTo>
                <a:lnTo>
                  <a:pt x="1631" y="2969"/>
                </a:lnTo>
                <a:lnTo>
                  <a:pt x="1628" y="2993"/>
                </a:lnTo>
                <a:lnTo>
                  <a:pt x="1620" y="3015"/>
                </a:lnTo>
                <a:lnTo>
                  <a:pt x="1608" y="3034"/>
                </a:lnTo>
                <a:lnTo>
                  <a:pt x="1593" y="3050"/>
                </a:lnTo>
                <a:lnTo>
                  <a:pt x="1574" y="3062"/>
                </a:lnTo>
                <a:lnTo>
                  <a:pt x="1552" y="3069"/>
                </a:lnTo>
                <a:lnTo>
                  <a:pt x="1529" y="3072"/>
                </a:lnTo>
                <a:lnTo>
                  <a:pt x="1121" y="3072"/>
                </a:lnTo>
                <a:lnTo>
                  <a:pt x="1098" y="3069"/>
                </a:lnTo>
                <a:lnTo>
                  <a:pt x="1076" y="3062"/>
                </a:lnTo>
                <a:lnTo>
                  <a:pt x="1057" y="3050"/>
                </a:lnTo>
                <a:lnTo>
                  <a:pt x="1042" y="3034"/>
                </a:lnTo>
                <a:lnTo>
                  <a:pt x="1030" y="3015"/>
                </a:lnTo>
                <a:lnTo>
                  <a:pt x="1022" y="2993"/>
                </a:lnTo>
                <a:lnTo>
                  <a:pt x="1019" y="2969"/>
                </a:lnTo>
                <a:lnTo>
                  <a:pt x="1019" y="1945"/>
                </a:lnTo>
                <a:lnTo>
                  <a:pt x="1022" y="1922"/>
                </a:lnTo>
                <a:lnTo>
                  <a:pt x="1030" y="1900"/>
                </a:lnTo>
                <a:lnTo>
                  <a:pt x="1042" y="1882"/>
                </a:lnTo>
                <a:lnTo>
                  <a:pt x="1057" y="1866"/>
                </a:lnTo>
                <a:lnTo>
                  <a:pt x="1076" y="1854"/>
                </a:lnTo>
                <a:lnTo>
                  <a:pt x="1098" y="1846"/>
                </a:lnTo>
                <a:lnTo>
                  <a:pt x="1121" y="1844"/>
                </a:lnTo>
                <a:lnTo>
                  <a:pt x="1222" y="1844"/>
                </a:lnTo>
                <a:lnTo>
                  <a:pt x="1222" y="1433"/>
                </a:lnTo>
                <a:lnTo>
                  <a:pt x="3057" y="1433"/>
                </a:lnTo>
                <a:lnTo>
                  <a:pt x="3057" y="614"/>
                </a:lnTo>
                <a:lnTo>
                  <a:pt x="2650" y="614"/>
                </a:lnTo>
                <a:lnTo>
                  <a:pt x="2650" y="819"/>
                </a:lnTo>
                <a:lnTo>
                  <a:pt x="2647" y="852"/>
                </a:lnTo>
                <a:lnTo>
                  <a:pt x="2640" y="883"/>
                </a:lnTo>
                <a:lnTo>
                  <a:pt x="2627" y="913"/>
                </a:lnTo>
                <a:lnTo>
                  <a:pt x="2610" y="940"/>
                </a:lnTo>
                <a:lnTo>
                  <a:pt x="2589" y="964"/>
                </a:lnTo>
                <a:lnTo>
                  <a:pt x="2566" y="984"/>
                </a:lnTo>
                <a:lnTo>
                  <a:pt x="2539" y="1001"/>
                </a:lnTo>
                <a:lnTo>
                  <a:pt x="2510" y="1014"/>
                </a:lnTo>
                <a:lnTo>
                  <a:pt x="2479" y="1022"/>
                </a:lnTo>
                <a:lnTo>
                  <a:pt x="2446" y="1024"/>
                </a:lnTo>
                <a:lnTo>
                  <a:pt x="204" y="1024"/>
                </a:lnTo>
                <a:lnTo>
                  <a:pt x="171" y="1022"/>
                </a:lnTo>
                <a:lnTo>
                  <a:pt x="140" y="1014"/>
                </a:lnTo>
                <a:lnTo>
                  <a:pt x="110" y="1001"/>
                </a:lnTo>
                <a:lnTo>
                  <a:pt x="83" y="984"/>
                </a:lnTo>
                <a:lnTo>
                  <a:pt x="60" y="964"/>
                </a:lnTo>
                <a:lnTo>
                  <a:pt x="39" y="940"/>
                </a:lnTo>
                <a:lnTo>
                  <a:pt x="23" y="913"/>
                </a:lnTo>
                <a:lnTo>
                  <a:pt x="10" y="883"/>
                </a:lnTo>
                <a:lnTo>
                  <a:pt x="3" y="852"/>
                </a:lnTo>
                <a:lnTo>
                  <a:pt x="0" y="819"/>
                </a:lnTo>
                <a:lnTo>
                  <a:pt x="0" y="205"/>
                </a:lnTo>
                <a:lnTo>
                  <a:pt x="3" y="171"/>
                </a:lnTo>
                <a:lnTo>
                  <a:pt x="10" y="140"/>
                </a:lnTo>
                <a:lnTo>
                  <a:pt x="23" y="111"/>
                </a:lnTo>
                <a:lnTo>
                  <a:pt x="39" y="84"/>
                </a:lnTo>
                <a:lnTo>
                  <a:pt x="60" y="61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28" name="Freeform 69"/>
          <p:cNvSpPr>
            <a:spLocks noEditPoints="1"/>
          </p:cNvSpPr>
          <p:nvPr/>
        </p:nvSpPr>
        <p:spPr bwMode="auto">
          <a:xfrm>
            <a:off x="9418724" y="1312027"/>
            <a:ext cx="349600" cy="470703"/>
          </a:xfrm>
          <a:custGeom>
            <a:avLst/>
            <a:gdLst>
              <a:gd name="T0" fmla="*/ 1874 w 2452"/>
              <a:gd name="T1" fmla="*/ 1507 h 3292"/>
              <a:gd name="T2" fmla="*/ 1889 w 2452"/>
              <a:gd name="T3" fmla="*/ 1698 h 3292"/>
              <a:gd name="T4" fmla="*/ 1871 w 2452"/>
              <a:gd name="T5" fmla="*/ 1900 h 3292"/>
              <a:gd name="T6" fmla="*/ 1807 w 2452"/>
              <a:gd name="T7" fmla="*/ 2106 h 3292"/>
              <a:gd name="T8" fmla="*/ 1695 w 2452"/>
              <a:gd name="T9" fmla="*/ 2303 h 3292"/>
              <a:gd name="T10" fmla="*/ 1545 w 2452"/>
              <a:gd name="T11" fmla="*/ 2467 h 3292"/>
              <a:gd name="T12" fmla="*/ 1364 w 2452"/>
              <a:gd name="T13" fmla="*/ 2595 h 3292"/>
              <a:gd name="T14" fmla="*/ 1161 w 2452"/>
              <a:gd name="T15" fmla="*/ 2682 h 3292"/>
              <a:gd name="T16" fmla="*/ 943 w 2452"/>
              <a:gd name="T17" fmla="*/ 2723 h 3292"/>
              <a:gd name="T18" fmla="*/ 739 w 2452"/>
              <a:gd name="T19" fmla="*/ 2717 h 3292"/>
              <a:gd name="T20" fmla="*/ 908 w 2452"/>
              <a:gd name="T21" fmla="*/ 2814 h 3292"/>
              <a:gd name="T22" fmla="*/ 1095 w 2452"/>
              <a:gd name="T23" fmla="*/ 2870 h 3292"/>
              <a:gd name="T24" fmla="*/ 1290 w 2452"/>
              <a:gd name="T25" fmla="*/ 2878 h 3292"/>
              <a:gd name="T26" fmla="*/ 1477 w 2452"/>
              <a:gd name="T27" fmla="*/ 2840 h 3292"/>
              <a:gd name="T28" fmla="*/ 1649 w 2452"/>
              <a:gd name="T29" fmla="*/ 2760 h 3292"/>
              <a:gd name="T30" fmla="*/ 1799 w 2452"/>
              <a:gd name="T31" fmla="*/ 2644 h 3292"/>
              <a:gd name="T32" fmla="*/ 1919 w 2452"/>
              <a:gd name="T33" fmla="*/ 2496 h 3292"/>
              <a:gd name="T34" fmla="*/ 2006 w 2452"/>
              <a:gd name="T35" fmla="*/ 2311 h 3292"/>
              <a:gd name="T36" fmla="*/ 2041 w 2452"/>
              <a:gd name="T37" fmla="*/ 2117 h 3292"/>
              <a:gd name="T38" fmla="*/ 2034 w 2452"/>
              <a:gd name="T39" fmla="*/ 1930 h 3292"/>
              <a:gd name="T40" fmla="*/ 2001 w 2452"/>
              <a:gd name="T41" fmla="*/ 1759 h 3292"/>
              <a:gd name="T42" fmla="*/ 1935 w 2452"/>
              <a:gd name="T43" fmla="*/ 1570 h 3292"/>
              <a:gd name="T44" fmla="*/ 1226 w 2452"/>
              <a:gd name="T45" fmla="*/ 0 h 3292"/>
              <a:gd name="T46" fmla="*/ 1412 w 2452"/>
              <a:gd name="T47" fmla="*/ 167 h 3292"/>
              <a:gd name="T48" fmla="*/ 1682 w 2452"/>
              <a:gd name="T49" fmla="*/ 442 h 3292"/>
              <a:gd name="T50" fmla="*/ 1928 w 2452"/>
              <a:gd name="T51" fmla="*/ 741 h 3292"/>
              <a:gd name="T52" fmla="*/ 2140 w 2452"/>
              <a:gd name="T53" fmla="*/ 1063 h 3292"/>
              <a:gd name="T54" fmla="*/ 2310 w 2452"/>
              <a:gd name="T55" fmla="*/ 1404 h 3292"/>
              <a:gd name="T56" fmla="*/ 2402 w 2452"/>
              <a:gd name="T57" fmla="*/ 1679 h 3292"/>
              <a:gd name="T58" fmla="*/ 2446 w 2452"/>
              <a:gd name="T59" fmla="*/ 1919 h 3292"/>
              <a:gd name="T60" fmla="*/ 2448 w 2452"/>
              <a:gd name="T61" fmla="*/ 2162 h 3292"/>
              <a:gd name="T62" fmla="*/ 2406 w 2452"/>
              <a:gd name="T63" fmla="*/ 2401 h 3292"/>
              <a:gd name="T64" fmla="*/ 2314 w 2452"/>
              <a:gd name="T65" fmla="*/ 2631 h 3292"/>
              <a:gd name="T66" fmla="*/ 2183 w 2452"/>
              <a:gd name="T67" fmla="*/ 2830 h 3292"/>
              <a:gd name="T68" fmla="*/ 2019 w 2452"/>
              <a:gd name="T69" fmla="*/ 2999 h 3292"/>
              <a:gd name="T70" fmla="*/ 1827 w 2452"/>
              <a:gd name="T71" fmla="*/ 3132 h 3292"/>
              <a:gd name="T72" fmla="*/ 1613 w 2452"/>
              <a:gd name="T73" fmla="*/ 3228 h 3292"/>
              <a:gd name="T74" fmla="*/ 1385 w 2452"/>
              <a:gd name="T75" fmla="*/ 3281 h 3292"/>
              <a:gd name="T76" fmla="*/ 1146 w 2452"/>
              <a:gd name="T77" fmla="*/ 3289 h 3292"/>
              <a:gd name="T78" fmla="*/ 914 w 2452"/>
              <a:gd name="T79" fmla="*/ 3251 h 3292"/>
              <a:gd name="T80" fmla="*/ 694 w 2452"/>
              <a:gd name="T81" fmla="*/ 3168 h 3292"/>
              <a:gd name="T82" fmla="*/ 494 w 2452"/>
              <a:gd name="T83" fmla="*/ 3047 h 3292"/>
              <a:gd name="T84" fmla="*/ 320 w 2452"/>
              <a:gd name="T85" fmla="*/ 2890 h 3292"/>
              <a:gd name="T86" fmla="*/ 177 w 2452"/>
              <a:gd name="T87" fmla="*/ 2701 h 3292"/>
              <a:gd name="T88" fmla="*/ 71 w 2452"/>
              <a:gd name="T89" fmla="*/ 2479 h 3292"/>
              <a:gd name="T90" fmla="*/ 12 w 2452"/>
              <a:gd name="T91" fmla="*/ 2243 h 3292"/>
              <a:gd name="T92" fmla="*/ 1 w 2452"/>
              <a:gd name="T93" fmla="*/ 2001 h 3292"/>
              <a:gd name="T94" fmla="*/ 31 w 2452"/>
              <a:gd name="T95" fmla="*/ 1758 h 3292"/>
              <a:gd name="T96" fmla="*/ 98 w 2452"/>
              <a:gd name="T97" fmla="*/ 1521 h 3292"/>
              <a:gd name="T98" fmla="*/ 250 w 2452"/>
              <a:gd name="T99" fmla="*/ 1175 h 3292"/>
              <a:gd name="T100" fmla="*/ 449 w 2452"/>
              <a:gd name="T101" fmla="*/ 846 h 3292"/>
              <a:gd name="T102" fmla="*/ 686 w 2452"/>
              <a:gd name="T103" fmla="*/ 539 h 3292"/>
              <a:gd name="T104" fmla="*/ 948 w 2452"/>
              <a:gd name="T105" fmla="*/ 256 h 3292"/>
              <a:gd name="T106" fmla="*/ 1226 w 245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52" h="3292">
                <a:moveTo>
                  <a:pt x="1851" y="1390"/>
                </a:moveTo>
                <a:lnTo>
                  <a:pt x="1864" y="1448"/>
                </a:lnTo>
                <a:lnTo>
                  <a:pt x="1874" y="1507"/>
                </a:lnTo>
                <a:lnTo>
                  <a:pt x="1882" y="1569"/>
                </a:lnTo>
                <a:lnTo>
                  <a:pt x="1887" y="1633"/>
                </a:lnTo>
                <a:lnTo>
                  <a:pt x="1889" y="1698"/>
                </a:lnTo>
                <a:lnTo>
                  <a:pt x="1887" y="1765"/>
                </a:lnTo>
                <a:lnTo>
                  <a:pt x="1881" y="1832"/>
                </a:lnTo>
                <a:lnTo>
                  <a:pt x="1871" y="1900"/>
                </a:lnTo>
                <a:lnTo>
                  <a:pt x="1855" y="1969"/>
                </a:lnTo>
                <a:lnTo>
                  <a:pt x="1834" y="2037"/>
                </a:lnTo>
                <a:lnTo>
                  <a:pt x="1807" y="2106"/>
                </a:lnTo>
                <a:lnTo>
                  <a:pt x="1774" y="2176"/>
                </a:lnTo>
                <a:lnTo>
                  <a:pt x="1737" y="2241"/>
                </a:lnTo>
                <a:lnTo>
                  <a:pt x="1695" y="2303"/>
                </a:lnTo>
                <a:lnTo>
                  <a:pt x="1649" y="2360"/>
                </a:lnTo>
                <a:lnTo>
                  <a:pt x="1599" y="2415"/>
                </a:lnTo>
                <a:lnTo>
                  <a:pt x="1545" y="2467"/>
                </a:lnTo>
                <a:lnTo>
                  <a:pt x="1488" y="2513"/>
                </a:lnTo>
                <a:lnTo>
                  <a:pt x="1428" y="2557"/>
                </a:lnTo>
                <a:lnTo>
                  <a:pt x="1364" y="2595"/>
                </a:lnTo>
                <a:lnTo>
                  <a:pt x="1298" y="2628"/>
                </a:lnTo>
                <a:lnTo>
                  <a:pt x="1231" y="2657"/>
                </a:lnTo>
                <a:lnTo>
                  <a:pt x="1161" y="2682"/>
                </a:lnTo>
                <a:lnTo>
                  <a:pt x="1090" y="2700"/>
                </a:lnTo>
                <a:lnTo>
                  <a:pt x="1017" y="2715"/>
                </a:lnTo>
                <a:lnTo>
                  <a:pt x="943" y="2723"/>
                </a:lnTo>
                <a:lnTo>
                  <a:pt x="868" y="2726"/>
                </a:lnTo>
                <a:lnTo>
                  <a:pt x="803" y="2724"/>
                </a:lnTo>
                <a:lnTo>
                  <a:pt x="739" y="2717"/>
                </a:lnTo>
                <a:lnTo>
                  <a:pt x="793" y="2754"/>
                </a:lnTo>
                <a:lnTo>
                  <a:pt x="849" y="2786"/>
                </a:lnTo>
                <a:lnTo>
                  <a:pt x="908" y="2814"/>
                </a:lnTo>
                <a:lnTo>
                  <a:pt x="968" y="2838"/>
                </a:lnTo>
                <a:lnTo>
                  <a:pt x="1031" y="2856"/>
                </a:lnTo>
                <a:lnTo>
                  <a:pt x="1095" y="2870"/>
                </a:lnTo>
                <a:lnTo>
                  <a:pt x="1161" y="2878"/>
                </a:lnTo>
                <a:lnTo>
                  <a:pt x="1226" y="2880"/>
                </a:lnTo>
                <a:lnTo>
                  <a:pt x="1290" y="2878"/>
                </a:lnTo>
                <a:lnTo>
                  <a:pt x="1354" y="2870"/>
                </a:lnTo>
                <a:lnTo>
                  <a:pt x="1416" y="2857"/>
                </a:lnTo>
                <a:lnTo>
                  <a:pt x="1477" y="2840"/>
                </a:lnTo>
                <a:lnTo>
                  <a:pt x="1536" y="2818"/>
                </a:lnTo>
                <a:lnTo>
                  <a:pt x="1593" y="2791"/>
                </a:lnTo>
                <a:lnTo>
                  <a:pt x="1649" y="2760"/>
                </a:lnTo>
                <a:lnTo>
                  <a:pt x="1702" y="2725"/>
                </a:lnTo>
                <a:lnTo>
                  <a:pt x="1752" y="2687"/>
                </a:lnTo>
                <a:lnTo>
                  <a:pt x="1799" y="2644"/>
                </a:lnTo>
                <a:lnTo>
                  <a:pt x="1843" y="2598"/>
                </a:lnTo>
                <a:lnTo>
                  <a:pt x="1883" y="2548"/>
                </a:lnTo>
                <a:lnTo>
                  <a:pt x="1919" y="2496"/>
                </a:lnTo>
                <a:lnTo>
                  <a:pt x="1952" y="2440"/>
                </a:lnTo>
                <a:lnTo>
                  <a:pt x="1982" y="2375"/>
                </a:lnTo>
                <a:lnTo>
                  <a:pt x="2006" y="2311"/>
                </a:lnTo>
                <a:lnTo>
                  <a:pt x="2022" y="2246"/>
                </a:lnTo>
                <a:lnTo>
                  <a:pt x="2034" y="2181"/>
                </a:lnTo>
                <a:lnTo>
                  <a:pt x="2041" y="2117"/>
                </a:lnTo>
                <a:lnTo>
                  <a:pt x="2043" y="2053"/>
                </a:lnTo>
                <a:lnTo>
                  <a:pt x="2041" y="1991"/>
                </a:lnTo>
                <a:lnTo>
                  <a:pt x="2034" y="1930"/>
                </a:lnTo>
                <a:lnTo>
                  <a:pt x="2026" y="1871"/>
                </a:lnTo>
                <a:lnTo>
                  <a:pt x="2014" y="1814"/>
                </a:lnTo>
                <a:lnTo>
                  <a:pt x="2001" y="1759"/>
                </a:lnTo>
                <a:lnTo>
                  <a:pt x="1985" y="1708"/>
                </a:lnTo>
                <a:lnTo>
                  <a:pt x="1969" y="1659"/>
                </a:lnTo>
                <a:lnTo>
                  <a:pt x="1935" y="1570"/>
                </a:lnTo>
                <a:lnTo>
                  <a:pt x="1896" y="1480"/>
                </a:lnTo>
                <a:lnTo>
                  <a:pt x="1851" y="1390"/>
                </a:lnTo>
                <a:close/>
                <a:moveTo>
                  <a:pt x="1226" y="0"/>
                </a:moveTo>
                <a:lnTo>
                  <a:pt x="1226" y="0"/>
                </a:lnTo>
                <a:lnTo>
                  <a:pt x="1320" y="81"/>
                </a:lnTo>
                <a:lnTo>
                  <a:pt x="1412" y="167"/>
                </a:lnTo>
                <a:lnTo>
                  <a:pt x="1504" y="256"/>
                </a:lnTo>
                <a:lnTo>
                  <a:pt x="1594" y="347"/>
                </a:lnTo>
                <a:lnTo>
                  <a:pt x="1682" y="442"/>
                </a:lnTo>
                <a:lnTo>
                  <a:pt x="1766" y="539"/>
                </a:lnTo>
                <a:lnTo>
                  <a:pt x="1848" y="639"/>
                </a:lnTo>
                <a:lnTo>
                  <a:pt x="1928" y="741"/>
                </a:lnTo>
                <a:lnTo>
                  <a:pt x="2003" y="846"/>
                </a:lnTo>
                <a:lnTo>
                  <a:pt x="2073" y="954"/>
                </a:lnTo>
                <a:lnTo>
                  <a:pt x="2140" y="1063"/>
                </a:lnTo>
                <a:lnTo>
                  <a:pt x="2202" y="1175"/>
                </a:lnTo>
                <a:lnTo>
                  <a:pt x="2259" y="1288"/>
                </a:lnTo>
                <a:lnTo>
                  <a:pt x="2310" y="1404"/>
                </a:lnTo>
                <a:lnTo>
                  <a:pt x="2354" y="1521"/>
                </a:lnTo>
                <a:lnTo>
                  <a:pt x="2381" y="1599"/>
                </a:lnTo>
                <a:lnTo>
                  <a:pt x="2402" y="1679"/>
                </a:lnTo>
                <a:lnTo>
                  <a:pt x="2421" y="1758"/>
                </a:lnTo>
                <a:lnTo>
                  <a:pt x="2435" y="1839"/>
                </a:lnTo>
                <a:lnTo>
                  <a:pt x="2446" y="1919"/>
                </a:lnTo>
                <a:lnTo>
                  <a:pt x="2451" y="2001"/>
                </a:lnTo>
                <a:lnTo>
                  <a:pt x="2452" y="2082"/>
                </a:lnTo>
                <a:lnTo>
                  <a:pt x="2448" y="2162"/>
                </a:lnTo>
                <a:lnTo>
                  <a:pt x="2439" y="2243"/>
                </a:lnTo>
                <a:lnTo>
                  <a:pt x="2425" y="2322"/>
                </a:lnTo>
                <a:lnTo>
                  <a:pt x="2406" y="2401"/>
                </a:lnTo>
                <a:lnTo>
                  <a:pt x="2381" y="2479"/>
                </a:lnTo>
                <a:lnTo>
                  <a:pt x="2351" y="2556"/>
                </a:lnTo>
                <a:lnTo>
                  <a:pt x="2314" y="2631"/>
                </a:lnTo>
                <a:lnTo>
                  <a:pt x="2275" y="2701"/>
                </a:lnTo>
                <a:lnTo>
                  <a:pt x="2232" y="2767"/>
                </a:lnTo>
                <a:lnTo>
                  <a:pt x="2183" y="2830"/>
                </a:lnTo>
                <a:lnTo>
                  <a:pt x="2132" y="2890"/>
                </a:lnTo>
                <a:lnTo>
                  <a:pt x="2078" y="2946"/>
                </a:lnTo>
                <a:lnTo>
                  <a:pt x="2019" y="2999"/>
                </a:lnTo>
                <a:lnTo>
                  <a:pt x="1958" y="3047"/>
                </a:lnTo>
                <a:lnTo>
                  <a:pt x="1894" y="3092"/>
                </a:lnTo>
                <a:lnTo>
                  <a:pt x="1827" y="3132"/>
                </a:lnTo>
                <a:lnTo>
                  <a:pt x="1758" y="3168"/>
                </a:lnTo>
                <a:lnTo>
                  <a:pt x="1687" y="3200"/>
                </a:lnTo>
                <a:lnTo>
                  <a:pt x="1613" y="3228"/>
                </a:lnTo>
                <a:lnTo>
                  <a:pt x="1539" y="3251"/>
                </a:lnTo>
                <a:lnTo>
                  <a:pt x="1462" y="3268"/>
                </a:lnTo>
                <a:lnTo>
                  <a:pt x="1385" y="3281"/>
                </a:lnTo>
                <a:lnTo>
                  <a:pt x="1306" y="3289"/>
                </a:lnTo>
                <a:lnTo>
                  <a:pt x="1226" y="3292"/>
                </a:lnTo>
                <a:lnTo>
                  <a:pt x="1146" y="3289"/>
                </a:lnTo>
                <a:lnTo>
                  <a:pt x="1068" y="3281"/>
                </a:lnTo>
                <a:lnTo>
                  <a:pt x="990" y="3268"/>
                </a:lnTo>
                <a:lnTo>
                  <a:pt x="914" y="3251"/>
                </a:lnTo>
                <a:lnTo>
                  <a:pt x="839" y="3228"/>
                </a:lnTo>
                <a:lnTo>
                  <a:pt x="765" y="3200"/>
                </a:lnTo>
                <a:lnTo>
                  <a:pt x="694" y="3168"/>
                </a:lnTo>
                <a:lnTo>
                  <a:pt x="625" y="3132"/>
                </a:lnTo>
                <a:lnTo>
                  <a:pt x="558" y="3092"/>
                </a:lnTo>
                <a:lnTo>
                  <a:pt x="494" y="3047"/>
                </a:lnTo>
                <a:lnTo>
                  <a:pt x="433" y="2999"/>
                </a:lnTo>
                <a:lnTo>
                  <a:pt x="374" y="2946"/>
                </a:lnTo>
                <a:lnTo>
                  <a:pt x="320" y="2890"/>
                </a:lnTo>
                <a:lnTo>
                  <a:pt x="268" y="2830"/>
                </a:lnTo>
                <a:lnTo>
                  <a:pt x="221" y="2767"/>
                </a:lnTo>
                <a:lnTo>
                  <a:pt x="177" y="2701"/>
                </a:lnTo>
                <a:lnTo>
                  <a:pt x="138" y="2631"/>
                </a:lnTo>
                <a:lnTo>
                  <a:pt x="102" y="2556"/>
                </a:lnTo>
                <a:lnTo>
                  <a:pt x="71" y="2479"/>
                </a:lnTo>
                <a:lnTo>
                  <a:pt x="46" y="2401"/>
                </a:lnTo>
                <a:lnTo>
                  <a:pt x="27" y="2322"/>
                </a:lnTo>
                <a:lnTo>
                  <a:pt x="12" y="2243"/>
                </a:lnTo>
                <a:lnTo>
                  <a:pt x="4" y="2162"/>
                </a:lnTo>
                <a:lnTo>
                  <a:pt x="0" y="2082"/>
                </a:lnTo>
                <a:lnTo>
                  <a:pt x="1" y="2001"/>
                </a:lnTo>
                <a:lnTo>
                  <a:pt x="6" y="1921"/>
                </a:lnTo>
                <a:lnTo>
                  <a:pt x="16" y="1839"/>
                </a:lnTo>
                <a:lnTo>
                  <a:pt x="31" y="1758"/>
                </a:lnTo>
                <a:lnTo>
                  <a:pt x="49" y="1679"/>
                </a:lnTo>
                <a:lnTo>
                  <a:pt x="71" y="1599"/>
                </a:lnTo>
                <a:lnTo>
                  <a:pt x="98" y="1521"/>
                </a:lnTo>
                <a:lnTo>
                  <a:pt x="143" y="1404"/>
                </a:lnTo>
                <a:lnTo>
                  <a:pt x="193" y="1288"/>
                </a:lnTo>
                <a:lnTo>
                  <a:pt x="250" y="1175"/>
                </a:lnTo>
                <a:lnTo>
                  <a:pt x="313" y="1063"/>
                </a:lnTo>
                <a:lnTo>
                  <a:pt x="378" y="954"/>
                </a:lnTo>
                <a:lnTo>
                  <a:pt x="449" y="846"/>
                </a:lnTo>
                <a:lnTo>
                  <a:pt x="524" y="741"/>
                </a:lnTo>
                <a:lnTo>
                  <a:pt x="603" y="639"/>
                </a:lnTo>
                <a:lnTo>
                  <a:pt x="686" y="539"/>
                </a:lnTo>
                <a:lnTo>
                  <a:pt x="770" y="442"/>
                </a:lnTo>
                <a:lnTo>
                  <a:pt x="857" y="347"/>
                </a:lnTo>
                <a:lnTo>
                  <a:pt x="948" y="256"/>
                </a:lnTo>
                <a:lnTo>
                  <a:pt x="1039" y="167"/>
                </a:lnTo>
                <a:lnTo>
                  <a:pt x="1132" y="81"/>
                </a:lnTo>
                <a:lnTo>
                  <a:pt x="1226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29" name="Group 72"/>
          <p:cNvGrpSpPr>
            <a:grpSpLocks noChangeAspect="1"/>
          </p:cNvGrpSpPr>
          <p:nvPr/>
        </p:nvGrpSpPr>
        <p:grpSpPr bwMode="auto">
          <a:xfrm>
            <a:off x="10019960" y="1312027"/>
            <a:ext cx="524400" cy="470703"/>
            <a:chOff x="5937" y="771"/>
            <a:chExt cx="459" cy="412"/>
          </a:xfrm>
          <a:solidFill>
            <a:srgbClr val="304371"/>
          </a:solidFill>
        </p:grpSpPr>
        <p:sp>
          <p:nvSpPr>
            <p:cNvPr id="30" name="Freeform 74"/>
            <p:cNvSpPr>
              <a:spLocks noEditPoints="1"/>
            </p:cNvSpPr>
            <p:nvPr/>
          </p:nvSpPr>
          <p:spPr bwMode="auto">
            <a:xfrm>
              <a:off x="5937" y="771"/>
              <a:ext cx="459" cy="412"/>
            </a:xfrm>
            <a:custGeom>
              <a:avLst/>
              <a:gdLst>
                <a:gd name="T0" fmla="*/ 612 w 3670"/>
                <a:gd name="T1" fmla="*/ 617 h 3293"/>
                <a:gd name="T2" fmla="*/ 612 w 3670"/>
                <a:gd name="T3" fmla="*/ 3087 h 3293"/>
                <a:gd name="T4" fmla="*/ 3466 w 3670"/>
                <a:gd name="T5" fmla="*/ 3087 h 3293"/>
                <a:gd name="T6" fmla="*/ 3466 w 3670"/>
                <a:gd name="T7" fmla="*/ 617 h 3293"/>
                <a:gd name="T8" fmla="*/ 204 w 3670"/>
                <a:gd name="T9" fmla="*/ 206 h 3293"/>
                <a:gd name="T10" fmla="*/ 204 w 3670"/>
                <a:gd name="T11" fmla="*/ 206 h 3293"/>
                <a:gd name="T12" fmla="*/ 204 w 3670"/>
                <a:gd name="T13" fmla="*/ 2675 h 3293"/>
                <a:gd name="T14" fmla="*/ 408 w 3670"/>
                <a:gd name="T15" fmla="*/ 2675 h 3293"/>
                <a:gd name="T16" fmla="*/ 411 w 3670"/>
                <a:gd name="T17" fmla="*/ 580 h 3293"/>
                <a:gd name="T18" fmla="*/ 436 w 3670"/>
                <a:gd name="T19" fmla="*/ 513 h 3293"/>
                <a:gd name="T20" fmla="*/ 480 w 3670"/>
                <a:gd name="T21" fmla="*/ 460 h 3293"/>
                <a:gd name="T22" fmla="*/ 541 w 3670"/>
                <a:gd name="T23" fmla="*/ 424 h 3293"/>
                <a:gd name="T24" fmla="*/ 612 w 3670"/>
                <a:gd name="T25" fmla="*/ 411 h 3293"/>
                <a:gd name="T26" fmla="*/ 3059 w 3670"/>
                <a:gd name="T27" fmla="*/ 206 h 3293"/>
                <a:gd name="T28" fmla="*/ 204 w 3670"/>
                <a:gd name="T29" fmla="*/ 206 h 3293"/>
                <a:gd name="T30" fmla="*/ 3059 w 3670"/>
                <a:gd name="T31" fmla="*/ 0 h 3293"/>
                <a:gd name="T32" fmla="*/ 3129 w 3670"/>
                <a:gd name="T33" fmla="*/ 12 h 3293"/>
                <a:gd name="T34" fmla="*/ 3190 w 3670"/>
                <a:gd name="T35" fmla="*/ 48 h 3293"/>
                <a:gd name="T36" fmla="*/ 3235 w 3670"/>
                <a:gd name="T37" fmla="*/ 102 h 3293"/>
                <a:gd name="T38" fmla="*/ 3259 w 3670"/>
                <a:gd name="T39" fmla="*/ 168 h 3293"/>
                <a:gd name="T40" fmla="*/ 3263 w 3670"/>
                <a:gd name="T41" fmla="*/ 411 h 3293"/>
                <a:gd name="T42" fmla="*/ 3503 w 3670"/>
                <a:gd name="T43" fmla="*/ 415 h 3293"/>
                <a:gd name="T44" fmla="*/ 3569 w 3670"/>
                <a:gd name="T45" fmla="*/ 440 h 3293"/>
                <a:gd name="T46" fmla="*/ 3622 w 3670"/>
                <a:gd name="T47" fmla="*/ 485 h 3293"/>
                <a:gd name="T48" fmla="*/ 3658 w 3670"/>
                <a:gd name="T49" fmla="*/ 546 h 3293"/>
                <a:gd name="T50" fmla="*/ 3670 w 3670"/>
                <a:gd name="T51" fmla="*/ 617 h 3293"/>
                <a:gd name="T52" fmla="*/ 3667 w 3670"/>
                <a:gd name="T53" fmla="*/ 3123 h 3293"/>
                <a:gd name="T54" fmla="*/ 3642 w 3670"/>
                <a:gd name="T55" fmla="*/ 3191 h 3293"/>
                <a:gd name="T56" fmla="*/ 3597 w 3670"/>
                <a:gd name="T57" fmla="*/ 3244 h 3293"/>
                <a:gd name="T58" fmla="*/ 3537 w 3670"/>
                <a:gd name="T59" fmla="*/ 3279 h 3293"/>
                <a:gd name="T60" fmla="*/ 3466 w 3670"/>
                <a:gd name="T61" fmla="*/ 3293 h 3293"/>
                <a:gd name="T62" fmla="*/ 576 w 3670"/>
                <a:gd name="T63" fmla="*/ 3289 h 3293"/>
                <a:gd name="T64" fmla="*/ 510 w 3670"/>
                <a:gd name="T65" fmla="*/ 3264 h 3293"/>
                <a:gd name="T66" fmla="*/ 456 w 3670"/>
                <a:gd name="T67" fmla="*/ 3219 h 3293"/>
                <a:gd name="T68" fmla="*/ 420 w 3670"/>
                <a:gd name="T69" fmla="*/ 3158 h 3293"/>
                <a:gd name="T70" fmla="*/ 408 w 3670"/>
                <a:gd name="T71" fmla="*/ 3087 h 3293"/>
                <a:gd name="T72" fmla="*/ 204 w 3670"/>
                <a:gd name="T73" fmla="*/ 2881 h 3293"/>
                <a:gd name="T74" fmla="*/ 133 w 3670"/>
                <a:gd name="T75" fmla="*/ 2868 h 3293"/>
                <a:gd name="T76" fmla="*/ 73 w 3670"/>
                <a:gd name="T77" fmla="*/ 2833 h 3293"/>
                <a:gd name="T78" fmla="*/ 28 w 3670"/>
                <a:gd name="T79" fmla="*/ 2778 h 3293"/>
                <a:gd name="T80" fmla="*/ 3 w 3670"/>
                <a:gd name="T81" fmla="*/ 2712 h 3293"/>
                <a:gd name="T82" fmla="*/ 0 w 3670"/>
                <a:gd name="T83" fmla="*/ 206 h 3293"/>
                <a:gd name="T84" fmla="*/ 12 w 3670"/>
                <a:gd name="T85" fmla="*/ 133 h 3293"/>
                <a:gd name="T86" fmla="*/ 48 w 3670"/>
                <a:gd name="T87" fmla="*/ 73 h 3293"/>
                <a:gd name="T88" fmla="*/ 101 w 3670"/>
                <a:gd name="T89" fmla="*/ 28 h 3293"/>
                <a:gd name="T90" fmla="*/ 167 w 3670"/>
                <a:gd name="T91" fmla="*/ 3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70" h="3293">
                  <a:moveTo>
                    <a:pt x="612" y="617"/>
                  </a:moveTo>
                  <a:lnTo>
                    <a:pt x="612" y="617"/>
                  </a:lnTo>
                  <a:lnTo>
                    <a:pt x="612" y="3087"/>
                  </a:lnTo>
                  <a:lnTo>
                    <a:pt x="612" y="3087"/>
                  </a:lnTo>
                  <a:lnTo>
                    <a:pt x="3466" y="3087"/>
                  </a:lnTo>
                  <a:lnTo>
                    <a:pt x="3466" y="3087"/>
                  </a:lnTo>
                  <a:lnTo>
                    <a:pt x="3466" y="617"/>
                  </a:lnTo>
                  <a:lnTo>
                    <a:pt x="3466" y="617"/>
                  </a:lnTo>
                  <a:lnTo>
                    <a:pt x="612" y="617"/>
                  </a:lnTo>
                  <a:close/>
                  <a:moveTo>
                    <a:pt x="204" y="206"/>
                  </a:moveTo>
                  <a:lnTo>
                    <a:pt x="204" y="206"/>
                  </a:lnTo>
                  <a:lnTo>
                    <a:pt x="204" y="206"/>
                  </a:lnTo>
                  <a:lnTo>
                    <a:pt x="204" y="2674"/>
                  </a:lnTo>
                  <a:lnTo>
                    <a:pt x="204" y="2675"/>
                  </a:lnTo>
                  <a:lnTo>
                    <a:pt x="204" y="2675"/>
                  </a:lnTo>
                  <a:lnTo>
                    <a:pt x="408" y="2675"/>
                  </a:lnTo>
                  <a:lnTo>
                    <a:pt x="408" y="617"/>
                  </a:lnTo>
                  <a:lnTo>
                    <a:pt x="411" y="580"/>
                  </a:lnTo>
                  <a:lnTo>
                    <a:pt x="420" y="546"/>
                  </a:lnTo>
                  <a:lnTo>
                    <a:pt x="436" y="513"/>
                  </a:lnTo>
                  <a:lnTo>
                    <a:pt x="456" y="485"/>
                  </a:lnTo>
                  <a:lnTo>
                    <a:pt x="480" y="460"/>
                  </a:lnTo>
                  <a:lnTo>
                    <a:pt x="510" y="440"/>
                  </a:lnTo>
                  <a:lnTo>
                    <a:pt x="541" y="424"/>
                  </a:lnTo>
                  <a:lnTo>
                    <a:pt x="576" y="415"/>
                  </a:lnTo>
                  <a:lnTo>
                    <a:pt x="612" y="411"/>
                  </a:lnTo>
                  <a:lnTo>
                    <a:pt x="3059" y="411"/>
                  </a:lnTo>
                  <a:lnTo>
                    <a:pt x="3059" y="206"/>
                  </a:lnTo>
                  <a:lnTo>
                    <a:pt x="3059" y="206"/>
                  </a:lnTo>
                  <a:lnTo>
                    <a:pt x="204" y="206"/>
                  </a:lnTo>
                  <a:close/>
                  <a:moveTo>
                    <a:pt x="204" y="0"/>
                  </a:moveTo>
                  <a:lnTo>
                    <a:pt x="3059" y="0"/>
                  </a:lnTo>
                  <a:lnTo>
                    <a:pt x="3096" y="3"/>
                  </a:lnTo>
                  <a:lnTo>
                    <a:pt x="3129" y="12"/>
                  </a:lnTo>
                  <a:lnTo>
                    <a:pt x="3162" y="28"/>
                  </a:lnTo>
                  <a:lnTo>
                    <a:pt x="3190" y="48"/>
                  </a:lnTo>
                  <a:lnTo>
                    <a:pt x="3214" y="73"/>
                  </a:lnTo>
                  <a:lnTo>
                    <a:pt x="3235" y="102"/>
                  </a:lnTo>
                  <a:lnTo>
                    <a:pt x="3250" y="133"/>
                  </a:lnTo>
                  <a:lnTo>
                    <a:pt x="3259" y="168"/>
                  </a:lnTo>
                  <a:lnTo>
                    <a:pt x="3263" y="206"/>
                  </a:lnTo>
                  <a:lnTo>
                    <a:pt x="3263" y="411"/>
                  </a:lnTo>
                  <a:lnTo>
                    <a:pt x="3466" y="411"/>
                  </a:lnTo>
                  <a:lnTo>
                    <a:pt x="3503" y="415"/>
                  </a:lnTo>
                  <a:lnTo>
                    <a:pt x="3537" y="424"/>
                  </a:lnTo>
                  <a:lnTo>
                    <a:pt x="3569" y="440"/>
                  </a:lnTo>
                  <a:lnTo>
                    <a:pt x="3597" y="460"/>
                  </a:lnTo>
                  <a:lnTo>
                    <a:pt x="3622" y="485"/>
                  </a:lnTo>
                  <a:lnTo>
                    <a:pt x="3642" y="513"/>
                  </a:lnTo>
                  <a:lnTo>
                    <a:pt x="3658" y="546"/>
                  </a:lnTo>
                  <a:lnTo>
                    <a:pt x="3667" y="580"/>
                  </a:lnTo>
                  <a:lnTo>
                    <a:pt x="3670" y="617"/>
                  </a:lnTo>
                  <a:lnTo>
                    <a:pt x="3670" y="3087"/>
                  </a:lnTo>
                  <a:lnTo>
                    <a:pt x="3667" y="3123"/>
                  </a:lnTo>
                  <a:lnTo>
                    <a:pt x="3658" y="3158"/>
                  </a:lnTo>
                  <a:lnTo>
                    <a:pt x="3642" y="3191"/>
                  </a:lnTo>
                  <a:lnTo>
                    <a:pt x="3622" y="3219"/>
                  </a:lnTo>
                  <a:lnTo>
                    <a:pt x="3597" y="3244"/>
                  </a:lnTo>
                  <a:lnTo>
                    <a:pt x="3569" y="3264"/>
                  </a:lnTo>
                  <a:lnTo>
                    <a:pt x="3537" y="3279"/>
                  </a:lnTo>
                  <a:lnTo>
                    <a:pt x="3503" y="3289"/>
                  </a:lnTo>
                  <a:lnTo>
                    <a:pt x="3466" y="3293"/>
                  </a:lnTo>
                  <a:lnTo>
                    <a:pt x="612" y="3293"/>
                  </a:lnTo>
                  <a:lnTo>
                    <a:pt x="576" y="3289"/>
                  </a:lnTo>
                  <a:lnTo>
                    <a:pt x="541" y="3279"/>
                  </a:lnTo>
                  <a:lnTo>
                    <a:pt x="510" y="3264"/>
                  </a:lnTo>
                  <a:lnTo>
                    <a:pt x="480" y="3244"/>
                  </a:lnTo>
                  <a:lnTo>
                    <a:pt x="456" y="3219"/>
                  </a:lnTo>
                  <a:lnTo>
                    <a:pt x="436" y="3191"/>
                  </a:lnTo>
                  <a:lnTo>
                    <a:pt x="420" y="3158"/>
                  </a:lnTo>
                  <a:lnTo>
                    <a:pt x="411" y="3123"/>
                  </a:lnTo>
                  <a:lnTo>
                    <a:pt x="408" y="3087"/>
                  </a:lnTo>
                  <a:lnTo>
                    <a:pt x="408" y="2881"/>
                  </a:lnTo>
                  <a:lnTo>
                    <a:pt x="204" y="2881"/>
                  </a:lnTo>
                  <a:lnTo>
                    <a:pt x="167" y="2878"/>
                  </a:lnTo>
                  <a:lnTo>
                    <a:pt x="133" y="2868"/>
                  </a:lnTo>
                  <a:lnTo>
                    <a:pt x="101" y="2853"/>
                  </a:lnTo>
                  <a:lnTo>
                    <a:pt x="73" y="2833"/>
                  </a:lnTo>
                  <a:lnTo>
                    <a:pt x="48" y="2808"/>
                  </a:lnTo>
                  <a:lnTo>
                    <a:pt x="28" y="2778"/>
                  </a:lnTo>
                  <a:lnTo>
                    <a:pt x="12" y="2747"/>
                  </a:lnTo>
                  <a:lnTo>
                    <a:pt x="3" y="2712"/>
                  </a:lnTo>
                  <a:lnTo>
                    <a:pt x="0" y="2675"/>
                  </a:lnTo>
                  <a:lnTo>
                    <a:pt x="0" y="206"/>
                  </a:lnTo>
                  <a:lnTo>
                    <a:pt x="3" y="168"/>
                  </a:lnTo>
                  <a:lnTo>
                    <a:pt x="12" y="133"/>
                  </a:lnTo>
                  <a:lnTo>
                    <a:pt x="28" y="102"/>
                  </a:lnTo>
                  <a:lnTo>
                    <a:pt x="48" y="73"/>
                  </a:lnTo>
                  <a:lnTo>
                    <a:pt x="73" y="48"/>
                  </a:lnTo>
                  <a:lnTo>
                    <a:pt x="101" y="28"/>
                  </a:lnTo>
                  <a:lnTo>
                    <a:pt x="133" y="12"/>
                  </a:lnTo>
                  <a:lnTo>
                    <a:pt x="167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6243" y="874"/>
              <a:ext cx="76" cy="77"/>
            </a:xfrm>
            <a:custGeom>
              <a:avLst/>
              <a:gdLst>
                <a:gd name="T0" fmla="*/ 306 w 612"/>
                <a:gd name="T1" fmla="*/ 0 h 617"/>
                <a:gd name="T2" fmla="*/ 351 w 612"/>
                <a:gd name="T3" fmla="*/ 3 h 617"/>
                <a:gd name="T4" fmla="*/ 394 w 612"/>
                <a:gd name="T5" fmla="*/ 13 h 617"/>
                <a:gd name="T6" fmla="*/ 435 w 612"/>
                <a:gd name="T7" fmla="*/ 28 h 617"/>
                <a:gd name="T8" fmla="*/ 473 w 612"/>
                <a:gd name="T9" fmla="*/ 49 h 617"/>
                <a:gd name="T10" fmla="*/ 506 w 612"/>
                <a:gd name="T11" fmla="*/ 75 h 617"/>
                <a:gd name="T12" fmla="*/ 537 w 612"/>
                <a:gd name="T13" fmla="*/ 106 h 617"/>
                <a:gd name="T14" fmla="*/ 562 w 612"/>
                <a:gd name="T15" fmla="*/ 140 h 617"/>
                <a:gd name="T16" fmla="*/ 584 w 612"/>
                <a:gd name="T17" fmla="*/ 178 h 617"/>
                <a:gd name="T18" fmla="*/ 598 w 612"/>
                <a:gd name="T19" fmla="*/ 219 h 617"/>
                <a:gd name="T20" fmla="*/ 608 w 612"/>
                <a:gd name="T21" fmla="*/ 263 h 617"/>
                <a:gd name="T22" fmla="*/ 612 w 612"/>
                <a:gd name="T23" fmla="*/ 308 h 617"/>
                <a:gd name="T24" fmla="*/ 608 w 612"/>
                <a:gd name="T25" fmla="*/ 355 h 617"/>
                <a:gd name="T26" fmla="*/ 598 w 612"/>
                <a:gd name="T27" fmla="*/ 398 h 617"/>
                <a:gd name="T28" fmla="*/ 584 w 612"/>
                <a:gd name="T29" fmla="*/ 438 h 617"/>
                <a:gd name="T30" fmla="*/ 562 w 612"/>
                <a:gd name="T31" fmla="*/ 477 h 617"/>
                <a:gd name="T32" fmla="*/ 537 w 612"/>
                <a:gd name="T33" fmla="*/ 511 h 617"/>
                <a:gd name="T34" fmla="*/ 506 w 612"/>
                <a:gd name="T35" fmla="*/ 541 h 617"/>
                <a:gd name="T36" fmla="*/ 473 w 612"/>
                <a:gd name="T37" fmla="*/ 567 h 617"/>
                <a:gd name="T38" fmla="*/ 435 w 612"/>
                <a:gd name="T39" fmla="*/ 589 h 617"/>
                <a:gd name="T40" fmla="*/ 394 w 612"/>
                <a:gd name="T41" fmla="*/ 604 h 617"/>
                <a:gd name="T42" fmla="*/ 351 w 612"/>
                <a:gd name="T43" fmla="*/ 614 h 617"/>
                <a:gd name="T44" fmla="*/ 306 w 612"/>
                <a:gd name="T45" fmla="*/ 617 h 617"/>
                <a:gd name="T46" fmla="*/ 261 w 612"/>
                <a:gd name="T47" fmla="*/ 614 h 617"/>
                <a:gd name="T48" fmla="*/ 217 w 612"/>
                <a:gd name="T49" fmla="*/ 604 h 617"/>
                <a:gd name="T50" fmla="*/ 177 w 612"/>
                <a:gd name="T51" fmla="*/ 589 h 617"/>
                <a:gd name="T52" fmla="*/ 139 w 612"/>
                <a:gd name="T53" fmla="*/ 567 h 617"/>
                <a:gd name="T54" fmla="*/ 105 w 612"/>
                <a:gd name="T55" fmla="*/ 541 h 617"/>
                <a:gd name="T56" fmla="*/ 75 w 612"/>
                <a:gd name="T57" fmla="*/ 511 h 617"/>
                <a:gd name="T58" fmla="*/ 49 w 612"/>
                <a:gd name="T59" fmla="*/ 477 h 617"/>
                <a:gd name="T60" fmla="*/ 28 w 612"/>
                <a:gd name="T61" fmla="*/ 438 h 617"/>
                <a:gd name="T62" fmla="*/ 13 w 612"/>
                <a:gd name="T63" fmla="*/ 398 h 617"/>
                <a:gd name="T64" fmla="*/ 4 w 612"/>
                <a:gd name="T65" fmla="*/ 355 h 617"/>
                <a:gd name="T66" fmla="*/ 0 w 612"/>
                <a:gd name="T67" fmla="*/ 308 h 617"/>
                <a:gd name="T68" fmla="*/ 4 w 612"/>
                <a:gd name="T69" fmla="*/ 263 h 617"/>
                <a:gd name="T70" fmla="*/ 13 w 612"/>
                <a:gd name="T71" fmla="*/ 219 h 617"/>
                <a:gd name="T72" fmla="*/ 28 w 612"/>
                <a:gd name="T73" fmla="*/ 178 h 617"/>
                <a:gd name="T74" fmla="*/ 49 w 612"/>
                <a:gd name="T75" fmla="*/ 140 h 617"/>
                <a:gd name="T76" fmla="*/ 75 w 612"/>
                <a:gd name="T77" fmla="*/ 106 h 617"/>
                <a:gd name="T78" fmla="*/ 105 w 612"/>
                <a:gd name="T79" fmla="*/ 75 h 617"/>
                <a:gd name="T80" fmla="*/ 139 w 612"/>
                <a:gd name="T81" fmla="*/ 49 h 617"/>
                <a:gd name="T82" fmla="*/ 177 w 612"/>
                <a:gd name="T83" fmla="*/ 28 h 617"/>
                <a:gd name="T84" fmla="*/ 217 w 612"/>
                <a:gd name="T85" fmla="*/ 13 h 617"/>
                <a:gd name="T86" fmla="*/ 261 w 612"/>
                <a:gd name="T87" fmla="*/ 3 h 617"/>
                <a:gd name="T88" fmla="*/ 306 w 612"/>
                <a:gd name="T8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" h="617">
                  <a:moveTo>
                    <a:pt x="306" y="0"/>
                  </a:moveTo>
                  <a:lnTo>
                    <a:pt x="351" y="3"/>
                  </a:lnTo>
                  <a:lnTo>
                    <a:pt x="394" y="13"/>
                  </a:lnTo>
                  <a:lnTo>
                    <a:pt x="435" y="28"/>
                  </a:lnTo>
                  <a:lnTo>
                    <a:pt x="473" y="49"/>
                  </a:lnTo>
                  <a:lnTo>
                    <a:pt x="506" y="75"/>
                  </a:lnTo>
                  <a:lnTo>
                    <a:pt x="537" y="106"/>
                  </a:lnTo>
                  <a:lnTo>
                    <a:pt x="562" y="140"/>
                  </a:lnTo>
                  <a:lnTo>
                    <a:pt x="584" y="178"/>
                  </a:lnTo>
                  <a:lnTo>
                    <a:pt x="598" y="219"/>
                  </a:lnTo>
                  <a:lnTo>
                    <a:pt x="608" y="263"/>
                  </a:lnTo>
                  <a:lnTo>
                    <a:pt x="612" y="308"/>
                  </a:lnTo>
                  <a:lnTo>
                    <a:pt x="608" y="355"/>
                  </a:lnTo>
                  <a:lnTo>
                    <a:pt x="598" y="398"/>
                  </a:lnTo>
                  <a:lnTo>
                    <a:pt x="584" y="438"/>
                  </a:lnTo>
                  <a:lnTo>
                    <a:pt x="562" y="477"/>
                  </a:lnTo>
                  <a:lnTo>
                    <a:pt x="537" y="511"/>
                  </a:lnTo>
                  <a:lnTo>
                    <a:pt x="506" y="541"/>
                  </a:lnTo>
                  <a:lnTo>
                    <a:pt x="473" y="567"/>
                  </a:lnTo>
                  <a:lnTo>
                    <a:pt x="435" y="589"/>
                  </a:lnTo>
                  <a:lnTo>
                    <a:pt x="394" y="604"/>
                  </a:lnTo>
                  <a:lnTo>
                    <a:pt x="351" y="614"/>
                  </a:lnTo>
                  <a:lnTo>
                    <a:pt x="306" y="617"/>
                  </a:lnTo>
                  <a:lnTo>
                    <a:pt x="261" y="614"/>
                  </a:lnTo>
                  <a:lnTo>
                    <a:pt x="217" y="604"/>
                  </a:lnTo>
                  <a:lnTo>
                    <a:pt x="177" y="589"/>
                  </a:lnTo>
                  <a:lnTo>
                    <a:pt x="139" y="567"/>
                  </a:lnTo>
                  <a:lnTo>
                    <a:pt x="105" y="541"/>
                  </a:lnTo>
                  <a:lnTo>
                    <a:pt x="75" y="511"/>
                  </a:lnTo>
                  <a:lnTo>
                    <a:pt x="49" y="477"/>
                  </a:lnTo>
                  <a:lnTo>
                    <a:pt x="28" y="438"/>
                  </a:lnTo>
                  <a:lnTo>
                    <a:pt x="13" y="398"/>
                  </a:lnTo>
                  <a:lnTo>
                    <a:pt x="4" y="355"/>
                  </a:lnTo>
                  <a:lnTo>
                    <a:pt x="0" y="308"/>
                  </a:lnTo>
                  <a:lnTo>
                    <a:pt x="4" y="263"/>
                  </a:lnTo>
                  <a:lnTo>
                    <a:pt x="13" y="219"/>
                  </a:lnTo>
                  <a:lnTo>
                    <a:pt x="28" y="178"/>
                  </a:lnTo>
                  <a:lnTo>
                    <a:pt x="49" y="140"/>
                  </a:lnTo>
                  <a:lnTo>
                    <a:pt x="75" y="106"/>
                  </a:lnTo>
                  <a:lnTo>
                    <a:pt x="105" y="75"/>
                  </a:lnTo>
                  <a:lnTo>
                    <a:pt x="139" y="49"/>
                  </a:lnTo>
                  <a:lnTo>
                    <a:pt x="177" y="28"/>
                  </a:lnTo>
                  <a:lnTo>
                    <a:pt x="217" y="13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6039" y="926"/>
              <a:ext cx="306" cy="206"/>
            </a:xfrm>
            <a:custGeom>
              <a:avLst/>
              <a:gdLst>
                <a:gd name="T0" fmla="*/ 715 w 2448"/>
                <a:gd name="T1" fmla="*/ 0 h 1647"/>
                <a:gd name="T2" fmla="*/ 1530 w 2448"/>
                <a:gd name="T3" fmla="*/ 1029 h 1647"/>
                <a:gd name="T4" fmla="*/ 1734 w 2448"/>
                <a:gd name="T5" fmla="*/ 1029 h 1647"/>
                <a:gd name="T6" fmla="*/ 2448 w 2448"/>
                <a:gd name="T7" fmla="*/ 412 h 1647"/>
                <a:gd name="T8" fmla="*/ 2448 w 2448"/>
                <a:gd name="T9" fmla="*/ 1647 h 1647"/>
                <a:gd name="T10" fmla="*/ 0 w 2448"/>
                <a:gd name="T11" fmla="*/ 1647 h 1647"/>
                <a:gd name="T12" fmla="*/ 0 w 2448"/>
                <a:gd name="T13" fmla="*/ 1235 h 1647"/>
                <a:gd name="T14" fmla="*/ 715 w 2448"/>
                <a:gd name="T15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8" h="1647">
                  <a:moveTo>
                    <a:pt x="715" y="0"/>
                  </a:moveTo>
                  <a:lnTo>
                    <a:pt x="1530" y="1029"/>
                  </a:lnTo>
                  <a:lnTo>
                    <a:pt x="1734" y="1029"/>
                  </a:lnTo>
                  <a:lnTo>
                    <a:pt x="2448" y="412"/>
                  </a:lnTo>
                  <a:lnTo>
                    <a:pt x="2448" y="1647"/>
                  </a:lnTo>
                  <a:lnTo>
                    <a:pt x="0" y="1647"/>
                  </a:lnTo>
                  <a:lnTo>
                    <a:pt x="0" y="1235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33" name="Group 79"/>
          <p:cNvGrpSpPr>
            <a:grpSpLocks noChangeAspect="1"/>
          </p:cNvGrpSpPr>
          <p:nvPr/>
        </p:nvGrpSpPr>
        <p:grpSpPr bwMode="auto">
          <a:xfrm>
            <a:off x="10795993" y="1344016"/>
            <a:ext cx="466133" cy="406724"/>
            <a:chOff x="6468" y="776"/>
            <a:chExt cx="408" cy="356"/>
          </a:xfrm>
          <a:solidFill>
            <a:srgbClr val="304371"/>
          </a:solidFill>
        </p:grpSpPr>
        <p:sp>
          <p:nvSpPr>
            <p:cNvPr id="34" name="Freeform 81"/>
            <p:cNvSpPr>
              <a:spLocks noEditPoints="1"/>
            </p:cNvSpPr>
            <p:nvPr/>
          </p:nvSpPr>
          <p:spPr bwMode="auto">
            <a:xfrm>
              <a:off x="6468" y="776"/>
              <a:ext cx="408" cy="356"/>
            </a:xfrm>
            <a:custGeom>
              <a:avLst/>
              <a:gdLst>
                <a:gd name="T0" fmla="*/ 205 w 3261"/>
                <a:gd name="T1" fmla="*/ 204 h 2852"/>
                <a:gd name="T2" fmla="*/ 204 w 3261"/>
                <a:gd name="T3" fmla="*/ 205 h 2852"/>
                <a:gd name="T4" fmla="*/ 204 w 3261"/>
                <a:gd name="T5" fmla="*/ 2648 h 2852"/>
                <a:gd name="T6" fmla="*/ 204 w 3261"/>
                <a:gd name="T7" fmla="*/ 2648 h 2852"/>
                <a:gd name="T8" fmla="*/ 205 w 3261"/>
                <a:gd name="T9" fmla="*/ 2648 h 2852"/>
                <a:gd name="T10" fmla="*/ 3057 w 3261"/>
                <a:gd name="T11" fmla="*/ 2648 h 2852"/>
                <a:gd name="T12" fmla="*/ 3057 w 3261"/>
                <a:gd name="T13" fmla="*/ 2648 h 2852"/>
                <a:gd name="T14" fmla="*/ 3057 w 3261"/>
                <a:gd name="T15" fmla="*/ 205 h 2852"/>
                <a:gd name="T16" fmla="*/ 3057 w 3261"/>
                <a:gd name="T17" fmla="*/ 204 h 2852"/>
                <a:gd name="T18" fmla="*/ 205 w 3261"/>
                <a:gd name="T19" fmla="*/ 204 h 2852"/>
                <a:gd name="T20" fmla="*/ 204 w 3261"/>
                <a:gd name="T21" fmla="*/ 0 h 2852"/>
                <a:gd name="T22" fmla="*/ 3057 w 3261"/>
                <a:gd name="T23" fmla="*/ 0 h 2852"/>
                <a:gd name="T24" fmla="*/ 3090 w 3261"/>
                <a:gd name="T25" fmla="*/ 3 h 2852"/>
                <a:gd name="T26" fmla="*/ 3121 w 3261"/>
                <a:gd name="T27" fmla="*/ 10 h 2852"/>
                <a:gd name="T28" fmla="*/ 3150 w 3261"/>
                <a:gd name="T29" fmla="*/ 23 h 2852"/>
                <a:gd name="T30" fmla="*/ 3178 w 3261"/>
                <a:gd name="T31" fmla="*/ 39 h 2852"/>
                <a:gd name="T32" fmla="*/ 3202 w 3261"/>
                <a:gd name="T33" fmla="*/ 60 h 2852"/>
                <a:gd name="T34" fmla="*/ 3222 w 3261"/>
                <a:gd name="T35" fmla="*/ 83 h 2852"/>
                <a:gd name="T36" fmla="*/ 3238 w 3261"/>
                <a:gd name="T37" fmla="*/ 110 h 2852"/>
                <a:gd name="T38" fmla="*/ 3251 w 3261"/>
                <a:gd name="T39" fmla="*/ 139 h 2852"/>
                <a:gd name="T40" fmla="*/ 3259 w 3261"/>
                <a:gd name="T41" fmla="*/ 171 h 2852"/>
                <a:gd name="T42" fmla="*/ 3261 w 3261"/>
                <a:gd name="T43" fmla="*/ 204 h 2852"/>
                <a:gd name="T44" fmla="*/ 3261 w 3261"/>
                <a:gd name="T45" fmla="*/ 2648 h 2852"/>
                <a:gd name="T46" fmla="*/ 3259 w 3261"/>
                <a:gd name="T47" fmla="*/ 2681 h 2852"/>
                <a:gd name="T48" fmla="*/ 3251 w 3261"/>
                <a:gd name="T49" fmla="*/ 2712 h 2852"/>
                <a:gd name="T50" fmla="*/ 3238 w 3261"/>
                <a:gd name="T51" fmla="*/ 2741 h 2852"/>
                <a:gd name="T52" fmla="*/ 3222 w 3261"/>
                <a:gd name="T53" fmla="*/ 2769 h 2852"/>
                <a:gd name="T54" fmla="*/ 3202 w 3261"/>
                <a:gd name="T55" fmla="*/ 2793 h 2852"/>
                <a:gd name="T56" fmla="*/ 3178 w 3261"/>
                <a:gd name="T57" fmla="*/ 2813 h 2852"/>
                <a:gd name="T58" fmla="*/ 3150 w 3261"/>
                <a:gd name="T59" fmla="*/ 2829 h 2852"/>
                <a:gd name="T60" fmla="*/ 3121 w 3261"/>
                <a:gd name="T61" fmla="*/ 2842 h 2852"/>
                <a:gd name="T62" fmla="*/ 3090 w 3261"/>
                <a:gd name="T63" fmla="*/ 2850 h 2852"/>
                <a:gd name="T64" fmla="*/ 3057 w 3261"/>
                <a:gd name="T65" fmla="*/ 2852 h 2852"/>
                <a:gd name="T66" fmla="*/ 204 w 3261"/>
                <a:gd name="T67" fmla="*/ 2852 h 2852"/>
                <a:gd name="T68" fmla="*/ 171 w 3261"/>
                <a:gd name="T69" fmla="*/ 2850 h 2852"/>
                <a:gd name="T70" fmla="*/ 140 w 3261"/>
                <a:gd name="T71" fmla="*/ 2842 h 2852"/>
                <a:gd name="T72" fmla="*/ 110 w 3261"/>
                <a:gd name="T73" fmla="*/ 2829 h 2852"/>
                <a:gd name="T74" fmla="*/ 83 w 3261"/>
                <a:gd name="T75" fmla="*/ 2813 h 2852"/>
                <a:gd name="T76" fmla="*/ 60 w 3261"/>
                <a:gd name="T77" fmla="*/ 2793 h 2852"/>
                <a:gd name="T78" fmla="*/ 39 w 3261"/>
                <a:gd name="T79" fmla="*/ 2769 h 2852"/>
                <a:gd name="T80" fmla="*/ 23 w 3261"/>
                <a:gd name="T81" fmla="*/ 2741 h 2852"/>
                <a:gd name="T82" fmla="*/ 10 w 3261"/>
                <a:gd name="T83" fmla="*/ 2712 h 2852"/>
                <a:gd name="T84" fmla="*/ 3 w 3261"/>
                <a:gd name="T85" fmla="*/ 2681 h 2852"/>
                <a:gd name="T86" fmla="*/ 0 w 3261"/>
                <a:gd name="T87" fmla="*/ 2648 h 2852"/>
                <a:gd name="T88" fmla="*/ 0 w 3261"/>
                <a:gd name="T89" fmla="*/ 204 h 2852"/>
                <a:gd name="T90" fmla="*/ 3 w 3261"/>
                <a:gd name="T91" fmla="*/ 171 h 2852"/>
                <a:gd name="T92" fmla="*/ 10 w 3261"/>
                <a:gd name="T93" fmla="*/ 139 h 2852"/>
                <a:gd name="T94" fmla="*/ 23 w 3261"/>
                <a:gd name="T95" fmla="*/ 110 h 2852"/>
                <a:gd name="T96" fmla="*/ 39 w 3261"/>
                <a:gd name="T97" fmla="*/ 83 h 2852"/>
                <a:gd name="T98" fmla="*/ 60 w 3261"/>
                <a:gd name="T99" fmla="*/ 60 h 2852"/>
                <a:gd name="T100" fmla="*/ 83 w 3261"/>
                <a:gd name="T101" fmla="*/ 39 h 2852"/>
                <a:gd name="T102" fmla="*/ 110 w 3261"/>
                <a:gd name="T103" fmla="*/ 23 h 2852"/>
                <a:gd name="T104" fmla="*/ 140 w 3261"/>
                <a:gd name="T105" fmla="*/ 10 h 2852"/>
                <a:gd name="T106" fmla="*/ 171 w 3261"/>
                <a:gd name="T107" fmla="*/ 3 h 2852"/>
                <a:gd name="T108" fmla="*/ 204 w 3261"/>
                <a:gd name="T10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1" h="2852">
                  <a:moveTo>
                    <a:pt x="205" y="204"/>
                  </a:moveTo>
                  <a:lnTo>
                    <a:pt x="204" y="205"/>
                  </a:lnTo>
                  <a:lnTo>
                    <a:pt x="204" y="2648"/>
                  </a:lnTo>
                  <a:lnTo>
                    <a:pt x="204" y="2648"/>
                  </a:lnTo>
                  <a:lnTo>
                    <a:pt x="205" y="2648"/>
                  </a:lnTo>
                  <a:lnTo>
                    <a:pt x="3057" y="2648"/>
                  </a:lnTo>
                  <a:lnTo>
                    <a:pt x="3057" y="2648"/>
                  </a:lnTo>
                  <a:lnTo>
                    <a:pt x="3057" y="205"/>
                  </a:lnTo>
                  <a:lnTo>
                    <a:pt x="3057" y="204"/>
                  </a:lnTo>
                  <a:lnTo>
                    <a:pt x="205" y="204"/>
                  </a:lnTo>
                  <a:close/>
                  <a:moveTo>
                    <a:pt x="204" y="0"/>
                  </a:moveTo>
                  <a:lnTo>
                    <a:pt x="3057" y="0"/>
                  </a:lnTo>
                  <a:lnTo>
                    <a:pt x="3090" y="3"/>
                  </a:lnTo>
                  <a:lnTo>
                    <a:pt x="3121" y="10"/>
                  </a:lnTo>
                  <a:lnTo>
                    <a:pt x="3150" y="23"/>
                  </a:lnTo>
                  <a:lnTo>
                    <a:pt x="3178" y="39"/>
                  </a:lnTo>
                  <a:lnTo>
                    <a:pt x="3202" y="60"/>
                  </a:lnTo>
                  <a:lnTo>
                    <a:pt x="3222" y="83"/>
                  </a:lnTo>
                  <a:lnTo>
                    <a:pt x="3238" y="110"/>
                  </a:lnTo>
                  <a:lnTo>
                    <a:pt x="3251" y="139"/>
                  </a:lnTo>
                  <a:lnTo>
                    <a:pt x="3259" y="171"/>
                  </a:lnTo>
                  <a:lnTo>
                    <a:pt x="3261" y="204"/>
                  </a:lnTo>
                  <a:lnTo>
                    <a:pt x="3261" y="2648"/>
                  </a:lnTo>
                  <a:lnTo>
                    <a:pt x="3259" y="2681"/>
                  </a:lnTo>
                  <a:lnTo>
                    <a:pt x="3251" y="2712"/>
                  </a:lnTo>
                  <a:lnTo>
                    <a:pt x="3238" y="2741"/>
                  </a:lnTo>
                  <a:lnTo>
                    <a:pt x="3222" y="2769"/>
                  </a:lnTo>
                  <a:lnTo>
                    <a:pt x="3202" y="2793"/>
                  </a:lnTo>
                  <a:lnTo>
                    <a:pt x="3178" y="2813"/>
                  </a:lnTo>
                  <a:lnTo>
                    <a:pt x="3150" y="2829"/>
                  </a:lnTo>
                  <a:lnTo>
                    <a:pt x="3121" y="2842"/>
                  </a:lnTo>
                  <a:lnTo>
                    <a:pt x="3090" y="2850"/>
                  </a:lnTo>
                  <a:lnTo>
                    <a:pt x="3057" y="2852"/>
                  </a:lnTo>
                  <a:lnTo>
                    <a:pt x="204" y="2852"/>
                  </a:lnTo>
                  <a:lnTo>
                    <a:pt x="171" y="2850"/>
                  </a:lnTo>
                  <a:lnTo>
                    <a:pt x="140" y="2842"/>
                  </a:lnTo>
                  <a:lnTo>
                    <a:pt x="110" y="2829"/>
                  </a:lnTo>
                  <a:lnTo>
                    <a:pt x="83" y="2813"/>
                  </a:lnTo>
                  <a:lnTo>
                    <a:pt x="60" y="2793"/>
                  </a:lnTo>
                  <a:lnTo>
                    <a:pt x="39" y="2769"/>
                  </a:lnTo>
                  <a:lnTo>
                    <a:pt x="23" y="2741"/>
                  </a:lnTo>
                  <a:lnTo>
                    <a:pt x="10" y="2712"/>
                  </a:lnTo>
                  <a:lnTo>
                    <a:pt x="3" y="2681"/>
                  </a:lnTo>
                  <a:lnTo>
                    <a:pt x="0" y="2648"/>
                  </a:lnTo>
                  <a:lnTo>
                    <a:pt x="0" y="204"/>
                  </a:lnTo>
                  <a:lnTo>
                    <a:pt x="3" y="171"/>
                  </a:lnTo>
                  <a:lnTo>
                    <a:pt x="10" y="139"/>
                  </a:lnTo>
                  <a:lnTo>
                    <a:pt x="23" y="110"/>
                  </a:lnTo>
                  <a:lnTo>
                    <a:pt x="39" y="83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0" y="23"/>
                  </a:lnTo>
                  <a:lnTo>
                    <a:pt x="140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35" name="Freeform 82"/>
            <p:cNvSpPr/>
            <p:nvPr/>
          </p:nvSpPr>
          <p:spPr bwMode="auto">
            <a:xfrm>
              <a:off x="6723" y="826"/>
              <a:ext cx="76" cy="77"/>
            </a:xfrm>
            <a:custGeom>
              <a:avLst/>
              <a:gdLst>
                <a:gd name="T0" fmla="*/ 305 w 612"/>
                <a:gd name="T1" fmla="*/ 0 h 611"/>
                <a:gd name="T2" fmla="*/ 348 w 612"/>
                <a:gd name="T3" fmla="*/ 3 h 611"/>
                <a:gd name="T4" fmla="*/ 387 w 612"/>
                <a:gd name="T5" fmla="*/ 11 h 611"/>
                <a:gd name="T6" fmla="*/ 425 w 612"/>
                <a:gd name="T7" fmla="*/ 24 h 611"/>
                <a:gd name="T8" fmla="*/ 460 w 612"/>
                <a:gd name="T9" fmla="*/ 42 h 611"/>
                <a:gd name="T10" fmla="*/ 493 w 612"/>
                <a:gd name="T11" fmla="*/ 64 h 611"/>
                <a:gd name="T12" fmla="*/ 522 w 612"/>
                <a:gd name="T13" fmla="*/ 90 h 611"/>
                <a:gd name="T14" fmla="*/ 548 w 612"/>
                <a:gd name="T15" fmla="*/ 120 h 611"/>
                <a:gd name="T16" fmla="*/ 570 w 612"/>
                <a:gd name="T17" fmla="*/ 152 h 611"/>
                <a:gd name="T18" fmla="*/ 588 w 612"/>
                <a:gd name="T19" fmla="*/ 187 h 611"/>
                <a:gd name="T20" fmla="*/ 601 w 612"/>
                <a:gd name="T21" fmla="*/ 225 h 611"/>
                <a:gd name="T22" fmla="*/ 609 w 612"/>
                <a:gd name="T23" fmla="*/ 264 h 611"/>
                <a:gd name="T24" fmla="*/ 612 w 612"/>
                <a:gd name="T25" fmla="*/ 306 h 611"/>
                <a:gd name="T26" fmla="*/ 609 w 612"/>
                <a:gd name="T27" fmla="*/ 347 h 611"/>
                <a:gd name="T28" fmla="*/ 601 w 612"/>
                <a:gd name="T29" fmla="*/ 387 h 611"/>
                <a:gd name="T30" fmla="*/ 588 w 612"/>
                <a:gd name="T31" fmla="*/ 425 h 611"/>
                <a:gd name="T32" fmla="*/ 570 w 612"/>
                <a:gd name="T33" fmla="*/ 461 h 611"/>
                <a:gd name="T34" fmla="*/ 548 w 612"/>
                <a:gd name="T35" fmla="*/ 493 h 611"/>
                <a:gd name="T36" fmla="*/ 522 w 612"/>
                <a:gd name="T37" fmla="*/ 522 h 611"/>
                <a:gd name="T38" fmla="*/ 493 w 612"/>
                <a:gd name="T39" fmla="*/ 548 h 611"/>
                <a:gd name="T40" fmla="*/ 460 w 612"/>
                <a:gd name="T41" fmla="*/ 570 h 611"/>
                <a:gd name="T42" fmla="*/ 425 w 612"/>
                <a:gd name="T43" fmla="*/ 588 h 611"/>
                <a:gd name="T44" fmla="*/ 387 w 612"/>
                <a:gd name="T45" fmla="*/ 601 h 611"/>
                <a:gd name="T46" fmla="*/ 348 w 612"/>
                <a:gd name="T47" fmla="*/ 609 h 611"/>
                <a:gd name="T48" fmla="*/ 305 w 612"/>
                <a:gd name="T49" fmla="*/ 611 h 611"/>
                <a:gd name="T50" fmla="*/ 264 w 612"/>
                <a:gd name="T51" fmla="*/ 609 h 611"/>
                <a:gd name="T52" fmla="*/ 224 w 612"/>
                <a:gd name="T53" fmla="*/ 601 h 611"/>
                <a:gd name="T54" fmla="*/ 187 w 612"/>
                <a:gd name="T55" fmla="*/ 588 h 611"/>
                <a:gd name="T56" fmla="*/ 152 w 612"/>
                <a:gd name="T57" fmla="*/ 570 h 611"/>
                <a:gd name="T58" fmla="*/ 119 w 612"/>
                <a:gd name="T59" fmla="*/ 548 h 611"/>
                <a:gd name="T60" fmla="*/ 90 w 612"/>
                <a:gd name="T61" fmla="*/ 522 h 611"/>
                <a:gd name="T62" fmla="*/ 64 w 612"/>
                <a:gd name="T63" fmla="*/ 493 h 611"/>
                <a:gd name="T64" fmla="*/ 42 w 612"/>
                <a:gd name="T65" fmla="*/ 461 h 611"/>
                <a:gd name="T66" fmla="*/ 24 w 612"/>
                <a:gd name="T67" fmla="*/ 425 h 611"/>
                <a:gd name="T68" fmla="*/ 11 w 612"/>
                <a:gd name="T69" fmla="*/ 387 h 611"/>
                <a:gd name="T70" fmla="*/ 3 w 612"/>
                <a:gd name="T71" fmla="*/ 347 h 611"/>
                <a:gd name="T72" fmla="*/ 0 w 612"/>
                <a:gd name="T73" fmla="*/ 306 h 611"/>
                <a:gd name="T74" fmla="*/ 3 w 612"/>
                <a:gd name="T75" fmla="*/ 264 h 611"/>
                <a:gd name="T76" fmla="*/ 11 w 612"/>
                <a:gd name="T77" fmla="*/ 225 h 611"/>
                <a:gd name="T78" fmla="*/ 24 w 612"/>
                <a:gd name="T79" fmla="*/ 187 h 611"/>
                <a:gd name="T80" fmla="*/ 42 w 612"/>
                <a:gd name="T81" fmla="*/ 152 h 611"/>
                <a:gd name="T82" fmla="*/ 64 w 612"/>
                <a:gd name="T83" fmla="*/ 120 h 611"/>
                <a:gd name="T84" fmla="*/ 90 w 612"/>
                <a:gd name="T85" fmla="*/ 90 h 611"/>
                <a:gd name="T86" fmla="*/ 119 w 612"/>
                <a:gd name="T87" fmla="*/ 64 h 611"/>
                <a:gd name="T88" fmla="*/ 152 w 612"/>
                <a:gd name="T89" fmla="*/ 42 h 611"/>
                <a:gd name="T90" fmla="*/ 187 w 612"/>
                <a:gd name="T91" fmla="*/ 24 h 611"/>
                <a:gd name="T92" fmla="*/ 224 w 612"/>
                <a:gd name="T93" fmla="*/ 11 h 611"/>
                <a:gd name="T94" fmla="*/ 264 w 612"/>
                <a:gd name="T95" fmla="*/ 3 h 611"/>
                <a:gd name="T96" fmla="*/ 305 w 612"/>
                <a:gd name="T97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611">
                  <a:moveTo>
                    <a:pt x="305" y="0"/>
                  </a:moveTo>
                  <a:lnTo>
                    <a:pt x="348" y="3"/>
                  </a:lnTo>
                  <a:lnTo>
                    <a:pt x="387" y="11"/>
                  </a:lnTo>
                  <a:lnTo>
                    <a:pt x="425" y="24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90"/>
                  </a:lnTo>
                  <a:lnTo>
                    <a:pt x="548" y="120"/>
                  </a:lnTo>
                  <a:lnTo>
                    <a:pt x="570" y="152"/>
                  </a:lnTo>
                  <a:lnTo>
                    <a:pt x="588" y="187"/>
                  </a:lnTo>
                  <a:lnTo>
                    <a:pt x="601" y="225"/>
                  </a:lnTo>
                  <a:lnTo>
                    <a:pt x="609" y="264"/>
                  </a:lnTo>
                  <a:lnTo>
                    <a:pt x="612" y="306"/>
                  </a:lnTo>
                  <a:lnTo>
                    <a:pt x="609" y="347"/>
                  </a:lnTo>
                  <a:lnTo>
                    <a:pt x="601" y="387"/>
                  </a:lnTo>
                  <a:lnTo>
                    <a:pt x="588" y="425"/>
                  </a:lnTo>
                  <a:lnTo>
                    <a:pt x="570" y="461"/>
                  </a:lnTo>
                  <a:lnTo>
                    <a:pt x="548" y="493"/>
                  </a:lnTo>
                  <a:lnTo>
                    <a:pt x="522" y="522"/>
                  </a:lnTo>
                  <a:lnTo>
                    <a:pt x="493" y="548"/>
                  </a:lnTo>
                  <a:lnTo>
                    <a:pt x="460" y="570"/>
                  </a:lnTo>
                  <a:lnTo>
                    <a:pt x="425" y="588"/>
                  </a:lnTo>
                  <a:lnTo>
                    <a:pt x="387" y="601"/>
                  </a:lnTo>
                  <a:lnTo>
                    <a:pt x="348" y="609"/>
                  </a:lnTo>
                  <a:lnTo>
                    <a:pt x="305" y="611"/>
                  </a:lnTo>
                  <a:lnTo>
                    <a:pt x="264" y="609"/>
                  </a:lnTo>
                  <a:lnTo>
                    <a:pt x="224" y="601"/>
                  </a:lnTo>
                  <a:lnTo>
                    <a:pt x="187" y="588"/>
                  </a:lnTo>
                  <a:lnTo>
                    <a:pt x="152" y="570"/>
                  </a:lnTo>
                  <a:lnTo>
                    <a:pt x="119" y="548"/>
                  </a:lnTo>
                  <a:lnTo>
                    <a:pt x="90" y="522"/>
                  </a:lnTo>
                  <a:lnTo>
                    <a:pt x="64" y="493"/>
                  </a:lnTo>
                  <a:lnTo>
                    <a:pt x="42" y="461"/>
                  </a:lnTo>
                  <a:lnTo>
                    <a:pt x="24" y="425"/>
                  </a:lnTo>
                  <a:lnTo>
                    <a:pt x="11" y="387"/>
                  </a:lnTo>
                  <a:lnTo>
                    <a:pt x="3" y="347"/>
                  </a:lnTo>
                  <a:lnTo>
                    <a:pt x="0" y="306"/>
                  </a:lnTo>
                  <a:lnTo>
                    <a:pt x="3" y="264"/>
                  </a:lnTo>
                  <a:lnTo>
                    <a:pt x="11" y="225"/>
                  </a:lnTo>
                  <a:lnTo>
                    <a:pt x="24" y="187"/>
                  </a:lnTo>
                  <a:lnTo>
                    <a:pt x="42" y="152"/>
                  </a:lnTo>
                  <a:lnTo>
                    <a:pt x="64" y="120"/>
                  </a:lnTo>
                  <a:lnTo>
                    <a:pt x="90" y="90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36" name="Freeform 83"/>
            <p:cNvSpPr/>
            <p:nvPr/>
          </p:nvSpPr>
          <p:spPr bwMode="auto">
            <a:xfrm>
              <a:off x="6519" y="877"/>
              <a:ext cx="306" cy="204"/>
            </a:xfrm>
            <a:custGeom>
              <a:avLst/>
              <a:gdLst>
                <a:gd name="T0" fmla="*/ 714 w 2446"/>
                <a:gd name="T1" fmla="*/ 0 h 1630"/>
                <a:gd name="T2" fmla="*/ 1529 w 2446"/>
                <a:gd name="T3" fmla="*/ 1019 h 1630"/>
                <a:gd name="T4" fmla="*/ 1733 w 2446"/>
                <a:gd name="T5" fmla="*/ 1019 h 1630"/>
                <a:gd name="T6" fmla="*/ 2446 w 2446"/>
                <a:gd name="T7" fmla="*/ 407 h 1630"/>
                <a:gd name="T8" fmla="*/ 2446 w 2446"/>
                <a:gd name="T9" fmla="*/ 1630 h 1630"/>
                <a:gd name="T10" fmla="*/ 0 w 2446"/>
                <a:gd name="T11" fmla="*/ 1630 h 1630"/>
                <a:gd name="T12" fmla="*/ 0 w 2446"/>
                <a:gd name="T13" fmla="*/ 1222 h 1630"/>
                <a:gd name="T14" fmla="*/ 714 w 2446"/>
                <a:gd name="T1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6" h="1630">
                  <a:moveTo>
                    <a:pt x="714" y="0"/>
                  </a:moveTo>
                  <a:lnTo>
                    <a:pt x="1529" y="1019"/>
                  </a:lnTo>
                  <a:lnTo>
                    <a:pt x="1733" y="1019"/>
                  </a:lnTo>
                  <a:lnTo>
                    <a:pt x="2446" y="407"/>
                  </a:lnTo>
                  <a:lnTo>
                    <a:pt x="2446" y="1630"/>
                  </a:lnTo>
                  <a:lnTo>
                    <a:pt x="0" y="1630"/>
                  </a:lnTo>
                  <a:lnTo>
                    <a:pt x="0" y="1222"/>
                  </a:lnTo>
                  <a:lnTo>
                    <a:pt x="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37" name="Freeform 88"/>
          <p:cNvSpPr>
            <a:spLocks noEditPoints="1"/>
          </p:cNvSpPr>
          <p:nvPr/>
        </p:nvSpPr>
        <p:spPr bwMode="auto">
          <a:xfrm>
            <a:off x="803129" y="2226423"/>
            <a:ext cx="466132" cy="378163"/>
          </a:xfrm>
          <a:custGeom>
            <a:avLst/>
            <a:gdLst>
              <a:gd name="T0" fmla="*/ 1817 w 3261"/>
              <a:gd name="T1" fmla="*/ 893 h 2648"/>
              <a:gd name="T2" fmla="*/ 2031 w 3261"/>
              <a:gd name="T3" fmla="*/ 1001 h 2648"/>
              <a:gd name="T4" fmla="*/ 2192 w 3261"/>
              <a:gd name="T5" fmla="*/ 1177 h 2648"/>
              <a:gd name="T6" fmla="*/ 2281 w 3261"/>
              <a:gd name="T7" fmla="*/ 1402 h 2648"/>
              <a:gd name="T8" fmla="*/ 2281 w 3261"/>
              <a:gd name="T9" fmla="*/ 1653 h 2648"/>
              <a:gd name="T10" fmla="*/ 2192 w 3261"/>
              <a:gd name="T11" fmla="*/ 1879 h 2648"/>
              <a:gd name="T12" fmla="*/ 2031 w 3261"/>
              <a:gd name="T13" fmla="*/ 2054 h 2648"/>
              <a:gd name="T14" fmla="*/ 1817 w 3261"/>
              <a:gd name="T15" fmla="*/ 2163 h 2648"/>
              <a:gd name="T16" fmla="*/ 1567 w 3261"/>
              <a:gd name="T17" fmla="*/ 2186 h 2648"/>
              <a:gd name="T18" fmla="*/ 1332 w 3261"/>
              <a:gd name="T19" fmla="*/ 2118 h 2648"/>
              <a:gd name="T20" fmla="*/ 1141 w 3261"/>
              <a:gd name="T21" fmla="*/ 1974 h 2648"/>
              <a:gd name="T22" fmla="*/ 1015 w 3261"/>
              <a:gd name="T23" fmla="*/ 1771 h 2648"/>
              <a:gd name="T24" fmla="*/ 969 w 3261"/>
              <a:gd name="T25" fmla="*/ 1528 h 2648"/>
              <a:gd name="T26" fmla="*/ 1015 w 3261"/>
              <a:gd name="T27" fmla="*/ 1284 h 2648"/>
              <a:gd name="T28" fmla="*/ 1141 w 3261"/>
              <a:gd name="T29" fmla="*/ 1081 h 2648"/>
              <a:gd name="T30" fmla="*/ 1332 w 3261"/>
              <a:gd name="T31" fmla="*/ 937 h 2648"/>
              <a:gd name="T32" fmla="*/ 1567 w 3261"/>
              <a:gd name="T33" fmla="*/ 869 h 2648"/>
              <a:gd name="T34" fmla="*/ 3057 w 3261"/>
              <a:gd name="T35" fmla="*/ 1018 h 2648"/>
              <a:gd name="T36" fmla="*/ 1557 w 3261"/>
              <a:gd name="T37" fmla="*/ 627 h 2648"/>
              <a:gd name="T38" fmla="*/ 1279 w 3261"/>
              <a:gd name="T39" fmla="*/ 695 h 2648"/>
              <a:gd name="T40" fmla="*/ 1042 w 3261"/>
              <a:gd name="T41" fmla="*/ 842 h 2648"/>
              <a:gd name="T42" fmla="*/ 861 w 3261"/>
              <a:gd name="T43" fmla="*/ 1051 h 2648"/>
              <a:gd name="T44" fmla="*/ 753 w 3261"/>
              <a:gd name="T45" fmla="*/ 1310 h 2648"/>
              <a:gd name="T46" fmla="*/ 729 w 3261"/>
              <a:gd name="T47" fmla="*/ 1602 h 2648"/>
              <a:gd name="T48" fmla="*/ 797 w 3261"/>
              <a:gd name="T49" fmla="*/ 1880 h 2648"/>
              <a:gd name="T50" fmla="*/ 943 w 3261"/>
              <a:gd name="T51" fmla="*/ 2116 h 2648"/>
              <a:gd name="T52" fmla="*/ 1154 w 3261"/>
              <a:gd name="T53" fmla="*/ 2296 h 2648"/>
              <a:gd name="T54" fmla="*/ 1413 w 3261"/>
              <a:gd name="T55" fmla="*/ 2405 h 2648"/>
              <a:gd name="T56" fmla="*/ 1705 w 3261"/>
              <a:gd name="T57" fmla="*/ 2428 h 2648"/>
              <a:gd name="T58" fmla="*/ 1982 w 3261"/>
              <a:gd name="T59" fmla="*/ 2360 h 2648"/>
              <a:gd name="T60" fmla="*/ 2219 w 3261"/>
              <a:gd name="T61" fmla="*/ 2214 h 2648"/>
              <a:gd name="T62" fmla="*/ 2400 w 3261"/>
              <a:gd name="T63" fmla="*/ 2004 h 2648"/>
              <a:gd name="T64" fmla="*/ 2509 w 3261"/>
              <a:gd name="T65" fmla="*/ 1745 h 2648"/>
              <a:gd name="T66" fmla="*/ 2532 w 3261"/>
              <a:gd name="T67" fmla="*/ 1453 h 2648"/>
              <a:gd name="T68" fmla="*/ 2464 w 3261"/>
              <a:gd name="T69" fmla="*/ 1176 h 2648"/>
              <a:gd name="T70" fmla="*/ 2317 w 3261"/>
              <a:gd name="T71" fmla="*/ 940 h 2648"/>
              <a:gd name="T72" fmla="*/ 2107 w 3261"/>
              <a:gd name="T73" fmla="*/ 759 h 2648"/>
              <a:gd name="T74" fmla="*/ 1848 w 3261"/>
              <a:gd name="T75" fmla="*/ 650 h 2648"/>
              <a:gd name="T76" fmla="*/ 1222 w 3261"/>
              <a:gd name="T77" fmla="*/ 0 h 2648"/>
              <a:gd name="T78" fmla="*/ 2133 w 3261"/>
              <a:gd name="T79" fmla="*/ 18 h 2648"/>
              <a:gd name="T80" fmla="*/ 2223 w 3261"/>
              <a:gd name="T81" fmla="*/ 89 h 2648"/>
              <a:gd name="T82" fmla="*/ 2283 w 3261"/>
              <a:gd name="T83" fmla="*/ 201 h 2648"/>
              <a:gd name="T84" fmla="*/ 2325 w 3261"/>
              <a:gd name="T85" fmla="*/ 336 h 2648"/>
              <a:gd name="T86" fmla="*/ 3090 w 3261"/>
              <a:gd name="T87" fmla="*/ 410 h 2648"/>
              <a:gd name="T88" fmla="*/ 3202 w 3261"/>
              <a:gd name="T89" fmla="*/ 467 h 2648"/>
              <a:gd name="T90" fmla="*/ 3259 w 3261"/>
              <a:gd name="T91" fmla="*/ 578 h 2648"/>
              <a:gd name="T92" fmla="*/ 3251 w 3261"/>
              <a:gd name="T93" fmla="*/ 2508 h 2648"/>
              <a:gd name="T94" fmla="*/ 3178 w 3261"/>
              <a:gd name="T95" fmla="*/ 2609 h 2648"/>
              <a:gd name="T96" fmla="*/ 3057 w 3261"/>
              <a:gd name="T97" fmla="*/ 2648 h 2648"/>
              <a:gd name="T98" fmla="*/ 110 w 3261"/>
              <a:gd name="T99" fmla="*/ 2625 h 2648"/>
              <a:gd name="T100" fmla="*/ 23 w 3261"/>
              <a:gd name="T101" fmla="*/ 2537 h 2648"/>
              <a:gd name="T102" fmla="*/ 0 w 3261"/>
              <a:gd name="T103" fmla="*/ 611 h 2648"/>
              <a:gd name="T104" fmla="*/ 39 w 3261"/>
              <a:gd name="T105" fmla="*/ 491 h 2648"/>
              <a:gd name="T106" fmla="*/ 140 w 3261"/>
              <a:gd name="T107" fmla="*/ 417 h 2648"/>
              <a:gd name="T108" fmla="*/ 926 w 3261"/>
              <a:gd name="T109" fmla="*/ 371 h 2648"/>
              <a:gd name="T110" fmla="*/ 965 w 3261"/>
              <a:gd name="T111" fmla="*/ 233 h 2648"/>
              <a:gd name="T112" fmla="*/ 1021 w 3261"/>
              <a:gd name="T113" fmla="*/ 114 h 2648"/>
              <a:gd name="T114" fmla="*/ 1102 w 3261"/>
              <a:gd name="T115" fmla="*/ 31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1631" y="866"/>
                </a:moveTo>
                <a:lnTo>
                  <a:pt x="1694" y="869"/>
                </a:lnTo>
                <a:lnTo>
                  <a:pt x="1756" y="878"/>
                </a:lnTo>
                <a:lnTo>
                  <a:pt x="1817" y="893"/>
                </a:lnTo>
                <a:lnTo>
                  <a:pt x="1875" y="912"/>
                </a:lnTo>
                <a:lnTo>
                  <a:pt x="1930" y="937"/>
                </a:lnTo>
                <a:lnTo>
                  <a:pt x="1982" y="967"/>
                </a:lnTo>
                <a:lnTo>
                  <a:pt x="2031" y="1001"/>
                </a:lnTo>
                <a:lnTo>
                  <a:pt x="2078" y="1039"/>
                </a:lnTo>
                <a:lnTo>
                  <a:pt x="2120" y="1081"/>
                </a:lnTo>
                <a:lnTo>
                  <a:pt x="2158" y="1127"/>
                </a:lnTo>
                <a:lnTo>
                  <a:pt x="2192" y="1177"/>
                </a:lnTo>
                <a:lnTo>
                  <a:pt x="2222" y="1229"/>
                </a:lnTo>
                <a:lnTo>
                  <a:pt x="2246" y="1284"/>
                </a:lnTo>
                <a:lnTo>
                  <a:pt x="2266" y="1342"/>
                </a:lnTo>
                <a:lnTo>
                  <a:pt x="2281" y="1402"/>
                </a:lnTo>
                <a:lnTo>
                  <a:pt x="2290" y="1463"/>
                </a:lnTo>
                <a:lnTo>
                  <a:pt x="2293" y="1528"/>
                </a:lnTo>
                <a:lnTo>
                  <a:pt x="2290" y="1592"/>
                </a:lnTo>
                <a:lnTo>
                  <a:pt x="2281" y="1653"/>
                </a:lnTo>
                <a:lnTo>
                  <a:pt x="2266" y="1713"/>
                </a:lnTo>
                <a:lnTo>
                  <a:pt x="2246" y="1771"/>
                </a:lnTo>
                <a:lnTo>
                  <a:pt x="2222" y="1826"/>
                </a:lnTo>
                <a:lnTo>
                  <a:pt x="2192" y="1879"/>
                </a:lnTo>
                <a:lnTo>
                  <a:pt x="2158" y="1928"/>
                </a:lnTo>
                <a:lnTo>
                  <a:pt x="2120" y="1974"/>
                </a:lnTo>
                <a:lnTo>
                  <a:pt x="2078" y="2016"/>
                </a:lnTo>
                <a:lnTo>
                  <a:pt x="2031" y="2054"/>
                </a:lnTo>
                <a:lnTo>
                  <a:pt x="1982" y="2088"/>
                </a:lnTo>
                <a:lnTo>
                  <a:pt x="1930" y="2118"/>
                </a:lnTo>
                <a:lnTo>
                  <a:pt x="1875" y="2143"/>
                </a:lnTo>
                <a:lnTo>
                  <a:pt x="1817" y="2163"/>
                </a:lnTo>
                <a:lnTo>
                  <a:pt x="1756" y="2177"/>
                </a:lnTo>
                <a:lnTo>
                  <a:pt x="1694" y="2186"/>
                </a:lnTo>
                <a:lnTo>
                  <a:pt x="1631" y="2189"/>
                </a:lnTo>
                <a:lnTo>
                  <a:pt x="1567" y="2186"/>
                </a:lnTo>
                <a:lnTo>
                  <a:pt x="1504" y="2177"/>
                </a:lnTo>
                <a:lnTo>
                  <a:pt x="1444" y="2163"/>
                </a:lnTo>
                <a:lnTo>
                  <a:pt x="1387" y="2143"/>
                </a:lnTo>
                <a:lnTo>
                  <a:pt x="1332" y="2118"/>
                </a:lnTo>
                <a:lnTo>
                  <a:pt x="1279" y="2088"/>
                </a:lnTo>
                <a:lnTo>
                  <a:pt x="1229" y="2054"/>
                </a:lnTo>
                <a:lnTo>
                  <a:pt x="1183" y="2016"/>
                </a:lnTo>
                <a:lnTo>
                  <a:pt x="1141" y="1974"/>
                </a:lnTo>
                <a:lnTo>
                  <a:pt x="1103" y="1928"/>
                </a:lnTo>
                <a:lnTo>
                  <a:pt x="1069" y="1879"/>
                </a:lnTo>
                <a:lnTo>
                  <a:pt x="1039" y="1826"/>
                </a:lnTo>
                <a:lnTo>
                  <a:pt x="1015" y="1771"/>
                </a:lnTo>
                <a:lnTo>
                  <a:pt x="995" y="1713"/>
                </a:lnTo>
                <a:lnTo>
                  <a:pt x="980" y="1653"/>
                </a:lnTo>
                <a:lnTo>
                  <a:pt x="972" y="1592"/>
                </a:lnTo>
                <a:lnTo>
                  <a:pt x="969" y="1528"/>
                </a:lnTo>
                <a:lnTo>
                  <a:pt x="972" y="1463"/>
                </a:lnTo>
                <a:lnTo>
                  <a:pt x="980" y="1402"/>
                </a:lnTo>
                <a:lnTo>
                  <a:pt x="995" y="1342"/>
                </a:lnTo>
                <a:lnTo>
                  <a:pt x="1015" y="1284"/>
                </a:lnTo>
                <a:lnTo>
                  <a:pt x="1039" y="1229"/>
                </a:lnTo>
                <a:lnTo>
                  <a:pt x="1069" y="1177"/>
                </a:lnTo>
                <a:lnTo>
                  <a:pt x="1103" y="1127"/>
                </a:lnTo>
                <a:lnTo>
                  <a:pt x="1141" y="1081"/>
                </a:lnTo>
                <a:lnTo>
                  <a:pt x="1183" y="1039"/>
                </a:lnTo>
                <a:lnTo>
                  <a:pt x="1229" y="1001"/>
                </a:lnTo>
                <a:lnTo>
                  <a:pt x="1279" y="967"/>
                </a:lnTo>
                <a:lnTo>
                  <a:pt x="1332" y="937"/>
                </a:lnTo>
                <a:lnTo>
                  <a:pt x="1387" y="912"/>
                </a:lnTo>
                <a:lnTo>
                  <a:pt x="1444" y="893"/>
                </a:lnTo>
                <a:lnTo>
                  <a:pt x="1504" y="878"/>
                </a:lnTo>
                <a:lnTo>
                  <a:pt x="1567" y="869"/>
                </a:lnTo>
                <a:lnTo>
                  <a:pt x="1631" y="866"/>
                </a:lnTo>
                <a:close/>
                <a:moveTo>
                  <a:pt x="2650" y="814"/>
                </a:moveTo>
                <a:lnTo>
                  <a:pt x="2650" y="1018"/>
                </a:lnTo>
                <a:lnTo>
                  <a:pt x="3057" y="1018"/>
                </a:lnTo>
                <a:lnTo>
                  <a:pt x="3057" y="814"/>
                </a:lnTo>
                <a:lnTo>
                  <a:pt x="2650" y="814"/>
                </a:lnTo>
                <a:close/>
                <a:moveTo>
                  <a:pt x="1631" y="624"/>
                </a:moveTo>
                <a:lnTo>
                  <a:pt x="1557" y="627"/>
                </a:lnTo>
                <a:lnTo>
                  <a:pt x="1484" y="636"/>
                </a:lnTo>
                <a:lnTo>
                  <a:pt x="1413" y="650"/>
                </a:lnTo>
                <a:lnTo>
                  <a:pt x="1345" y="670"/>
                </a:lnTo>
                <a:lnTo>
                  <a:pt x="1279" y="695"/>
                </a:lnTo>
                <a:lnTo>
                  <a:pt x="1215" y="725"/>
                </a:lnTo>
                <a:lnTo>
                  <a:pt x="1154" y="759"/>
                </a:lnTo>
                <a:lnTo>
                  <a:pt x="1096" y="798"/>
                </a:lnTo>
                <a:lnTo>
                  <a:pt x="1042" y="842"/>
                </a:lnTo>
                <a:lnTo>
                  <a:pt x="991" y="889"/>
                </a:lnTo>
                <a:lnTo>
                  <a:pt x="943" y="940"/>
                </a:lnTo>
                <a:lnTo>
                  <a:pt x="900" y="994"/>
                </a:lnTo>
                <a:lnTo>
                  <a:pt x="861" y="1051"/>
                </a:lnTo>
                <a:lnTo>
                  <a:pt x="827" y="1112"/>
                </a:lnTo>
                <a:lnTo>
                  <a:pt x="797" y="1176"/>
                </a:lnTo>
                <a:lnTo>
                  <a:pt x="772" y="1242"/>
                </a:lnTo>
                <a:lnTo>
                  <a:pt x="753" y="1310"/>
                </a:lnTo>
                <a:lnTo>
                  <a:pt x="738" y="1381"/>
                </a:lnTo>
                <a:lnTo>
                  <a:pt x="729" y="1453"/>
                </a:lnTo>
                <a:lnTo>
                  <a:pt x="726" y="1528"/>
                </a:lnTo>
                <a:lnTo>
                  <a:pt x="729" y="1602"/>
                </a:lnTo>
                <a:lnTo>
                  <a:pt x="738" y="1674"/>
                </a:lnTo>
                <a:lnTo>
                  <a:pt x="753" y="1745"/>
                </a:lnTo>
                <a:lnTo>
                  <a:pt x="772" y="1813"/>
                </a:lnTo>
                <a:lnTo>
                  <a:pt x="797" y="1880"/>
                </a:lnTo>
                <a:lnTo>
                  <a:pt x="827" y="1943"/>
                </a:lnTo>
                <a:lnTo>
                  <a:pt x="861" y="2004"/>
                </a:lnTo>
                <a:lnTo>
                  <a:pt x="900" y="2061"/>
                </a:lnTo>
                <a:lnTo>
                  <a:pt x="943" y="2116"/>
                </a:lnTo>
                <a:lnTo>
                  <a:pt x="991" y="2166"/>
                </a:lnTo>
                <a:lnTo>
                  <a:pt x="1042" y="2214"/>
                </a:lnTo>
                <a:lnTo>
                  <a:pt x="1096" y="2257"/>
                </a:lnTo>
                <a:lnTo>
                  <a:pt x="1154" y="2296"/>
                </a:lnTo>
                <a:lnTo>
                  <a:pt x="1215" y="2331"/>
                </a:lnTo>
                <a:lnTo>
                  <a:pt x="1279" y="2360"/>
                </a:lnTo>
                <a:lnTo>
                  <a:pt x="1345" y="2385"/>
                </a:lnTo>
                <a:lnTo>
                  <a:pt x="1413" y="2405"/>
                </a:lnTo>
                <a:lnTo>
                  <a:pt x="1484" y="2419"/>
                </a:lnTo>
                <a:lnTo>
                  <a:pt x="1557" y="2428"/>
                </a:lnTo>
                <a:lnTo>
                  <a:pt x="1631" y="2431"/>
                </a:lnTo>
                <a:lnTo>
                  <a:pt x="1705" y="2428"/>
                </a:lnTo>
                <a:lnTo>
                  <a:pt x="1777" y="2419"/>
                </a:lnTo>
                <a:lnTo>
                  <a:pt x="1848" y="2405"/>
                </a:lnTo>
                <a:lnTo>
                  <a:pt x="1916" y="2385"/>
                </a:lnTo>
                <a:lnTo>
                  <a:pt x="1982" y="2360"/>
                </a:lnTo>
                <a:lnTo>
                  <a:pt x="2046" y="2331"/>
                </a:lnTo>
                <a:lnTo>
                  <a:pt x="2107" y="2296"/>
                </a:lnTo>
                <a:lnTo>
                  <a:pt x="2165" y="2257"/>
                </a:lnTo>
                <a:lnTo>
                  <a:pt x="2219" y="2214"/>
                </a:lnTo>
                <a:lnTo>
                  <a:pt x="2270" y="2166"/>
                </a:lnTo>
                <a:lnTo>
                  <a:pt x="2317" y="2116"/>
                </a:lnTo>
                <a:lnTo>
                  <a:pt x="2361" y="2061"/>
                </a:lnTo>
                <a:lnTo>
                  <a:pt x="2400" y="2004"/>
                </a:lnTo>
                <a:lnTo>
                  <a:pt x="2434" y="1943"/>
                </a:lnTo>
                <a:lnTo>
                  <a:pt x="2464" y="1880"/>
                </a:lnTo>
                <a:lnTo>
                  <a:pt x="2489" y="1813"/>
                </a:lnTo>
                <a:lnTo>
                  <a:pt x="2509" y="1745"/>
                </a:lnTo>
                <a:lnTo>
                  <a:pt x="2523" y="1674"/>
                </a:lnTo>
                <a:lnTo>
                  <a:pt x="2532" y="1602"/>
                </a:lnTo>
                <a:lnTo>
                  <a:pt x="2535" y="1528"/>
                </a:lnTo>
                <a:lnTo>
                  <a:pt x="2532" y="1453"/>
                </a:lnTo>
                <a:lnTo>
                  <a:pt x="2523" y="1381"/>
                </a:lnTo>
                <a:lnTo>
                  <a:pt x="2509" y="1310"/>
                </a:lnTo>
                <a:lnTo>
                  <a:pt x="2489" y="1242"/>
                </a:lnTo>
                <a:lnTo>
                  <a:pt x="2464" y="1176"/>
                </a:lnTo>
                <a:lnTo>
                  <a:pt x="2434" y="1112"/>
                </a:lnTo>
                <a:lnTo>
                  <a:pt x="2400" y="1051"/>
                </a:lnTo>
                <a:lnTo>
                  <a:pt x="2361" y="994"/>
                </a:lnTo>
                <a:lnTo>
                  <a:pt x="2317" y="940"/>
                </a:lnTo>
                <a:lnTo>
                  <a:pt x="2270" y="889"/>
                </a:lnTo>
                <a:lnTo>
                  <a:pt x="2219" y="842"/>
                </a:lnTo>
                <a:lnTo>
                  <a:pt x="2165" y="798"/>
                </a:lnTo>
                <a:lnTo>
                  <a:pt x="2107" y="759"/>
                </a:lnTo>
                <a:lnTo>
                  <a:pt x="2046" y="725"/>
                </a:lnTo>
                <a:lnTo>
                  <a:pt x="1982" y="695"/>
                </a:lnTo>
                <a:lnTo>
                  <a:pt x="1916" y="670"/>
                </a:lnTo>
                <a:lnTo>
                  <a:pt x="1848" y="650"/>
                </a:lnTo>
                <a:lnTo>
                  <a:pt x="1777" y="636"/>
                </a:lnTo>
                <a:lnTo>
                  <a:pt x="1705" y="627"/>
                </a:lnTo>
                <a:lnTo>
                  <a:pt x="1631" y="62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3" y="2"/>
                </a:lnTo>
                <a:lnTo>
                  <a:pt x="2104" y="8"/>
                </a:lnTo>
                <a:lnTo>
                  <a:pt x="2133" y="18"/>
                </a:lnTo>
                <a:lnTo>
                  <a:pt x="2159" y="31"/>
                </a:lnTo>
                <a:lnTo>
                  <a:pt x="2182" y="47"/>
                </a:lnTo>
                <a:lnTo>
                  <a:pt x="2204" y="67"/>
                </a:lnTo>
                <a:lnTo>
                  <a:pt x="2223" y="89"/>
                </a:lnTo>
                <a:lnTo>
                  <a:pt x="2240" y="114"/>
                </a:lnTo>
                <a:lnTo>
                  <a:pt x="2256" y="141"/>
                </a:lnTo>
                <a:lnTo>
                  <a:pt x="2270" y="170"/>
                </a:lnTo>
                <a:lnTo>
                  <a:pt x="2283" y="201"/>
                </a:lnTo>
                <a:lnTo>
                  <a:pt x="2295" y="233"/>
                </a:lnTo>
                <a:lnTo>
                  <a:pt x="2306" y="266"/>
                </a:lnTo>
                <a:lnTo>
                  <a:pt x="2316" y="301"/>
                </a:lnTo>
                <a:lnTo>
                  <a:pt x="2325" y="336"/>
                </a:lnTo>
                <a:lnTo>
                  <a:pt x="2334" y="371"/>
                </a:lnTo>
                <a:lnTo>
                  <a:pt x="2343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917" y="407"/>
                </a:lnTo>
                <a:lnTo>
                  <a:pt x="926" y="371"/>
                </a:lnTo>
                <a:lnTo>
                  <a:pt x="935" y="336"/>
                </a:lnTo>
                <a:lnTo>
                  <a:pt x="944" y="301"/>
                </a:lnTo>
                <a:lnTo>
                  <a:pt x="955" y="266"/>
                </a:lnTo>
                <a:lnTo>
                  <a:pt x="965" y="233"/>
                </a:lnTo>
                <a:lnTo>
                  <a:pt x="978" y="201"/>
                </a:lnTo>
                <a:lnTo>
                  <a:pt x="991" y="170"/>
                </a:lnTo>
                <a:lnTo>
                  <a:pt x="1005" y="141"/>
                </a:lnTo>
                <a:lnTo>
                  <a:pt x="1021" y="114"/>
                </a:lnTo>
                <a:lnTo>
                  <a:pt x="1038" y="89"/>
                </a:lnTo>
                <a:lnTo>
                  <a:pt x="1058" y="67"/>
                </a:lnTo>
                <a:lnTo>
                  <a:pt x="1079" y="47"/>
                </a:lnTo>
                <a:lnTo>
                  <a:pt x="1102" y="31"/>
                </a:lnTo>
                <a:lnTo>
                  <a:pt x="1128" y="18"/>
                </a:lnTo>
                <a:lnTo>
                  <a:pt x="1157" y="8"/>
                </a:lnTo>
                <a:lnTo>
                  <a:pt x="1188" y="2"/>
                </a:lnTo>
                <a:lnTo>
                  <a:pt x="1222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38" name="Group 91"/>
          <p:cNvGrpSpPr>
            <a:grpSpLocks noChangeAspect="1"/>
          </p:cNvGrpSpPr>
          <p:nvPr/>
        </p:nvGrpSpPr>
        <p:grpSpPr bwMode="auto">
          <a:xfrm>
            <a:off x="1538204" y="2180152"/>
            <a:ext cx="466133" cy="470703"/>
            <a:chOff x="4578" y="1723"/>
            <a:chExt cx="408" cy="412"/>
          </a:xfrm>
          <a:solidFill>
            <a:srgbClr val="304371"/>
          </a:solidFill>
        </p:grpSpPr>
        <p:sp>
          <p:nvSpPr>
            <p:cNvPr id="39" name="Freeform 93"/>
            <p:cNvSpPr/>
            <p:nvPr/>
          </p:nvSpPr>
          <p:spPr bwMode="auto">
            <a:xfrm>
              <a:off x="4667" y="1955"/>
              <a:ext cx="38" cy="180"/>
            </a:xfrm>
            <a:custGeom>
              <a:avLst/>
              <a:gdLst>
                <a:gd name="T0" fmla="*/ 0 w 306"/>
                <a:gd name="T1" fmla="*/ 0 h 1441"/>
                <a:gd name="T2" fmla="*/ 205 w 306"/>
                <a:gd name="T3" fmla="*/ 0 h 1441"/>
                <a:gd name="T4" fmla="*/ 227 w 306"/>
                <a:gd name="T5" fmla="*/ 3 h 1441"/>
                <a:gd name="T6" fmla="*/ 249 w 306"/>
                <a:gd name="T7" fmla="*/ 11 h 1441"/>
                <a:gd name="T8" fmla="*/ 268 w 306"/>
                <a:gd name="T9" fmla="*/ 23 h 1441"/>
                <a:gd name="T10" fmla="*/ 284 w 306"/>
                <a:gd name="T11" fmla="*/ 39 h 1441"/>
                <a:gd name="T12" fmla="*/ 296 w 306"/>
                <a:gd name="T13" fmla="*/ 58 h 1441"/>
                <a:gd name="T14" fmla="*/ 304 w 306"/>
                <a:gd name="T15" fmla="*/ 80 h 1441"/>
                <a:gd name="T16" fmla="*/ 306 w 306"/>
                <a:gd name="T17" fmla="*/ 104 h 1441"/>
                <a:gd name="T18" fmla="*/ 306 w 306"/>
                <a:gd name="T19" fmla="*/ 1338 h 1441"/>
                <a:gd name="T20" fmla="*/ 304 w 306"/>
                <a:gd name="T21" fmla="*/ 1361 h 1441"/>
                <a:gd name="T22" fmla="*/ 296 w 306"/>
                <a:gd name="T23" fmla="*/ 1383 h 1441"/>
                <a:gd name="T24" fmla="*/ 284 w 306"/>
                <a:gd name="T25" fmla="*/ 1402 h 1441"/>
                <a:gd name="T26" fmla="*/ 268 w 306"/>
                <a:gd name="T27" fmla="*/ 1418 h 1441"/>
                <a:gd name="T28" fmla="*/ 249 w 306"/>
                <a:gd name="T29" fmla="*/ 1431 h 1441"/>
                <a:gd name="T30" fmla="*/ 227 w 306"/>
                <a:gd name="T31" fmla="*/ 1438 h 1441"/>
                <a:gd name="T32" fmla="*/ 205 w 306"/>
                <a:gd name="T33" fmla="*/ 1441 h 1441"/>
                <a:gd name="T34" fmla="*/ 0 w 306"/>
                <a:gd name="T35" fmla="*/ 1441 h 1441"/>
                <a:gd name="T36" fmla="*/ 0 w 306"/>
                <a:gd name="T3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1441">
                  <a:moveTo>
                    <a:pt x="0" y="0"/>
                  </a:moveTo>
                  <a:lnTo>
                    <a:pt x="205" y="0"/>
                  </a:lnTo>
                  <a:lnTo>
                    <a:pt x="227" y="3"/>
                  </a:lnTo>
                  <a:lnTo>
                    <a:pt x="249" y="11"/>
                  </a:lnTo>
                  <a:lnTo>
                    <a:pt x="268" y="23"/>
                  </a:lnTo>
                  <a:lnTo>
                    <a:pt x="284" y="39"/>
                  </a:lnTo>
                  <a:lnTo>
                    <a:pt x="296" y="58"/>
                  </a:lnTo>
                  <a:lnTo>
                    <a:pt x="304" y="80"/>
                  </a:lnTo>
                  <a:lnTo>
                    <a:pt x="306" y="104"/>
                  </a:lnTo>
                  <a:lnTo>
                    <a:pt x="306" y="1338"/>
                  </a:lnTo>
                  <a:lnTo>
                    <a:pt x="304" y="1361"/>
                  </a:lnTo>
                  <a:lnTo>
                    <a:pt x="296" y="1383"/>
                  </a:lnTo>
                  <a:lnTo>
                    <a:pt x="284" y="1402"/>
                  </a:lnTo>
                  <a:lnTo>
                    <a:pt x="268" y="1418"/>
                  </a:lnTo>
                  <a:lnTo>
                    <a:pt x="249" y="1431"/>
                  </a:lnTo>
                  <a:lnTo>
                    <a:pt x="227" y="1438"/>
                  </a:lnTo>
                  <a:lnTo>
                    <a:pt x="205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40" name="Freeform 94"/>
            <p:cNvSpPr/>
            <p:nvPr/>
          </p:nvSpPr>
          <p:spPr bwMode="auto">
            <a:xfrm>
              <a:off x="4858" y="1955"/>
              <a:ext cx="38" cy="180"/>
            </a:xfrm>
            <a:custGeom>
              <a:avLst/>
              <a:gdLst>
                <a:gd name="T0" fmla="*/ 102 w 306"/>
                <a:gd name="T1" fmla="*/ 0 h 1441"/>
                <a:gd name="T2" fmla="*/ 306 w 306"/>
                <a:gd name="T3" fmla="*/ 0 h 1441"/>
                <a:gd name="T4" fmla="*/ 306 w 306"/>
                <a:gd name="T5" fmla="*/ 1441 h 1441"/>
                <a:gd name="T6" fmla="*/ 102 w 306"/>
                <a:gd name="T7" fmla="*/ 1441 h 1441"/>
                <a:gd name="T8" fmla="*/ 79 w 306"/>
                <a:gd name="T9" fmla="*/ 1438 h 1441"/>
                <a:gd name="T10" fmla="*/ 57 w 306"/>
                <a:gd name="T11" fmla="*/ 1431 h 1441"/>
                <a:gd name="T12" fmla="*/ 38 w 306"/>
                <a:gd name="T13" fmla="*/ 1418 h 1441"/>
                <a:gd name="T14" fmla="*/ 22 w 306"/>
                <a:gd name="T15" fmla="*/ 1402 h 1441"/>
                <a:gd name="T16" fmla="*/ 10 w 306"/>
                <a:gd name="T17" fmla="*/ 1383 h 1441"/>
                <a:gd name="T18" fmla="*/ 2 w 306"/>
                <a:gd name="T19" fmla="*/ 1361 h 1441"/>
                <a:gd name="T20" fmla="*/ 0 w 306"/>
                <a:gd name="T21" fmla="*/ 1338 h 1441"/>
                <a:gd name="T22" fmla="*/ 0 w 306"/>
                <a:gd name="T23" fmla="*/ 104 h 1441"/>
                <a:gd name="T24" fmla="*/ 2 w 306"/>
                <a:gd name="T25" fmla="*/ 80 h 1441"/>
                <a:gd name="T26" fmla="*/ 10 w 306"/>
                <a:gd name="T27" fmla="*/ 58 h 1441"/>
                <a:gd name="T28" fmla="*/ 22 w 306"/>
                <a:gd name="T29" fmla="*/ 39 h 1441"/>
                <a:gd name="T30" fmla="*/ 38 w 306"/>
                <a:gd name="T31" fmla="*/ 23 h 1441"/>
                <a:gd name="T32" fmla="*/ 57 w 306"/>
                <a:gd name="T33" fmla="*/ 11 h 1441"/>
                <a:gd name="T34" fmla="*/ 79 w 306"/>
                <a:gd name="T35" fmla="*/ 3 h 1441"/>
                <a:gd name="T36" fmla="*/ 102 w 306"/>
                <a:gd name="T3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1441">
                  <a:moveTo>
                    <a:pt x="102" y="0"/>
                  </a:moveTo>
                  <a:lnTo>
                    <a:pt x="306" y="0"/>
                  </a:lnTo>
                  <a:lnTo>
                    <a:pt x="306" y="1441"/>
                  </a:lnTo>
                  <a:lnTo>
                    <a:pt x="102" y="1441"/>
                  </a:lnTo>
                  <a:lnTo>
                    <a:pt x="79" y="1438"/>
                  </a:lnTo>
                  <a:lnTo>
                    <a:pt x="57" y="1431"/>
                  </a:lnTo>
                  <a:lnTo>
                    <a:pt x="38" y="1418"/>
                  </a:lnTo>
                  <a:lnTo>
                    <a:pt x="22" y="1402"/>
                  </a:lnTo>
                  <a:lnTo>
                    <a:pt x="10" y="1383"/>
                  </a:lnTo>
                  <a:lnTo>
                    <a:pt x="2" y="1361"/>
                  </a:lnTo>
                  <a:lnTo>
                    <a:pt x="0" y="1338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41" name="Freeform 95"/>
            <p:cNvSpPr/>
            <p:nvPr/>
          </p:nvSpPr>
          <p:spPr bwMode="auto">
            <a:xfrm>
              <a:off x="4578" y="1723"/>
              <a:ext cx="408" cy="411"/>
            </a:xfrm>
            <a:custGeom>
              <a:avLst/>
              <a:gdLst>
                <a:gd name="T0" fmla="*/ 1734 w 3262"/>
                <a:gd name="T1" fmla="*/ 3 h 3285"/>
                <a:gd name="T2" fmla="*/ 2033 w 3262"/>
                <a:gd name="T3" fmla="*/ 49 h 3285"/>
                <a:gd name="T4" fmla="*/ 2310 w 3262"/>
                <a:gd name="T5" fmla="*/ 148 h 3285"/>
                <a:gd name="T6" fmla="*/ 2563 w 3262"/>
                <a:gd name="T7" fmla="*/ 294 h 3285"/>
                <a:gd name="T8" fmla="*/ 2784 w 3262"/>
                <a:gd name="T9" fmla="*/ 482 h 3285"/>
                <a:gd name="T10" fmla="*/ 2969 w 3262"/>
                <a:gd name="T11" fmla="*/ 705 h 3285"/>
                <a:gd name="T12" fmla="*/ 3113 w 3262"/>
                <a:gd name="T13" fmla="*/ 960 h 3285"/>
                <a:gd name="T14" fmla="*/ 3212 w 3262"/>
                <a:gd name="T15" fmla="*/ 1240 h 3285"/>
                <a:gd name="T16" fmla="*/ 3259 w 3262"/>
                <a:gd name="T17" fmla="*/ 1541 h 3285"/>
                <a:gd name="T18" fmla="*/ 3251 w 3262"/>
                <a:gd name="T19" fmla="*/ 1840 h 3285"/>
                <a:gd name="T20" fmla="*/ 3193 w 3262"/>
                <a:gd name="T21" fmla="*/ 2119 h 3285"/>
                <a:gd name="T22" fmla="*/ 3217 w 3262"/>
                <a:gd name="T23" fmla="*/ 2320 h 3285"/>
                <a:gd name="T24" fmla="*/ 3259 w 3262"/>
                <a:gd name="T25" fmla="*/ 2506 h 3285"/>
                <a:gd name="T26" fmla="*/ 3250 w 3262"/>
                <a:gd name="T27" fmla="*/ 2704 h 3285"/>
                <a:gd name="T28" fmla="*/ 3189 w 3262"/>
                <a:gd name="T29" fmla="*/ 2887 h 3285"/>
                <a:gd name="T30" fmla="*/ 3086 w 3262"/>
                <a:gd name="T31" fmla="*/ 3045 h 3285"/>
                <a:gd name="T32" fmla="*/ 2946 w 3262"/>
                <a:gd name="T33" fmla="*/ 3170 h 3285"/>
                <a:gd name="T34" fmla="*/ 2776 w 3262"/>
                <a:gd name="T35" fmla="*/ 3254 h 3285"/>
                <a:gd name="T36" fmla="*/ 2650 w 3262"/>
                <a:gd name="T37" fmla="*/ 1859 h 3285"/>
                <a:gd name="T38" fmla="*/ 2825 w 3262"/>
                <a:gd name="T39" fmla="*/ 1907 h 3285"/>
                <a:gd name="T40" fmla="*/ 2945 w 3262"/>
                <a:gd name="T41" fmla="*/ 1876 h 3285"/>
                <a:gd name="T42" fmla="*/ 2953 w 3262"/>
                <a:gd name="T43" fmla="*/ 1606 h 3285"/>
                <a:gd name="T44" fmla="*/ 2909 w 3262"/>
                <a:gd name="T45" fmla="*/ 1341 h 3285"/>
                <a:gd name="T46" fmla="*/ 2816 w 3262"/>
                <a:gd name="T47" fmla="*/ 1097 h 3285"/>
                <a:gd name="T48" fmla="*/ 2680 w 3262"/>
                <a:gd name="T49" fmla="*/ 880 h 3285"/>
                <a:gd name="T50" fmla="*/ 2506 w 3262"/>
                <a:gd name="T51" fmla="*/ 693 h 3285"/>
                <a:gd name="T52" fmla="*/ 2300 w 3262"/>
                <a:gd name="T53" fmla="*/ 542 h 3285"/>
                <a:gd name="T54" fmla="*/ 2066 w 3262"/>
                <a:gd name="T55" fmla="*/ 433 h 3285"/>
                <a:gd name="T56" fmla="*/ 1811 w 3262"/>
                <a:gd name="T57" fmla="*/ 371 h 3285"/>
                <a:gd name="T58" fmla="*/ 1541 w 3262"/>
                <a:gd name="T59" fmla="*/ 363 h 3285"/>
                <a:gd name="T60" fmla="*/ 1279 w 3262"/>
                <a:gd name="T61" fmla="*/ 408 h 3285"/>
                <a:gd name="T62" fmla="*/ 1037 w 3262"/>
                <a:gd name="T63" fmla="*/ 502 h 3285"/>
                <a:gd name="T64" fmla="*/ 822 w 3262"/>
                <a:gd name="T65" fmla="*/ 638 h 3285"/>
                <a:gd name="T66" fmla="*/ 636 w 3262"/>
                <a:gd name="T67" fmla="*/ 813 h 3285"/>
                <a:gd name="T68" fmla="*/ 487 w 3262"/>
                <a:gd name="T69" fmla="*/ 1022 h 3285"/>
                <a:gd name="T70" fmla="*/ 380 w 3262"/>
                <a:gd name="T71" fmla="*/ 1257 h 3285"/>
                <a:gd name="T72" fmla="*/ 318 w 3262"/>
                <a:gd name="T73" fmla="*/ 1516 h 3285"/>
                <a:gd name="T74" fmla="*/ 309 w 3262"/>
                <a:gd name="T75" fmla="*/ 1787 h 3285"/>
                <a:gd name="T76" fmla="*/ 384 w 3262"/>
                <a:gd name="T77" fmla="*/ 1933 h 3285"/>
                <a:gd name="T78" fmla="*/ 551 w 3262"/>
                <a:gd name="T79" fmla="*/ 1870 h 3285"/>
                <a:gd name="T80" fmla="*/ 548 w 3262"/>
                <a:gd name="T81" fmla="*/ 3272 h 3285"/>
                <a:gd name="T82" fmla="*/ 370 w 3262"/>
                <a:gd name="T83" fmla="*/ 3203 h 3285"/>
                <a:gd name="T84" fmla="*/ 219 w 3262"/>
                <a:gd name="T85" fmla="*/ 3091 h 3285"/>
                <a:gd name="T86" fmla="*/ 102 w 3262"/>
                <a:gd name="T87" fmla="*/ 2943 h 3285"/>
                <a:gd name="T88" fmla="*/ 27 w 3262"/>
                <a:gd name="T89" fmla="*/ 2767 h 3285"/>
                <a:gd name="T90" fmla="*/ 0 w 3262"/>
                <a:gd name="T91" fmla="*/ 2571 h 3285"/>
                <a:gd name="T92" fmla="*/ 26 w 3262"/>
                <a:gd name="T93" fmla="*/ 2380 h 3285"/>
                <a:gd name="T94" fmla="*/ 97 w 3262"/>
                <a:gd name="T95" fmla="*/ 2208 h 3285"/>
                <a:gd name="T96" fmla="*/ 26 w 3262"/>
                <a:gd name="T97" fmla="*/ 1935 h 3285"/>
                <a:gd name="T98" fmla="*/ 0 w 3262"/>
                <a:gd name="T99" fmla="*/ 1646 h 3285"/>
                <a:gd name="T100" fmla="*/ 29 w 3262"/>
                <a:gd name="T101" fmla="*/ 1339 h 3285"/>
                <a:gd name="T102" fmla="*/ 109 w 3262"/>
                <a:gd name="T103" fmla="*/ 1051 h 3285"/>
                <a:gd name="T104" fmla="*/ 239 w 3262"/>
                <a:gd name="T105" fmla="*/ 787 h 3285"/>
                <a:gd name="T106" fmla="*/ 411 w 3262"/>
                <a:gd name="T107" fmla="*/ 552 h 3285"/>
                <a:gd name="T108" fmla="*/ 622 w 3262"/>
                <a:gd name="T109" fmla="*/ 353 h 3285"/>
                <a:gd name="T110" fmla="*/ 865 w 3262"/>
                <a:gd name="T111" fmla="*/ 193 h 3285"/>
                <a:gd name="T112" fmla="*/ 1135 w 3262"/>
                <a:gd name="T113" fmla="*/ 77 h 3285"/>
                <a:gd name="T114" fmla="*/ 1426 w 3262"/>
                <a:gd name="T115" fmla="*/ 12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85"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44"/>
                  </a:lnTo>
                  <a:lnTo>
                    <a:pt x="3251" y="1840"/>
                  </a:lnTo>
                  <a:lnTo>
                    <a:pt x="3236" y="1935"/>
                  </a:lnTo>
                  <a:lnTo>
                    <a:pt x="3218" y="2028"/>
                  </a:lnTo>
                  <a:lnTo>
                    <a:pt x="3193" y="2119"/>
                  </a:lnTo>
                  <a:lnTo>
                    <a:pt x="3165" y="2208"/>
                  </a:lnTo>
                  <a:lnTo>
                    <a:pt x="3193" y="2262"/>
                  </a:lnTo>
                  <a:lnTo>
                    <a:pt x="3217" y="2320"/>
                  </a:lnTo>
                  <a:lnTo>
                    <a:pt x="3236" y="2380"/>
                  </a:lnTo>
                  <a:lnTo>
                    <a:pt x="3251" y="2442"/>
                  </a:lnTo>
                  <a:lnTo>
                    <a:pt x="3259" y="2506"/>
                  </a:lnTo>
                  <a:lnTo>
                    <a:pt x="3262" y="2571"/>
                  </a:lnTo>
                  <a:lnTo>
                    <a:pt x="3259" y="2638"/>
                  </a:lnTo>
                  <a:lnTo>
                    <a:pt x="3250" y="2704"/>
                  </a:lnTo>
                  <a:lnTo>
                    <a:pt x="3235" y="2767"/>
                  </a:lnTo>
                  <a:lnTo>
                    <a:pt x="3215" y="2829"/>
                  </a:lnTo>
                  <a:lnTo>
                    <a:pt x="3189" y="2887"/>
                  </a:lnTo>
                  <a:lnTo>
                    <a:pt x="3160" y="2943"/>
                  </a:lnTo>
                  <a:lnTo>
                    <a:pt x="3125" y="2996"/>
                  </a:lnTo>
                  <a:lnTo>
                    <a:pt x="3086" y="3045"/>
                  </a:lnTo>
                  <a:lnTo>
                    <a:pt x="3043" y="3091"/>
                  </a:lnTo>
                  <a:lnTo>
                    <a:pt x="2996" y="3133"/>
                  </a:lnTo>
                  <a:lnTo>
                    <a:pt x="2946" y="3170"/>
                  </a:lnTo>
                  <a:lnTo>
                    <a:pt x="2891" y="3203"/>
                  </a:lnTo>
                  <a:lnTo>
                    <a:pt x="2835" y="3231"/>
                  </a:lnTo>
                  <a:lnTo>
                    <a:pt x="2776" y="3254"/>
                  </a:lnTo>
                  <a:lnTo>
                    <a:pt x="2714" y="3272"/>
                  </a:lnTo>
                  <a:lnTo>
                    <a:pt x="2650" y="3285"/>
                  </a:lnTo>
                  <a:lnTo>
                    <a:pt x="2650" y="1859"/>
                  </a:lnTo>
                  <a:lnTo>
                    <a:pt x="2710" y="1870"/>
                  </a:lnTo>
                  <a:lnTo>
                    <a:pt x="2769" y="1886"/>
                  </a:lnTo>
                  <a:lnTo>
                    <a:pt x="2825" y="1907"/>
                  </a:lnTo>
                  <a:lnTo>
                    <a:pt x="2878" y="1933"/>
                  </a:lnTo>
                  <a:lnTo>
                    <a:pt x="2930" y="1963"/>
                  </a:lnTo>
                  <a:lnTo>
                    <a:pt x="2945" y="1876"/>
                  </a:lnTo>
                  <a:lnTo>
                    <a:pt x="2953" y="1787"/>
                  </a:lnTo>
                  <a:lnTo>
                    <a:pt x="2956" y="1696"/>
                  </a:lnTo>
                  <a:lnTo>
                    <a:pt x="2953" y="1606"/>
                  </a:lnTo>
                  <a:lnTo>
                    <a:pt x="2944" y="1516"/>
                  </a:lnTo>
                  <a:lnTo>
                    <a:pt x="2929" y="1428"/>
                  </a:lnTo>
                  <a:lnTo>
                    <a:pt x="2909" y="1341"/>
                  </a:lnTo>
                  <a:lnTo>
                    <a:pt x="2883" y="1257"/>
                  </a:lnTo>
                  <a:lnTo>
                    <a:pt x="2852" y="1176"/>
                  </a:lnTo>
                  <a:lnTo>
                    <a:pt x="2816" y="1097"/>
                  </a:lnTo>
                  <a:lnTo>
                    <a:pt x="2775" y="1022"/>
                  </a:lnTo>
                  <a:lnTo>
                    <a:pt x="2730" y="950"/>
                  </a:lnTo>
                  <a:lnTo>
                    <a:pt x="2680" y="880"/>
                  </a:lnTo>
                  <a:lnTo>
                    <a:pt x="2625" y="813"/>
                  </a:lnTo>
                  <a:lnTo>
                    <a:pt x="2568" y="751"/>
                  </a:lnTo>
                  <a:lnTo>
                    <a:pt x="2506" y="693"/>
                  </a:lnTo>
                  <a:lnTo>
                    <a:pt x="2440" y="638"/>
                  </a:lnTo>
                  <a:lnTo>
                    <a:pt x="2372" y="588"/>
                  </a:lnTo>
                  <a:lnTo>
                    <a:pt x="2300" y="542"/>
                  </a:lnTo>
                  <a:lnTo>
                    <a:pt x="2224" y="502"/>
                  </a:lnTo>
                  <a:lnTo>
                    <a:pt x="2147" y="464"/>
                  </a:lnTo>
                  <a:lnTo>
                    <a:pt x="2066" y="433"/>
                  </a:lnTo>
                  <a:lnTo>
                    <a:pt x="1983" y="408"/>
                  </a:lnTo>
                  <a:lnTo>
                    <a:pt x="1898" y="387"/>
                  </a:lnTo>
                  <a:lnTo>
                    <a:pt x="1811" y="371"/>
                  </a:lnTo>
                  <a:lnTo>
                    <a:pt x="1722" y="363"/>
                  </a:lnTo>
                  <a:lnTo>
                    <a:pt x="1631" y="360"/>
                  </a:lnTo>
                  <a:lnTo>
                    <a:pt x="1541" y="363"/>
                  </a:lnTo>
                  <a:lnTo>
                    <a:pt x="1451" y="371"/>
                  </a:lnTo>
                  <a:lnTo>
                    <a:pt x="1364" y="387"/>
                  </a:lnTo>
                  <a:lnTo>
                    <a:pt x="1279" y="408"/>
                  </a:lnTo>
                  <a:lnTo>
                    <a:pt x="1196" y="433"/>
                  </a:lnTo>
                  <a:lnTo>
                    <a:pt x="1115" y="464"/>
                  </a:lnTo>
                  <a:lnTo>
                    <a:pt x="1037" y="502"/>
                  </a:lnTo>
                  <a:lnTo>
                    <a:pt x="963" y="542"/>
                  </a:lnTo>
                  <a:lnTo>
                    <a:pt x="890" y="588"/>
                  </a:lnTo>
                  <a:lnTo>
                    <a:pt x="822" y="638"/>
                  </a:lnTo>
                  <a:lnTo>
                    <a:pt x="756" y="693"/>
                  </a:lnTo>
                  <a:lnTo>
                    <a:pt x="694" y="751"/>
                  </a:lnTo>
                  <a:lnTo>
                    <a:pt x="636" y="813"/>
                  </a:lnTo>
                  <a:lnTo>
                    <a:pt x="582" y="880"/>
                  </a:lnTo>
                  <a:lnTo>
                    <a:pt x="532" y="950"/>
                  </a:lnTo>
                  <a:lnTo>
                    <a:pt x="487" y="1022"/>
                  </a:lnTo>
                  <a:lnTo>
                    <a:pt x="446" y="1097"/>
                  </a:lnTo>
                  <a:lnTo>
                    <a:pt x="410" y="1176"/>
                  </a:lnTo>
                  <a:lnTo>
                    <a:pt x="380" y="1257"/>
                  </a:lnTo>
                  <a:lnTo>
                    <a:pt x="353" y="1341"/>
                  </a:lnTo>
                  <a:lnTo>
                    <a:pt x="333" y="1428"/>
                  </a:lnTo>
                  <a:lnTo>
                    <a:pt x="318" y="1516"/>
                  </a:lnTo>
                  <a:lnTo>
                    <a:pt x="309" y="1606"/>
                  </a:lnTo>
                  <a:lnTo>
                    <a:pt x="306" y="1696"/>
                  </a:lnTo>
                  <a:lnTo>
                    <a:pt x="309" y="1787"/>
                  </a:lnTo>
                  <a:lnTo>
                    <a:pt x="318" y="1876"/>
                  </a:lnTo>
                  <a:lnTo>
                    <a:pt x="333" y="1963"/>
                  </a:lnTo>
                  <a:lnTo>
                    <a:pt x="384" y="1933"/>
                  </a:lnTo>
                  <a:lnTo>
                    <a:pt x="437" y="1907"/>
                  </a:lnTo>
                  <a:lnTo>
                    <a:pt x="493" y="1886"/>
                  </a:lnTo>
                  <a:lnTo>
                    <a:pt x="551" y="1870"/>
                  </a:lnTo>
                  <a:lnTo>
                    <a:pt x="612" y="1859"/>
                  </a:lnTo>
                  <a:lnTo>
                    <a:pt x="612" y="3285"/>
                  </a:lnTo>
                  <a:lnTo>
                    <a:pt x="548" y="3272"/>
                  </a:lnTo>
                  <a:lnTo>
                    <a:pt x="486" y="3254"/>
                  </a:lnTo>
                  <a:lnTo>
                    <a:pt x="427" y="3231"/>
                  </a:lnTo>
                  <a:lnTo>
                    <a:pt x="370" y="3203"/>
                  </a:lnTo>
                  <a:lnTo>
                    <a:pt x="317" y="3170"/>
                  </a:lnTo>
                  <a:lnTo>
                    <a:pt x="266" y="3133"/>
                  </a:lnTo>
                  <a:lnTo>
                    <a:pt x="219" y="3091"/>
                  </a:lnTo>
                  <a:lnTo>
                    <a:pt x="176" y="3045"/>
                  </a:lnTo>
                  <a:lnTo>
                    <a:pt x="137" y="2996"/>
                  </a:lnTo>
                  <a:lnTo>
                    <a:pt x="102" y="2943"/>
                  </a:lnTo>
                  <a:lnTo>
                    <a:pt x="73" y="2887"/>
                  </a:lnTo>
                  <a:lnTo>
                    <a:pt x="47" y="2829"/>
                  </a:lnTo>
                  <a:lnTo>
                    <a:pt x="27" y="2767"/>
                  </a:lnTo>
                  <a:lnTo>
                    <a:pt x="12" y="2704"/>
                  </a:lnTo>
                  <a:lnTo>
                    <a:pt x="3" y="2638"/>
                  </a:lnTo>
                  <a:lnTo>
                    <a:pt x="0" y="2571"/>
                  </a:lnTo>
                  <a:lnTo>
                    <a:pt x="3" y="2506"/>
                  </a:lnTo>
                  <a:lnTo>
                    <a:pt x="11" y="2442"/>
                  </a:lnTo>
                  <a:lnTo>
                    <a:pt x="26" y="2380"/>
                  </a:lnTo>
                  <a:lnTo>
                    <a:pt x="45" y="2320"/>
                  </a:lnTo>
                  <a:lnTo>
                    <a:pt x="69" y="2262"/>
                  </a:lnTo>
                  <a:lnTo>
                    <a:pt x="97" y="2208"/>
                  </a:lnTo>
                  <a:lnTo>
                    <a:pt x="69" y="2119"/>
                  </a:lnTo>
                  <a:lnTo>
                    <a:pt x="44" y="2028"/>
                  </a:lnTo>
                  <a:lnTo>
                    <a:pt x="26" y="1935"/>
                  </a:lnTo>
                  <a:lnTo>
                    <a:pt x="11" y="1840"/>
                  </a:lnTo>
                  <a:lnTo>
                    <a:pt x="3" y="1744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42" name="Freeform 100"/>
          <p:cNvSpPr/>
          <p:nvPr/>
        </p:nvSpPr>
        <p:spPr bwMode="auto">
          <a:xfrm>
            <a:off x="2273280" y="2180152"/>
            <a:ext cx="466133" cy="470703"/>
          </a:xfrm>
          <a:custGeom>
            <a:avLst/>
            <a:gdLst>
              <a:gd name="T0" fmla="*/ 3262 w 3262"/>
              <a:gd name="T1" fmla="*/ 0 h 3292"/>
              <a:gd name="T2" fmla="*/ 3259 w 3262"/>
              <a:gd name="T3" fmla="*/ 2415 h 3292"/>
              <a:gd name="T4" fmla="*/ 3233 w 3262"/>
              <a:gd name="T5" fmla="*/ 2510 h 3292"/>
              <a:gd name="T6" fmla="*/ 3185 w 3262"/>
              <a:gd name="T7" fmla="*/ 2598 h 3292"/>
              <a:gd name="T8" fmla="*/ 3117 w 3262"/>
              <a:gd name="T9" fmla="*/ 2677 h 3292"/>
              <a:gd name="T10" fmla="*/ 3030 w 3262"/>
              <a:gd name="T11" fmla="*/ 2746 h 3292"/>
              <a:gd name="T12" fmla="*/ 2927 w 3262"/>
              <a:gd name="T13" fmla="*/ 2801 h 3292"/>
              <a:gd name="T14" fmla="*/ 2811 w 3262"/>
              <a:gd name="T15" fmla="*/ 2844 h 3292"/>
              <a:gd name="T16" fmla="*/ 2684 w 3262"/>
              <a:gd name="T17" fmla="*/ 2871 h 3292"/>
              <a:gd name="T18" fmla="*/ 2549 w 3262"/>
              <a:gd name="T19" fmla="*/ 2880 h 3292"/>
              <a:gd name="T20" fmla="*/ 2413 w 3262"/>
              <a:gd name="T21" fmla="*/ 2871 h 3292"/>
              <a:gd name="T22" fmla="*/ 2286 w 3262"/>
              <a:gd name="T23" fmla="*/ 2844 h 3292"/>
              <a:gd name="T24" fmla="*/ 2170 w 3262"/>
              <a:gd name="T25" fmla="*/ 2801 h 3292"/>
              <a:gd name="T26" fmla="*/ 2067 w 3262"/>
              <a:gd name="T27" fmla="*/ 2746 h 3292"/>
              <a:gd name="T28" fmla="*/ 1980 w 3262"/>
              <a:gd name="T29" fmla="*/ 2677 h 3292"/>
              <a:gd name="T30" fmla="*/ 1911 w 3262"/>
              <a:gd name="T31" fmla="*/ 2598 h 3292"/>
              <a:gd name="T32" fmla="*/ 1863 w 3262"/>
              <a:gd name="T33" fmla="*/ 2510 h 3292"/>
              <a:gd name="T34" fmla="*/ 1839 w 3262"/>
              <a:gd name="T35" fmla="*/ 2415 h 3292"/>
              <a:gd name="T36" fmla="*/ 1839 w 3262"/>
              <a:gd name="T37" fmla="*/ 2316 h 3292"/>
              <a:gd name="T38" fmla="*/ 1863 w 3262"/>
              <a:gd name="T39" fmla="*/ 2221 h 3292"/>
              <a:gd name="T40" fmla="*/ 1911 w 3262"/>
              <a:gd name="T41" fmla="*/ 2133 h 3292"/>
              <a:gd name="T42" fmla="*/ 1980 w 3262"/>
              <a:gd name="T43" fmla="*/ 2055 h 3292"/>
              <a:gd name="T44" fmla="*/ 2067 w 3262"/>
              <a:gd name="T45" fmla="*/ 1986 h 3292"/>
              <a:gd name="T46" fmla="*/ 2170 w 3262"/>
              <a:gd name="T47" fmla="*/ 1930 h 3292"/>
              <a:gd name="T48" fmla="*/ 2286 w 3262"/>
              <a:gd name="T49" fmla="*/ 1887 h 3292"/>
              <a:gd name="T50" fmla="*/ 2413 w 3262"/>
              <a:gd name="T51" fmla="*/ 1861 h 3292"/>
              <a:gd name="T52" fmla="*/ 2549 w 3262"/>
              <a:gd name="T53" fmla="*/ 1851 h 3292"/>
              <a:gd name="T54" fmla="*/ 2694 w 3262"/>
              <a:gd name="T55" fmla="*/ 1862 h 3292"/>
              <a:gd name="T56" fmla="*/ 2829 w 3262"/>
              <a:gd name="T57" fmla="*/ 1893 h 3292"/>
              <a:gd name="T58" fmla="*/ 2952 w 3262"/>
              <a:gd name="T59" fmla="*/ 1941 h 3292"/>
              <a:gd name="T60" fmla="*/ 3058 w 3262"/>
              <a:gd name="T61" fmla="*/ 2006 h 3292"/>
              <a:gd name="T62" fmla="*/ 1427 w 3262"/>
              <a:gd name="T63" fmla="*/ 1188 h 3292"/>
              <a:gd name="T64" fmla="*/ 1424 w 3262"/>
              <a:gd name="T65" fmla="*/ 2827 h 3292"/>
              <a:gd name="T66" fmla="*/ 1399 w 3262"/>
              <a:gd name="T67" fmla="*/ 2921 h 3292"/>
              <a:gd name="T68" fmla="*/ 1351 w 3262"/>
              <a:gd name="T69" fmla="*/ 3009 h 3292"/>
              <a:gd name="T70" fmla="*/ 1282 w 3262"/>
              <a:gd name="T71" fmla="*/ 3089 h 3292"/>
              <a:gd name="T72" fmla="*/ 1195 w 3262"/>
              <a:gd name="T73" fmla="*/ 3157 h 3292"/>
              <a:gd name="T74" fmla="*/ 1093 w 3262"/>
              <a:gd name="T75" fmla="*/ 3213 h 3292"/>
              <a:gd name="T76" fmla="*/ 976 w 3262"/>
              <a:gd name="T77" fmla="*/ 3256 h 3292"/>
              <a:gd name="T78" fmla="*/ 849 w 3262"/>
              <a:gd name="T79" fmla="*/ 3283 h 3292"/>
              <a:gd name="T80" fmla="*/ 713 w 3262"/>
              <a:gd name="T81" fmla="*/ 3292 h 3292"/>
              <a:gd name="T82" fmla="*/ 578 w 3262"/>
              <a:gd name="T83" fmla="*/ 3283 h 3292"/>
              <a:gd name="T84" fmla="*/ 451 w 3262"/>
              <a:gd name="T85" fmla="*/ 3256 h 3292"/>
              <a:gd name="T86" fmla="*/ 335 w 3262"/>
              <a:gd name="T87" fmla="*/ 3213 h 3292"/>
              <a:gd name="T88" fmla="*/ 232 w 3262"/>
              <a:gd name="T89" fmla="*/ 3157 h 3292"/>
              <a:gd name="T90" fmla="*/ 145 w 3262"/>
              <a:gd name="T91" fmla="*/ 3089 h 3292"/>
              <a:gd name="T92" fmla="*/ 77 w 3262"/>
              <a:gd name="T93" fmla="*/ 3009 h 3292"/>
              <a:gd name="T94" fmla="*/ 29 w 3262"/>
              <a:gd name="T95" fmla="*/ 2921 h 3292"/>
              <a:gd name="T96" fmla="*/ 3 w 3262"/>
              <a:gd name="T97" fmla="*/ 2827 h 3292"/>
              <a:gd name="T98" fmla="*/ 3 w 3262"/>
              <a:gd name="T99" fmla="*/ 2728 h 3292"/>
              <a:gd name="T100" fmla="*/ 29 w 3262"/>
              <a:gd name="T101" fmla="*/ 2633 h 3292"/>
              <a:gd name="T102" fmla="*/ 77 w 3262"/>
              <a:gd name="T103" fmla="*/ 2545 h 3292"/>
              <a:gd name="T104" fmla="*/ 145 w 3262"/>
              <a:gd name="T105" fmla="*/ 2466 h 3292"/>
              <a:gd name="T106" fmla="*/ 232 w 3262"/>
              <a:gd name="T107" fmla="*/ 2398 h 3292"/>
              <a:gd name="T108" fmla="*/ 335 w 3262"/>
              <a:gd name="T109" fmla="*/ 2341 h 3292"/>
              <a:gd name="T110" fmla="*/ 451 w 3262"/>
              <a:gd name="T111" fmla="*/ 2298 h 3292"/>
              <a:gd name="T112" fmla="*/ 578 w 3262"/>
              <a:gd name="T113" fmla="*/ 2272 h 3292"/>
              <a:gd name="T114" fmla="*/ 713 w 3262"/>
              <a:gd name="T115" fmla="*/ 2262 h 3292"/>
              <a:gd name="T116" fmla="*/ 859 w 3262"/>
              <a:gd name="T117" fmla="*/ 2274 h 3292"/>
              <a:gd name="T118" fmla="*/ 994 w 3262"/>
              <a:gd name="T119" fmla="*/ 2305 h 3292"/>
              <a:gd name="T120" fmla="*/ 1117 w 3262"/>
              <a:gd name="T121" fmla="*/ 2353 h 3292"/>
              <a:gd name="T122" fmla="*/ 1224 w 3262"/>
              <a:gd name="T123" fmla="*/ 2417 h 3292"/>
              <a:gd name="T124" fmla="*/ 3058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3058" y="0"/>
                </a:moveTo>
                <a:lnTo>
                  <a:pt x="3262" y="0"/>
                </a:lnTo>
                <a:lnTo>
                  <a:pt x="3262" y="2366"/>
                </a:lnTo>
                <a:lnTo>
                  <a:pt x="3259" y="2415"/>
                </a:lnTo>
                <a:lnTo>
                  <a:pt x="3249" y="2464"/>
                </a:lnTo>
                <a:lnTo>
                  <a:pt x="3233" y="2510"/>
                </a:lnTo>
                <a:lnTo>
                  <a:pt x="3212" y="2555"/>
                </a:lnTo>
                <a:lnTo>
                  <a:pt x="3185" y="2598"/>
                </a:lnTo>
                <a:lnTo>
                  <a:pt x="3153" y="2638"/>
                </a:lnTo>
                <a:lnTo>
                  <a:pt x="3117" y="2677"/>
                </a:lnTo>
                <a:lnTo>
                  <a:pt x="3076" y="2713"/>
                </a:lnTo>
                <a:lnTo>
                  <a:pt x="3030" y="2746"/>
                </a:lnTo>
                <a:lnTo>
                  <a:pt x="2980" y="2776"/>
                </a:lnTo>
                <a:lnTo>
                  <a:pt x="2927" y="2801"/>
                </a:lnTo>
                <a:lnTo>
                  <a:pt x="2871" y="2825"/>
                </a:lnTo>
                <a:lnTo>
                  <a:pt x="2811" y="2844"/>
                </a:lnTo>
                <a:lnTo>
                  <a:pt x="2749" y="2859"/>
                </a:lnTo>
                <a:lnTo>
                  <a:pt x="2684" y="2871"/>
                </a:lnTo>
                <a:lnTo>
                  <a:pt x="2617" y="2878"/>
                </a:lnTo>
                <a:lnTo>
                  <a:pt x="2549" y="2880"/>
                </a:lnTo>
                <a:lnTo>
                  <a:pt x="2480" y="2878"/>
                </a:lnTo>
                <a:lnTo>
                  <a:pt x="2413" y="2871"/>
                </a:lnTo>
                <a:lnTo>
                  <a:pt x="2348" y="2859"/>
                </a:lnTo>
                <a:lnTo>
                  <a:pt x="2286" y="2844"/>
                </a:lnTo>
                <a:lnTo>
                  <a:pt x="2226" y="2825"/>
                </a:lnTo>
                <a:lnTo>
                  <a:pt x="2170" y="2801"/>
                </a:lnTo>
                <a:lnTo>
                  <a:pt x="2117" y="2776"/>
                </a:lnTo>
                <a:lnTo>
                  <a:pt x="2067" y="2746"/>
                </a:lnTo>
                <a:lnTo>
                  <a:pt x="2022" y="2713"/>
                </a:lnTo>
                <a:lnTo>
                  <a:pt x="1980" y="2677"/>
                </a:lnTo>
                <a:lnTo>
                  <a:pt x="1944" y="2638"/>
                </a:lnTo>
                <a:lnTo>
                  <a:pt x="1911" y="2598"/>
                </a:lnTo>
                <a:lnTo>
                  <a:pt x="1885" y="2555"/>
                </a:lnTo>
                <a:lnTo>
                  <a:pt x="1863" y="2510"/>
                </a:lnTo>
                <a:lnTo>
                  <a:pt x="1848" y="2464"/>
                </a:lnTo>
                <a:lnTo>
                  <a:pt x="1839" y="2415"/>
                </a:lnTo>
                <a:lnTo>
                  <a:pt x="1835" y="2366"/>
                </a:lnTo>
                <a:lnTo>
                  <a:pt x="1839" y="2316"/>
                </a:lnTo>
                <a:lnTo>
                  <a:pt x="1848" y="2269"/>
                </a:lnTo>
                <a:lnTo>
                  <a:pt x="1863" y="2221"/>
                </a:lnTo>
                <a:lnTo>
                  <a:pt x="1885" y="2177"/>
                </a:lnTo>
                <a:lnTo>
                  <a:pt x="1911" y="2133"/>
                </a:lnTo>
                <a:lnTo>
                  <a:pt x="1944" y="2093"/>
                </a:lnTo>
                <a:lnTo>
                  <a:pt x="1980" y="2055"/>
                </a:lnTo>
                <a:lnTo>
                  <a:pt x="2022" y="2019"/>
                </a:lnTo>
                <a:lnTo>
                  <a:pt x="2067" y="1986"/>
                </a:lnTo>
                <a:lnTo>
                  <a:pt x="2117" y="1957"/>
                </a:lnTo>
                <a:lnTo>
                  <a:pt x="2170" y="1930"/>
                </a:lnTo>
                <a:lnTo>
                  <a:pt x="2226" y="1907"/>
                </a:lnTo>
                <a:lnTo>
                  <a:pt x="2286" y="1887"/>
                </a:lnTo>
                <a:lnTo>
                  <a:pt x="2348" y="1872"/>
                </a:lnTo>
                <a:lnTo>
                  <a:pt x="2413" y="1861"/>
                </a:lnTo>
                <a:lnTo>
                  <a:pt x="2480" y="1853"/>
                </a:lnTo>
                <a:lnTo>
                  <a:pt x="2549" y="1851"/>
                </a:lnTo>
                <a:lnTo>
                  <a:pt x="2622" y="1854"/>
                </a:lnTo>
                <a:lnTo>
                  <a:pt x="2694" y="1862"/>
                </a:lnTo>
                <a:lnTo>
                  <a:pt x="2764" y="1875"/>
                </a:lnTo>
                <a:lnTo>
                  <a:pt x="2829" y="1893"/>
                </a:lnTo>
                <a:lnTo>
                  <a:pt x="2892" y="1915"/>
                </a:lnTo>
                <a:lnTo>
                  <a:pt x="2952" y="1941"/>
                </a:lnTo>
                <a:lnTo>
                  <a:pt x="3007" y="1972"/>
                </a:lnTo>
                <a:lnTo>
                  <a:pt x="3058" y="2006"/>
                </a:lnTo>
                <a:lnTo>
                  <a:pt x="3058" y="823"/>
                </a:lnTo>
                <a:lnTo>
                  <a:pt x="1427" y="1188"/>
                </a:lnTo>
                <a:lnTo>
                  <a:pt x="1427" y="2778"/>
                </a:lnTo>
                <a:lnTo>
                  <a:pt x="1424" y="2827"/>
                </a:lnTo>
                <a:lnTo>
                  <a:pt x="1414" y="2875"/>
                </a:lnTo>
                <a:lnTo>
                  <a:pt x="1399" y="2921"/>
                </a:lnTo>
                <a:lnTo>
                  <a:pt x="1377" y="2967"/>
                </a:lnTo>
                <a:lnTo>
                  <a:pt x="1351" y="3009"/>
                </a:lnTo>
                <a:lnTo>
                  <a:pt x="1319" y="3050"/>
                </a:lnTo>
                <a:lnTo>
                  <a:pt x="1282" y="3089"/>
                </a:lnTo>
                <a:lnTo>
                  <a:pt x="1240" y="3125"/>
                </a:lnTo>
                <a:lnTo>
                  <a:pt x="1195" y="3157"/>
                </a:lnTo>
                <a:lnTo>
                  <a:pt x="1145" y="3187"/>
                </a:lnTo>
                <a:lnTo>
                  <a:pt x="1093" y="3213"/>
                </a:lnTo>
                <a:lnTo>
                  <a:pt x="1035" y="3236"/>
                </a:lnTo>
                <a:lnTo>
                  <a:pt x="976" y="3256"/>
                </a:lnTo>
                <a:lnTo>
                  <a:pt x="914" y="3271"/>
                </a:lnTo>
                <a:lnTo>
                  <a:pt x="849" y="3283"/>
                </a:lnTo>
                <a:lnTo>
                  <a:pt x="783" y="3289"/>
                </a:lnTo>
                <a:lnTo>
                  <a:pt x="713" y="3292"/>
                </a:lnTo>
                <a:lnTo>
                  <a:pt x="645" y="3289"/>
                </a:lnTo>
                <a:lnTo>
                  <a:pt x="578" y="3283"/>
                </a:lnTo>
                <a:lnTo>
                  <a:pt x="514" y="3271"/>
                </a:lnTo>
                <a:lnTo>
                  <a:pt x="451" y="3256"/>
                </a:lnTo>
                <a:lnTo>
                  <a:pt x="392" y="3236"/>
                </a:lnTo>
                <a:lnTo>
                  <a:pt x="335" y="3213"/>
                </a:lnTo>
                <a:lnTo>
                  <a:pt x="282" y="3187"/>
                </a:lnTo>
                <a:lnTo>
                  <a:pt x="232" y="3157"/>
                </a:lnTo>
                <a:lnTo>
                  <a:pt x="187" y="3125"/>
                </a:lnTo>
                <a:lnTo>
                  <a:pt x="145" y="3089"/>
                </a:lnTo>
                <a:lnTo>
                  <a:pt x="108" y="3050"/>
                </a:lnTo>
                <a:lnTo>
                  <a:pt x="77" y="3009"/>
                </a:lnTo>
                <a:lnTo>
                  <a:pt x="50" y="2967"/>
                </a:lnTo>
                <a:lnTo>
                  <a:pt x="29" y="2921"/>
                </a:lnTo>
                <a:lnTo>
                  <a:pt x="13" y="2875"/>
                </a:lnTo>
                <a:lnTo>
                  <a:pt x="3" y="2827"/>
                </a:lnTo>
                <a:lnTo>
                  <a:pt x="0" y="2778"/>
                </a:lnTo>
                <a:lnTo>
                  <a:pt x="3" y="2728"/>
                </a:lnTo>
                <a:lnTo>
                  <a:pt x="13" y="2680"/>
                </a:lnTo>
                <a:lnTo>
                  <a:pt x="29" y="2633"/>
                </a:lnTo>
                <a:lnTo>
                  <a:pt x="50" y="2588"/>
                </a:lnTo>
                <a:lnTo>
                  <a:pt x="77" y="2545"/>
                </a:lnTo>
                <a:lnTo>
                  <a:pt x="108" y="2504"/>
                </a:lnTo>
                <a:lnTo>
                  <a:pt x="145" y="2466"/>
                </a:lnTo>
                <a:lnTo>
                  <a:pt x="187" y="2431"/>
                </a:lnTo>
                <a:lnTo>
                  <a:pt x="232" y="2398"/>
                </a:lnTo>
                <a:lnTo>
                  <a:pt x="282" y="2368"/>
                </a:lnTo>
                <a:lnTo>
                  <a:pt x="335" y="2341"/>
                </a:lnTo>
                <a:lnTo>
                  <a:pt x="392" y="2318"/>
                </a:lnTo>
                <a:lnTo>
                  <a:pt x="451" y="2298"/>
                </a:lnTo>
                <a:lnTo>
                  <a:pt x="514" y="2283"/>
                </a:lnTo>
                <a:lnTo>
                  <a:pt x="578" y="2272"/>
                </a:lnTo>
                <a:lnTo>
                  <a:pt x="645" y="2265"/>
                </a:lnTo>
                <a:lnTo>
                  <a:pt x="713" y="2262"/>
                </a:lnTo>
                <a:lnTo>
                  <a:pt x="788" y="2265"/>
                </a:lnTo>
                <a:lnTo>
                  <a:pt x="859" y="2274"/>
                </a:lnTo>
                <a:lnTo>
                  <a:pt x="929" y="2286"/>
                </a:lnTo>
                <a:lnTo>
                  <a:pt x="994" y="2305"/>
                </a:lnTo>
                <a:lnTo>
                  <a:pt x="1058" y="2326"/>
                </a:lnTo>
                <a:lnTo>
                  <a:pt x="1117" y="2353"/>
                </a:lnTo>
                <a:lnTo>
                  <a:pt x="1173" y="2383"/>
                </a:lnTo>
                <a:lnTo>
                  <a:pt x="1224" y="2417"/>
                </a:lnTo>
                <a:lnTo>
                  <a:pt x="1224" y="411"/>
                </a:lnTo>
                <a:lnTo>
                  <a:pt x="3058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3" name="Freeform 105"/>
          <p:cNvSpPr>
            <a:spLocks noEditPoints="1"/>
          </p:cNvSpPr>
          <p:nvPr/>
        </p:nvSpPr>
        <p:spPr bwMode="auto">
          <a:xfrm>
            <a:off x="3008356" y="2241275"/>
            <a:ext cx="466132" cy="348457"/>
          </a:xfrm>
          <a:custGeom>
            <a:avLst/>
            <a:gdLst>
              <a:gd name="T0" fmla="*/ 1222 w 3261"/>
              <a:gd name="T1" fmla="*/ 1832 h 2443"/>
              <a:gd name="T2" fmla="*/ 1222 w 3261"/>
              <a:gd name="T3" fmla="*/ 611 h 2443"/>
              <a:gd name="T4" fmla="*/ 1829 w 3261"/>
              <a:gd name="T5" fmla="*/ 2 h 2443"/>
              <a:gd name="T6" fmla="*/ 2216 w 3261"/>
              <a:gd name="T7" fmla="*/ 15 h 2443"/>
              <a:gd name="T8" fmla="*/ 2591 w 3261"/>
              <a:gd name="T9" fmla="*/ 41 h 2443"/>
              <a:gd name="T10" fmla="*/ 2951 w 3261"/>
              <a:gd name="T11" fmla="*/ 79 h 2443"/>
              <a:gd name="T12" fmla="*/ 3155 w 3261"/>
              <a:gd name="T13" fmla="*/ 233 h 2443"/>
              <a:gd name="T14" fmla="*/ 3207 w 3261"/>
              <a:gd name="T15" fmla="*/ 502 h 2443"/>
              <a:gd name="T16" fmla="*/ 3241 w 3261"/>
              <a:gd name="T17" fmla="*/ 783 h 2443"/>
              <a:gd name="T18" fmla="*/ 3259 w 3261"/>
              <a:gd name="T19" fmla="*/ 1073 h 2443"/>
              <a:gd name="T20" fmla="*/ 3259 w 3261"/>
              <a:gd name="T21" fmla="*/ 1369 h 2443"/>
              <a:gd name="T22" fmla="*/ 3241 w 3261"/>
              <a:gd name="T23" fmla="*/ 1660 h 2443"/>
              <a:gd name="T24" fmla="*/ 3207 w 3261"/>
              <a:gd name="T25" fmla="*/ 1941 h 2443"/>
              <a:gd name="T26" fmla="*/ 3155 w 3261"/>
              <a:gd name="T27" fmla="*/ 2210 h 2443"/>
              <a:gd name="T28" fmla="*/ 2951 w 3261"/>
              <a:gd name="T29" fmla="*/ 2364 h 2443"/>
              <a:gd name="T30" fmla="*/ 2591 w 3261"/>
              <a:gd name="T31" fmla="*/ 2402 h 2443"/>
              <a:gd name="T32" fmla="*/ 2216 w 3261"/>
              <a:gd name="T33" fmla="*/ 2428 h 2443"/>
              <a:gd name="T34" fmla="*/ 1829 w 3261"/>
              <a:gd name="T35" fmla="*/ 2441 h 2443"/>
              <a:gd name="T36" fmla="*/ 1432 w 3261"/>
              <a:gd name="T37" fmla="*/ 2441 h 2443"/>
              <a:gd name="T38" fmla="*/ 1045 w 3261"/>
              <a:gd name="T39" fmla="*/ 2428 h 2443"/>
              <a:gd name="T40" fmla="*/ 670 w 3261"/>
              <a:gd name="T41" fmla="*/ 2402 h 2443"/>
              <a:gd name="T42" fmla="*/ 310 w 3261"/>
              <a:gd name="T43" fmla="*/ 2364 h 2443"/>
              <a:gd name="T44" fmla="*/ 105 w 3261"/>
              <a:gd name="T45" fmla="*/ 2210 h 2443"/>
              <a:gd name="T46" fmla="*/ 55 w 3261"/>
              <a:gd name="T47" fmla="*/ 1941 h 2443"/>
              <a:gd name="T48" fmla="*/ 20 w 3261"/>
              <a:gd name="T49" fmla="*/ 1660 h 2443"/>
              <a:gd name="T50" fmla="*/ 2 w 3261"/>
              <a:gd name="T51" fmla="*/ 1369 h 2443"/>
              <a:gd name="T52" fmla="*/ 2 w 3261"/>
              <a:gd name="T53" fmla="*/ 1073 h 2443"/>
              <a:gd name="T54" fmla="*/ 20 w 3261"/>
              <a:gd name="T55" fmla="*/ 783 h 2443"/>
              <a:gd name="T56" fmla="*/ 54 w 3261"/>
              <a:gd name="T57" fmla="*/ 502 h 2443"/>
              <a:gd name="T58" fmla="*/ 105 w 3261"/>
              <a:gd name="T59" fmla="*/ 233 h 2443"/>
              <a:gd name="T60" fmla="*/ 310 w 3261"/>
              <a:gd name="T61" fmla="*/ 79 h 2443"/>
              <a:gd name="T62" fmla="*/ 670 w 3261"/>
              <a:gd name="T63" fmla="*/ 41 h 2443"/>
              <a:gd name="T64" fmla="*/ 1045 w 3261"/>
              <a:gd name="T65" fmla="*/ 15 h 2443"/>
              <a:gd name="T66" fmla="*/ 1432 w 3261"/>
              <a:gd name="T67" fmla="*/ 2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1" h="2443">
                <a:moveTo>
                  <a:pt x="1222" y="611"/>
                </a:moveTo>
                <a:lnTo>
                  <a:pt x="1222" y="1832"/>
                </a:lnTo>
                <a:lnTo>
                  <a:pt x="2242" y="1221"/>
                </a:lnTo>
                <a:lnTo>
                  <a:pt x="1222" y="611"/>
                </a:lnTo>
                <a:close/>
                <a:moveTo>
                  <a:pt x="1631" y="0"/>
                </a:moveTo>
                <a:lnTo>
                  <a:pt x="1829" y="2"/>
                </a:lnTo>
                <a:lnTo>
                  <a:pt x="2024" y="7"/>
                </a:lnTo>
                <a:lnTo>
                  <a:pt x="2216" y="15"/>
                </a:lnTo>
                <a:lnTo>
                  <a:pt x="2406" y="26"/>
                </a:lnTo>
                <a:lnTo>
                  <a:pt x="2591" y="41"/>
                </a:lnTo>
                <a:lnTo>
                  <a:pt x="2773" y="58"/>
                </a:lnTo>
                <a:lnTo>
                  <a:pt x="2951" y="79"/>
                </a:lnTo>
                <a:lnTo>
                  <a:pt x="3124" y="102"/>
                </a:lnTo>
                <a:lnTo>
                  <a:pt x="3155" y="233"/>
                </a:lnTo>
                <a:lnTo>
                  <a:pt x="3183" y="366"/>
                </a:lnTo>
                <a:lnTo>
                  <a:pt x="3207" y="502"/>
                </a:lnTo>
                <a:lnTo>
                  <a:pt x="3226" y="641"/>
                </a:lnTo>
                <a:lnTo>
                  <a:pt x="3241" y="783"/>
                </a:lnTo>
                <a:lnTo>
                  <a:pt x="3252" y="926"/>
                </a:lnTo>
                <a:lnTo>
                  <a:pt x="3259" y="1073"/>
                </a:lnTo>
                <a:lnTo>
                  <a:pt x="3261" y="1221"/>
                </a:lnTo>
                <a:lnTo>
                  <a:pt x="3259" y="1369"/>
                </a:lnTo>
                <a:lnTo>
                  <a:pt x="3252" y="1516"/>
                </a:lnTo>
                <a:lnTo>
                  <a:pt x="3241" y="1660"/>
                </a:lnTo>
                <a:lnTo>
                  <a:pt x="3226" y="1801"/>
                </a:lnTo>
                <a:lnTo>
                  <a:pt x="3207" y="1941"/>
                </a:lnTo>
                <a:lnTo>
                  <a:pt x="3183" y="2077"/>
                </a:lnTo>
                <a:lnTo>
                  <a:pt x="3155" y="2210"/>
                </a:lnTo>
                <a:lnTo>
                  <a:pt x="3124" y="2341"/>
                </a:lnTo>
                <a:lnTo>
                  <a:pt x="2951" y="2364"/>
                </a:lnTo>
                <a:lnTo>
                  <a:pt x="2773" y="2384"/>
                </a:lnTo>
                <a:lnTo>
                  <a:pt x="2591" y="2402"/>
                </a:lnTo>
                <a:lnTo>
                  <a:pt x="2406" y="2416"/>
                </a:lnTo>
                <a:lnTo>
                  <a:pt x="2216" y="2428"/>
                </a:lnTo>
                <a:lnTo>
                  <a:pt x="2024" y="2436"/>
                </a:lnTo>
                <a:lnTo>
                  <a:pt x="1829" y="2441"/>
                </a:lnTo>
                <a:lnTo>
                  <a:pt x="1631" y="2443"/>
                </a:lnTo>
                <a:lnTo>
                  <a:pt x="1432" y="2441"/>
                </a:lnTo>
                <a:lnTo>
                  <a:pt x="1237" y="2436"/>
                </a:lnTo>
                <a:lnTo>
                  <a:pt x="1045" y="2428"/>
                </a:lnTo>
                <a:lnTo>
                  <a:pt x="856" y="2416"/>
                </a:lnTo>
                <a:lnTo>
                  <a:pt x="670" y="2402"/>
                </a:lnTo>
                <a:lnTo>
                  <a:pt x="488" y="2384"/>
                </a:lnTo>
                <a:lnTo>
                  <a:pt x="310" y="2364"/>
                </a:lnTo>
                <a:lnTo>
                  <a:pt x="136" y="2341"/>
                </a:lnTo>
                <a:lnTo>
                  <a:pt x="105" y="2210"/>
                </a:lnTo>
                <a:lnTo>
                  <a:pt x="78" y="2077"/>
                </a:lnTo>
                <a:lnTo>
                  <a:pt x="55" y="1941"/>
                </a:lnTo>
                <a:lnTo>
                  <a:pt x="35" y="1801"/>
                </a:lnTo>
                <a:lnTo>
                  <a:pt x="20" y="1660"/>
                </a:lnTo>
                <a:lnTo>
                  <a:pt x="9" y="1516"/>
                </a:lnTo>
                <a:lnTo>
                  <a:pt x="2" y="1369"/>
                </a:lnTo>
                <a:lnTo>
                  <a:pt x="0" y="1221"/>
                </a:lnTo>
                <a:lnTo>
                  <a:pt x="2" y="1073"/>
                </a:lnTo>
                <a:lnTo>
                  <a:pt x="9" y="926"/>
                </a:lnTo>
                <a:lnTo>
                  <a:pt x="20" y="783"/>
                </a:lnTo>
                <a:lnTo>
                  <a:pt x="35" y="641"/>
                </a:lnTo>
                <a:lnTo>
                  <a:pt x="54" y="502"/>
                </a:lnTo>
                <a:lnTo>
                  <a:pt x="78" y="366"/>
                </a:lnTo>
                <a:lnTo>
                  <a:pt x="105" y="233"/>
                </a:lnTo>
                <a:lnTo>
                  <a:pt x="136" y="102"/>
                </a:lnTo>
                <a:lnTo>
                  <a:pt x="310" y="79"/>
                </a:lnTo>
                <a:lnTo>
                  <a:pt x="488" y="58"/>
                </a:lnTo>
                <a:lnTo>
                  <a:pt x="670" y="41"/>
                </a:lnTo>
                <a:lnTo>
                  <a:pt x="856" y="26"/>
                </a:lnTo>
                <a:lnTo>
                  <a:pt x="1045" y="15"/>
                </a:lnTo>
                <a:lnTo>
                  <a:pt x="1237" y="7"/>
                </a:lnTo>
                <a:lnTo>
                  <a:pt x="1432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4" name="Freeform 110"/>
          <p:cNvSpPr>
            <a:spLocks noEditPoints="1"/>
          </p:cNvSpPr>
          <p:nvPr/>
        </p:nvSpPr>
        <p:spPr bwMode="auto">
          <a:xfrm>
            <a:off x="3743432" y="2241275"/>
            <a:ext cx="466132" cy="348457"/>
          </a:xfrm>
          <a:custGeom>
            <a:avLst/>
            <a:gdLst>
              <a:gd name="T0" fmla="*/ 2650 w 3261"/>
              <a:gd name="T1" fmla="*/ 1832 h 2443"/>
              <a:gd name="T2" fmla="*/ 2650 w 3261"/>
              <a:gd name="T3" fmla="*/ 2239 h 2443"/>
              <a:gd name="T4" fmla="*/ 3057 w 3261"/>
              <a:gd name="T5" fmla="*/ 2239 h 2443"/>
              <a:gd name="T6" fmla="*/ 3057 w 3261"/>
              <a:gd name="T7" fmla="*/ 1832 h 2443"/>
              <a:gd name="T8" fmla="*/ 2650 w 3261"/>
              <a:gd name="T9" fmla="*/ 1832 h 2443"/>
              <a:gd name="T10" fmla="*/ 204 w 3261"/>
              <a:gd name="T11" fmla="*/ 1832 h 2443"/>
              <a:gd name="T12" fmla="*/ 204 w 3261"/>
              <a:gd name="T13" fmla="*/ 2239 h 2443"/>
              <a:gd name="T14" fmla="*/ 611 w 3261"/>
              <a:gd name="T15" fmla="*/ 2239 h 2443"/>
              <a:gd name="T16" fmla="*/ 611 w 3261"/>
              <a:gd name="T17" fmla="*/ 1832 h 2443"/>
              <a:gd name="T18" fmla="*/ 204 w 3261"/>
              <a:gd name="T19" fmla="*/ 1832 h 2443"/>
              <a:gd name="T20" fmla="*/ 2650 w 3261"/>
              <a:gd name="T21" fmla="*/ 1017 h 2443"/>
              <a:gd name="T22" fmla="*/ 2650 w 3261"/>
              <a:gd name="T23" fmla="*/ 1424 h 2443"/>
              <a:gd name="T24" fmla="*/ 3057 w 3261"/>
              <a:gd name="T25" fmla="*/ 1424 h 2443"/>
              <a:gd name="T26" fmla="*/ 3057 w 3261"/>
              <a:gd name="T27" fmla="*/ 1017 h 2443"/>
              <a:gd name="T28" fmla="*/ 2650 w 3261"/>
              <a:gd name="T29" fmla="*/ 1017 h 2443"/>
              <a:gd name="T30" fmla="*/ 204 w 3261"/>
              <a:gd name="T31" fmla="*/ 1017 h 2443"/>
              <a:gd name="T32" fmla="*/ 204 w 3261"/>
              <a:gd name="T33" fmla="*/ 1424 h 2443"/>
              <a:gd name="T34" fmla="*/ 611 w 3261"/>
              <a:gd name="T35" fmla="*/ 1424 h 2443"/>
              <a:gd name="T36" fmla="*/ 611 w 3261"/>
              <a:gd name="T37" fmla="*/ 1017 h 2443"/>
              <a:gd name="T38" fmla="*/ 204 w 3261"/>
              <a:gd name="T39" fmla="*/ 1017 h 2443"/>
              <a:gd name="T40" fmla="*/ 1222 w 3261"/>
              <a:gd name="T41" fmla="*/ 611 h 2443"/>
              <a:gd name="T42" fmla="*/ 2038 w 3261"/>
              <a:gd name="T43" fmla="*/ 1221 h 2443"/>
              <a:gd name="T44" fmla="*/ 1222 w 3261"/>
              <a:gd name="T45" fmla="*/ 1832 h 2443"/>
              <a:gd name="T46" fmla="*/ 1222 w 3261"/>
              <a:gd name="T47" fmla="*/ 611 h 2443"/>
              <a:gd name="T48" fmla="*/ 2650 w 3261"/>
              <a:gd name="T49" fmla="*/ 204 h 2443"/>
              <a:gd name="T50" fmla="*/ 2650 w 3261"/>
              <a:gd name="T51" fmla="*/ 611 h 2443"/>
              <a:gd name="T52" fmla="*/ 3057 w 3261"/>
              <a:gd name="T53" fmla="*/ 611 h 2443"/>
              <a:gd name="T54" fmla="*/ 3057 w 3261"/>
              <a:gd name="T55" fmla="*/ 204 h 2443"/>
              <a:gd name="T56" fmla="*/ 2650 w 3261"/>
              <a:gd name="T57" fmla="*/ 204 h 2443"/>
              <a:gd name="T58" fmla="*/ 815 w 3261"/>
              <a:gd name="T59" fmla="*/ 204 h 2443"/>
              <a:gd name="T60" fmla="*/ 815 w 3261"/>
              <a:gd name="T61" fmla="*/ 2239 h 2443"/>
              <a:gd name="T62" fmla="*/ 2446 w 3261"/>
              <a:gd name="T63" fmla="*/ 2239 h 2443"/>
              <a:gd name="T64" fmla="*/ 2446 w 3261"/>
              <a:gd name="T65" fmla="*/ 204 h 2443"/>
              <a:gd name="T66" fmla="*/ 815 w 3261"/>
              <a:gd name="T67" fmla="*/ 204 h 2443"/>
              <a:gd name="T68" fmla="*/ 204 w 3261"/>
              <a:gd name="T69" fmla="*/ 204 h 2443"/>
              <a:gd name="T70" fmla="*/ 204 w 3261"/>
              <a:gd name="T71" fmla="*/ 611 h 2443"/>
              <a:gd name="T72" fmla="*/ 611 w 3261"/>
              <a:gd name="T73" fmla="*/ 611 h 2443"/>
              <a:gd name="T74" fmla="*/ 611 w 3261"/>
              <a:gd name="T75" fmla="*/ 204 h 2443"/>
              <a:gd name="T76" fmla="*/ 204 w 3261"/>
              <a:gd name="T77" fmla="*/ 204 h 2443"/>
              <a:gd name="T78" fmla="*/ 0 w 3261"/>
              <a:gd name="T79" fmla="*/ 0 h 2443"/>
              <a:gd name="T80" fmla="*/ 3261 w 3261"/>
              <a:gd name="T81" fmla="*/ 0 h 2443"/>
              <a:gd name="T82" fmla="*/ 3261 w 3261"/>
              <a:gd name="T83" fmla="*/ 2443 h 2443"/>
              <a:gd name="T84" fmla="*/ 0 w 3261"/>
              <a:gd name="T85" fmla="*/ 2443 h 2443"/>
              <a:gd name="T86" fmla="*/ 0 w 3261"/>
              <a:gd name="T8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61" h="2443">
                <a:moveTo>
                  <a:pt x="2650" y="1832"/>
                </a:moveTo>
                <a:lnTo>
                  <a:pt x="2650" y="2239"/>
                </a:lnTo>
                <a:lnTo>
                  <a:pt x="3057" y="2239"/>
                </a:lnTo>
                <a:lnTo>
                  <a:pt x="3057" y="1832"/>
                </a:lnTo>
                <a:lnTo>
                  <a:pt x="2650" y="1832"/>
                </a:lnTo>
                <a:close/>
                <a:moveTo>
                  <a:pt x="204" y="1832"/>
                </a:moveTo>
                <a:lnTo>
                  <a:pt x="204" y="2239"/>
                </a:lnTo>
                <a:lnTo>
                  <a:pt x="611" y="2239"/>
                </a:lnTo>
                <a:lnTo>
                  <a:pt x="611" y="1832"/>
                </a:lnTo>
                <a:lnTo>
                  <a:pt x="204" y="1832"/>
                </a:lnTo>
                <a:close/>
                <a:moveTo>
                  <a:pt x="2650" y="1017"/>
                </a:moveTo>
                <a:lnTo>
                  <a:pt x="2650" y="1424"/>
                </a:lnTo>
                <a:lnTo>
                  <a:pt x="3057" y="1424"/>
                </a:lnTo>
                <a:lnTo>
                  <a:pt x="3057" y="1017"/>
                </a:lnTo>
                <a:lnTo>
                  <a:pt x="2650" y="1017"/>
                </a:lnTo>
                <a:close/>
                <a:moveTo>
                  <a:pt x="204" y="1017"/>
                </a:moveTo>
                <a:lnTo>
                  <a:pt x="204" y="1424"/>
                </a:lnTo>
                <a:lnTo>
                  <a:pt x="611" y="1424"/>
                </a:lnTo>
                <a:lnTo>
                  <a:pt x="611" y="1017"/>
                </a:lnTo>
                <a:lnTo>
                  <a:pt x="204" y="1017"/>
                </a:lnTo>
                <a:close/>
                <a:moveTo>
                  <a:pt x="1222" y="611"/>
                </a:moveTo>
                <a:lnTo>
                  <a:pt x="2038" y="1221"/>
                </a:lnTo>
                <a:lnTo>
                  <a:pt x="1222" y="1832"/>
                </a:lnTo>
                <a:lnTo>
                  <a:pt x="1222" y="611"/>
                </a:lnTo>
                <a:close/>
                <a:moveTo>
                  <a:pt x="2650" y="204"/>
                </a:moveTo>
                <a:lnTo>
                  <a:pt x="2650" y="611"/>
                </a:lnTo>
                <a:lnTo>
                  <a:pt x="3057" y="611"/>
                </a:lnTo>
                <a:lnTo>
                  <a:pt x="3057" y="204"/>
                </a:lnTo>
                <a:lnTo>
                  <a:pt x="2650" y="204"/>
                </a:lnTo>
                <a:close/>
                <a:moveTo>
                  <a:pt x="815" y="204"/>
                </a:moveTo>
                <a:lnTo>
                  <a:pt x="815" y="2239"/>
                </a:lnTo>
                <a:lnTo>
                  <a:pt x="2446" y="2239"/>
                </a:lnTo>
                <a:lnTo>
                  <a:pt x="2446" y="204"/>
                </a:lnTo>
                <a:lnTo>
                  <a:pt x="815" y="204"/>
                </a:lnTo>
                <a:close/>
                <a:moveTo>
                  <a:pt x="204" y="204"/>
                </a:moveTo>
                <a:lnTo>
                  <a:pt x="204" y="611"/>
                </a:lnTo>
                <a:lnTo>
                  <a:pt x="611" y="611"/>
                </a:lnTo>
                <a:lnTo>
                  <a:pt x="611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2443"/>
                </a:lnTo>
                <a:lnTo>
                  <a:pt x="0" y="2443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5" name="Freeform 115"/>
          <p:cNvSpPr>
            <a:spLocks noEditPoints="1"/>
          </p:cNvSpPr>
          <p:nvPr/>
        </p:nvSpPr>
        <p:spPr bwMode="auto">
          <a:xfrm>
            <a:off x="4478507" y="2180152"/>
            <a:ext cx="466133" cy="470703"/>
          </a:xfrm>
          <a:custGeom>
            <a:avLst/>
            <a:gdLst>
              <a:gd name="T0" fmla="*/ 2361 w 3262"/>
              <a:gd name="T1" fmla="*/ 2327 h 3292"/>
              <a:gd name="T2" fmla="*/ 2245 w 3262"/>
              <a:gd name="T3" fmla="*/ 2530 h 3292"/>
              <a:gd name="T4" fmla="*/ 2306 w 3262"/>
              <a:gd name="T5" fmla="*/ 2760 h 3292"/>
              <a:gd name="T6" fmla="*/ 2507 w 3262"/>
              <a:gd name="T7" fmla="*/ 2878 h 3292"/>
              <a:gd name="T8" fmla="*/ 2735 w 3262"/>
              <a:gd name="T9" fmla="*/ 2816 h 3292"/>
              <a:gd name="T10" fmla="*/ 2852 w 3262"/>
              <a:gd name="T11" fmla="*/ 2613 h 3292"/>
              <a:gd name="T12" fmla="*/ 2790 w 3262"/>
              <a:gd name="T13" fmla="*/ 2383 h 3292"/>
              <a:gd name="T14" fmla="*/ 2590 w 3262"/>
              <a:gd name="T15" fmla="*/ 2265 h 3292"/>
              <a:gd name="T16" fmla="*/ 1170 w 3262"/>
              <a:gd name="T17" fmla="*/ 2305 h 3292"/>
              <a:gd name="T18" fmla="*/ 1030 w 3262"/>
              <a:gd name="T19" fmla="*/ 2490 h 3292"/>
              <a:gd name="T20" fmla="*/ 1061 w 3262"/>
              <a:gd name="T21" fmla="*/ 2727 h 3292"/>
              <a:gd name="T22" fmla="*/ 1244 w 3262"/>
              <a:gd name="T23" fmla="*/ 2870 h 3292"/>
              <a:gd name="T24" fmla="*/ 1479 w 3262"/>
              <a:gd name="T25" fmla="*/ 2839 h 3292"/>
              <a:gd name="T26" fmla="*/ 1621 w 3262"/>
              <a:gd name="T27" fmla="*/ 2654 h 3292"/>
              <a:gd name="T28" fmla="*/ 1589 w 3262"/>
              <a:gd name="T29" fmla="*/ 2415 h 3292"/>
              <a:gd name="T30" fmla="*/ 1407 w 3262"/>
              <a:gd name="T31" fmla="*/ 2274 h 3292"/>
              <a:gd name="T32" fmla="*/ 1818 w 3262"/>
              <a:gd name="T33" fmla="*/ 1670 h 3292"/>
              <a:gd name="T34" fmla="*/ 1655 w 3262"/>
              <a:gd name="T35" fmla="*/ 1834 h 3292"/>
              <a:gd name="T36" fmla="*/ 1655 w 3262"/>
              <a:gd name="T37" fmla="*/ 2074 h 3292"/>
              <a:gd name="T38" fmla="*/ 1818 w 3262"/>
              <a:gd name="T39" fmla="*/ 2239 h 3292"/>
              <a:gd name="T40" fmla="*/ 2056 w 3262"/>
              <a:gd name="T41" fmla="*/ 2239 h 3292"/>
              <a:gd name="T42" fmla="*/ 2218 w 3262"/>
              <a:gd name="T43" fmla="*/ 2074 h 3292"/>
              <a:gd name="T44" fmla="*/ 2218 w 3262"/>
              <a:gd name="T45" fmla="*/ 1834 h 3292"/>
              <a:gd name="T46" fmla="*/ 2056 w 3262"/>
              <a:gd name="T47" fmla="*/ 1670 h 3292"/>
              <a:gd name="T48" fmla="*/ 2467 w 3262"/>
              <a:gd name="T49" fmla="*/ 1040 h 3292"/>
              <a:gd name="T50" fmla="*/ 2285 w 3262"/>
              <a:gd name="T51" fmla="*/ 1181 h 3292"/>
              <a:gd name="T52" fmla="*/ 2253 w 3262"/>
              <a:gd name="T53" fmla="*/ 1419 h 3292"/>
              <a:gd name="T54" fmla="*/ 2394 w 3262"/>
              <a:gd name="T55" fmla="*/ 1603 h 3292"/>
              <a:gd name="T56" fmla="*/ 2630 w 3262"/>
              <a:gd name="T57" fmla="*/ 1634 h 3292"/>
              <a:gd name="T58" fmla="*/ 2813 w 3262"/>
              <a:gd name="T59" fmla="*/ 1493 h 3292"/>
              <a:gd name="T60" fmla="*/ 2843 w 3262"/>
              <a:gd name="T61" fmla="*/ 1254 h 3292"/>
              <a:gd name="T62" fmla="*/ 2703 w 3262"/>
              <a:gd name="T63" fmla="*/ 1071 h 3292"/>
              <a:gd name="T64" fmla="*/ 1284 w 3262"/>
              <a:gd name="T65" fmla="*/ 1031 h 3292"/>
              <a:gd name="T66" fmla="*/ 1084 w 3262"/>
              <a:gd name="T67" fmla="*/ 1148 h 3292"/>
              <a:gd name="T68" fmla="*/ 1022 w 3262"/>
              <a:gd name="T69" fmla="*/ 1379 h 3292"/>
              <a:gd name="T70" fmla="*/ 1139 w 3262"/>
              <a:gd name="T71" fmla="*/ 1582 h 3292"/>
              <a:gd name="T72" fmla="*/ 1367 w 3262"/>
              <a:gd name="T73" fmla="*/ 1643 h 3292"/>
              <a:gd name="T74" fmla="*/ 1567 w 3262"/>
              <a:gd name="T75" fmla="*/ 1526 h 3292"/>
              <a:gd name="T76" fmla="*/ 1628 w 3262"/>
              <a:gd name="T77" fmla="*/ 1295 h 3292"/>
              <a:gd name="T78" fmla="*/ 1512 w 3262"/>
              <a:gd name="T79" fmla="*/ 1092 h 3292"/>
              <a:gd name="T80" fmla="*/ 1121 w 3262"/>
              <a:gd name="T81" fmla="*/ 617 h 3292"/>
              <a:gd name="T82" fmla="*/ 3009 w 3262"/>
              <a:gd name="T83" fmla="*/ 687 h 3292"/>
              <a:gd name="T84" fmla="*/ 3217 w 3262"/>
              <a:gd name="T85" fmla="*/ 919 h 3292"/>
              <a:gd name="T86" fmla="*/ 3259 w 3262"/>
              <a:gd name="T87" fmla="*/ 2833 h 3292"/>
              <a:gd name="T88" fmla="*/ 3130 w 3262"/>
              <a:gd name="T89" fmla="*/ 3122 h 3292"/>
              <a:gd name="T90" fmla="*/ 2861 w 3262"/>
              <a:gd name="T91" fmla="*/ 3280 h 3292"/>
              <a:gd name="T92" fmla="*/ 961 w 3262"/>
              <a:gd name="T93" fmla="*/ 3265 h 3292"/>
              <a:gd name="T94" fmla="*/ 710 w 3262"/>
              <a:gd name="T95" fmla="*/ 3080 h 3292"/>
              <a:gd name="T96" fmla="*/ 612 w 3262"/>
              <a:gd name="T97" fmla="*/ 2778 h 3292"/>
              <a:gd name="T98" fmla="*/ 681 w 3262"/>
              <a:gd name="T99" fmla="*/ 872 h 3292"/>
              <a:gd name="T100" fmla="*/ 912 w 3262"/>
              <a:gd name="T101" fmla="*/ 663 h 3292"/>
              <a:gd name="T102" fmla="*/ 2140 w 3262"/>
              <a:gd name="T103" fmla="*/ 0 h 3292"/>
              <a:gd name="T104" fmla="*/ 2443 w 3262"/>
              <a:gd name="T105" fmla="*/ 101 h 3292"/>
              <a:gd name="T106" fmla="*/ 2626 w 3262"/>
              <a:gd name="T107" fmla="*/ 358 h 3292"/>
              <a:gd name="T108" fmla="*/ 491 w 3262"/>
              <a:gd name="T109" fmla="*/ 451 h 3292"/>
              <a:gd name="T110" fmla="*/ 407 w 3262"/>
              <a:gd name="T111" fmla="*/ 617 h 3292"/>
              <a:gd name="T112" fmla="*/ 172 w 3262"/>
              <a:gd name="T113" fmla="*/ 2544 h 3292"/>
              <a:gd name="T114" fmla="*/ 12 w 3262"/>
              <a:gd name="T115" fmla="*/ 2272 h 3292"/>
              <a:gd name="T116" fmla="*/ 27 w 3262"/>
              <a:gd name="T117" fmla="*/ 352 h 3292"/>
              <a:gd name="T118" fmla="*/ 210 w 3262"/>
              <a:gd name="T119" fmla="*/ 99 h 3292"/>
              <a:gd name="T120" fmla="*/ 510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549" y="2262"/>
                </a:moveTo>
                <a:lnTo>
                  <a:pt x="2507" y="2265"/>
                </a:lnTo>
                <a:lnTo>
                  <a:pt x="2467" y="2274"/>
                </a:lnTo>
                <a:lnTo>
                  <a:pt x="2429" y="2287"/>
                </a:lnTo>
                <a:lnTo>
                  <a:pt x="2394" y="2305"/>
                </a:lnTo>
                <a:lnTo>
                  <a:pt x="2361" y="2327"/>
                </a:lnTo>
                <a:lnTo>
                  <a:pt x="2332" y="2353"/>
                </a:lnTo>
                <a:lnTo>
                  <a:pt x="2306" y="2383"/>
                </a:lnTo>
                <a:lnTo>
                  <a:pt x="2285" y="2415"/>
                </a:lnTo>
                <a:lnTo>
                  <a:pt x="2266" y="2451"/>
                </a:lnTo>
                <a:lnTo>
                  <a:pt x="2253" y="2490"/>
                </a:lnTo>
                <a:lnTo>
                  <a:pt x="2245" y="2530"/>
                </a:lnTo>
                <a:lnTo>
                  <a:pt x="2243" y="2571"/>
                </a:lnTo>
                <a:lnTo>
                  <a:pt x="2245" y="2613"/>
                </a:lnTo>
                <a:lnTo>
                  <a:pt x="2253" y="2654"/>
                </a:lnTo>
                <a:lnTo>
                  <a:pt x="2266" y="2692"/>
                </a:lnTo>
                <a:lnTo>
                  <a:pt x="2285" y="2727"/>
                </a:lnTo>
                <a:lnTo>
                  <a:pt x="2306" y="2760"/>
                </a:lnTo>
                <a:lnTo>
                  <a:pt x="2332" y="2790"/>
                </a:lnTo>
                <a:lnTo>
                  <a:pt x="2361" y="2816"/>
                </a:lnTo>
                <a:lnTo>
                  <a:pt x="2394" y="2839"/>
                </a:lnTo>
                <a:lnTo>
                  <a:pt x="2429" y="2856"/>
                </a:lnTo>
                <a:lnTo>
                  <a:pt x="2467" y="2870"/>
                </a:lnTo>
                <a:lnTo>
                  <a:pt x="2507" y="2878"/>
                </a:lnTo>
                <a:lnTo>
                  <a:pt x="2549" y="2880"/>
                </a:lnTo>
                <a:lnTo>
                  <a:pt x="2590" y="2878"/>
                </a:lnTo>
                <a:lnTo>
                  <a:pt x="2630" y="2870"/>
                </a:lnTo>
                <a:lnTo>
                  <a:pt x="2667" y="2856"/>
                </a:lnTo>
                <a:lnTo>
                  <a:pt x="2703" y="2839"/>
                </a:lnTo>
                <a:lnTo>
                  <a:pt x="2735" y="2816"/>
                </a:lnTo>
                <a:lnTo>
                  <a:pt x="2765" y="2790"/>
                </a:lnTo>
                <a:lnTo>
                  <a:pt x="2790" y="2760"/>
                </a:lnTo>
                <a:lnTo>
                  <a:pt x="2813" y="2727"/>
                </a:lnTo>
                <a:lnTo>
                  <a:pt x="2830" y="2692"/>
                </a:lnTo>
                <a:lnTo>
                  <a:pt x="2843" y="2654"/>
                </a:lnTo>
                <a:lnTo>
                  <a:pt x="2852" y="2613"/>
                </a:lnTo>
                <a:lnTo>
                  <a:pt x="2855" y="2571"/>
                </a:lnTo>
                <a:lnTo>
                  <a:pt x="2852" y="2530"/>
                </a:lnTo>
                <a:lnTo>
                  <a:pt x="2843" y="2490"/>
                </a:lnTo>
                <a:lnTo>
                  <a:pt x="2830" y="2451"/>
                </a:lnTo>
                <a:lnTo>
                  <a:pt x="2813" y="2415"/>
                </a:lnTo>
                <a:lnTo>
                  <a:pt x="2790" y="2383"/>
                </a:lnTo>
                <a:lnTo>
                  <a:pt x="2765" y="2353"/>
                </a:lnTo>
                <a:lnTo>
                  <a:pt x="2735" y="2327"/>
                </a:lnTo>
                <a:lnTo>
                  <a:pt x="2703" y="2305"/>
                </a:lnTo>
                <a:lnTo>
                  <a:pt x="2667" y="2287"/>
                </a:lnTo>
                <a:lnTo>
                  <a:pt x="2630" y="2274"/>
                </a:lnTo>
                <a:lnTo>
                  <a:pt x="2590" y="2265"/>
                </a:lnTo>
                <a:lnTo>
                  <a:pt x="2549" y="2262"/>
                </a:lnTo>
                <a:close/>
                <a:moveTo>
                  <a:pt x="1325" y="2262"/>
                </a:moveTo>
                <a:lnTo>
                  <a:pt x="1284" y="2265"/>
                </a:lnTo>
                <a:lnTo>
                  <a:pt x="1244" y="2274"/>
                </a:lnTo>
                <a:lnTo>
                  <a:pt x="1206" y="2287"/>
                </a:lnTo>
                <a:lnTo>
                  <a:pt x="1170" y="2305"/>
                </a:lnTo>
                <a:lnTo>
                  <a:pt x="1139" y="2327"/>
                </a:lnTo>
                <a:lnTo>
                  <a:pt x="1109" y="2353"/>
                </a:lnTo>
                <a:lnTo>
                  <a:pt x="1084" y="2383"/>
                </a:lnTo>
                <a:lnTo>
                  <a:pt x="1061" y="2415"/>
                </a:lnTo>
                <a:lnTo>
                  <a:pt x="1044" y="2451"/>
                </a:lnTo>
                <a:lnTo>
                  <a:pt x="1030" y="2490"/>
                </a:lnTo>
                <a:lnTo>
                  <a:pt x="1022" y="2530"/>
                </a:lnTo>
                <a:lnTo>
                  <a:pt x="1019" y="2571"/>
                </a:lnTo>
                <a:lnTo>
                  <a:pt x="1022" y="2613"/>
                </a:lnTo>
                <a:lnTo>
                  <a:pt x="1030" y="2654"/>
                </a:lnTo>
                <a:lnTo>
                  <a:pt x="1044" y="2692"/>
                </a:lnTo>
                <a:lnTo>
                  <a:pt x="1061" y="2727"/>
                </a:lnTo>
                <a:lnTo>
                  <a:pt x="1084" y="2760"/>
                </a:lnTo>
                <a:lnTo>
                  <a:pt x="1109" y="2790"/>
                </a:lnTo>
                <a:lnTo>
                  <a:pt x="1139" y="2816"/>
                </a:lnTo>
                <a:lnTo>
                  <a:pt x="1170" y="2839"/>
                </a:lnTo>
                <a:lnTo>
                  <a:pt x="1206" y="2856"/>
                </a:lnTo>
                <a:lnTo>
                  <a:pt x="1244" y="2870"/>
                </a:lnTo>
                <a:lnTo>
                  <a:pt x="1284" y="2878"/>
                </a:lnTo>
                <a:lnTo>
                  <a:pt x="1325" y="2880"/>
                </a:lnTo>
                <a:lnTo>
                  <a:pt x="1367" y="2878"/>
                </a:lnTo>
                <a:lnTo>
                  <a:pt x="1407" y="2870"/>
                </a:lnTo>
                <a:lnTo>
                  <a:pt x="1445" y="2856"/>
                </a:lnTo>
                <a:lnTo>
                  <a:pt x="1479" y="2839"/>
                </a:lnTo>
                <a:lnTo>
                  <a:pt x="1512" y="2816"/>
                </a:lnTo>
                <a:lnTo>
                  <a:pt x="1542" y="2790"/>
                </a:lnTo>
                <a:lnTo>
                  <a:pt x="1567" y="2760"/>
                </a:lnTo>
                <a:lnTo>
                  <a:pt x="1589" y="2727"/>
                </a:lnTo>
                <a:lnTo>
                  <a:pt x="1607" y="2692"/>
                </a:lnTo>
                <a:lnTo>
                  <a:pt x="1621" y="2654"/>
                </a:lnTo>
                <a:lnTo>
                  <a:pt x="1628" y="2613"/>
                </a:lnTo>
                <a:lnTo>
                  <a:pt x="1631" y="2571"/>
                </a:lnTo>
                <a:lnTo>
                  <a:pt x="1628" y="2530"/>
                </a:lnTo>
                <a:lnTo>
                  <a:pt x="1621" y="2490"/>
                </a:lnTo>
                <a:lnTo>
                  <a:pt x="1607" y="2451"/>
                </a:lnTo>
                <a:lnTo>
                  <a:pt x="1589" y="2415"/>
                </a:lnTo>
                <a:lnTo>
                  <a:pt x="1567" y="2383"/>
                </a:lnTo>
                <a:lnTo>
                  <a:pt x="1542" y="2353"/>
                </a:lnTo>
                <a:lnTo>
                  <a:pt x="1512" y="2327"/>
                </a:lnTo>
                <a:lnTo>
                  <a:pt x="1479" y="2305"/>
                </a:lnTo>
                <a:lnTo>
                  <a:pt x="1445" y="2287"/>
                </a:lnTo>
                <a:lnTo>
                  <a:pt x="1407" y="2274"/>
                </a:lnTo>
                <a:lnTo>
                  <a:pt x="1367" y="2265"/>
                </a:lnTo>
                <a:lnTo>
                  <a:pt x="1325" y="2262"/>
                </a:lnTo>
                <a:close/>
                <a:moveTo>
                  <a:pt x="1937" y="1646"/>
                </a:moveTo>
                <a:lnTo>
                  <a:pt x="1895" y="1649"/>
                </a:lnTo>
                <a:lnTo>
                  <a:pt x="1855" y="1657"/>
                </a:lnTo>
                <a:lnTo>
                  <a:pt x="1818" y="1670"/>
                </a:lnTo>
                <a:lnTo>
                  <a:pt x="1782" y="1688"/>
                </a:lnTo>
                <a:lnTo>
                  <a:pt x="1750" y="1710"/>
                </a:lnTo>
                <a:lnTo>
                  <a:pt x="1721" y="1736"/>
                </a:lnTo>
                <a:lnTo>
                  <a:pt x="1694" y="1766"/>
                </a:lnTo>
                <a:lnTo>
                  <a:pt x="1673" y="1799"/>
                </a:lnTo>
                <a:lnTo>
                  <a:pt x="1655" y="1834"/>
                </a:lnTo>
                <a:lnTo>
                  <a:pt x="1642" y="1872"/>
                </a:lnTo>
                <a:lnTo>
                  <a:pt x="1634" y="1912"/>
                </a:lnTo>
                <a:lnTo>
                  <a:pt x="1631" y="1955"/>
                </a:lnTo>
                <a:lnTo>
                  <a:pt x="1634" y="1996"/>
                </a:lnTo>
                <a:lnTo>
                  <a:pt x="1642" y="2036"/>
                </a:lnTo>
                <a:lnTo>
                  <a:pt x="1655" y="2074"/>
                </a:lnTo>
                <a:lnTo>
                  <a:pt x="1673" y="2109"/>
                </a:lnTo>
                <a:lnTo>
                  <a:pt x="1694" y="2143"/>
                </a:lnTo>
                <a:lnTo>
                  <a:pt x="1721" y="2172"/>
                </a:lnTo>
                <a:lnTo>
                  <a:pt x="1750" y="2198"/>
                </a:lnTo>
                <a:lnTo>
                  <a:pt x="1782" y="2221"/>
                </a:lnTo>
                <a:lnTo>
                  <a:pt x="1818" y="2239"/>
                </a:lnTo>
                <a:lnTo>
                  <a:pt x="1855" y="2252"/>
                </a:lnTo>
                <a:lnTo>
                  <a:pt x="1895" y="2260"/>
                </a:lnTo>
                <a:lnTo>
                  <a:pt x="1937" y="2262"/>
                </a:lnTo>
                <a:lnTo>
                  <a:pt x="1978" y="2260"/>
                </a:lnTo>
                <a:lnTo>
                  <a:pt x="2018" y="2252"/>
                </a:lnTo>
                <a:lnTo>
                  <a:pt x="2056" y="2239"/>
                </a:lnTo>
                <a:lnTo>
                  <a:pt x="2091" y="2221"/>
                </a:lnTo>
                <a:lnTo>
                  <a:pt x="2124" y="2198"/>
                </a:lnTo>
                <a:lnTo>
                  <a:pt x="2153" y="2172"/>
                </a:lnTo>
                <a:lnTo>
                  <a:pt x="2179" y="2143"/>
                </a:lnTo>
                <a:lnTo>
                  <a:pt x="2201" y="2109"/>
                </a:lnTo>
                <a:lnTo>
                  <a:pt x="2218" y="2074"/>
                </a:lnTo>
                <a:lnTo>
                  <a:pt x="2232" y="2036"/>
                </a:lnTo>
                <a:lnTo>
                  <a:pt x="2240" y="1996"/>
                </a:lnTo>
                <a:lnTo>
                  <a:pt x="2243" y="1955"/>
                </a:lnTo>
                <a:lnTo>
                  <a:pt x="2240" y="1912"/>
                </a:lnTo>
                <a:lnTo>
                  <a:pt x="2232" y="1872"/>
                </a:lnTo>
                <a:lnTo>
                  <a:pt x="2218" y="1834"/>
                </a:lnTo>
                <a:lnTo>
                  <a:pt x="2201" y="1799"/>
                </a:lnTo>
                <a:lnTo>
                  <a:pt x="2179" y="1766"/>
                </a:lnTo>
                <a:lnTo>
                  <a:pt x="2153" y="1736"/>
                </a:lnTo>
                <a:lnTo>
                  <a:pt x="2124" y="1710"/>
                </a:lnTo>
                <a:lnTo>
                  <a:pt x="2091" y="1688"/>
                </a:lnTo>
                <a:lnTo>
                  <a:pt x="2056" y="1670"/>
                </a:lnTo>
                <a:lnTo>
                  <a:pt x="2018" y="1657"/>
                </a:lnTo>
                <a:lnTo>
                  <a:pt x="1978" y="1649"/>
                </a:lnTo>
                <a:lnTo>
                  <a:pt x="1937" y="1646"/>
                </a:lnTo>
                <a:close/>
                <a:moveTo>
                  <a:pt x="2549" y="1028"/>
                </a:moveTo>
                <a:lnTo>
                  <a:pt x="2507" y="1031"/>
                </a:lnTo>
                <a:lnTo>
                  <a:pt x="2467" y="1040"/>
                </a:lnTo>
                <a:lnTo>
                  <a:pt x="2429" y="1053"/>
                </a:lnTo>
                <a:lnTo>
                  <a:pt x="2394" y="1071"/>
                </a:lnTo>
                <a:lnTo>
                  <a:pt x="2361" y="1092"/>
                </a:lnTo>
                <a:lnTo>
                  <a:pt x="2332" y="1119"/>
                </a:lnTo>
                <a:lnTo>
                  <a:pt x="2306" y="1148"/>
                </a:lnTo>
                <a:lnTo>
                  <a:pt x="2285" y="1181"/>
                </a:lnTo>
                <a:lnTo>
                  <a:pt x="2266" y="1217"/>
                </a:lnTo>
                <a:lnTo>
                  <a:pt x="2253" y="1254"/>
                </a:lnTo>
                <a:lnTo>
                  <a:pt x="2245" y="1295"/>
                </a:lnTo>
                <a:lnTo>
                  <a:pt x="2243" y="1337"/>
                </a:lnTo>
                <a:lnTo>
                  <a:pt x="2245" y="1379"/>
                </a:lnTo>
                <a:lnTo>
                  <a:pt x="2253" y="1419"/>
                </a:lnTo>
                <a:lnTo>
                  <a:pt x="2266" y="1457"/>
                </a:lnTo>
                <a:lnTo>
                  <a:pt x="2285" y="1493"/>
                </a:lnTo>
                <a:lnTo>
                  <a:pt x="2306" y="1526"/>
                </a:lnTo>
                <a:lnTo>
                  <a:pt x="2332" y="1555"/>
                </a:lnTo>
                <a:lnTo>
                  <a:pt x="2361" y="1582"/>
                </a:lnTo>
                <a:lnTo>
                  <a:pt x="2394" y="1603"/>
                </a:lnTo>
                <a:lnTo>
                  <a:pt x="2429" y="1621"/>
                </a:lnTo>
                <a:lnTo>
                  <a:pt x="2467" y="1634"/>
                </a:lnTo>
                <a:lnTo>
                  <a:pt x="2507" y="1643"/>
                </a:lnTo>
                <a:lnTo>
                  <a:pt x="2549" y="1646"/>
                </a:lnTo>
                <a:lnTo>
                  <a:pt x="2590" y="1643"/>
                </a:lnTo>
                <a:lnTo>
                  <a:pt x="2630" y="1634"/>
                </a:lnTo>
                <a:lnTo>
                  <a:pt x="2667" y="1621"/>
                </a:lnTo>
                <a:lnTo>
                  <a:pt x="2703" y="1603"/>
                </a:lnTo>
                <a:lnTo>
                  <a:pt x="2735" y="1582"/>
                </a:lnTo>
                <a:lnTo>
                  <a:pt x="2765" y="1555"/>
                </a:lnTo>
                <a:lnTo>
                  <a:pt x="2790" y="1526"/>
                </a:lnTo>
                <a:lnTo>
                  <a:pt x="2813" y="1493"/>
                </a:lnTo>
                <a:lnTo>
                  <a:pt x="2830" y="1457"/>
                </a:lnTo>
                <a:lnTo>
                  <a:pt x="2843" y="1419"/>
                </a:lnTo>
                <a:lnTo>
                  <a:pt x="2852" y="1379"/>
                </a:lnTo>
                <a:lnTo>
                  <a:pt x="2855" y="1337"/>
                </a:lnTo>
                <a:lnTo>
                  <a:pt x="2852" y="1295"/>
                </a:lnTo>
                <a:lnTo>
                  <a:pt x="2843" y="1254"/>
                </a:lnTo>
                <a:lnTo>
                  <a:pt x="2830" y="1217"/>
                </a:lnTo>
                <a:lnTo>
                  <a:pt x="2813" y="1181"/>
                </a:lnTo>
                <a:lnTo>
                  <a:pt x="2790" y="1148"/>
                </a:lnTo>
                <a:lnTo>
                  <a:pt x="2765" y="1119"/>
                </a:lnTo>
                <a:lnTo>
                  <a:pt x="2735" y="1092"/>
                </a:lnTo>
                <a:lnTo>
                  <a:pt x="2703" y="1071"/>
                </a:lnTo>
                <a:lnTo>
                  <a:pt x="2667" y="1053"/>
                </a:lnTo>
                <a:lnTo>
                  <a:pt x="2630" y="1040"/>
                </a:lnTo>
                <a:lnTo>
                  <a:pt x="2590" y="1031"/>
                </a:lnTo>
                <a:lnTo>
                  <a:pt x="2549" y="1028"/>
                </a:lnTo>
                <a:close/>
                <a:moveTo>
                  <a:pt x="1325" y="1028"/>
                </a:moveTo>
                <a:lnTo>
                  <a:pt x="1284" y="1031"/>
                </a:lnTo>
                <a:lnTo>
                  <a:pt x="1244" y="1040"/>
                </a:lnTo>
                <a:lnTo>
                  <a:pt x="1206" y="1053"/>
                </a:lnTo>
                <a:lnTo>
                  <a:pt x="1170" y="1071"/>
                </a:lnTo>
                <a:lnTo>
                  <a:pt x="1139" y="1092"/>
                </a:lnTo>
                <a:lnTo>
                  <a:pt x="1109" y="1119"/>
                </a:lnTo>
                <a:lnTo>
                  <a:pt x="1084" y="1148"/>
                </a:lnTo>
                <a:lnTo>
                  <a:pt x="1061" y="1181"/>
                </a:lnTo>
                <a:lnTo>
                  <a:pt x="1044" y="1217"/>
                </a:lnTo>
                <a:lnTo>
                  <a:pt x="1030" y="1254"/>
                </a:lnTo>
                <a:lnTo>
                  <a:pt x="1022" y="1295"/>
                </a:lnTo>
                <a:lnTo>
                  <a:pt x="1019" y="1337"/>
                </a:lnTo>
                <a:lnTo>
                  <a:pt x="1022" y="1379"/>
                </a:lnTo>
                <a:lnTo>
                  <a:pt x="1030" y="1419"/>
                </a:lnTo>
                <a:lnTo>
                  <a:pt x="1044" y="1457"/>
                </a:lnTo>
                <a:lnTo>
                  <a:pt x="1061" y="1493"/>
                </a:lnTo>
                <a:lnTo>
                  <a:pt x="1084" y="1526"/>
                </a:lnTo>
                <a:lnTo>
                  <a:pt x="1109" y="1555"/>
                </a:lnTo>
                <a:lnTo>
                  <a:pt x="1139" y="1582"/>
                </a:lnTo>
                <a:lnTo>
                  <a:pt x="1170" y="1603"/>
                </a:lnTo>
                <a:lnTo>
                  <a:pt x="1206" y="1621"/>
                </a:lnTo>
                <a:lnTo>
                  <a:pt x="1244" y="1634"/>
                </a:lnTo>
                <a:lnTo>
                  <a:pt x="1284" y="1643"/>
                </a:lnTo>
                <a:lnTo>
                  <a:pt x="1325" y="1646"/>
                </a:lnTo>
                <a:lnTo>
                  <a:pt x="1367" y="1643"/>
                </a:lnTo>
                <a:lnTo>
                  <a:pt x="1407" y="1634"/>
                </a:lnTo>
                <a:lnTo>
                  <a:pt x="1445" y="1621"/>
                </a:lnTo>
                <a:lnTo>
                  <a:pt x="1479" y="1603"/>
                </a:lnTo>
                <a:lnTo>
                  <a:pt x="1512" y="1582"/>
                </a:lnTo>
                <a:lnTo>
                  <a:pt x="1542" y="1555"/>
                </a:lnTo>
                <a:lnTo>
                  <a:pt x="1567" y="1526"/>
                </a:lnTo>
                <a:lnTo>
                  <a:pt x="1589" y="1493"/>
                </a:lnTo>
                <a:lnTo>
                  <a:pt x="1607" y="1457"/>
                </a:lnTo>
                <a:lnTo>
                  <a:pt x="1621" y="1419"/>
                </a:lnTo>
                <a:lnTo>
                  <a:pt x="1628" y="1379"/>
                </a:lnTo>
                <a:lnTo>
                  <a:pt x="1631" y="1337"/>
                </a:lnTo>
                <a:lnTo>
                  <a:pt x="1628" y="1295"/>
                </a:lnTo>
                <a:lnTo>
                  <a:pt x="1621" y="1254"/>
                </a:lnTo>
                <a:lnTo>
                  <a:pt x="1607" y="1217"/>
                </a:lnTo>
                <a:lnTo>
                  <a:pt x="1589" y="1181"/>
                </a:lnTo>
                <a:lnTo>
                  <a:pt x="1567" y="1148"/>
                </a:lnTo>
                <a:lnTo>
                  <a:pt x="1542" y="1119"/>
                </a:lnTo>
                <a:lnTo>
                  <a:pt x="1512" y="1092"/>
                </a:lnTo>
                <a:lnTo>
                  <a:pt x="1479" y="1071"/>
                </a:lnTo>
                <a:lnTo>
                  <a:pt x="1445" y="1053"/>
                </a:lnTo>
                <a:lnTo>
                  <a:pt x="1407" y="1040"/>
                </a:lnTo>
                <a:lnTo>
                  <a:pt x="1367" y="1031"/>
                </a:lnTo>
                <a:lnTo>
                  <a:pt x="1325" y="1028"/>
                </a:lnTo>
                <a:close/>
                <a:moveTo>
                  <a:pt x="1121" y="617"/>
                </a:moveTo>
                <a:lnTo>
                  <a:pt x="2752" y="617"/>
                </a:lnTo>
                <a:lnTo>
                  <a:pt x="2808" y="620"/>
                </a:lnTo>
                <a:lnTo>
                  <a:pt x="2861" y="629"/>
                </a:lnTo>
                <a:lnTo>
                  <a:pt x="2913" y="643"/>
                </a:lnTo>
                <a:lnTo>
                  <a:pt x="2962" y="663"/>
                </a:lnTo>
                <a:lnTo>
                  <a:pt x="3009" y="687"/>
                </a:lnTo>
                <a:lnTo>
                  <a:pt x="3053" y="716"/>
                </a:lnTo>
                <a:lnTo>
                  <a:pt x="3093" y="749"/>
                </a:lnTo>
                <a:lnTo>
                  <a:pt x="3130" y="787"/>
                </a:lnTo>
                <a:lnTo>
                  <a:pt x="3164" y="828"/>
                </a:lnTo>
                <a:lnTo>
                  <a:pt x="3192" y="872"/>
                </a:lnTo>
                <a:lnTo>
                  <a:pt x="3217" y="919"/>
                </a:lnTo>
                <a:lnTo>
                  <a:pt x="3236" y="969"/>
                </a:lnTo>
                <a:lnTo>
                  <a:pt x="3250" y="1021"/>
                </a:lnTo>
                <a:lnTo>
                  <a:pt x="3259" y="1076"/>
                </a:lnTo>
                <a:lnTo>
                  <a:pt x="3262" y="1132"/>
                </a:lnTo>
                <a:lnTo>
                  <a:pt x="3262" y="2778"/>
                </a:lnTo>
                <a:lnTo>
                  <a:pt x="3259" y="2833"/>
                </a:lnTo>
                <a:lnTo>
                  <a:pt x="3250" y="2887"/>
                </a:lnTo>
                <a:lnTo>
                  <a:pt x="3236" y="2940"/>
                </a:lnTo>
                <a:lnTo>
                  <a:pt x="3217" y="2989"/>
                </a:lnTo>
                <a:lnTo>
                  <a:pt x="3192" y="3037"/>
                </a:lnTo>
                <a:lnTo>
                  <a:pt x="3164" y="3080"/>
                </a:lnTo>
                <a:lnTo>
                  <a:pt x="3130" y="3122"/>
                </a:lnTo>
                <a:lnTo>
                  <a:pt x="3093" y="3159"/>
                </a:lnTo>
                <a:lnTo>
                  <a:pt x="3053" y="3192"/>
                </a:lnTo>
                <a:lnTo>
                  <a:pt x="3009" y="3221"/>
                </a:lnTo>
                <a:lnTo>
                  <a:pt x="2962" y="3245"/>
                </a:lnTo>
                <a:lnTo>
                  <a:pt x="2913" y="3265"/>
                </a:lnTo>
                <a:lnTo>
                  <a:pt x="2861" y="3280"/>
                </a:lnTo>
                <a:lnTo>
                  <a:pt x="2808" y="3289"/>
                </a:lnTo>
                <a:lnTo>
                  <a:pt x="2752" y="3292"/>
                </a:lnTo>
                <a:lnTo>
                  <a:pt x="1121" y="3292"/>
                </a:lnTo>
                <a:lnTo>
                  <a:pt x="1066" y="3289"/>
                </a:lnTo>
                <a:lnTo>
                  <a:pt x="1013" y="3280"/>
                </a:lnTo>
                <a:lnTo>
                  <a:pt x="961" y="3265"/>
                </a:lnTo>
                <a:lnTo>
                  <a:pt x="912" y="3245"/>
                </a:lnTo>
                <a:lnTo>
                  <a:pt x="865" y="3221"/>
                </a:lnTo>
                <a:lnTo>
                  <a:pt x="821" y="3192"/>
                </a:lnTo>
                <a:lnTo>
                  <a:pt x="781" y="3159"/>
                </a:lnTo>
                <a:lnTo>
                  <a:pt x="744" y="3122"/>
                </a:lnTo>
                <a:lnTo>
                  <a:pt x="710" y="3080"/>
                </a:lnTo>
                <a:lnTo>
                  <a:pt x="681" y="3037"/>
                </a:lnTo>
                <a:lnTo>
                  <a:pt x="657" y="2989"/>
                </a:lnTo>
                <a:lnTo>
                  <a:pt x="637" y="2940"/>
                </a:lnTo>
                <a:lnTo>
                  <a:pt x="624" y="2887"/>
                </a:lnTo>
                <a:lnTo>
                  <a:pt x="615" y="2833"/>
                </a:lnTo>
                <a:lnTo>
                  <a:pt x="612" y="2778"/>
                </a:lnTo>
                <a:lnTo>
                  <a:pt x="612" y="1132"/>
                </a:lnTo>
                <a:lnTo>
                  <a:pt x="615" y="1076"/>
                </a:lnTo>
                <a:lnTo>
                  <a:pt x="624" y="1021"/>
                </a:lnTo>
                <a:lnTo>
                  <a:pt x="637" y="969"/>
                </a:lnTo>
                <a:lnTo>
                  <a:pt x="657" y="919"/>
                </a:lnTo>
                <a:lnTo>
                  <a:pt x="681" y="872"/>
                </a:lnTo>
                <a:lnTo>
                  <a:pt x="710" y="828"/>
                </a:lnTo>
                <a:lnTo>
                  <a:pt x="744" y="787"/>
                </a:lnTo>
                <a:lnTo>
                  <a:pt x="781" y="749"/>
                </a:lnTo>
                <a:lnTo>
                  <a:pt x="821" y="716"/>
                </a:lnTo>
                <a:lnTo>
                  <a:pt x="865" y="687"/>
                </a:lnTo>
                <a:lnTo>
                  <a:pt x="912" y="663"/>
                </a:lnTo>
                <a:lnTo>
                  <a:pt x="961" y="643"/>
                </a:lnTo>
                <a:lnTo>
                  <a:pt x="1013" y="629"/>
                </a:lnTo>
                <a:lnTo>
                  <a:pt x="1066" y="620"/>
                </a:lnTo>
                <a:lnTo>
                  <a:pt x="1121" y="617"/>
                </a:lnTo>
                <a:close/>
                <a:moveTo>
                  <a:pt x="510" y="0"/>
                </a:moveTo>
                <a:lnTo>
                  <a:pt x="2140" y="0"/>
                </a:lnTo>
                <a:lnTo>
                  <a:pt x="2197" y="3"/>
                </a:lnTo>
                <a:lnTo>
                  <a:pt x="2251" y="12"/>
                </a:lnTo>
                <a:lnTo>
                  <a:pt x="2303" y="26"/>
                </a:lnTo>
                <a:lnTo>
                  <a:pt x="2352" y="46"/>
                </a:lnTo>
                <a:lnTo>
                  <a:pt x="2399" y="71"/>
                </a:lnTo>
                <a:lnTo>
                  <a:pt x="2443" y="101"/>
                </a:lnTo>
                <a:lnTo>
                  <a:pt x="2484" y="135"/>
                </a:lnTo>
                <a:lnTo>
                  <a:pt x="2521" y="173"/>
                </a:lnTo>
                <a:lnTo>
                  <a:pt x="2555" y="214"/>
                </a:lnTo>
                <a:lnTo>
                  <a:pt x="2583" y="260"/>
                </a:lnTo>
                <a:lnTo>
                  <a:pt x="2607" y="307"/>
                </a:lnTo>
                <a:lnTo>
                  <a:pt x="2626" y="358"/>
                </a:lnTo>
                <a:lnTo>
                  <a:pt x="2640" y="411"/>
                </a:lnTo>
                <a:lnTo>
                  <a:pt x="612" y="411"/>
                </a:lnTo>
                <a:lnTo>
                  <a:pt x="579" y="414"/>
                </a:lnTo>
                <a:lnTo>
                  <a:pt x="547" y="421"/>
                </a:lnTo>
                <a:lnTo>
                  <a:pt x="519" y="434"/>
                </a:lnTo>
                <a:lnTo>
                  <a:pt x="491" y="451"/>
                </a:lnTo>
                <a:lnTo>
                  <a:pt x="468" y="472"/>
                </a:lnTo>
                <a:lnTo>
                  <a:pt x="447" y="495"/>
                </a:lnTo>
                <a:lnTo>
                  <a:pt x="431" y="522"/>
                </a:lnTo>
                <a:lnTo>
                  <a:pt x="418" y="552"/>
                </a:lnTo>
                <a:lnTo>
                  <a:pt x="410" y="583"/>
                </a:lnTo>
                <a:lnTo>
                  <a:pt x="407" y="617"/>
                </a:lnTo>
                <a:lnTo>
                  <a:pt x="407" y="2664"/>
                </a:lnTo>
                <a:lnTo>
                  <a:pt x="355" y="2650"/>
                </a:lnTo>
                <a:lnTo>
                  <a:pt x="305" y="2631"/>
                </a:lnTo>
                <a:lnTo>
                  <a:pt x="258" y="2606"/>
                </a:lnTo>
                <a:lnTo>
                  <a:pt x="213" y="2577"/>
                </a:lnTo>
                <a:lnTo>
                  <a:pt x="172" y="2544"/>
                </a:lnTo>
                <a:lnTo>
                  <a:pt x="134" y="2507"/>
                </a:lnTo>
                <a:lnTo>
                  <a:pt x="100" y="2466"/>
                </a:lnTo>
                <a:lnTo>
                  <a:pt x="72" y="2421"/>
                </a:lnTo>
                <a:lnTo>
                  <a:pt x="47" y="2374"/>
                </a:lnTo>
                <a:lnTo>
                  <a:pt x="27" y="2323"/>
                </a:lnTo>
                <a:lnTo>
                  <a:pt x="12" y="2272"/>
                </a:lnTo>
                <a:lnTo>
                  <a:pt x="3" y="2217"/>
                </a:lnTo>
                <a:lnTo>
                  <a:pt x="0" y="2160"/>
                </a:lnTo>
                <a:lnTo>
                  <a:pt x="0" y="514"/>
                </a:lnTo>
                <a:lnTo>
                  <a:pt x="3" y="458"/>
                </a:lnTo>
                <a:lnTo>
                  <a:pt x="12" y="403"/>
                </a:lnTo>
                <a:lnTo>
                  <a:pt x="27" y="352"/>
                </a:lnTo>
                <a:lnTo>
                  <a:pt x="46" y="302"/>
                </a:lnTo>
                <a:lnTo>
                  <a:pt x="70" y="255"/>
                </a:lnTo>
                <a:lnTo>
                  <a:pt x="99" y="210"/>
                </a:lnTo>
                <a:lnTo>
                  <a:pt x="132" y="170"/>
                </a:lnTo>
                <a:lnTo>
                  <a:pt x="169" y="133"/>
                </a:lnTo>
                <a:lnTo>
                  <a:pt x="210" y="99"/>
                </a:lnTo>
                <a:lnTo>
                  <a:pt x="253" y="70"/>
                </a:lnTo>
                <a:lnTo>
                  <a:pt x="300" y="45"/>
                </a:lnTo>
                <a:lnTo>
                  <a:pt x="349" y="25"/>
                </a:lnTo>
                <a:lnTo>
                  <a:pt x="401" y="11"/>
                </a:lnTo>
                <a:lnTo>
                  <a:pt x="454" y="3"/>
                </a:lnTo>
                <a:lnTo>
                  <a:pt x="51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6" name="Freeform 120"/>
          <p:cNvSpPr>
            <a:spLocks noEditPoints="1"/>
          </p:cNvSpPr>
          <p:nvPr/>
        </p:nvSpPr>
        <p:spPr bwMode="auto">
          <a:xfrm>
            <a:off x="5213583" y="2241275"/>
            <a:ext cx="466132" cy="348457"/>
          </a:xfrm>
          <a:custGeom>
            <a:avLst/>
            <a:gdLst>
              <a:gd name="T0" fmla="*/ 2038 w 3261"/>
              <a:gd name="T1" fmla="*/ 2036 h 2443"/>
              <a:gd name="T2" fmla="*/ 204 w 3261"/>
              <a:gd name="T3" fmla="*/ 1017 h 2443"/>
              <a:gd name="T4" fmla="*/ 2306 w 3261"/>
              <a:gd name="T5" fmla="*/ 1029 h 2443"/>
              <a:gd name="T6" fmla="*/ 2386 w 3261"/>
              <a:gd name="T7" fmla="*/ 1078 h 2443"/>
              <a:gd name="T8" fmla="*/ 2435 w 3261"/>
              <a:gd name="T9" fmla="*/ 1157 h 2443"/>
              <a:gd name="T10" fmla="*/ 2446 w 3261"/>
              <a:gd name="T11" fmla="*/ 1527 h 2443"/>
              <a:gd name="T12" fmla="*/ 2446 w 3261"/>
              <a:gd name="T13" fmla="*/ 1934 h 2443"/>
              <a:gd name="T14" fmla="*/ 2435 w 3261"/>
              <a:gd name="T15" fmla="*/ 2304 h 2443"/>
              <a:gd name="T16" fmla="*/ 2386 w 3261"/>
              <a:gd name="T17" fmla="*/ 2383 h 2443"/>
              <a:gd name="T18" fmla="*/ 2306 w 3261"/>
              <a:gd name="T19" fmla="*/ 2432 h 2443"/>
              <a:gd name="T20" fmla="*/ 204 w 3261"/>
              <a:gd name="T21" fmla="*/ 2443 h 2443"/>
              <a:gd name="T22" fmla="*/ 110 w 3261"/>
              <a:gd name="T23" fmla="*/ 2420 h 2443"/>
              <a:gd name="T24" fmla="*/ 39 w 3261"/>
              <a:gd name="T25" fmla="*/ 2359 h 2443"/>
              <a:gd name="T26" fmla="*/ 3 w 3261"/>
              <a:gd name="T27" fmla="*/ 2271 h 2443"/>
              <a:gd name="T28" fmla="*/ 3 w 3261"/>
              <a:gd name="T29" fmla="*/ 1188 h 2443"/>
              <a:gd name="T30" fmla="*/ 39 w 3261"/>
              <a:gd name="T31" fmla="*/ 1102 h 2443"/>
              <a:gd name="T32" fmla="*/ 110 w 3261"/>
              <a:gd name="T33" fmla="*/ 1041 h 2443"/>
              <a:gd name="T34" fmla="*/ 204 w 3261"/>
              <a:gd name="T35" fmla="*/ 1017 h 2443"/>
              <a:gd name="T36" fmla="*/ 1842 w 3261"/>
              <a:gd name="T37" fmla="*/ 12 h 2443"/>
              <a:gd name="T38" fmla="*/ 1989 w 3261"/>
              <a:gd name="T39" fmla="*/ 69 h 2443"/>
              <a:gd name="T40" fmla="*/ 2111 w 3261"/>
              <a:gd name="T41" fmla="*/ 167 h 2443"/>
              <a:gd name="T42" fmla="*/ 2197 w 3261"/>
              <a:gd name="T43" fmla="*/ 299 h 2443"/>
              <a:gd name="T44" fmla="*/ 2239 w 3261"/>
              <a:gd name="T45" fmla="*/ 453 h 2443"/>
              <a:gd name="T46" fmla="*/ 2230 w 3261"/>
              <a:gd name="T47" fmla="*/ 618 h 2443"/>
              <a:gd name="T48" fmla="*/ 2172 w 3261"/>
              <a:gd name="T49" fmla="*/ 766 h 2443"/>
              <a:gd name="T50" fmla="*/ 2074 w 3261"/>
              <a:gd name="T51" fmla="*/ 886 h 2443"/>
              <a:gd name="T52" fmla="*/ 1943 w 3261"/>
              <a:gd name="T53" fmla="*/ 972 h 2443"/>
              <a:gd name="T54" fmla="*/ 1787 w 3261"/>
              <a:gd name="T55" fmla="*/ 1014 h 2443"/>
              <a:gd name="T56" fmla="*/ 1623 w 3261"/>
              <a:gd name="T57" fmla="*/ 1006 h 2443"/>
              <a:gd name="T58" fmla="*/ 1475 w 3261"/>
              <a:gd name="T59" fmla="*/ 948 h 2443"/>
              <a:gd name="T60" fmla="*/ 1354 w 3261"/>
              <a:gd name="T61" fmla="*/ 850 h 2443"/>
              <a:gd name="T62" fmla="*/ 1269 w 3261"/>
              <a:gd name="T63" fmla="*/ 719 h 2443"/>
              <a:gd name="T64" fmla="*/ 1225 w 3261"/>
              <a:gd name="T65" fmla="*/ 564 h 2443"/>
              <a:gd name="T66" fmla="*/ 1234 w 3261"/>
              <a:gd name="T67" fmla="*/ 400 h 2443"/>
              <a:gd name="T68" fmla="*/ 1293 w 3261"/>
              <a:gd name="T69" fmla="*/ 252 h 2443"/>
              <a:gd name="T70" fmla="*/ 1391 w 3261"/>
              <a:gd name="T71" fmla="*/ 131 h 2443"/>
              <a:gd name="T72" fmla="*/ 1522 w 3261"/>
              <a:gd name="T73" fmla="*/ 45 h 2443"/>
              <a:gd name="T74" fmla="*/ 1677 w 3261"/>
              <a:gd name="T75" fmla="*/ 3 h 2443"/>
              <a:gd name="T76" fmla="*/ 565 w 3261"/>
              <a:gd name="T77" fmla="*/ 3 h 2443"/>
              <a:gd name="T78" fmla="*/ 720 w 3261"/>
              <a:gd name="T79" fmla="*/ 45 h 2443"/>
              <a:gd name="T80" fmla="*/ 851 w 3261"/>
              <a:gd name="T81" fmla="*/ 131 h 2443"/>
              <a:gd name="T82" fmla="*/ 949 w 3261"/>
              <a:gd name="T83" fmla="*/ 252 h 2443"/>
              <a:gd name="T84" fmla="*/ 1008 w 3261"/>
              <a:gd name="T85" fmla="*/ 400 h 2443"/>
              <a:gd name="T86" fmla="*/ 1016 w 3261"/>
              <a:gd name="T87" fmla="*/ 564 h 2443"/>
              <a:gd name="T88" fmla="*/ 974 w 3261"/>
              <a:gd name="T89" fmla="*/ 719 h 2443"/>
              <a:gd name="T90" fmla="*/ 888 w 3261"/>
              <a:gd name="T91" fmla="*/ 850 h 2443"/>
              <a:gd name="T92" fmla="*/ 767 w 3261"/>
              <a:gd name="T93" fmla="*/ 948 h 2443"/>
              <a:gd name="T94" fmla="*/ 619 w 3261"/>
              <a:gd name="T95" fmla="*/ 1006 h 2443"/>
              <a:gd name="T96" fmla="*/ 454 w 3261"/>
              <a:gd name="T97" fmla="*/ 1014 h 2443"/>
              <a:gd name="T98" fmla="*/ 299 w 3261"/>
              <a:gd name="T99" fmla="*/ 972 h 2443"/>
              <a:gd name="T100" fmla="*/ 169 w 3261"/>
              <a:gd name="T101" fmla="*/ 886 h 2443"/>
              <a:gd name="T102" fmla="*/ 69 w 3261"/>
              <a:gd name="T103" fmla="*/ 766 h 2443"/>
              <a:gd name="T104" fmla="*/ 12 w 3261"/>
              <a:gd name="T105" fmla="*/ 618 h 2443"/>
              <a:gd name="T106" fmla="*/ 3 w 3261"/>
              <a:gd name="T107" fmla="*/ 453 h 2443"/>
              <a:gd name="T108" fmla="*/ 45 w 3261"/>
              <a:gd name="T109" fmla="*/ 299 h 2443"/>
              <a:gd name="T110" fmla="*/ 131 w 3261"/>
              <a:gd name="T111" fmla="*/ 167 h 2443"/>
              <a:gd name="T112" fmla="*/ 252 w 3261"/>
              <a:gd name="T113" fmla="*/ 69 h 2443"/>
              <a:gd name="T114" fmla="*/ 400 w 3261"/>
              <a:gd name="T115" fmla="*/ 12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443">
                <a:moveTo>
                  <a:pt x="407" y="1424"/>
                </a:moveTo>
                <a:lnTo>
                  <a:pt x="407" y="2036"/>
                </a:lnTo>
                <a:lnTo>
                  <a:pt x="2038" y="2036"/>
                </a:lnTo>
                <a:lnTo>
                  <a:pt x="2038" y="1424"/>
                </a:lnTo>
                <a:lnTo>
                  <a:pt x="407" y="1424"/>
                </a:lnTo>
                <a:close/>
                <a:moveTo>
                  <a:pt x="204" y="1017"/>
                </a:moveTo>
                <a:lnTo>
                  <a:pt x="2242" y="1017"/>
                </a:lnTo>
                <a:lnTo>
                  <a:pt x="2275" y="1020"/>
                </a:lnTo>
                <a:lnTo>
                  <a:pt x="2306" y="1029"/>
                </a:lnTo>
                <a:lnTo>
                  <a:pt x="2335" y="1041"/>
                </a:lnTo>
                <a:lnTo>
                  <a:pt x="2363" y="1058"/>
                </a:lnTo>
                <a:lnTo>
                  <a:pt x="2386" y="1078"/>
                </a:lnTo>
                <a:lnTo>
                  <a:pt x="2407" y="1102"/>
                </a:lnTo>
                <a:lnTo>
                  <a:pt x="2423" y="1128"/>
                </a:lnTo>
                <a:lnTo>
                  <a:pt x="2435" y="1157"/>
                </a:lnTo>
                <a:lnTo>
                  <a:pt x="2443" y="1188"/>
                </a:lnTo>
                <a:lnTo>
                  <a:pt x="2446" y="1221"/>
                </a:lnTo>
                <a:lnTo>
                  <a:pt x="2446" y="1527"/>
                </a:lnTo>
                <a:lnTo>
                  <a:pt x="3261" y="1017"/>
                </a:lnTo>
                <a:lnTo>
                  <a:pt x="3261" y="2443"/>
                </a:lnTo>
                <a:lnTo>
                  <a:pt x="2446" y="1934"/>
                </a:lnTo>
                <a:lnTo>
                  <a:pt x="2446" y="2239"/>
                </a:lnTo>
                <a:lnTo>
                  <a:pt x="2443" y="2271"/>
                </a:lnTo>
                <a:lnTo>
                  <a:pt x="2435" y="2304"/>
                </a:lnTo>
                <a:lnTo>
                  <a:pt x="2423" y="2333"/>
                </a:lnTo>
                <a:lnTo>
                  <a:pt x="2407" y="2359"/>
                </a:lnTo>
                <a:lnTo>
                  <a:pt x="2386" y="2383"/>
                </a:lnTo>
                <a:lnTo>
                  <a:pt x="2363" y="2403"/>
                </a:lnTo>
                <a:lnTo>
                  <a:pt x="2335" y="2420"/>
                </a:lnTo>
                <a:lnTo>
                  <a:pt x="2306" y="2432"/>
                </a:lnTo>
                <a:lnTo>
                  <a:pt x="2275" y="2440"/>
                </a:lnTo>
                <a:lnTo>
                  <a:pt x="2242" y="2443"/>
                </a:lnTo>
                <a:lnTo>
                  <a:pt x="204" y="2443"/>
                </a:lnTo>
                <a:lnTo>
                  <a:pt x="171" y="2440"/>
                </a:lnTo>
                <a:lnTo>
                  <a:pt x="140" y="2432"/>
                </a:lnTo>
                <a:lnTo>
                  <a:pt x="110" y="2420"/>
                </a:lnTo>
                <a:lnTo>
                  <a:pt x="83" y="2403"/>
                </a:lnTo>
                <a:lnTo>
                  <a:pt x="60" y="2383"/>
                </a:lnTo>
                <a:lnTo>
                  <a:pt x="39" y="2359"/>
                </a:lnTo>
                <a:lnTo>
                  <a:pt x="23" y="2333"/>
                </a:lnTo>
                <a:lnTo>
                  <a:pt x="10" y="2304"/>
                </a:lnTo>
                <a:lnTo>
                  <a:pt x="3" y="2271"/>
                </a:lnTo>
                <a:lnTo>
                  <a:pt x="0" y="2239"/>
                </a:lnTo>
                <a:lnTo>
                  <a:pt x="0" y="1221"/>
                </a:lnTo>
                <a:lnTo>
                  <a:pt x="3" y="1188"/>
                </a:lnTo>
                <a:lnTo>
                  <a:pt x="10" y="1157"/>
                </a:lnTo>
                <a:lnTo>
                  <a:pt x="23" y="1128"/>
                </a:lnTo>
                <a:lnTo>
                  <a:pt x="39" y="1102"/>
                </a:lnTo>
                <a:lnTo>
                  <a:pt x="60" y="1078"/>
                </a:lnTo>
                <a:lnTo>
                  <a:pt x="83" y="1058"/>
                </a:lnTo>
                <a:lnTo>
                  <a:pt x="110" y="1041"/>
                </a:lnTo>
                <a:lnTo>
                  <a:pt x="140" y="1029"/>
                </a:lnTo>
                <a:lnTo>
                  <a:pt x="171" y="1020"/>
                </a:lnTo>
                <a:lnTo>
                  <a:pt x="204" y="1017"/>
                </a:lnTo>
                <a:close/>
                <a:moveTo>
                  <a:pt x="1732" y="0"/>
                </a:moveTo>
                <a:lnTo>
                  <a:pt x="1787" y="3"/>
                </a:lnTo>
                <a:lnTo>
                  <a:pt x="1842" y="12"/>
                </a:lnTo>
                <a:lnTo>
                  <a:pt x="1894" y="26"/>
                </a:lnTo>
                <a:lnTo>
                  <a:pt x="1943" y="45"/>
                </a:lnTo>
                <a:lnTo>
                  <a:pt x="1989" y="69"/>
                </a:lnTo>
                <a:lnTo>
                  <a:pt x="2033" y="98"/>
                </a:lnTo>
                <a:lnTo>
                  <a:pt x="2074" y="131"/>
                </a:lnTo>
                <a:lnTo>
                  <a:pt x="2111" y="167"/>
                </a:lnTo>
                <a:lnTo>
                  <a:pt x="2144" y="209"/>
                </a:lnTo>
                <a:lnTo>
                  <a:pt x="2172" y="252"/>
                </a:lnTo>
                <a:lnTo>
                  <a:pt x="2197" y="299"/>
                </a:lnTo>
                <a:lnTo>
                  <a:pt x="2216" y="348"/>
                </a:lnTo>
                <a:lnTo>
                  <a:pt x="2230" y="400"/>
                </a:lnTo>
                <a:lnTo>
                  <a:pt x="2239" y="453"/>
                </a:lnTo>
                <a:lnTo>
                  <a:pt x="2242" y="509"/>
                </a:lnTo>
                <a:lnTo>
                  <a:pt x="2239" y="564"/>
                </a:lnTo>
                <a:lnTo>
                  <a:pt x="2230" y="618"/>
                </a:lnTo>
                <a:lnTo>
                  <a:pt x="2216" y="670"/>
                </a:lnTo>
                <a:lnTo>
                  <a:pt x="2197" y="719"/>
                </a:lnTo>
                <a:lnTo>
                  <a:pt x="2172" y="766"/>
                </a:lnTo>
                <a:lnTo>
                  <a:pt x="2144" y="809"/>
                </a:lnTo>
                <a:lnTo>
                  <a:pt x="2111" y="850"/>
                </a:lnTo>
                <a:lnTo>
                  <a:pt x="2074" y="886"/>
                </a:lnTo>
                <a:lnTo>
                  <a:pt x="2033" y="919"/>
                </a:lnTo>
                <a:lnTo>
                  <a:pt x="1989" y="948"/>
                </a:lnTo>
                <a:lnTo>
                  <a:pt x="1943" y="972"/>
                </a:lnTo>
                <a:lnTo>
                  <a:pt x="1894" y="991"/>
                </a:lnTo>
                <a:lnTo>
                  <a:pt x="1842" y="1006"/>
                </a:lnTo>
                <a:lnTo>
                  <a:pt x="1787" y="1014"/>
                </a:lnTo>
                <a:lnTo>
                  <a:pt x="1732" y="1017"/>
                </a:lnTo>
                <a:lnTo>
                  <a:pt x="1677" y="1014"/>
                </a:lnTo>
                <a:lnTo>
                  <a:pt x="1623" y="1006"/>
                </a:lnTo>
                <a:lnTo>
                  <a:pt x="1572" y="991"/>
                </a:lnTo>
                <a:lnTo>
                  <a:pt x="1522" y="972"/>
                </a:lnTo>
                <a:lnTo>
                  <a:pt x="1475" y="948"/>
                </a:lnTo>
                <a:lnTo>
                  <a:pt x="1431" y="919"/>
                </a:lnTo>
                <a:lnTo>
                  <a:pt x="1391" y="886"/>
                </a:lnTo>
                <a:lnTo>
                  <a:pt x="1354" y="850"/>
                </a:lnTo>
                <a:lnTo>
                  <a:pt x="1321" y="809"/>
                </a:lnTo>
                <a:lnTo>
                  <a:pt x="1293" y="766"/>
                </a:lnTo>
                <a:lnTo>
                  <a:pt x="1269" y="719"/>
                </a:lnTo>
                <a:lnTo>
                  <a:pt x="1249" y="670"/>
                </a:lnTo>
                <a:lnTo>
                  <a:pt x="1234" y="618"/>
                </a:lnTo>
                <a:lnTo>
                  <a:pt x="1225" y="564"/>
                </a:lnTo>
                <a:lnTo>
                  <a:pt x="1222" y="509"/>
                </a:lnTo>
                <a:lnTo>
                  <a:pt x="1225" y="453"/>
                </a:lnTo>
                <a:lnTo>
                  <a:pt x="1234" y="400"/>
                </a:lnTo>
                <a:lnTo>
                  <a:pt x="1249" y="348"/>
                </a:lnTo>
                <a:lnTo>
                  <a:pt x="1269" y="299"/>
                </a:lnTo>
                <a:lnTo>
                  <a:pt x="1293" y="252"/>
                </a:lnTo>
                <a:lnTo>
                  <a:pt x="1321" y="209"/>
                </a:lnTo>
                <a:lnTo>
                  <a:pt x="1354" y="167"/>
                </a:lnTo>
                <a:lnTo>
                  <a:pt x="1391" y="131"/>
                </a:lnTo>
                <a:lnTo>
                  <a:pt x="1431" y="98"/>
                </a:lnTo>
                <a:lnTo>
                  <a:pt x="1475" y="69"/>
                </a:lnTo>
                <a:lnTo>
                  <a:pt x="1522" y="45"/>
                </a:lnTo>
                <a:lnTo>
                  <a:pt x="1572" y="26"/>
                </a:lnTo>
                <a:lnTo>
                  <a:pt x="1623" y="12"/>
                </a:lnTo>
                <a:lnTo>
                  <a:pt x="1677" y="3"/>
                </a:lnTo>
                <a:lnTo>
                  <a:pt x="1732" y="0"/>
                </a:lnTo>
                <a:close/>
                <a:moveTo>
                  <a:pt x="510" y="0"/>
                </a:moveTo>
                <a:lnTo>
                  <a:pt x="565" y="3"/>
                </a:lnTo>
                <a:lnTo>
                  <a:pt x="619" y="12"/>
                </a:lnTo>
                <a:lnTo>
                  <a:pt x="670" y="26"/>
                </a:lnTo>
                <a:lnTo>
                  <a:pt x="720" y="45"/>
                </a:lnTo>
                <a:lnTo>
                  <a:pt x="767" y="69"/>
                </a:lnTo>
                <a:lnTo>
                  <a:pt x="811" y="98"/>
                </a:lnTo>
                <a:lnTo>
                  <a:pt x="851" y="131"/>
                </a:lnTo>
                <a:lnTo>
                  <a:pt x="888" y="167"/>
                </a:lnTo>
                <a:lnTo>
                  <a:pt x="920" y="209"/>
                </a:lnTo>
                <a:lnTo>
                  <a:pt x="949" y="252"/>
                </a:lnTo>
                <a:lnTo>
                  <a:pt x="974" y="299"/>
                </a:lnTo>
                <a:lnTo>
                  <a:pt x="994" y="348"/>
                </a:lnTo>
                <a:lnTo>
                  <a:pt x="1008" y="400"/>
                </a:lnTo>
                <a:lnTo>
                  <a:pt x="1016" y="453"/>
                </a:lnTo>
                <a:lnTo>
                  <a:pt x="1019" y="509"/>
                </a:lnTo>
                <a:lnTo>
                  <a:pt x="1016" y="564"/>
                </a:lnTo>
                <a:lnTo>
                  <a:pt x="1008" y="618"/>
                </a:lnTo>
                <a:lnTo>
                  <a:pt x="994" y="670"/>
                </a:lnTo>
                <a:lnTo>
                  <a:pt x="974" y="719"/>
                </a:lnTo>
                <a:lnTo>
                  <a:pt x="949" y="766"/>
                </a:lnTo>
                <a:lnTo>
                  <a:pt x="920" y="809"/>
                </a:lnTo>
                <a:lnTo>
                  <a:pt x="888" y="850"/>
                </a:lnTo>
                <a:lnTo>
                  <a:pt x="851" y="886"/>
                </a:lnTo>
                <a:lnTo>
                  <a:pt x="811" y="919"/>
                </a:lnTo>
                <a:lnTo>
                  <a:pt x="767" y="948"/>
                </a:lnTo>
                <a:lnTo>
                  <a:pt x="720" y="972"/>
                </a:lnTo>
                <a:lnTo>
                  <a:pt x="670" y="991"/>
                </a:lnTo>
                <a:lnTo>
                  <a:pt x="619" y="1006"/>
                </a:lnTo>
                <a:lnTo>
                  <a:pt x="565" y="1014"/>
                </a:lnTo>
                <a:lnTo>
                  <a:pt x="510" y="1017"/>
                </a:lnTo>
                <a:lnTo>
                  <a:pt x="454" y="1014"/>
                </a:lnTo>
                <a:lnTo>
                  <a:pt x="400" y="1006"/>
                </a:lnTo>
                <a:lnTo>
                  <a:pt x="348" y="991"/>
                </a:lnTo>
                <a:lnTo>
                  <a:pt x="299" y="972"/>
                </a:lnTo>
                <a:lnTo>
                  <a:pt x="252" y="948"/>
                </a:lnTo>
                <a:lnTo>
                  <a:pt x="209" y="919"/>
                </a:lnTo>
                <a:lnTo>
                  <a:pt x="169" y="886"/>
                </a:lnTo>
                <a:lnTo>
                  <a:pt x="131" y="850"/>
                </a:lnTo>
                <a:lnTo>
                  <a:pt x="98" y="809"/>
                </a:lnTo>
                <a:lnTo>
                  <a:pt x="69" y="766"/>
                </a:lnTo>
                <a:lnTo>
                  <a:pt x="45" y="719"/>
                </a:lnTo>
                <a:lnTo>
                  <a:pt x="26" y="670"/>
                </a:lnTo>
                <a:lnTo>
                  <a:pt x="12" y="618"/>
                </a:lnTo>
                <a:lnTo>
                  <a:pt x="3" y="564"/>
                </a:lnTo>
                <a:lnTo>
                  <a:pt x="0" y="509"/>
                </a:lnTo>
                <a:lnTo>
                  <a:pt x="3" y="453"/>
                </a:lnTo>
                <a:lnTo>
                  <a:pt x="12" y="400"/>
                </a:lnTo>
                <a:lnTo>
                  <a:pt x="26" y="348"/>
                </a:lnTo>
                <a:lnTo>
                  <a:pt x="45" y="299"/>
                </a:lnTo>
                <a:lnTo>
                  <a:pt x="69" y="252"/>
                </a:lnTo>
                <a:lnTo>
                  <a:pt x="98" y="209"/>
                </a:lnTo>
                <a:lnTo>
                  <a:pt x="131" y="167"/>
                </a:lnTo>
                <a:lnTo>
                  <a:pt x="169" y="131"/>
                </a:lnTo>
                <a:lnTo>
                  <a:pt x="209" y="98"/>
                </a:lnTo>
                <a:lnTo>
                  <a:pt x="252" y="69"/>
                </a:lnTo>
                <a:lnTo>
                  <a:pt x="299" y="45"/>
                </a:lnTo>
                <a:lnTo>
                  <a:pt x="348" y="26"/>
                </a:lnTo>
                <a:lnTo>
                  <a:pt x="400" y="12"/>
                </a:lnTo>
                <a:lnTo>
                  <a:pt x="454" y="3"/>
                </a:lnTo>
                <a:lnTo>
                  <a:pt x="51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7" name="Freeform 125"/>
          <p:cNvSpPr/>
          <p:nvPr/>
        </p:nvSpPr>
        <p:spPr bwMode="auto">
          <a:xfrm>
            <a:off x="5948657" y="2180152"/>
            <a:ext cx="409009" cy="470703"/>
          </a:xfrm>
          <a:custGeom>
            <a:avLst/>
            <a:gdLst>
              <a:gd name="T0" fmla="*/ 1456 w 2869"/>
              <a:gd name="T1" fmla="*/ 43 h 3292"/>
              <a:gd name="T2" fmla="*/ 1532 w 2869"/>
              <a:gd name="T3" fmla="*/ 181 h 3292"/>
              <a:gd name="T4" fmla="*/ 1626 w 2869"/>
              <a:gd name="T5" fmla="*/ 331 h 3292"/>
              <a:gd name="T6" fmla="*/ 1745 w 2869"/>
              <a:gd name="T7" fmla="*/ 493 h 3292"/>
              <a:gd name="T8" fmla="*/ 1896 w 2869"/>
              <a:gd name="T9" fmla="*/ 667 h 3292"/>
              <a:gd name="T10" fmla="*/ 2086 w 2869"/>
              <a:gd name="T11" fmla="*/ 853 h 3292"/>
              <a:gd name="T12" fmla="*/ 2323 w 2869"/>
              <a:gd name="T13" fmla="*/ 1050 h 3292"/>
              <a:gd name="T14" fmla="*/ 2550 w 2869"/>
              <a:gd name="T15" fmla="*/ 1234 h 3292"/>
              <a:gd name="T16" fmla="*/ 2706 w 2869"/>
              <a:gd name="T17" fmla="*/ 1410 h 3292"/>
              <a:gd name="T18" fmla="*/ 2808 w 2869"/>
              <a:gd name="T19" fmla="*/ 1589 h 3292"/>
              <a:gd name="T20" fmla="*/ 2859 w 2869"/>
              <a:gd name="T21" fmla="*/ 1767 h 3292"/>
              <a:gd name="T22" fmla="*/ 2866 w 2869"/>
              <a:gd name="T23" fmla="*/ 1937 h 3292"/>
              <a:gd name="T24" fmla="*/ 2831 w 2869"/>
              <a:gd name="T25" fmla="*/ 2096 h 3292"/>
              <a:gd name="T26" fmla="*/ 2761 w 2869"/>
              <a:gd name="T27" fmla="*/ 2240 h 3292"/>
              <a:gd name="T28" fmla="*/ 2659 w 2869"/>
              <a:gd name="T29" fmla="*/ 2364 h 3292"/>
              <a:gd name="T30" fmla="*/ 2531 w 2869"/>
              <a:gd name="T31" fmla="*/ 2464 h 3292"/>
              <a:gd name="T32" fmla="*/ 2382 w 2869"/>
              <a:gd name="T33" fmla="*/ 2534 h 3292"/>
              <a:gd name="T34" fmla="*/ 2216 w 2869"/>
              <a:gd name="T35" fmla="*/ 2572 h 3292"/>
              <a:gd name="T36" fmla="*/ 2037 w 2869"/>
              <a:gd name="T37" fmla="*/ 2572 h 3292"/>
              <a:gd name="T38" fmla="*/ 1851 w 2869"/>
              <a:gd name="T39" fmla="*/ 2531 h 3292"/>
              <a:gd name="T40" fmla="*/ 1663 w 2869"/>
              <a:gd name="T41" fmla="*/ 2443 h 3292"/>
              <a:gd name="T42" fmla="*/ 1633 w 2869"/>
              <a:gd name="T43" fmla="*/ 2557 h 3292"/>
              <a:gd name="T44" fmla="*/ 1708 w 2869"/>
              <a:gd name="T45" fmla="*/ 2763 h 3292"/>
              <a:gd name="T46" fmla="*/ 1808 w 2869"/>
              <a:gd name="T47" fmla="*/ 2937 h 3292"/>
              <a:gd name="T48" fmla="*/ 1924 w 2869"/>
              <a:gd name="T49" fmla="*/ 3073 h 3292"/>
              <a:gd name="T50" fmla="*/ 2049 w 2869"/>
              <a:gd name="T51" fmla="*/ 3170 h 3292"/>
              <a:gd name="T52" fmla="*/ 819 w 2869"/>
              <a:gd name="T53" fmla="*/ 3170 h 3292"/>
              <a:gd name="T54" fmla="*/ 945 w 2869"/>
              <a:gd name="T55" fmla="*/ 3073 h 3292"/>
              <a:gd name="T56" fmla="*/ 1061 w 2869"/>
              <a:gd name="T57" fmla="*/ 2937 h 3292"/>
              <a:gd name="T58" fmla="*/ 1161 w 2869"/>
              <a:gd name="T59" fmla="*/ 2763 h 3292"/>
              <a:gd name="T60" fmla="*/ 1236 w 2869"/>
              <a:gd name="T61" fmla="*/ 2557 h 3292"/>
              <a:gd name="T62" fmla="*/ 1206 w 2869"/>
              <a:gd name="T63" fmla="*/ 2443 h 3292"/>
              <a:gd name="T64" fmla="*/ 1017 w 2869"/>
              <a:gd name="T65" fmla="*/ 2531 h 3292"/>
              <a:gd name="T66" fmla="*/ 831 w 2869"/>
              <a:gd name="T67" fmla="*/ 2572 h 3292"/>
              <a:gd name="T68" fmla="*/ 653 w 2869"/>
              <a:gd name="T69" fmla="*/ 2572 h 3292"/>
              <a:gd name="T70" fmla="*/ 486 w 2869"/>
              <a:gd name="T71" fmla="*/ 2534 h 3292"/>
              <a:gd name="T72" fmla="*/ 337 w 2869"/>
              <a:gd name="T73" fmla="*/ 2464 h 3292"/>
              <a:gd name="T74" fmla="*/ 209 w 2869"/>
              <a:gd name="T75" fmla="*/ 2364 h 3292"/>
              <a:gd name="T76" fmla="*/ 108 w 2869"/>
              <a:gd name="T77" fmla="*/ 2240 h 3292"/>
              <a:gd name="T78" fmla="*/ 37 w 2869"/>
              <a:gd name="T79" fmla="*/ 2096 h 3292"/>
              <a:gd name="T80" fmla="*/ 3 w 2869"/>
              <a:gd name="T81" fmla="*/ 1937 h 3292"/>
              <a:gd name="T82" fmla="*/ 9 w 2869"/>
              <a:gd name="T83" fmla="*/ 1767 h 3292"/>
              <a:gd name="T84" fmla="*/ 61 w 2869"/>
              <a:gd name="T85" fmla="*/ 1589 h 3292"/>
              <a:gd name="T86" fmla="*/ 162 w 2869"/>
              <a:gd name="T87" fmla="*/ 1410 h 3292"/>
              <a:gd name="T88" fmla="*/ 319 w 2869"/>
              <a:gd name="T89" fmla="*/ 1234 h 3292"/>
              <a:gd name="T90" fmla="*/ 546 w 2869"/>
              <a:gd name="T91" fmla="*/ 1050 h 3292"/>
              <a:gd name="T92" fmla="*/ 781 w 2869"/>
              <a:gd name="T93" fmla="*/ 853 h 3292"/>
              <a:gd name="T94" fmla="*/ 972 w 2869"/>
              <a:gd name="T95" fmla="*/ 667 h 3292"/>
              <a:gd name="T96" fmla="*/ 1123 w 2869"/>
              <a:gd name="T97" fmla="*/ 493 h 3292"/>
              <a:gd name="T98" fmla="*/ 1242 w 2869"/>
              <a:gd name="T99" fmla="*/ 331 h 3292"/>
              <a:gd name="T100" fmla="*/ 1337 w 2869"/>
              <a:gd name="T101" fmla="*/ 181 h 3292"/>
              <a:gd name="T102" fmla="*/ 1412 w 2869"/>
              <a:gd name="T103" fmla="*/ 4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69" h="3292">
                <a:moveTo>
                  <a:pt x="1434" y="0"/>
                </a:moveTo>
                <a:lnTo>
                  <a:pt x="1434" y="0"/>
                </a:lnTo>
                <a:lnTo>
                  <a:pt x="1456" y="43"/>
                </a:lnTo>
                <a:lnTo>
                  <a:pt x="1480" y="88"/>
                </a:lnTo>
                <a:lnTo>
                  <a:pt x="1505" y="134"/>
                </a:lnTo>
                <a:lnTo>
                  <a:pt x="1532" y="181"/>
                </a:lnTo>
                <a:lnTo>
                  <a:pt x="1561" y="230"/>
                </a:lnTo>
                <a:lnTo>
                  <a:pt x="1592" y="281"/>
                </a:lnTo>
                <a:lnTo>
                  <a:pt x="1626" y="331"/>
                </a:lnTo>
                <a:lnTo>
                  <a:pt x="1663" y="384"/>
                </a:lnTo>
                <a:lnTo>
                  <a:pt x="1703" y="438"/>
                </a:lnTo>
                <a:lnTo>
                  <a:pt x="1745" y="493"/>
                </a:lnTo>
                <a:lnTo>
                  <a:pt x="1792" y="550"/>
                </a:lnTo>
                <a:lnTo>
                  <a:pt x="1841" y="608"/>
                </a:lnTo>
                <a:lnTo>
                  <a:pt x="1896" y="667"/>
                </a:lnTo>
                <a:lnTo>
                  <a:pt x="1956" y="727"/>
                </a:lnTo>
                <a:lnTo>
                  <a:pt x="2018" y="789"/>
                </a:lnTo>
                <a:lnTo>
                  <a:pt x="2086" y="853"/>
                </a:lnTo>
                <a:lnTo>
                  <a:pt x="2160" y="917"/>
                </a:lnTo>
                <a:lnTo>
                  <a:pt x="2238" y="983"/>
                </a:lnTo>
                <a:lnTo>
                  <a:pt x="2323" y="1050"/>
                </a:lnTo>
                <a:lnTo>
                  <a:pt x="2412" y="1119"/>
                </a:lnTo>
                <a:lnTo>
                  <a:pt x="2484" y="1176"/>
                </a:lnTo>
                <a:lnTo>
                  <a:pt x="2550" y="1234"/>
                </a:lnTo>
                <a:lnTo>
                  <a:pt x="2609" y="1292"/>
                </a:lnTo>
                <a:lnTo>
                  <a:pt x="2660" y="1350"/>
                </a:lnTo>
                <a:lnTo>
                  <a:pt x="2706" y="1410"/>
                </a:lnTo>
                <a:lnTo>
                  <a:pt x="2746" y="1470"/>
                </a:lnTo>
                <a:lnTo>
                  <a:pt x="2779" y="1530"/>
                </a:lnTo>
                <a:lnTo>
                  <a:pt x="2808" y="1589"/>
                </a:lnTo>
                <a:lnTo>
                  <a:pt x="2831" y="1649"/>
                </a:lnTo>
                <a:lnTo>
                  <a:pt x="2847" y="1708"/>
                </a:lnTo>
                <a:lnTo>
                  <a:pt x="2859" y="1767"/>
                </a:lnTo>
                <a:lnTo>
                  <a:pt x="2867" y="1824"/>
                </a:lnTo>
                <a:lnTo>
                  <a:pt x="2869" y="1881"/>
                </a:lnTo>
                <a:lnTo>
                  <a:pt x="2866" y="1937"/>
                </a:lnTo>
                <a:lnTo>
                  <a:pt x="2858" y="1991"/>
                </a:lnTo>
                <a:lnTo>
                  <a:pt x="2847" y="2044"/>
                </a:lnTo>
                <a:lnTo>
                  <a:pt x="2831" y="2096"/>
                </a:lnTo>
                <a:lnTo>
                  <a:pt x="2811" y="2146"/>
                </a:lnTo>
                <a:lnTo>
                  <a:pt x="2787" y="2194"/>
                </a:lnTo>
                <a:lnTo>
                  <a:pt x="2761" y="2240"/>
                </a:lnTo>
                <a:lnTo>
                  <a:pt x="2730" y="2283"/>
                </a:lnTo>
                <a:lnTo>
                  <a:pt x="2696" y="2325"/>
                </a:lnTo>
                <a:lnTo>
                  <a:pt x="2659" y="2364"/>
                </a:lnTo>
                <a:lnTo>
                  <a:pt x="2620" y="2400"/>
                </a:lnTo>
                <a:lnTo>
                  <a:pt x="2577" y="2433"/>
                </a:lnTo>
                <a:lnTo>
                  <a:pt x="2531" y="2464"/>
                </a:lnTo>
                <a:lnTo>
                  <a:pt x="2484" y="2491"/>
                </a:lnTo>
                <a:lnTo>
                  <a:pt x="2434" y="2514"/>
                </a:lnTo>
                <a:lnTo>
                  <a:pt x="2382" y="2534"/>
                </a:lnTo>
                <a:lnTo>
                  <a:pt x="2328" y="2550"/>
                </a:lnTo>
                <a:lnTo>
                  <a:pt x="2272" y="2564"/>
                </a:lnTo>
                <a:lnTo>
                  <a:pt x="2216" y="2572"/>
                </a:lnTo>
                <a:lnTo>
                  <a:pt x="2157" y="2576"/>
                </a:lnTo>
                <a:lnTo>
                  <a:pt x="2098" y="2576"/>
                </a:lnTo>
                <a:lnTo>
                  <a:pt x="2037" y="2572"/>
                </a:lnTo>
                <a:lnTo>
                  <a:pt x="1976" y="2563"/>
                </a:lnTo>
                <a:lnTo>
                  <a:pt x="1913" y="2549"/>
                </a:lnTo>
                <a:lnTo>
                  <a:pt x="1851" y="2531"/>
                </a:lnTo>
                <a:lnTo>
                  <a:pt x="1788" y="2507"/>
                </a:lnTo>
                <a:lnTo>
                  <a:pt x="1725" y="2477"/>
                </a:lnTo>
                <a:lnTo>
                  <a:pt x="1663" y="2443"/>
                </a:lnTo>
                <a:lnTo>
                  <a:pt x="1600" y="2402"/>
                </a:lnTo>
                <a:lnTo>
                  <a:pt x="1614" y="2481"/>
                </a:lnTo>
                <a:lnTo>
                  <a:pt x="1633" y="2557"/>
                </a:lnTo>
                <a:lnTo>
                  <a:pt x="1654" y="2629"/>
                </a:lnTo>
                <a:lnTo>
                  <a:pt x="1679" y="2698"/>
                </a:lnTo>
                <a:lnTo>
                  <a:pt x="1708" y="2763"/>
                </a:lnTo>
                <a:lnTo>
                  <a:pt x="1739" y="2825"/>
                </a:lnTo>
                <a:lnTo>
                  <a:pt x="1772" y="2883"/>
                </a:lnTo>
                <a:lnTo>
                  <a:pt x="1808" y="2937"/>
                </a:lnTo>
                <a:lnTo>
                  <a:pt x="1845" y="2986"/>
                </a:lnTo>
                <a:lnTo>
                  <a:pt x="1884" y="3032"/>
                </a:lnTo>
                <a:lnTo>
                  <a:pt x="1924" y="3073"/>
                </a:lnTo>
                <a:lnTo>
                  <a:pt x="1965" y="3110"/>
                </a:lnTo>
                <a:lnTo>
                  <a:pt x="2006" y="3142"/>
                </a:lnTo>
                <a:lnTo>
                  <a:pt x="2049" y="3170"/>
                </a:lnTo>
                <a:lnTo>
                  <a:pt x="2049" y="3292"/>
                </a:lnTo>
                <a:lnTo>
                  <a:pt x="819" y="3292"/>
                </a:lnTo>
                <a:lnTo>
                  <a:pt x="819" y="3170"/>
                </a:lnTo>
                <a:lnTo>
                  <a:pt x="862" y="3142"/>
                </a:lnTo>
                <a:lnTo>
                  <a:pt x="904" y="3110"/>
                </a:lnTo>
                <a:lnTo>
                  <a:pt x="945" y="3073"/>
                </a:lnTo>
                <a:lnTo>
                  <a:pt x="985" y="3032"/>
                </a:lnTo>
                <a:lnTo>
                  <a:pt x="1024" y="2986"/>
                </a:lnTo>
                <a:lnTo>
                  <a:pt x="1061" y="2937"/>
                </a:lnTo>
                <a:lnTo>
                  <a:pt x="1097" y="2883"/>
                </a:lnTo>
                <a:lnTo>
                  <a:pt x="1130" y="2825"/>
                </a:lnTo>
                <a:lnTo>
                  <a:pt x="1161" y="2763"/>
                </a:lnTo>
                <a:lnTo>
                  <a:pt x="1189" y="2698"/>
                </a:lnTo>
                <a:lnTo>
                  <a:pt x="1214" y="2629"/>
                </a:lnTo>
                <a:lnTo>
                  <a:pt x="1236" y="2557"/>
                </a:lnTo>
                <a:lnTo>
                  <a:pt x="1254" y="2481"/>
                </a:lnTo>
                <a:lnTo>
                  <a:pt x="1268" y="2402"/>
                </a:lnTo>
                <a:lnTo>
                  <a:pt x="1206" y="2443"/>
                </a:lnTo>
                <a:lnTo>
                  <a:pt x="1142" y="2477"/>
                </a:lnTo>
                <a:lnTo>
                  <a:pt x="1080" y="2507"/>
                </a:lnTo>
                <a:lnTo>
                  <a:pt x="1017" y="2531"/>
                </a:lnTo>
                <a:lnTo>
                  <a:pt x="954" y="2549"/>
                </a:lnTo>
                <a:lnTo>
                  <a:pt x="892" y="2563"/>
                </a:lnTo>
                <a:lnTo>
                  <a:pt x="831" y="2572"/>
                </a:lnTo>
                <a:lnTo>
                  <a:pt x="770" y="2576"/>
                </a:lnTo>
                <a:lnTo>
                  <a:pt x="710" y="2576"/>
                </a:lnTo>
                <a:lnTo>
                  <a:pt x="653" y="2572"/>
                </a:lnTo>
                <a:lnTo>
                  <a:pt x="595" y="2563"/>
                </a:lnTo>
                <a:lnTo>
                  <a:pt x="540" y="2550"/>
                </a:lnTo>
                <a:lnTo>
                  <a:pt x="486" y="2534"/>
                </a:lnTo>
                <a:lnTo>
                  <a:pt x="434" y="2514"/>
                </a:lnTo>
                <a:lnTo>
                  <a:pt x="385" y="2491"/>
                </a:lnTo>
                <a:lnTo>
                  <a:pt x="337" y="2464"/>
                </a:lnTo>
                <a:lnTo>
                  <a:pt x="292" y="2433"/>
                </a:lnTo>
                <a:lnTo>
                  <a:pt x="249" y="2400"/>
                </a:lnTo>
                <a:lnTo>
                  <a:pt x="209" y="2364"/>
                </a:lnTo>
                <a:lnTo>
                  <a:pt x="172" y="2324"/>
                </a:lnTo>
                <a:lnTo>
                  <a:pt x="138" y="2283"/>
                </a:lnTo>
                <a:lnTo>
                  <a:pt x="108" y="2240"/>
                </a:lnTo>
                <a:lnTo>
                  <a:pt x="80" y="2194"/>
                </a:lnTo>
                <a:lnTo>
                  <a:pt x="57" y="2146"/>
                </a:lnTo>
                <a:lnTo>
                  <a:pt x="37" y="2096"/>
                </a:lnTo>
                <a:lnTo>
                  <a:pt x="22" y="2044"/>
                </a:lnTo>
                <a:lnTo>
                  <a:pt x="10" y="1991"/>
                </a:lnTo>
                <a:lnTo>
                  <a:pt x="3" y="1937"/>
                </a:lnTo>
                <a:lnTo>
                  <a:pt x="0" y="1881"/>
                </a:lnTo>
                <a:lnTo>
                  <a:pt x="2" y="1824"/>
                </a:lnTo>
                <a:lnTo>
                  <a:pt x="9" y="1767"/>
                </a:lnTo>
                <a:lnTo>
                  <a:pt x="21" y="1708"/>
                </a:lnTo>
                <a:lnTo>
                  <a:pt x="38" y="1649"/>
                </a:lnTo>
                <a:lnTo>
                  <a:pt x="61" y="1589"/>
                </a:lnTo>
                <a:lnTo>
                  <a:pt x="88" y="1530"/>
                </a:lnTo>
                <a:lnTo>
                  <a:pt x="122" y="1470"/>
                </a:lnTo>
                <a:lnTo>
                  <a:pt x="162" y="1410"/>
                </a:lnTo>
                <a:lnTo>
                  <a:pt x="208" y="1350"/>
                </a:lnTo>
                <a:lnTo>
                  <a:pt x="260" y="1292"/>
                </a:lnTo>
                <a:lnTo>
                  <a:pt x="319" y="1234"/>
                </a:lnTo>
                <a:lnTo>
                  <a:pt x="383" y="1176"/>
                </a:lnTo>
                <a:lnTo>
                  <a:pt x="455" y="1119"/>
                </a:lnTo>
                <a:lnTo>
                  <a:pt x="546" y="1050"/>
                </a:lnTo>
                <a:lnTo>
                  <a:pt x="630" y="983"/>
                </a:lnTo>
                <a:lnTo>
                  <a:pt x="708" y="917"/>
                </a:lnTo>
                <a:lnTo>
                  <a:pt x="781" y="853"/>
                </a:lnTo>
                <a:lnTo>
                  <a:pt x="850" y="789"/>
                </a:lnTo>
                <a:lnTo>
                  <a:pt x="913" y="727"/>
                </a:lnTo>
                <a:lnTo>
                  <a:pt x="972" y="667"/>
                </a:lnTo>
                <a:lnTo>
                  <a:pt x="1026" y="608"/>
                </a:lnTo>
                <a:lnTo>
                  <a:pt x="1077" y="550"/>
                </a:lnTo>
                <a:lnTo>
                  <a:pt x="1123" y="493"/>
                </a:lnTo>
                <a:lnTo>
                  <a:pt x="1166" y="438"/>
                </a:lnTo>
                <a:lnTo>
                  <a:pt x="1206" y="384"/>
                </a:lnTo>
                <a:lnTo>
                  <a:pt x="1242" y="331"/>
                </a:lnTo>
                <a:lnTo>
                  <a:pt x="1276" y="281"/>
                </a:lnTo>
                <a:lnTo>
                  <a:pt x="1307" y="230"/>
                </a:lnTo>
                <a:lnTo>
                  <a:pt x="1337" y="181"/>
                </a:lnTo>
                <a:lnTo>
                  <a:pt x="1363" y="134"/>
                </a:lnTo>
                <a:lnTo>
                  <a:pt x="1388" y="88"/>
                </a:lnTo>
                <a:lnTo>
                  <a:pt x="1412" y="43"/>
                </a:lnTo>
                <a:lnTo>
                  <a:pt x="1434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8" name="Freeform 130"/>
          <p:cNvSpPr>
            <a:spLocks noEditPoints="1"/>
          </p:cNvSpPr>
          <p:nvPr/>
        </p:nvSpPr>
        <p:spPr bwMode="auto">
          <a:xfrm>
            <a:off x="6626608" y="2180152"/>
            <a:ext cx="409009" cy="470703"/>
          </a:xfrm>
          <a:custGeom>
            <a:avLst/>
            <a:gdLst>
              <a:gd name="T0" fmla="*/ 2000 w 2867"/>
              <a:gd name="T1" fmla="*/ 390 h 3292"/>
              <a:gd name="T2" fmla="*/ 1932 w 2867"/>
              <a:gd name="T3" fmla="*/ 413 h 3292"/>
              <a:gd name="T4" fmla="*/ 1876 w 2867"/>
              <a:gd name="T5" fmla="*/ 454 h 3292"/>
              <a:gd name="T6" fmla="*/ 1835 w 2867"/>
              <a:gd name="T7" fmla="*/ 511 h 3292"/>
              <a:gd name="T8" fmla="*/ 1813 w 2867"/>
              <a:gd name="T9" fmla="*/ 580 h 3292"/>
              <a:gd name="T10" fmla="*/ 1813 w 2867"/>
              <a:gd name="T11" fmla="*/ 654 h 3292"/>
              <a:gd name="T12" fmla="*/ 1835 w 2867"/>
              <a:gd name="T13" fmla="*/ 723 h 3292"/>
              <a:gd name="T14" fmla="*/ 1876 w 2867"/>
              <a:gd name="T15" fmla="*/ 779 h 3292"/>
              <a:gd name="T16" fmla="*/ 1932 w 2867"/>
              <a:gd name="T17" fmla="*/ 821 h 3292"/>
              <a:gd name="T18" fmla="*/ 2000 w 2867"/>
              <a:gd name="T19" fmla="*/ 843 h 3292"/>
              <a:gd name="T20" fmla="*/ 2073 w 2867"/>
              <a:gd name="T21" fmla="*/ 843 h 3292"/>
              <a:gd name="T22" fmla="*/ 2142 w 2867"/>
              <a:gd name="T23" fmla="*/ 821 h 3292"/>
              <a:gd name="T24" fmla="*/ 2198 w 2867"/>
              <a:gd name="T25" fmla="*/ 779 h 3292"/>
              <a:gd name="T26" fmla="*/ 2239 w 2867"/>
              <a:gd name="T27" fmla="*/ 723 h 3292"/>
              <a:gd name="T28" fmla="*/ 2261 w 2867"/>
              <a:gd name="T29" fmla="*/ 654 h 3292"/>
              <a:gd name="T30" fmla="*/ 2261 w 2867"/>
              <a:gd name="T31" fmla="*/ 580 h 3292"/>
              <a:gd name="T32" fmla="*/ 2239 w 2867"/>
              <a:gd name="T33" fmla="*/ 511 h 3292"/>
              <a:gd name="T34" fmla="*/ 2198 w 2867"/>
              <a:gd name="T35" fmla="*/ 454 h 3292"/>
              <a:gd name="T36" fmla="*/ 2142 w 2867"/>
              <a:gd name="T37" fmla="*/ 413 h 3292"/>
              <a:gd name="T38" fmla="*/ 2073 w 2867"/>
              <a:gd name="T39" fmla="*/ 390 h 3292"/>
              <a:gd name="T40" fmla="*/ 1630 w 2867"/>
              <a:gd name="T41" fmla="*/ 0 h 3292"/>
              <a:gd name="T42" fmla="*/ 1728 w 2867"/>
              <a:gd name="T43" fmla="*/ 3 h 3292"/>
              <a:gd name="T44" fmla="*/ 1920 w 2867"/>
              <a:gd name="T45" fmla="*/ 25 h 3292"/>
              <a:gd name="T46" fmla="*/ 2104 w 2867"/>
              <a:gd name="T47" fmla="*/ 70 h 3292"/>
              <a:gd name="T48" fmla="*/ 2279 w 2867"/>
              <a:gd name="T49" fmla="*/ 136 h 3292"/>
              <a:gd name="T50" fmla="*/ 2444 w 2867"/>
              <a:gd name="T51" fmla="*/ 220 h 3292"/>
              <a:gd name="T52" fmla="*/ 2599 w 2867"/>
              <a:gd name="T53" fmla="*/ 322 h 3292"/>
              <a:gd name="T54" fmla="*/ 2740 w 2867"/>
              <a:gd name="T55" fmla="*/ 441 h 3292"/>
              <a:gd name="T56" fmla="*/ 2867 w 2867"/>
              <a:gd name="T57" fmla="*/ 575 h 3292"/>
              <a:gd name="T58" fmla="*/ 2867 w 2867"/>
              <a:gd name="T59" fmla="*/ 2717 h 3292"/>
              <a:gd name="T60" fmla="*/ 2740 w 2867"/>
              <a:gd name="T61" fmla="*/ 2851 h 3292"/>
              <a:gd name="T62" fmla="*/ 2599 w 2867"/>
              <a:gd name="T63" fmla="*/ 2969 h 3292"/>
              <a:gd name="T64" fmla="*/ 2444 w 2867"/>
              <a:gd name="T65" fmla="*/ 3071 h 3292"/>
              <a:gd name="T66" fmla="*/ 2279 w 2867"/>
              <a:gd name="T67" fmla="*/ 3156 h 3292"/>
              <a:gd name="T68" fmla="*/ 2104 w 2867"/>
              <a:gd name="T69" fmla="*/ 3221 h 3292"/>
              <a:gd name="T70" fmla="*/ 1920 w 2867"/>
              <a:gd name="T71" fmla="*/ 3265 h 3292"/>
              <a:gd name="T72" fmla="*/ 1728 w 2867"/>
              <a:gd name="T73" fmla="*/ 3289 h 3292"/>
              <a:gd name="T74" fmla="*/ 1526 w 2867"/>
              <a:gd name="T75" fmla="*/ 3289 h 3292"/>
              <a:gd name="T76" fmla="*/ 1326 w 2867"/>
              <a:gd name="T77" fmla="*/ 3263 h 3292"/>
              <a:gd name="T78" fmla="*/ 1133 w 2867"/>
              <a:gd name="T79" fmla="*/ 3213 h 3292"/>
              <a:gd name="T80" fmla="*/ 951 w 2867"/>
              <a:gd name="T81" fmla="*/ 3142 h 3292"/>
              <a:gd name="T82" fmla="*/ 779 w 2867"/>
              <a:gd name="T83" fmla="*/ 3050 h 3292"/>
              <a:gd name="T84" fmla="*/ 621 w 2867"/>
              <a:gd name="T85" fmla="*/ 2939 h 3292"/>
              <a:gd name="T86" fmla="*/ 477 w 2867"/>
              <a:gd name="T87" fmla="*/ 2810 h 3292"/>
              <a:gd name="T88" fmla="*/ 350 w 2867"/>
              <a:gd name="T89" fmla="*/ 2664 h 3292"/>
              <a:gd name="T90" fmla="*/ 239 w 2867"/>
              <a:gd name="T91" fmla="*/ 2504 h 3292"/>
              <a:gd name="T92" fmla="*/ 147 w 2867"/>
              <a:gd name="T93" fmla="*/ 2332 h 3292"/>
              <a:gd name="T94" fmla="*/ 77 w 2867"/>
              <a:gd name="T95" fmla="*/ 2147 h 3292"/>
              <a:gd name="T96" fmla="*/ 29 w 2867"/>
              <a:gd name="T97" fmla="*/ 1953 h 3292"/>
              <a:gd name="T98" fmla="*/ 3 w 2867"/>
              <a:gd name="T99" fmla="*/ 1750 h 3292"/>
              <a:gd name="T100" fmla="*/ 3 w 2867"/>
              <a:gd name="T101" fmla="*/ 1541 h 3292"/>
              <a:gd name="T102" fmla="*/ 29 w 2867"/>
              <a:gd name="T103" fmla="*/ 1339 h 3292"/>
              <a:gd name="T104" fmla="*/ 77 w 2867"/>
              <a:gd name="T105" fmla="*/ 1144 h 3292"/>
              <a:gd name="T106" fmla="*/ 147 w 2867"/>
              <a:gd name="T107" fmla="*/ 960 h 3292"/>
              <a:gd name="T108" fmla="*/ 239 w 2867"/>
              <a:gd name="T109" fmla="*/ 787 h 3292"/>
              <a:gd name="T110" fmla="*/ 350 w 2867"/>
              <a:gd name="T111" fmla="*/ 627 h 3292"/>
              <a:gd name="T112" fmla="*/ 477 w 2867"/>
              <a:gd name="T113" fmla="*/ 482 h 3292"/>
              <a:gd name="T114" fmla="*/ 621 w 2867"/>
              <a:gd name="T115" fmla="*/ 353 h 3292"/>
              <a:gd name="T116" fmla="*/ 779 w 2867"/>
              <a:gd name="T117" fmla="*/ 241 h 3292"/>
              <a:gd name="T118" fmla="*/ 951 w 2867"/>
              <a:gd name="T119" fmla="*/ 148 h 3292"/>
              <a:gd name="T120" fmla="*/ 1133 w 2867"/>
              <a:gd name="T121" fmla="*/ 77 h 3292"/>
              <a:gd name="T122" fmla="*/ 1326 w 2867"/>
              <a:gd name="T123" fmla="*/ 28 h 3292"/>
              <a:gd name="T124" fmla="*/ 1526 w 2867"/>
              <a:gd name="T12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67" h="3292">
                <a:moveTo>
                  <a:pt x="2037" y="387"/>
                </a:moveTo>
                <a:lnTo>
                  <a:pt x="2000" y="390"/>
                </a:lnTo>
                <a:lnTo>
                  <a:pt x="1965" y="399"/>
                </a:lnTo>
                <a:lnTo>
                  <a:pt x="1932" y="413"/>
                </a:lnTo>
                <a:lnTo>
                  <a:pt x="1903" y="431"/>
                </a:lnTo>
                <a:lnTo>
                  <a:pt x="1876" y="454"/>
                </a:lnTo>
                <a:lnTo>
                  <a:pt x="1854" y="481"/>
                </a:lnTo>
                <a:lnTo>
                  <a:pt x="1835" y="511"/>
                </a:lnTo>
                <a:lnTo>
                  <a:pt x="1821" y="544"/>
                </a:lnTo>
                <a:lnTo>
                  <a:pt x="1813" y="580"/>
                </a:lnTo>
                <a:lnTo>
                  <a:pt x="1810" y="617"/>
                </a:lnTo>
                <a:lnTo>
                  <a:pt x="1813" y="654"/>
                </a:lnTo>
                <a:lnTo>
                  <a:pt x="1821" y="689"/>
                </a:lnTo>
                <a:lnTo>
                  <a:pt x="1835" y="723"/>
                </a:lnTo>
                <a:lnTo>
                  <a:pt x="1854" y="752"/>
                </a:lnTo>
                <a:lnTo>
                  <a:pt x="1876" y="779"/>
                </a:lnTo>
                <a:lnTo>
                  <a:pt x="1903" y="802"/>
                </a:lnTo>
                <a:lnTo>
                  <a:pt x="1932" y="821"/>
                </a:lnTo>
                <a:lnTo>
                  <a:pt x="1965" y="834"/>
                </a:lnTo>
                <a:lnTo>
                  <a:pt x="2000" y="843"/>
                </a:lnTo>
                <a:lnTo>
                  <a:pt x="2037" y="846"/>
                </a:lnTo>
                <a:lnTo>
                  <a:pt x="2073" y="843"/>
                </a:lnTo>
                <a:lnTo>
                  <a:pt x="2109" y="834"/>
                </a:lnTo>
                <a:lnTo>
                  <a:pt x="2142" y="821"/>
                </a:lnTo>
                <a:lnTo>
                  <a:pt x="2171" y="802"/>
                </a:lnTo>
                <a:lnTo>
                  <a:pt x="2198" y="779"/>
                </a:lnTo>
                <a:lnTo>
                  <a:pt x="2221" y="752"/>
                </a:lnTo>
                <a:lnTo>
                  <a:pt x="2239" y="723"/>
                </a:lnTo>
                <a:lnTo>
                  <a:pt x="2252" y="689"/>
                </a:lnTo>
                <a:lnTo>
                  <a:pt x="2261" y="654"/>
                </a:lnTo>
                <a:lnTo>
                  <a:pt x="2264" y="617"/>
                </a:lnTo>
                <a:lnTo>
                  <a:pt x="2261" y="580"/>
                </a:lnTo>
                <a:lnTo>
                  <a:pt x="2252" y="544"/>
                </a:lnTo>
                <a:lnTo>
                  <a:pt x="2239" y="511"/>
                </a:lnTo>
                <a:lnTo>
                  <a:pt x="2221" y="481"/>
                </a:lnTo>
                <a:lnTo>
                  <a:pt x="2198" y="454"/>
                </a:lnTo>
                <a:lnTo>
                  <a:pt x="2171" y="431"/>
                </a:lnTo>
                <a:lnTo>
                  <a:pt x="2142" y="413"/>
                </a:lnTo>
                <a:lnTo>
                  <a:pt x="2109" y="399"/>
                </a:lnTo>
                <a:lnTo>
                  <a:pt x="2073" y="390"/>
                </a:lnTo>
                <a:lnTo>
                  <a:pt x="2037" y="387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8" y="3"/>
                </a:lnTo>
                <a:lnTo>
                  <a:pt x="1825" y="11"/>
                </a:lnTo>
                <a:lnTo>
                  <a:pt x="1920" y="25"/>
                </a:lnTo>
                <a:lnTo>
                  <a:pt x="2013" y="45"/>
                </a:lnTo>
                <a:lnTo>
                  <a:pt x="2104" y="70"/>
                </a:lnTo>
                <a:lnTo>
                  <a:pt x="2193" y="101"/>
                </a:lnTo>
                <a:lnTo>
                  <a:pt x="2279" y="136"/>
                </a:lnTo>
                <a:lnTo>
                  <a:pt x="2364" y="175"/>
                </a:lnTo>
                <a:lnTo>
                  <a:pt x="2444" y="220"/>
                </a:lnTo>
                <a:lnTo>
                  <a:pt x="2523" y="269"/>
                </a:lnTo>
                <a:lnTo>
                  <a:pt x="2599" y="322"/>
                </a:lnTo>
                <a:lnTo>
                  <a:pt x="2670" y="380"/>
                </a:lnTo>
                <a:lnTo>
                  <a:pt x="2740" y="441"/>
                </a:lnTo>
                <a:lnTo>
                  <a:pt x="2805" y="506"/>
                </a:lnTo>
                <a:lnTo>
                  <a:pt x="2867" y="575"/>
                </a:lnTo>
                <a:lnTo>
                  <a:pt x="1833" y="1646"/>
                </a:lnTo>
                <a:lnTo>
                  <a:pt x="2867" y="2717"/>
                </a:lnTo>
                <a:lnTo>
                  <a:pt x="2805" y="2786"/>
                </a:lnTo>
                <a:lnTo>
                  <a:pt x="2740" y="2851"/>
                </a:lnTo>
                <a:lnTo>
                  <a:pt x="2670" y="2912"/>
                </a:lnTo>
                <a:lnTo>
                  <a:pt x="2599" y="2969"/>
                </a:lnTo>
                <a:lnTo>
                  <a:pt x="2523" y="3022"/>
                </a:lnTo>
                <a:lnTo>
                  <a:pt x="2444" y="3071"/>
                </a:lnTo>
                <a:lnTo>
                  <a:pt x="2364" y="3115"/>
                </a:lnTo>
                <a:lnTo>
                  <a:pt x="2279" y="3156"/>
                </a:lnTo>
                <a:lnTo>
                  <a:pt x="2193" y="3191"/>
                </a:lnTo>
                <a:lnTo>
                  <a:pt x="2104" y="3221"/>
                </a:lnTo>
                <a:lnTo>
                  <a:pt x="2013" y="3245"/>
                </a:lnTo>
                <a:lnTo>
                  <a:pt x="1920" y="3265"/>
                </a:lnTo>
                <a:lnTo>
                  <a:pt x="1825" y="3280"/>
                </a:lnTo>
                <a:lnTo>
                  <a:pt x="1728" y="3289"/>
                </a:lnTo>
                <a:lnTo>
                  <a:pt x="1630" y="3292"/>
                </a:lnTo>
                <a:lnTo>
                  <a:pt x="1526" y="3289"/>
                </a:lnTo>
                <a:lnTo>
                  <a:pt x="1425" y="3279"/>
                </a:lnTo>
                <a:lnTo>
                  <a:pt x="1326" y="3263"/>
                </a:lnTo>
                <a:lnTo>
                  <a:pt x="1228" y="3241"/>
                </a:lnTo>
                <a:lnTo>
                  <a:pt x="1133" y="3213"/>
                </a:lnTo>
                <a:lnTo>
                  <a:pt x="1041" y="3180"/>
                </a:lnTo>
                <a:lnTo>
                  <a:pt x="951" y="3142"/>
                </a:lnTo>
                <a:lnTo>
                  <a:pt x="864" y="3099"/>
                </a:lnTo>
                <a:lnTo>
                  <a:pt x="779" y="3050"/>
                </a:lnTo>
                <a:lnTo>
                  <a:pt x="698" y="2997"/>
                </a:lnTo>
                <a:lnTo>
                  <a:pt x="621" y="2939"/>
                </a:lnTo>
                <a:lnTo>
                  <a:pt x="547" y="2876"/>
                </a:lnTo>
                <a:lnTo>
                  <a:pt x="477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2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7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2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2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7" y="960"/>
                </a:lnTo>
                <a:lnTo>
                  <a:pt x="191" y="871"/>
                </a:lnTo>
                <a:lnTo>
                  <a:pt x="239" y="787"/>
                </a:lnTo>
                <a:lnTo>
                  <a:pt x="292" y="705"/>
                </a:lnTo>
                <a:lnTo>
                  <a:pt x="350" y="627"/>
                </a:lnTo>
                <a:lnTo>
                  <a:pt x="411" y="552"/>
                </a:lnTo>
                <a:lnTo>
                  <a:pt x="477" y="482"/>
                </a:lnTo>
                <a:lnTo>
                  <a:pt x="547" y="415"/>
                </a:lnTo>
                <a:lnTo>
                  <a:pt x="621" y="353"/>
                </a:lnTo>
                <a:lnTo>
                  <a:pt x="698" y="294"/>
                </a:lnTo>
                <a:lnTo>
                  <a:pt x="779" y="241"/>
                </a:lnTo>
                <a:lnTo>
                  <a:pt x="864" y="193"/>
                </a:lnTo>
                <a:lnTo>
                  <a:pt x="951" y="148"/>
                </a:lnTo>
                <a:lnTo>
                  <a:pt x="1041" y="110"/>
                </a:lnTo>
                <a:lnTo>
                  <a:pt x="1133" y="77"/>
                </a:lnTo>
                <a:lnTo>
                  <a:pt x="1228" y="49"/>
                </a:lnTo>
                <a:lnTo>
                  <a:pt x="1326" y="28"/>
                </a:lnTo>
                <a:lnTo>
                  <a:pt x="1425" y="12"/>
                </a:lnTo>
                <a:lnTo>
                  <a:pt x="1526" y="3"/>
                </a:lnTo>
                <a:lnTo>
                  <a:pt x="163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9" name="Freeform 135"/>
          <p:cNvSpPr/>
          <p:nvPr/>
        </p:nvSpPr>
        <p:spPr bwMode="auto">
          <a:xfrm>
            <a:off x="8073909" y="2180152"/>
            <a:ext cx="438713" cy="470703"/>
          </a:xfrm>
          <a:custGeom>
            <a:avLst/>
            <a:gdLst>
              <a:gd name="T0" fmla="*/ 1658 w 3069"/>
              <a:gd name="T1" fmla="*/ 13 h 3292"/>
              <a:gd name="T2" fmla="*/ 1880 w 3069"/>
              <a:gd name="T3" fmla="*/ 104 h 3292"/>
              <a:gd name="T4" fmla="*/ 2054 w 3069"/>
              <a:gd name="T5" fmla="*/ 267 h 3292"/>
              <a:gd name="T6" fmla="*/ 2160 w 3069"/>
              <a:gd name="T7" fmla="*/ 485 h 3292"/>
              <a:gd name="T8" fmla="*/ 2184 w 3069"/>
              <a:gd name="T9" fmla="*/ 736 h 3292"/>
              <a:gd name="T10" fmla="*/ 2120 w 3069"/>
              <a:gd name="T11" fmla="*/ 969 h 3292"/>
              <a:gd name="T12" fmla="*/ 1982 w 3069"/>
              <a:gd name="T13" fmla="*/ 1159 h 3292"/>
              <a:gd name="T14" fmla="*/ 1865 w 3069"/>
              <a:gd name="T15" fmla="*/ 1304 h 3292"/>
              <a:gd name="T16" fmla="*/ 1752 w 3069"/>
              <a:gd name="T17" fmla="*/ 1498 h 3292"/>
              <a:gd name="T18" fmla="*/ 1744 w 3069"/>
              <a:gd name="T19" fmla="*/ 1617 h 3292"/>
              <a:gd name="T20" fmla="*/ 1904 w 3069"/>
              <a:gd name="T21" fmla="*/ 1498 h 3292"/>
              <a:gd name="T22" fmla="*/ 2067 w 3069"/>
              <a:gd name="T23" fmla="*/ 1359 h 3292"/>
              <a:gd name="T24" fmla="*/ 2287 w 3069"/>
              <a:gd name="T25" fmla="*/ 1273 h 3292"/>
              <a:gd name="T26" fmla="*/ 2535 w 3069"/>
              <a:gd name="T27" fmla="*/ 1274 h 3292"/>
              <a:gd name="T28" fmla="*/ 2760 w 3069"/>
              <a:gd name="T29" fmla="*/ 1365 h 3292"/>
              <a:gd name="T30" fmla="*/ 2935 w 3069"/>
              <a:gd name="T31" fmla="*/ 1528 h 3292"/>
              <a:gd name="T32" fmla="*/ 3042 w 3069"/>
              <a:gd name="T33" fmla="*/ 1746 h 3292"/>
              <a:gd name="T34" fmla="*/ 3066 w 3069"/>
              <a:gd name="T35" fmla="*/ 2000 h 3292"/>
              <a:gd name="T36" fmla="*/ 2998 w 3069"/>
              <a:gd name="T37" fmla="*/ 2239 h 3292"/>
              <a:gd name="T38" fmla="*/ 2854 w 3069"/>
              <a:gd name="T39" fmla="*/ 2432 h 3292"/>
              <a:gd name="T40" fmla="*/ 2653 w 3069"/>
              <a:gd name="T41" fmla="*/ 2561 h 3292"/>
              <a:gd name="T42" fmla="*/ 2409 w 3069"/>
              <a:gd name="T43" fmla="*/ 2608 h 3292"/>
              <a:gd name="T44" fmla="*/ 2173 w 3069"/>
              <a:gd name="T45" fmla="*/ 2563 h 3292"/>
              <a:gd name="T46" fmla="*/ 1974 w 3069"/>
              <a:gd name="T47" fmla="*/ 2439 h 3292"/>
              <a:gd name="T48" fmla="*/ 1843 w 3069"/>
              <a:gd name="T49" fmla="*/ 2318 h 3292"/>
              <a:gd name="T50" fmla="*/ 1683 w 3069"/>
              <a:gd name="T51" fmla="*/ 2210 h 3292"/>
              <a:gd name="T52" fmla="*/ 1727 w 3069"/>
              <a:gd name="T53" fmla="*/ 2540 h 3292"/>
              <a:gd name="T54" fmla="*/ 1832 w 3069"/>
              <a:gd name="T55" fmla="*/ 2816 h 3292"/>
              <a:gd name="T56" fmla="*/ 1978 w 3069"/>
              <a:gd name="T57" fmla="*/ 3029 h 3292"/>
              <a:gd name="T58" fmla="*/ 2146 w 3069"/>
              <a:gd name="T59" fmla="*/ 3170 h 3292"/>
              <a:gd name="T60" fmla="*/ 966 w 3069"/>
              <a:gd name="T61" fmla="*/ 3142 h 3292"/>
              <a:gd name="T62" fmla="*/ 1129 w 3069"/>
              <a:gd name="T63" fmla="*/ 2982 h 3292"/>
              <a:gd name="T64" fmla="*/ 1267 w 3069"/>
              <a:gd name="T65" fmla="*/ 2753 h 3292"/>
              <a:gd name="T66" fmla="*/ 1358 w 3069"/>
              <a:gd name="T67" fmla="*/ 2463 h 3292"/>
              <a:gd name="T68" fmla="*/ 1343 w 3069"/>
              <a:gd name="T69" fmla="*/ 2235 h 3292"/>
              <a:gd name="T70" fmla="*/ 1192 w 3069"/>
              <a:gd name="T71" fmla="*/ 2346 h 3292"/>
              <a:gd name="T72" fmla="*/ 1050 w 3069"/>
              <a:gd name="T73" fmla="*/ 2476 h 3292"/>
              <a:gd name="T74" fmla="*/ 840 w 3069"/>
              <a:gd name="T75" fmla="*/ 2582 h 3292"/>
              <a:gd name="T76" fmla="*/ 595 w 3069"/>
              <a:gd name="T77" fmla="*/ 2605 h 3292"/>
              <a:gd name="T78" fmla="*/ 361 w 3069"/>
              <a:gd name="T79" fmla="*/ 2536 h 3292"/>
              <a:gd name="T80" fmla="*/ 172 w 3069"/>
              <a:gd name="T81" fmla="*/ 2389 h 3292"/>
              <a:gd name="T82" fmla="*/ 46 w 3069"/>
              <a:gd name="T83" fmla="*/ 2183 h 3292"/>
              <a:gd name="T84" fmla="*/ 0 w 3069"/>
              <a:gd name="T85" fmla="*/ 1935 h 3292"/>
              <a:gd name="T86" fmla="*/ 46 w 3069"/>
              <a:gd name="T87" fmla="*/ 1687 h 3292"/>
              <a:gd name="T88" fmla="*/ 172 w 3069"/>
              <a:gd name="T89" fmla="*/ 1482 h 3292"/>
              <a:gd name="T90" fmla="*/ 361 w 3069"/>
              <a:gd name="T91" fmla="*/ 1334 h 3292"/>
              <a:gd name="T92" fmla="*/ 595 w 3069"/>
              <a:gd name="T93" fmla="*/ 1265 h 3292"/>
              <a:gd name="T94" fmla="*/ 840 w 3069"/>
              <a:gd name="T95" fmla="*/ 1287 h 3292"/>
              <a:gd name="T96" fmla="*/ 1050 w 3069"/>
              <a:gd name="T97" fmla="*/ 1392 h 3292"/>
              <a:gd name="T98" fmla="*/ 1199 w 3069"/>
              <a:gd name="T99" fmla="*/ 1527 h 3292"/>
              <a:gd name="T100" fmla="*/ 1372 w 3069"/>
              <a:gd name="T101" fmla="*/ 1647 h 3292"/>
              <a:gd name="T102" fmla="*/ 1291 w 3069"/>
              <a:gd name="T103" fmla="*/ 1448 h 3292"/>
              <a:gd name="T104" fmla="*/ 1173 w 3069"/>
              <a:gd name="T105" fmla="*/ 1262 h 3292"/>
              <a:gd name="T106" fmla="*/ 1045 w 3069"/>
              <a:gd name="T107" fmla="*/ 1117 h 3292"/>
              <a:gd name="T108" fmla="*/ 926 w 3069"/>
              <a:gd name="T109" fmla="*/ 914 h 3292"/>
              <a:gd name="T110" fmla="*/ 882 w 3069"/>
              <a:gd name="T111" fmla="*/ 672 h 3292"/>
              <a:gd name="T112" fmla="*/ 928 w 3069"/>
              <a:gd name="T113" fmla="*/ 426 h 3292"/>
              <a:gd name="T114" fmla="*/ 1053 w 3069"/>
              <a:gd name="T115" fmla="*/ 221 h 3292"/>
              <a:gd name="T116" fmla="*/ 1240 w 3069"/>
              <a:gd name="T117" fmla="*/ 74 h 3292"/>
              <a:gd name="T118" fmla="*/ 1471 w 3069"/>
              <a:gd name="T11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9" h="3292">
                <a:moveTo>
                  <a:pt x="1534" y="0"/>
                </a:moveTo>
                <a:lnTo>
                  <a:pt x="1534" y="0"/>
                </a:lnTo>
                <a:lnTo>
                  <a:pt x="1597" y="3"/>
                </a:lnTo>
                <a:lnTo>
                  <a:pt x="1658" y="13"/>
                </a:lnTo>
                <a:lnTo>
                  <a:pt x="1718" y="28"/>
                </a:lnTo>
                <a:lnTo>
                  <a:pt x="1775" y="48"/>
                </a:lnTo>
                <a:lnTo>
                  <a:pt x="1829" y="74"/>
                </a:lnTo>
                <a:lnTo>
                  <a:pt x="1880" y="104"/>
                </a:lnTo>
                <a:lnTo>
                  <a:pt x="1929" y="139"/>
                </a:lnTo>
                <a:lnTo>
                  <a:pt x="1974" y="178"/>
                </a:lnTo>
                <a:lnTo>
                  <a:pt x="2016" y="221"/>
                </a:lnTo>
                <a:lnTo>
                  <a:pt x="2054" y="267"/>
                </a:lnTo>
                <a:lnTo>
                  <a:pt x="2088" y="318"/>
                </a:lnTo>
                <a:lnTo>
                  <a:pt x="2116" y="370"/>
                </a:lnTo>
                <a:lnTo>
                  <a:pt x="2141" y="426"/>
                </a:lnTo>
                <a:lnTo>
                  <a:pt x="2160" y="485"/>
                </a:lnTo>
                <a:lnTo>
                  <a:pt x="2175" y="545"/>
                </a:lnTo>
                <a:lnTo>
                  <a:pt x="2184" y="608"/>
                </a:lnTo>
                <a:lnTo>
                  <a:pt x="2186" y="672"/>
                </a:lnTo>
                <a:lnTo>
                  <a:pt x="2184" y="736"/>
                </a:lnTo>
                <a:lnTo>
                  <a:pt x="2175" y="797"/>
                </a:lnTo>
                <a:lnTo>
                  <a:pt x="2161" y="857"/>
                </a:lnTo>
                <a:lnTo>
                  <a:pt x="2143" y="914"/>
                </a:lnTo>
                <a:lnTo>
                  <a:pt x="2120" y="969"/>
                </a:lnTo>
                <a:lnTo>
                  <a:pt x="2092" y="1021"/>
                </a:lnTo>
                <a:lnTo>
                  <a:pt x="2059" y="1071"/>
                </a:lnTo>
                <a:lnTo>
                  <a:pt x="2023" y="1117"/>
                </a:lnTo>
                <a:lnTo>
                  <a:pt x="1982" y="1159"/>
                </a:lnTo>
                <a:lnTo>
                  <a:pt x="1955" y="1188"/>
                </a:lnTo>
                <a:lnTo>
                  <a:pt x="1925" y="1222"/>
                </a:lnTo>
                <a:lnTo>
                  <a:pt x="1896" y="1262"/>
                </a:lnTo>
                <a:lnTo>
                  <a:pt x="1865" y="1304"/>
                </a:lnTo>
                <a:lnTo>
                  <a:pt x="1834" y="1350"/>
                </a:lnTo>
                <a:lnTo>
                  <a:pt x="1806" y="1398"/>
                </a:lnTo>
                <a:lnTo>
                  <a:pt x="1778" y="1448"/>
                </a:lnTo>
                <a:lnTo>
                  <a:pt x="1752" y="1498"/>
                </a:lnTo>
                <a:lnTo>
                  <a:pt x="1731" y="1549"/>
                </a:lnTo>
                <a:lnTo>
                  <a:pt x="1711" y="1598"/>
                </a:lnTo>
                <a:lnTo>
                  <a:pt x="1697" y="1647"/>
                </a:lnTo>
                <a:lnTo>
                  <a:pt x="1744" y="1617"/>
                </a:lnTo>
                <a:lnTo>
                  <a:pt x="1789" y="1588"/>
                </a:lnTo>
                <a:lnTo>
                  <a:pt x="1831" y="1557"/>
                </a:lnTo>
                <a:lnTo>
                  <a:pt x="1870" y="1527"/>
                </a:lnTo>
                <a:lnTo>
                  <a:pt x="1904" y="1498"/>
                </a:lnTo>
                <a:lnTo>
                  <a:pt x="1932" y="1470"/>
                </a:lnTo>
                <a:lnTo>
                  <a:pt x="1974" y="1429"/>
                </a:lnTo>
                <a:lnTo>
                  <a:pt x="2019" y="1392"/>
                </a:lnTo>
                <a:lnTo>
                  <a:pt x="2067" y="1359"/>
                </a:lnTo>
                <a:lnTo>
                  <a:pt x="2119" y="1330"/>
                </a:lnTo>
                <a:lnTo>
                  <a:pt x="2173" y="1306"/>
                </a:lnTo>
                <a:lnTo>
                  <a:pt x="2229" y="1287"/>
                </a:lnTo>
                <a:lnTo>
                  <a:pt x="2287" y="1273"/>
                </a:lnTo>
                <a:lnTo>
                  <a:pt x="2348" y="1265"/>
                </a:lnTo>
                <a:lnTo>
                  <a:pt x="2409" y="1262"/>
                </a:lnTo>
                <a:lnTo>
                  <a:pt x="2472" y="1265"/>
                </a:lnTo>
                <a:lnTo>
                  <a:pt x="2535" y="1274"/>
                </a:lnTo>
                <a:lnTo>
                  <a:pt x="2594" y="1288"/>
                </a:lnTo>
                <a:lnTo>
                  <a:pt x="2653" y="1309"/>
                </a:lnTo>
                <a:lnTo>
                  <a:pt x="2708" y="1334"/>
                </a:lnTo>
                <a:lnTo>
                  <a:pt x="2760" y="1365"/>
                </a:lnTo>
                <a:lnTo>
                  <a:pt x="2809" y="1399"/>
                </a:lnTo>
                <a:lnTo>
                  <a:pt x="2854" y="1438"/>
                </a:lnTo>
                <a:lnTo>
                  <a:pt x="2896" y="1482"/>
                </a:lnTo>
                <a:lnTo>
                  <a:pt x="2935" y="1528"/>
                </a:lnTo>
                <a:lnTo>
                  <a:pt x="2969" y="1578"/>
                </a:lnTo>
                <a:lnTo>
                  <a:pt x="2998" y="1631"/>
                </a:lnTo>
                <a:lnTo>
                  <a:pt x="3023" y="1687"/>
                </a:lnTo>
                <a:lnTo>
                  <a:pt x="3042" y="1746"/>
                </a:lnTo>
                <a:lnTo>
                  <a:pt x="3057" y="1807"/>
                </a:lnTo>
                <a:lnTo>
                  <a:pt x="3066" y="1870"/>
                </a:lnTo>
                <a:lnTo>
                  <a:pt x="3069" y="1935"/>
                </a:lnTo>
                <a:lnTo>
                  <a:pt x="3066" y="2000"/>
                </a:lnTo>
                <a:lnTo>
                  <a:pt x="3057" y="2063"/>
                </a:lnTo>
                <a:lnTo>
                  <a:pt x="3042" y="2124"/>
                </a:lnTo>
                <a:lnTo>
                  <a:pt x="3023" y="2183"/>
                </a:lnTo>
                <a:lnTo>
                  <a:pt x="2998" y="2239"/>
                </a:lnTo>
                <a:lnTo>
                  <a:pt x="2969" y="2292"/>
                </a:lnTo>
                <a:lnTo>
                  <a:pt x="2935" y="2343"/>
                </a:lnTo>
                <a:lnTo>
                  <a:pt x="2896" y="2389"/>
                </a:lnTo>
                <a:lnTo>
                  <a:pt x="2854" y="2432"/>
                </a:lnTo>
                <a:lnTo>
                  <a:pt x="2809" y="2471"/>
                </a:lnTo>
                <a:lnTo>
                  <a:pt x="2760" y="2506"/>
                </a:lnTo>
                <a:lnTo>
                  <a:pt x="2708" y="2536"/>
                </a:lnTo>
                <a:lnTo>
                  <a:pt x="2653" y="2561"/>
                </a:lnTo>
                <a:lnTo>
                  <a:pt x="2594" y="2581"/>
                </a:lnTo>
                <a:lnTo>
                  <a:pt x="2535" y="2596"/>
                </a:lnTo>
                <a:lnTo>
                  <a:pt x="2472" y="2605"/>
                </a:lnTo>
                <a:lnTo>
                  <a:pt x="2409" y="2608"/>
                </a:lnTo>
                <a:lnTo>
                  <a:pt x="2348" y="2605"/>
                </a:lnTo>
                <a:lnTo>
                  <a:pt x="2287" y="2597"/>
                </a:lnTo>
                <a:lnTo>
                  <a:pt x="2229" y="2582"/>
                </a:lnTo>
                <a:lnTo>
                  <a:pt x="2173" y="2563"/>
                </a:lnTo>
                <a:lnTo>
                  <a:pt x="2119" y="2539"/>
                </a:lnTo>
                <a:lnTo>
                  <a:pt x="2067" y="2510"/>
                </a:lnTo>
                <a:lnTo>
                  <a:pt x="2019" y="2476"/>
                </a:lnTo>
                <a:lnTo>
                  <a:pt x="1974" y="2439"/>
                </a:lnTo>
                <a:lnTo>
                  <a:pt x="1932" y="2398"/>
                </a:lnTo>
                <a:lnTo>
                  <a:pt x="1907" y="2373"/>
                </a:lnTo>
                <a:lnTo>
                  <a:pt x="1877" y="2346"/>
                </a:lnTo>
                <a:lnTo>
                  <a:pt x="1843" y="2318"/>
                </a:lnTo>
                <a:lnTo>
                  <a:pt x="1807" y="2290"/>
                </a:lnTo>
                <a:lnTo>
                  <a:pt x="1768" y="2262"/>
                </a:lnTo>
                <a:lnTo>
                  <a:pt x="1726" y="2235"/>
                </a:lnTo>
                <a:lnTo>
                  <a:pt x="1683" y="2210"/>
                </a:lnTo>
                <a:lnTo>
                  <a:pt x="1687" y="2296"/>
                </a:lnTo>
                <a:lnTo>
                  <a:pt x="1696" y="2381"/>
                </a:lnTo>
                <a:lnTo>
                  <a:pt x="1709" y="2463"/>
                </a:lnTo>
                <a:lnTo>
                  <a:pt x="1727" y="2540"/>
                </a:lnTo>
                <a:lnTo>
                  <a:pt x="1748" y="2615"/>
                </a:lnTo>
                <a:lnTo>
                  <a:pt x="1774" y="2686"/>
                </a:lnTo>
                <a:lnTo>
                  <a:pt x="1801" y="2753"/>
                </a:lnTo>
                <a:lnTo>
                  <a:pt x="1832" y="2816"/>
                </a:lnTo>
                <a:lnTo>
                  <a:pt x="1866" y="2876"/>
                </a:lnTo>
                <a:lnTo>
                  <a:pt x="1902" y="2932"/>
                </a:lnTo>
                <a:lnTo>
                  <a:pt x="1938" y="2982"/>
                </a:lnTo>
                <a:lnTo>
                  <a:pt x="1978" y="3029"/>
                </a:lnTo>
                <a:lnTo>
                  <a:pt x="2019" y="3071"/>
                </a:lnTo>
                <a:lnTo>
                  <a:pt x="2060" y="3109"/>
                </a:lnTo>
                <a:lnTo>
                  <a:pt x="2103" y="3142"/>
                </a:lnTo>
                <a:lnTo>
                  <a:pt x="2146" y="3170"/>
                </a:lnTo>
                <a:lnTo>
                  <a:pt x="2146" y="3292"/>
                </a:lnTo>
                <a:lnTo>
                  <a:pt x="923" y="3292"/>
                </a:lnTo>
                <a:lnTo>
                  <a:pt x="923" y="3170"/>
                </a:lnTo>
                <a:lnTo>
                  <a:pt x="966" y="3142"/>
                </a:lnTo>
                <a:lnTo>
                  <a:pt x="1008" y="3109"/>
                </a:lnTo>
                <a:lnTo>
                  <a:pt x="1050" y="3071"/>
                </a:lnTo>
                <a:lnTo>
                  <a:pt x="1090" y="3029"/>
                </a:lnTo>
                <a:lnTo>
                  <a:pt x="1129" y="2982"/>
                </a:lnTo>
                <a:lnTo>
                  <a:pt x="1167" y="2932"/>
                </a:lnTo>
                <a:lnTo>
                  <a:pt x="1203" y="2876"/>
                </a:lnTo>
                <a:lnTo>
                  <a:pt x="1237" y="2816"/>
                </a:lnTo>
                <a:lnTo>
                  <a:pt x="1267" y="2753"/>
                </a:lnTo>
                <a:lnTo>
                  <a:pt x="1295" y="2686"/>
                </a:lnTo>
                <a:lnTo>
                  <a:pt x="1320" y="2615"/>
                </a:lnTo>
                <a:lnTo>
                  <a:pt x="1341" y="2540"/>
                </a:lnTo>
                <a:lnTo>
                  <a:pt x="1358" y="2463"/>
                </a:lnTo>
                <a:lnTo>
                  <a:pt x="1373" y="2381"/>
                </a:lnTo>
                <a:lnTo>
                  <a:pt x="1381" y="2296"/>
                </a:lnTo>
                <a:lnTo>
                  <a:pt x="1386" y="2210"/>
                </a:lnTo>
                <a:lnTo>
                  <a:pt x="1343" y="2235"/>
                </a:lnTo>
                <a:lnTo>
                  <a:pt x="1301" y="2262"/>
                </a:lnTo>
                <a:lnTo>
                  <a:pt x="1261" y="2290"/>
                </a:lnTo>
                <a:lnTo>
                  <a:pt x="1224" y="2318"/>
                </a:lnTo>
                <a:lnTo>
                  <a:pt x="1192" y="2346"/>
                </a:lnTo>
                <a:lnTo>
                  <a:pt x="1162" y="2373"/>
                </a:lnTo>
                <a:lnTo>
                  <a:pt x="1136" y="2398"/>
                </a:lnTo>
                <a:lnTo>
                  <a:pt x="1095" y="2439"/>
                </a:lnTo>
                <a:lnTo>
                  <a:pt x="1050" y="2476"/>
                </a:lnTo>
                <a:lnTo>
                  <a:pt x="1000" y="2510"/>
                </a:lnTo>
                <a:lnTo>
                  <a:pt x="949" y="2539"/>
                </a:lnTo>
                <a:lnTo>
                  <a:pt x="896" y="2563"/>
                </a:lnTo>
                <a:lnTo>
                  <a:pt x="840" y="2582"/>
                </a:lnTo>
                <a:lnTo>
                  <a:pt x="782" y="2597"/>
                </a:lnTo>
                <a:lnTo>
                  <a:pt x="721" y="2605"/>
                </a:lnTo>
                <a:lnTo>
                  <a:pt x="659" y="2608"/>
                </a:lnTo>
                <a:lnTo>
                  <a:pt x="595" y="2605"/>
                </a:lnTo>
                <a:lnTo>
                  <a:pt x="534" y="2596"/>
                </a:lnTo>
                <a:lnTo>
                  <a:pt x="474" y="2581"/>
                </a:lnTo>
                <a:lnTo>
                  <a:pt x="416" y="2561"/>
                </a:lnTo>
                <a:lnTo>
                  <a:pt x="361" y="2536"/>
                </a:lnTo>
                <a:lnTo>
                  <a:pt x="309" y="2506"/>
                </a:lnTo>
                <a:lnTo>
                  <a:pt x="260" y="2471"/>
                </a:lnTo>
                <a:lnTo>
                  <a:pt x="214" y="2432"/>
                </a:lnTo>
                <a:lnTo>
                  <a:pt x="172" y="2389"/>
                </a:lnTo>
                <a:lnTo>
                  <a:pt x="134" y="2343"/>
                </a:lnTo>
                <a:lnTo>
                  <a:pt x="100" y="2292"/>
                </a:lnTo>
                <a:lnTo>
                  <a:pt x="71" y="2239"/>
                </a:lnTo>
                <a:lnTo>
                  <a:pt x="46" y="2183"/>
                </a:lnTo>
                <a:lnTo>
                  <a:pt x="26" y="2124"/>
                </a:lnTo>
                <a:lnTo>
                  <a:pt x="11" y="2063"/>
                </a:lnTo>
                <a:lnTo>
                  <a:pt x="2" y="2000"/>
                </a:lnTo>
                <a:lnTo>
                  <a:pt x="0" y="1935"/>
                </a:lnTo>
                <a:lnTo>
                  <a:pt x="2" y="1870"/>
                </a:lnTo>
                <a:lnTo>
                  <a:pt x="11" y="1807"/>
                </a:lnTo>
                <a:lnTo>
                  <a:pt x="26" y="1746"/>
                </a:lnTo>
                <a:lnTo>
                  <a:pt x="46" y="1687"/>
                </a:lnTo>
                <a:lnTo>
                  <a:pt x="71" y="1631"/>
                </a:lnTo>
                <a:lnTo>
                  <a:pt x="100" y="1578"/>
                </a:lnTo>
                <a:lnTo>
                  <a:pt x="134" y="1528"/>
                </a:lnTo>
                <a:lnTo>
                  <a:pt x="172" y="1482"/>
                </a:lnTo>
                <a:lnTo>
                  <a:pt x="214" y="1438"/>
                </a:lnTo>
                <a:lnTo>
                  <a:pt x="260" y="1399"/>
                </a:lnTo>
                <a:lnTo>
                  <a:pt x="309" y="1365"/>
                </a:lnTo>
                <a:lnTo>
                  <a:pt x="361" y="1334"/>
                </a:lnTo>
                <a:lnTo>
                  <a:pt x="416" y="1309"/>
                </a:lnTo>
                <a:lnTo>
                  <a:pt x="474" y="1288"/>
                </a:lnTo>
                <a:lnTo>
                  <a:pt x="534" y="1274"/>
                </a:lnTo>
                <a:lnTo>
                  <a:pt x="595" y="1265"/>
                </a:lnTo>
                <a:lnTo>
                  <a:pt x="659" y="1262"/>
                </a:lnTo>
                <a:lnTo>
                  <a:pt x="721" y="1265"/>
                </a:lnTo>
                <a:lnTo>
                  <a:pt x="782" y="1273"/>
                </a:lnTo>
                <a:lnTo>
                  <a:pt x="840" y="1287"/>
                </a:lnTo>
                <a:lnTo>
                  <a:pt x="896" y="1306"/>
                </a:lnTo>
                <a:lnTo>
                  <a:pt x="949" y="1330"/>
                </a:lnTo>
                <a:lnTo>
                  <a:pt x="1000" y="1359"/>
                </a:lnTo>
                <a:lnTo>
                  <a:pt x="1050" y="1392"/>
                </a:lnTo>
                <a:lnTo>
                  <a:pt x="1095" y="1429"/>
                </a:lnTo>
                <a:lnTo>
                  <a:pt x="1136" y="1470"/>
                </a:lnTo>
                <a:lnTo>
                  <a:pt x="1165" y="1498"/>
                </a:lnTo>
                <a:lnTo>
                  <a:pt x="1199" y="1527"/>
                </a:lnTo>
                <a:lnTo>
                  <a:pt x="1237" y="1557"/>
                </a:lnTo>
                <a:lnTo>
                  <a:pt x="1280" y="1588"/>
                </a:lnTo>
                <a:lnTo>
                  <a:pt x="1325" y="1617"/>
                </a:lnTo>
                <a:lnTo>
                  <a:pt x="1372" y="1647"/>
                </a:lnTo>
                <a:lnTo>
                  <a:pt x="1356" y="1598"/>
                </a:lnTo>
                <a:lnTo>
                  <a:pt x="1338" y="1549"/>
                </a:lnTo>
                <a:lnTo>
                  <a:pt x="1316" y="1498"/>
                </a:lnTo>
                <a:lnTo>
                  <a:pt x="1291" y="1448"/>
                </a:lnTo>
                <a:lnTo>
                  <a:pt x="1263" y="1398"/>
                </a:lnTo>
                <a:lnTo>
                  <a:pt x="1234" y="1350"/>
                </a:lnTo>
                <a:lnTo>
                  <a:pt x="1204" y="1304"/>
                </a:lnTo>
                <a:lnTo>
                  <a:pt x="1173" y="1262"/>
                </a:lnTo>
                <a:lnTo>
                  <a:pt x="1143" y="1222"/>
                </a:lnTo>
                <a:lnTo>
                  <a:pt x="1114" y="1188"/>
                </a:lnTo>
                <a:lnTo>
                  <a:pt x="1085" y="1159"/>
                </a:lnTo>
                <a:lnTo>
                  <a:pt x="1045" y="1117"/>
                </a:lnTo>
                <a:lnTo>
                  <a:pt x="1010" y="1071"/>
                </a:lnTo>
                <a:lnTo>
                  <a:pt x="977" y="1021"/>
                </a:lnTo>
                <a:lnTo>
                  <a:pt x="949" y="969"/>
                </a:lnTo>
                <a:lnTo>
                  <a:pt x="926" y="914"/>
                </a:lnTo>
                <a:lnTo>
                  <a:pt x="906" y="857"/>
                </a:lnTo>
                <a:lnTo>
                  <a:pt x="893" y="797"/>
                </a:lnTo>
                <a:lnTo>
                  <a:pt x="885" y="736"/>
                </a:lnTo>
                <a:lnTo>
                  <a:pt x="882" y="672"/>
                </a:lnTo>
                <a:lnTo>
                  <a:pt x="885" y="608"/>
                </a:lnTo>
                <a:lnTo>
                  <a:pt x="894" y="545"/>
                </a:lnTo>
                <a:lnTo>
                  <a:pt x="908" y="485"/>
                </a:lnTo>
                <a:lnTo>
                  <a:pt x="928" y="426"/>
                </a:lnTo>
                <a:lnTo>
                  <a:pt x="952" y="370"/>
                </a:lnTo>
                <a:lnTo>
                  <a:pt x="981" y="318"/>
                </a:lnTo>
                <a:lnTo>
                  <a:pt x="1015" y="267"/>
                </a:lnTo>
                <a:lnTo>
                  <a:pt x="1053" y="221"/>
                </a:lnTo>
                <a:lnTo>
                  <a:pt x="1095" y="178"/>
                </a:lnTo>
                <a:lnTo>
                  <a:pt x="1140" y="139"/>
                </a:lnTo>
                <a:lnTo>
                  <a:pt x="1188" y="104"/>
                </a:lnTo>
                <a:lnTo>
                  <a:pt x="1240" y="74"/>
                </a:lnTo>
                <a:lnTo>
                  <a:pt x="1294" y="48"/>
                </a:lnTo>
                <a:lnTo>
                  <a:pt x="1351" y="28"/>
                </a:lnTo>
                <a:lnTo>
                  <a:pt x="1411" y="13"/>
                </a:lnTo>
                <a:lnTo>
                  <a:pt x="1471" y="3"/>
                </a:lnTo>
                <a:lnTo>
                  <a:pt x="1534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0" name="Freeform 140"/>
          <p:cNvSpPr>
            <a:spLocks noEditPoints="1"/>
          </p:cNvSpPr>
          <p:nvPr/>
        </p:nvSpPr>
        <p:spPr bwMode="auto">
          <a:xfrm>
            <a:off x="10060923" y="2212143"/>
            <a:ext cx="466133" cy="406724"/>
          </a:xfrm>
          <a:custGeom>
            <a:avLst/>
            <a:gdLst>
              <a:gd name="T0" fmla="*/ 1576 w 3261"/>
              <a:gd name="T1" fmla="*/ 2607 h 2852"/>
              <a:gd name="T2" fmla="*/ 1538 w 3261"/>
              <a:gd name="T3" fmla="*/ 2685 h 2852"/>
              <a:gd name="T4" fmla="*/ 1079 w 3261"/>
              <a:gd name="T5" fmla="*/ 2847 h 2852"/>
              <a:gd name="T6" fmla="*/ 765 w 3261"/>
              <a:gd name="T7" fmla="*/ 1762 h 2852"/>
              <a:gd name="T8" fmla="*/ 2784 w 3261"/>
              <a:gd name="T9" fmla="*/ 802 h 2852"/>
              <a:gd name="T10" fmla="*/ 2851 w 3261"/>
              <a:gd name="T11" fmla="*/ 962 h 2852"/>
              <a:gd name="T12" fmla="*/ 2870 w 3261"/>
              <a:gd name="T13" fmla="*/ 1216 h 2852"/>
              <a:gd name="T14" fmla="*/ 2827 w 3261"/>
              <a:gd name="T15" fmla="*/ 1446 h 2852"/>
              <a:gd name="T16" fmla="*/ 2771 w 3261"/>
              <a:gd name="T17" fmla="*/ 1536 h 2852"/>
              <a:gd name="T18" fmla="*/ 2730 w 3261"/>
              <a:gd name="T19" fmla="*/ 1530 h 2852"/>
              <a:gd name="T20" fmla="*/ 2668 w 3261"/>
              <a:gd name="T21" fmla="*/ 1406 h 2852"/>
              <a:gd name="T22" fmla="*/ 2637 w 3261"/>
              <a:gd name="T23" fmla="*/ 1163 h 2852"/>
              <a:gd name="T24" fmla="*/ 2668 w 3261"/>
              <a:gd name="T25" fmla="*/ 919 h 2852"/>
              <a:gd name="T26" fmla="*/ 2730 w 3261"/>
              <a:gd name="T27" fmla="*/ 795 h 2852"/>
              <a:gd name="T28" fmla="*/ 825 w 3261"/>
              <a:gd name="T29" fmla="*/ 778 h 2852"/>
              <a:gd name="T30" fmla="*/ 803 w 3261"/>
              <a:gd name="T31" fmla="*/ 1261 h 2852"/>
              <a:gd name="T32" fmla="*/ 763 w 3261"/>
              <a:gd name="T33" fmla="*/ 1628 h 2852"/>
              <a:gd name="T34" fmla="*/ 390 w 3261"/>
              <a:gd name="T35" fmla="*/ 1604 h 2852"/>
              <a:gd name="T36" fmla="*/ 390 w 3261"/>
              <a:gd name="T37" fmla="*/ 721 h 2852"/>
              <a:gd name="T38" fmla="*/ 763 w 3261"/>
              <a:gd name="T39" fmla="*/ 698 h 2852"/>
              <a:gd name="T40" fmla="*/ 2702 w 3261"/>
              <a:gd name="T41" fmla="*/ 200 h 2852"/>
              <a:gd name="T42" fmla="*/ 2605 w 3261"/>
              <a:gd name="T43" fmla="*/ 331 h 2852"/>
              <a:gd name="T44" fmla="*/ 2500 w 3261"/>
              <a:gd name="T45" fmla="*/ 642 h 2852"/>
              <a:gd name="T46" fmla="*/ 2450 w 3261"/>
              <a:gd name="T47" fmla="*/ 1070 h 2852"/>
              <a:gd name="T48" fmla="*/ 2472 w 3261"/>
              <a:gd name="T49" fmla="*/ 1521 h 2852"/>
              <a:gd name="T50" fmla="*/ 2563 w 3261"/>
              <a:gd name="T51" fmla="*/ 1899 h 2852"/>
              <a:gd name="T52" fmla="*/ 2676 w 3261"/>
              <a:gd name="T53" fmla="*/ 2099 h 2852"/>
              <a:gd name="T54" fmla="*/ 2754 w 3261"/>
              <a:gd name="T55" fmla="*/ 2150 h 2852"/>
              <a:gd name="T56" fmla="*/ 2833 w 3261"/>
              <a:gd name="T57" fmla="*/ 2099 h 2852"/>
              <a:gd name="T58" fmla="*/ 2945 w 3261"/>
              <a:gd name="T59" fmla="*/ 1899 h 2852"/>
              <a:gd name="T60" fmla="*/ 3036 w 3261"/>
              <a:gd name="T61" fmla="*/ 1521 h 2852"/>
              <a:gd name="T62" fmla="*/ 3058 w 3261"/>
              <a:gd name="T63" fmla="*/ 1070 h 2852"/>
              <a:gd name="T64" fmla="*/ 3008 w 3261"/>
              <a:gd name="T65" fmla="*/ 642 h 2852"/>
              <a:gd name="T66" fmla="*/ 2903 w 3261"/>
              <a:gd name="T67" fmla="*/ 331 h 2852"/>
              <a:gd name="T68" fmla="*/ 2812 w 3261"/>
              <a:gd name="T69" fmla="*/ 205 h 2852"/>
              <a:gd name="T70" fmla="*/ 2581 w 3261"/>
              <a:gd name="T71" fmla="*/ 0 h 2852"/>
              <a:gd name="T72" fmla="*/ 2969 w 3261"/>
              <a:gd name="T73" fmla="*/ 56 h 2852"/>
              <a:gd name="T74" fmla="*/ 3104 w 3261"/>
              <a:gd name="T75" fmla="*/ 258 h 2852"/>
              <a:gd name="T76" fmla="*/ 3204 w 3261"/>
              <a:gd name="T77" fmla="*/ 578 h 2852"/>
              <a:gd name="T78" fmla="*/ 3256 w 3261"/>
              <a:gd name="T79" fmla="*/ 983 h 2852"/>
              <a:gd name="T80" fmla="*/ 3256 w 3261"/>
              <a:gd name="T81" fmla="*/ 1342 h 2852"/>
              <a:gd name="T82" fmla="*/ 3204 w 3261"/>
              <a:gd name="T83" fmla="*/ 1747 h 2852"/>
              <a:gd name="T84" fmla="*/ 3104 w 3261"/>
              <a:gd name="T85" fmla="*/ 2067 h 2852"/>
              <a:gd name="T86" fmla="*/ 2969 w 3261"/>
              <a:gd name="T87" fmla="*/ 2269 h 2852"/>
              <a:gd name="T88" fmla="*/ 2843 w 3261"/>
              <a:gd name="T89" fmla="*/ 2325 h 2852"/>
              <a:gd name="T90" fmla="*/ 2561 w 3261"/>
              <a:gd name="T91" fmla="*/ 2311 h 2852"/>
              <a:gd name="T92" fmla="*/ 2447 w 3261"/>
              <a:gd name="T93" fmla="*/ 2235 h 2852"/>
              <a:gd name="T94" fmla="*/ 2238 w 3261"/>
              <a:gd name="T95" fmla="*/ 2112 h 2852"/>
              <a:gd name="T96" fmla="*/ 1947 w 3261"/>
              <a:gd name="T97" fmla="*/ 1966 h 2852"/>
              <a:gd name="T98" fmla="*/ 1584 w 3261"/>
              <a:gd name="T99" fmla="*/ 1820 h 2852"/>
              <a:gd name="T100" fmla="*/ 1159 w 3261"/>
              <a:gd name="T101" fmla="*/ 1696 h 2852"/>
              <a:gd name="T102" fmla="*/ 1029 w 3261"/>
              <a:gd name="T103" fmla="*/ 1352 h 2852"/>
              <a:gd name="T104" fmla="*/ 1035 w 3261"/>
              <a:gd name="T105" fmla="*/ 886 h 2852"/>
              <a:gd name="T106" fmla="*/ 1249 w 3261"/>
              <a:gd name="T107" fmla="*/ 607 h 2852"/>
              <a:gd name="T108" fmla="*/ 1662 w 3261"/>
              <a:gd name="T109" fmla="*/ 478 h 2852"/>
              <a:gd name="T110" fmla="*/ 2011 w 3261"/>
              <a:gd name="T111" fmla="*/ 329 h 2852"/>
              <a:gd name="T112" fmla="*/ 2287 w 3261"/>
              <a:gd name="T113" fmla="*/ 187 h 2852"/>
              <a:gd name="T114" fmla="*/ 2477 w 3261"/>
              <a:gd name="T115" fmla="*/ 71 h 2852"/>
              <a:gd name="T116" fmla="*/ 2572 w 3261"/>
              <a:gd name="T117" fmla="*/ 6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852">
                <a:moveTo>
                  <a:pt x="765" y="1762"/>
                </a:moveTo>
                <a:lnTo>
                  <a:pt x="1172" y="1841"/>
                </a:lnTo>
                <a:lnTo>
                  <a:pt x="1565" y="2570"/>
                </a:lnTo>
                <a:lnTo>
                  <a:pt x="1573" y="2588"/>
                </a:lnTo>
                <a:lnTo>
                  <a:pt x="1576" y="2607"/>
                </a:lnTo>
                <a:lnTo>
                  <a:pt x="1576" y="2625"/>
                </a:lnTo>
                <a:lnTo>
                  <a:pt x="1571" y="2642"/>
                </a:lnTo>
                <a:lnTo>
                  <a:pt x="1564" y="2658"/>
                </a:lnTo>
                <a:lnTo>
                  <a:pt x="1552" y="2673"/>
                </a:lnTo>
                <a:lnTo>
                  <a:pt x="1538" y="2685"/>
                </a:lnTo>
                <a:lnTo>
                  <a:pt x="1520" y="2694"/>
                </a:lnTo>
                <a:lnTo>
                  <a:pt x="1142" y="2845"/>
                </a:lnTo>
                <a:lnTo>
                  <a:pt x="1120" y="2851"/>
                </a:lnTo>
                <a:lnTo>
                  <a:pt x="1099" y="2852"/>
                </a:lnTo>
                <a:lnTo>
                  <a:pt x="1079" y="2847"/>
                </a:lnTo>
                <a:lnTo>
                  <a:pt x="1061" y="2838"/>
                </a:lnTo>
                <a:lnTo>
                  <a:pt x="1046" y="2825"/>
                </a:lnTo>
                <a:lnTo>
                  <a:pt x="1034" y="2807"/>
                </a:lnTo>
                <a:lnTo>
                  <a:pt x="1026" y="2786"/>
                </a:lnTo>
                <a:lnTo>
                  <a:pt x="765" y="1762"/>
                </a:lnTo>
                <a:close/>
                <a:moveTo>
                  <a:pt x="2754" y="782"/>
                </a:moveTo>
                <a:lnTo>
                  <a:pt x="2763" y="784"/>
                </a:lnTo>
                <a:lnTo>
                  <a:pt x="2771" y="789"/>
                </a:lnTo>
                <a:lnTo>
                  <a:pt x="2779" y="795"/>
                </a:lnTo>
                <a:lnTo>
                  <a:pt x="2784" y="802"/>
                </a:lnTo>
                <a:lnTo>
                  <a:pt x="2800" y="822"/>
                </a:lnTo>
                <a:lnTo>
                  <a:pt x="2814" y="848"/>
                </a:lnTo>
                <a:lnTo>
                  <a:pt x="2827" y="879"/>
                </a:lnTo>
                <a:lnTo>
                  <a:pt x="2841" y="919"/>
                </a:lnTo>
                <a:lnTo>
                  <a:pt x="2851" y="962"/>
                </a:lnTo>
                <a:lnTo>
                  <a:pt x="2860" y="1009"/>
                </a:lnTo>
                <a:lnTo>
                  <a:pt x="2866" y="1058"/>
                </a:lnTo>
                <a:lnTo>
                  <a:pt x="2870" y="1109"/>
                </a:lnTo>
                <a:lnTo>
                  <a:pt x="2871" y="1163"/>
                </a:lnTo>
                <a:lnTo>
                  <a:pt x="2870" y="1216"/>
                </a:lnTo>
                <a:lnTo>
                  <a:pt x="2866" y="1268"/>
                </a:lnTo>
                <a:lnTo>
                  <a:pt x="2860" y="1317"/>
                </a:lnTo>
                <a:lnTo>
                  <a:pt x="2851" y="1363"/>
                </a:lnTo>
                <a:lnTo>
                  <a:pt x="2841" y="1406"/>
                </a:lnTo>
                <a:lnTo>
                  <a:pt x="2827" y="1446"/>
                </a:lnTo>
                <a:lnTo>
                  <a:pt x="2814" y="1478"/>
                </a:lnTo>
                <a:lnTo>
                  <a:pt x="2800" y="1504"/>
                </a:lnTo>
                <a:lnTo>
                  <a:pt x="2784" y="1524"/>
                </a:lnTo>
                <a:lnTo>
                  <a:pt x="2779" y="1530"/>
                </a:lnTo>
                <a:lnTo>
                  <a:pt x="2771" y="1536"/>
                </a:lnTo>
                <a:lnTo>
                  <a:pt x="2763" y="1541"/>
                </a:lnTo>
                <a:lnTo>
                  <a:pt x="2754" y="1543"/>
                </a:lnTo>
                <a:lnTo>
                  <a:pt x="2745" y="1541"/>
                </a:lnTo>
                <a:lnTo>
                  <a:pt x="2737" y="1536"/>
                </a:lnTo>
                <a:lnTo>
                  <a:pt x="2730" y="1530"/>
                </a:lnTo>
                <a:lnTo>
                  <a:pt x="2724" y="1524"/>
                </a:lnTo>
                <a:lnTo>
                  <a:pt x="2709" y="1504"/>
                </a:lnTo>
                <a:lnTo>
                  <a:pt x="2694" y="1478"/>
                </a:lnTo>
                <a:lnTo>
                  <a:pt x="2681" y="1446"/>
                </a:lnTo>
                <a:lnTo>
                  <a:pt x="2668" y="1406"/>
                </a:lnTo>
                <a:lnTo>
                  <a:pt x="2657" y="1363"/>
                </a:lnTo>
                <a:lnTo>
                  <a:pt x="2648" y="1317"/>
                </a:lnTo>
                <a:lnTo>
                  <a:pt x="2642" y="1268"/>
                </a:lnTo>
                <a:lnTo>
                  <a:pt x="2638" y="1216"/>
                </a:lnTo>
                <a:lnTo>
                  <a:pt x="2637" y="1163"/>
                </a:lnTo>
                <a:lnTo>
                  <a:pt x="2638" y="1109"/>
                </a:lnTo>
                <a:lnTo>
                  <a:pt x="2642" y="1058"/>
                </a:lnTo>
                <a:lnTo>
                  <a:pt x="2648" y="1009"/>
                </a:lnTo>
                <a:lnTo>
                  <a:pt x="2657" y="962"/>
                </a:lnTo>
                <a:lnTo>
                  <a:pt x="2668" y="919"/>
                </a:lnTo>
                <a:lnTo>
                  <a:pt x="2681" y="879"/>
                </a:lnTo>
                <a:lnTo>
                  <a:pt x="2694" y="848"/>
                </a:lnTo>
                <a:lnTo>
                  <a:pt x="2709" y="822"/>
                </a:lnTo>
                <a:lnTo>
                  <a:pt x="2724" y="802"/>
                </a:lnTo>
                <a:lnTo>
                  <a:pt x="2730" y="795"/>
                </a:lnTo>
                <a:lnTo>
                  <a:pt x="2737" y="789"/>
                </a:lnTo>
                <a:lnTo>
                  <a:pt x="2745" y="784"/>
                </a:lnTo>
                <a:lnTo>
                  <a:pt x="2754" y="782"/>
                </a:lnTo>
                <a:close/>
                <a:moveTo>
                  <a:pt x="837" y="688"/>
                </a:moveTo>
                <a:lnTo>
                  <a:pt x="825" y="778"/>
                </a:lnTo>
                <a:lnTo>
                  <a:pt x="815" y="872"/>
                </a:lnTo>
                <a:lnTo>
                  <a:pt x="808" y="967"/>
                </a:lnTo>
                <a:lnTo>
                  <a:pt x="803" y="1064"/>
                </a:lnTo>
                <a:lnTo>
                  <a:pt x="802" y="1163"/>
                </a:lnTo>
                <a:lnTo>
                  <a:pt x="803" y="1261"/>
                </a:lnTo>
                <a:lnTo>
                  <a:pt x="808" y="1358"/>
                </a:lnTo>
                <a:lnTo>
                  <a:pt x="815" y="1454"/>
                </a:lnTo>
                <a:lnTo>
                  <a:pt x="825" y="1547"/>
                </a:lnTo>
                <a:lnTo>
                  <a:pt x="837" y="1637"/>
                </a:lnTo>
                <a:lnTo>
                  <a:pt x="763" y="1628"/>
                </a:lnTo>
                <a:lnTo>
                  <a:pt x="691" y="1619"/>
                </a:lnTo>
                <a:lnTo>
                  <a:pt x="618" y="1613"/>
                </a:lnTo>
                <a:lnTo>
                  <a:pt x="545" y="1608"/>
                </a:lnTo>
                <a:lnTo>
                  <a:pt x="470" y="1605"/>
                </a:lnTo>
                <a:lnTo>
                  <a:pt x="390" y="1604"/>
                </a:lnTo>
                <a:lnTo>
                  <a:pt x="177" y="1604"/>
                </a:lnTo>
                <a:lnTo>
                  <a:pt x="0" y="1303"/>
                </a:lnTo>
                <a:lnTo>
                  <a:pt x="0" y="1022"/>
                </a:lnTo>
                <a:lnTo>
                  <a:pt x="177" y="721"/>
                </a:lnTo>
                <a:lnTo>
                  <a:pt x="390" y="721"/>
                </a:lnTo>
                <a:lnTo>
                  <a:pt x="470" y="720"/>
                </a:lnTo>
                <a:lnTo>
                  <a:pt x="545" y="717"/>
                </a:lnTo>
                <a:lnTo>
                  <a:pt x="618" y="712"/>
                </a:lnTo>
                <a:lnTo>
                  <a:pt x="691" y="706"/>
                </a:lnTo>
                <a:lnTo>
                  <a:pt x="763" y="698"/>
                </a:lnTo>
                <a:lnTo>
                  <a:pt x="837" y="688"/>
                </a:lnTo>
                <a:close/>
                <a:moveTo>
                  <a:pt x="2754" y="176"/>
                </a:moveTo>
                <a:lnTo>
                  <a:pt x="2736" y="180"/>
                </a:lnTo>
                <a:lnTo>
                  <a:pt x="2718" y="188"/>
                </a:lnTo>
                <a:lnTo>
                  <a:pt x="2702" y="200"/>
                </a:lnTo>
                <a:lnTo>
                  <a:pt x="2687" y="213"/>
                </a:lnTo>
                <a:lnTo>
                  <a:pt x="2676" y="226"/>
                </a:lnTo>
                <a:lnTo>
                  <a:pt x="2652" y="255"/>
                </a:lnTo>
                <a:lnTo>
                  <a:pt x="2629" y="291"/>
                </a:lnTo>
                <a:lnTo>
                  <a:pt x="2605" y="331"/>
                </a:lnTo>
                <a:lnTo>
                  <a:pt x="2583" y="377"/>
                </a:lnTo>
                <a:lnTo>
                  <a:pt x="2563" y="427"/>
                </a:lnTo>
                <a:lnTo>
                  <a:pt x="2540" y="495"/>
                </a:lnTo>
                <a:lnTo>
                  <a:pt x="2519" y="566"/>
                </a:lnTo>
                <a:lnTo>
                  <a:pt x="2500" y="642"/>
                </a:lnTo>
                <a:lnTo>
                  <a:pt x="2485" y="722"/>
                </a:lnTo>
                <a:lnTo>
                  <a:pt x="2472" y="806"/>
                </a:lnTo>
                <a:lnTo>
                  <a:pt x="2462" y="891"/>
                </a:lnTo>
                <a:lnTo>
                  <a:pt x="2454" y="979"/>
                </a:lnTo>
                <a:lnTo>
                  <a:pt x="2450" y="1070"/>
                </a:lnTo>
                <a:lnTo>
                  <a:pt x="2449" y="1163"/>
                </a:lnTo>
                <a:lnTo>
                  <a:pt x="2450" y="1255"/>
                </a:lnTo>
                <a:lnTo>
                  <a:pt x="2454" y="1346"/>
                </a:lnTo>
                <a:lnTo>
                  <a:pt x="2462" y="1434"/>
                </a:lnTo>
                <a:lnTo>
                  <a:pt x="2472" y="1521"/>
                </a:lnTo>
                <a:lnTo>
                  <a:pt x="2485" y="1603"/>
                </a:lnTo>
                <a:lnTo>
                  <a:pt x="2500" y="1683"/>
                </a:lnTo>
                <a:lnTo>
                  <a:pt x="2519" y="1759"/>
                </a:lnTo>
                <a:lnTo>
                  <a:pt x="2540" y="1831"/>
                </a:lnTo>
                <a:lnTo>
                  <a:pt x="2563" y="1899"/>
                </a:lnTo>
                <a:lnTo>
                  <a:pt x="2583" y="1948"/>
                </a:lnTo>
                <a:lnTo>
                  <a:pt x="2605" y="1994"/>
                </a:lnTo>
                <a:lnTo>
                  <a:pt x="2628" y="2034"/>
                </a:lnTo>
                <a:lnTo>
                  <a:pt x="2652" y="2070"/>
                </a:lnTo>
                <a:lnTo>
                  <a:pt x="2676" y="2099"/>
                </a:lnTo>
                <a:lnTo>
                  <a:pt x="2687" y="2113"/>
                </a:lnTo>
                <a:lnTo>
                  <a:pt x="2702" y="2126"/>
                </a:lnTo>
                <a:lnTo>
                  <a:pt x="2718" y="2138"/>
                </a:lnTo>
                <a:lnTo>
                  <a:pt x="2736" y="2146"/>
                </a:lnTo>
                <a:lnTo>
                  <a:pt x="2754" y="2150"/>
                </a:lnTo>
                <a:lnTo>
                  <a:pt x="2772" y="2146"/>
                </a:lnTo>
                <a:lnTo>
                  <a:pt x="2790" y="2138"/>
                </a:lnTo>
                <a:lnTo>
                  <a:pt x="2806" y="2126"/>
                </a:lnTo>
                <a:lnTo>
                  <a:pt x="2821" y="2113"/>
                </a:lnTo>
                <a:lnTo>
                  <a:pt x="2833" y="2099"/>
                </a:lnTo>
                <a:lnTo>
                  <a:pt x="2856" y="2070"/>
                </a:lnTo>
                <a:lnTo>
                  <a:pt x="2880" y="2034"/>
                </a:lnTo>
                <a:lnTo>
                  <a:pt x="2903" y="1994"/>
                </a:lnTo>
                <a:lnTo>
                  <a:pt x="2925" y="1948"/>
                </a:lnTo>
                <a:lnTo>
                  <a:pt x="2945" y="1899"/>
                </a:lnTo>
                <a:lnTo>
                  <a:pt x="2969" y="1831"/>
                </a:lnTo>
                <a:lnTo>
                  <a:pt x="2989" y="1759"/>
                </a:lnTo>
                <a:lnTo>
                  <a:pt x="3008" y="1683"/>
                </a:lnTo>
                <a:lnTo>
                  <a:pt x="3023" y="1603"/>
                </a:lnTo>
                <a:lnTo>
                  <a:pt x="3036" y="1521"/>
                </a:lnTo>
                <a:lnTo>
                  <a:pt x="3046" y="1434"/>
                </a:lnTo>
                <a:lnTo>
                  <a:pt x="3054" y="1346"/>
                </a:lnTo>
                <a:lnTo>
                  <a:pt x="3058" y="1255"/>
                </a:lnTo>
                <a:lnTo>
                  <a:pt x="3060" y="1163"/>
                </a:lnTo>
                <a:lnTo>
                  <a:pt x="3058" y="1070"/>
                </a:lnTo>
                <a:lnTo>
                  <a:pt x="3054" y="979"/>
                </a:lnTo>
                <a:lnTo>
                  <a:pt x="3046" y="891"/>
                </a:lnTo>
                <a:lnTo>
                  <a:pt x="3036" y="806"/>
                </a:lnTo>
                <a:lnTo>
                  <a:pt x="3023" y="722"/>
                </a:lnTo>
                <a:lnTo>
                  <a:pt x="3008" y="642"/>
                </a:lnTo>
                <a:lnTo>
                  <a:pt x="2990" y="566"/>
                </a:lnTo>
                <a:lnTo>
                  <a:pt x="2969" y="495"/>
                </a:lnTo>
                <a:lnTo>
                  <a:pt x="2945" y="427"/>
                </a:lnTo>
                <a:lnTo>
                  <a:pt x="2925" y="377"/>
                </a:lnTo>
                <a:lnTo>
                  <a:pt x="2903" y="331"/>
                </a:lnTo>
                <a:lnTo>
                  <a:pt x="2880" y="291"/>
                </a:lnTo>
                <a:lnTo>
                  <a:pt x="2856" y="255"/>
                </a:lnTo>
                <a:lnTo>
                  <a:pt x="2833" y="226"/>
                </a:lnTo>
                <a:lnTo>
                  <a:pt x="2823" y="216"/>
                </a:lnTo>
                <a:lnTo>
                  <a:pt x="2812" y="205"/>
                </a:lnTo>
                <a:lnTo>
                  <a:pt x="2798" y="194"/>
                </a:lnTo>
                <a:lnTo>
                  <a:pt x="2784" y="185"/>
                </a:lnTo>
                <a:lnTo>
                  <a:pt x="2769" y="179"/>
                </a:lnTo>
                <a:lnTo>
                  <a:pt x="2754" y="176"/>
                </a:lnTo>
                <a:close/>
                <a:moveTo>
                  <a:pt x="2581" y="0"/>
                </a:moveTo>
                <a:lnTo>
                  <a:pt x="2842" y="0"/>
                </a:lnTo>
                <a:lnTo>
                  <a:pt x="2875" y="4"/>
                </a:lnTo>
                <a:lnTo>
                  <a:pt x="2908" y="15"/>
                </a:lnTo>
                <a:lnTo>
                  <a:pt x="2939" y="32"/>
                </a:lnTo>
                <a:lnTo>
                  <a:pt x="2969" y="56"/>
                </a:lnTo>
                <a:lnTo>
                  <a:pt x="2998" y="85"/>
                </a:lnTo>
                <a:lnTo>
                  <a:pt x="3027" y="120"/>
                </a:lnTo>
                <a:lnTo>
                  <a:pt x="3054" y="162"/>
                </a:lnTo>
                <a:lnTo>
                  <a:pt x="3080" y="208"/>
                </a:lnTo>
                <a:lnTo>
                  <a:pt x="3104" y="258"/>
                </a:lnTo>
                <a:lnTo>
                  <a:pt x="3127" y="314"/>
                </a:lnTo>
                <a:lnTo>
                  <a:pt x="3149" y="374"/>
                </a:lnTo>
                <a:lnTo>
                  <a:pt x="3169" y="438"/>
                </a:lnTo>
                <a:lnTo>
                  <a:pt x="3188" y="507"/>
                </a:lnTo>
                <a:lnTo>
                  <a:pt x="3204" y="578"/>
                </a:lnTo>
                <a:lnTo>
                  <a:pt x="3219" y="653"/>
                </a:lnTo>
                <a:lnTo>
                  <a:pt x="3231" y="731"/>
                </a:lnTo>
                <a:lnTo>
                  <a:pt x="3242" y="814"/>
                </a:lnTo>
                <a:lnTo>
                  <a:pt x="3250" y="897"/>
                </a:lnTo>
                <a:lnTo>
                  <a:pt x="3256" y="983"/>
                </a:lnTo>
                <a:lnTo>
                  <a:pt x="3260" y="1072"/>
                </a:lnTo>
                <a:lnTo>
                  <a:pt x="3261" y="1163"/>
                </a:lnTo>
                <a:lnTo>
                  <a:pt x="3261" y="1163"/>
                </a:lnTo>
                <a:lnTo>
                  <a:pt x="3260" y="1253"/>
                </a:lnTo>
                <a:lnTo>
                  <a:pt x="3256" y="1342"/>
                </a:lnTo>
                <a:lnTo>
                  <a:pt x="3250" y="1428"/>
                </a:lnTo>
                <a:lnTo>
                  <a:pt x="3242" y="1513"/>
                </a:lnTo>
                <a:lnTo>
                  <a:pt x="3231" y="1594"/>
                </a:lnTo>
                <a:lnTo>
                  <a:pt x="3219" y="1672"/>
                </a:lnTo>
                <a:lnTo>
                  <a:pt x="3204" y="1747"/>
                </a:lnTo>
                <a:lnTo>
                  <a:pt x="3188" y="1820"/>
                </a:lnTo>
                <a:lnTo>
                  <a:pt x="3169" y="1888"/>
                </a:lnTo>
                <a:lnTo>
                  <a:pt x="3149" y="1952"/>
                </a:lnTo>
                <a:lnTo>
                  <a:pt x="3127" y="2011"/>
                </a:lnTo>
                <a:lnTo>
                  <a:pt x="3104" y="2067"/>
                </a:lnTo>
                <a:lnTo>
                  <a:pt x="3080" y="2119"/>
                </a:lnTo>
                <a:lnTo>
                  <a:pt x="3054" y="2164"/>
                </a:lnTo>
                <a:lnTo>
                  <a:pt x="3027" y="2205"/>
                </a:lnTo>
                <a:lnTo>
                  <a:pt x="2998" y="2240"/>
                </a:lnTo>
                <a:lnTo>
                  <a:pt x="2969" y="2269"/>
                </a:lnTo>
                <a:lnTo>
                  <a:pt x="2939" y="2293"/>
                </a:lnTo>
                <a:lnTo>
                  <a:pt x="2908" y="2310"/>
                </a:lnTo>
                <a:lnTo>
                  <a:pt x="2875" y="2321"/>
                </a:lnTo>
                <a:lnTo>
                  <a:pt x="2842" y="2325"/>
                </a:lnTo>
                <a:lnTo>
                  <a:pt x="2843" y="2325"/>
                </a:lnTo>
                <a:lnTo>
                  <a:pt x="2845" y="2325"/>
                </a:lnTo>
                <a:lnTo>
                  <a:pt x="2581" y="2325"/>
                </a:lnTo>
                <a:lnTo>
                  <a:pt x="2578" y="2324"/>
                </a:lnTo>
                <a:lnTo>
                  <a:pt x="2572" y="2319"/>
                </a:lnTo>
                <a:lnTo>
                  <a:pt x="2561" y="2311"/>
                </a:lnTo>
                <a:lnTo>
                  <a:pt x="2546" y="2301"/>
                </a:lnTo>
                <a:lnTo>
                  <a:pt x="2527" y="2288"/>
                </a:lnTo>
                <a:lnTo>
                  <a:pt x="2504" y="2272"/>
                </a:lnTo>
                <a:lnTo>
                  <a:pt x="2477" y="2254"/>
                </a:lnTo>
                <a:lnTo>
                  <a:pt x="2447" y="2235"/>
                </a:lnTo>
                <a:lnTo>
                  <a:pt x="2412" y="2213"/>
                </a:lnTo>
                <a:lnTo>
                  <a:pt x="2374" y="2190"/>
                </a:lnTo>
                <a:lnTo>
                  <a:pt x="2332" y="2165"/>
                </a:lnTo>
                <a:lnTo>
                  <a:pt x="2287" y="2140"/>
                </a:lnTo>
                <a:lnTo>
                  <a:pt x="2238" y="2112"/>
                </a:lnTo>
                <a:lnTo>
                  <a:pt x="2186" y="2083"/>
                </a:lnTo>
                <a:lnTo>
                  <a:pt x="2131" y="2055"/>
                </a:lnTo>
                <a:lnTo>
                  <a:pt x="2073" y="2025"/>
                </a:lnTo>
                <a:lnTo>
                  <a:pt x="2011" y="1996"/>
                </a:lnTo>
                <a:lnTo>
                  <a:pt x="1947" y="1966"/>
                </a:lnTo>
                <a:lnTo>
                  <a:pt x="1880" y="1936"/>
                </a:lnTo>
                <a:lnTo>
                  <a:pt x="1810" y="1906"/>
                </a:lnTo>
                <a:lnTo>
                  <a:pt x="1737" y="1877"/>
                </a:lnTo>
                <a:lnTo>
                  <a:pt x="1662" y="1848"/>
                </a:lnTo>
                <a:lnTo>
                  <a:pt x="1584" y="1820"/>
                </a:lnTo>
                <a:lnTo>
                  <a:pt x="1503" y="1793"/>
                </a:lnTo>
                <a:lnTo>
                  <a:pt x="1420" y="1766"/>
                </a:lnTo>
                <a:lnTo>
                  <a:pt x="1336" y="1741"/>
                </a:lnTo>
                <a:lnTo>
                  <a:pt x="1249" y="1718"/>
                </a:lnTo>
                <a:lnTo>
                  <a:pt x="1159" y="1696"/>
                </a:lnTo>
                <a:lnTo>
                  <a:pt x="1068" y="1677"/>
                </a:lnTo>
                <a:lnTo>
                  <a:pt x="1055" y="1602"/>
                </a:lnTo>
                <a:lnTo>
                  <a:pt x="1044" y="1524"/>
                </a:lnTo>
                <a:lnTo>
                  <a:pt x="1035" y="1439"/>
                </a:lnTo>
                <a:lnTo>
                  <a:pt x="1029" y="1352"/>
                </a:lnTo>
                <a:lnTo>
                  <a:pt x="1025" y="1260"/>
                </a:lnTo>
                <a:lnTo>
                  <a:pt x="1023" y="1163"/>
                </a:lnTo>
                <a:lnTo>
                  <a:pt x="1025" y="1065"/>
                </a:lnTo>
                <a:lnTo>
                  <a:pt x="1029" y="973"/>
                </a:lnTo>
                <a:lnTo>
                  <a:pt x="1035" y="886"/>
                </a:lnTo>
                <a:lnTo>
                  <a:pt x="1044" y="802"/>
                </a:lnTo>
                <a:lnTo>
                  <a:pt x="1055" y="723"/>
                </a:lnTo>
                <a:lnTo>
                  <a:pt x="1068" y="649"/>
                </a:lnTo>
                <a:lnTo>
                  <a:pt x="1159" y="629"/>
                </a:lnTo>
                <a:lnTo>
                  <a:pt x="1249" y="607"/>
                </a:lnTo>
                <a:lnTo>
                  <a:pt x="1336" y="584"/>
                </a:lnTo>
                <a:lnTo>
                  <a:pt x="1420" y="559"/>
                </a:lnTo>
                <a:lnTo>
                  <a:pt x="1503" y="533"/>
                </a:lnTo>
                <a:lnTo>
                  <a:pt x="1584" y="506"/>
                </a:lnTo>
                <a:lnTo>
                  <a:pt x="1662" y="478"/>
                </a:lnTo>
                <a:lnTo>
                  <a:pt x="1737" y="448"/>
                </a:lnTo>
                <a:lnTo>
                  <a:pt x="1810" y="419"/>
                </a:lnTo>
                <a:lnTo>
                  <a:pt x="1880" y="389"/>
                </a:lnTo>
                <a:lnTo>
                  <a:pt x="1947" y="359"/>
                </a:lnTo>
                <a:lnTo>
                  <a:pt x="2011" y="329"/>
                </a:lnTo>
                <a:lnTo>
                  <a:pt x="2073" y="300"/>
                </a:lnTo>
                <a:lnTo>
                  <a:pt x="2131" y="270"/>
                </a:lnTo>
                <a:lnTo>
                  <a:pt x="2186" y="242"/>
                </a:lnTo>
                <a:lnTo>
                  <a:pt x="2238" y="214"/>
                </a:lnTo>
                <a:lnTo>
                  <a:pt x="2287" y="187"/>
                </a:lnTo>
                <a:lnTo>
                  <a:pt x="2332" y="161"/>
                </a:lnTo>
                <a:lnTo>
                  <a:pt x="2374" y="135"/>
                </a:lnTo>
                <a:lnTo>
                  <a:pt x="2412" y="112"/>
                </a:lnTo>
                <a:lnTo>
                  <a:pt x="2447" y="90"/>
                </a:lnTo>
                <a:lnTo>
                  <a:pt x="2477" y="71"/>
                </a:lnTo>
                <a:lnTo>
                  <a:pt x="2504" y="53"/>
                </a:lnTo>
                <a:lnTo>
                  <a:pt x="2527" y="38"/>
                </a:lnTo>
                <a:lnTo>
                  <a:pt x="2546" y="25"/>
                </a:lnTo>
                <a:lnTo>
                  <a:pt x="2561" y="14"/>
                </a:lnTo>
                <a:lnTo>
                  <a:pt x="2572" y="6"/>
                </a:lnTo>
                <a:lnTo>
                  <a:pt x="2578" y="2"/>
                </a:lnTo>
                <a:lnTo>
                  <a:pt x="258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3" name="Freeform 155"/>
          <p:cNvSpPr>
            <a:spLocks noEditPoints="1"/>
          </p:cNvSpPr>
          <p:nvPr/>
        </p:nvSpPr>
        <p:spPr bwMode="auto">
          <a:xfrm>
            <a:off x="8781565" y="2180152"/>
            <a:ext cx="466133" cy="470703"/>
          </a:xfrm>
          <a:custGeom>
            <a:avLst/>
            <a:gdLst>
              <a:gd name="T0" fmla="*/ 1466 w 3262"/>
              <a:gd name="T1" fmla="*/ 1729 h 3292"/>
              <a:gd name="T2" fmla="*/ 1453 w 3262"/>
              <a:gd name="T3" fmla="*/ 1951 h 3292"/>
              <a:gd name="T4" fmla="*/ 1741 w 3262"/>
              <a:gd name="T5" fmla="*/ 2025 h 3292"/>
              <a:gd name="T6" fmla="*/ 1832 w 3262"/>
              <a:gd name="T7" fmla="*/ 1818 h 3292"/>
              <a:gd name="T8" fmla="*/ 1695 w 3262"/>
              <a:gd name="T9" fmla="*/ 1656 h 3292"/>
              <a:gd name="T10" fmla="*/ 1361 w 3262"/>
              <a:gd name="T11" fmla="*/ 1041 h 3292"/>
              <a:gd name="T12" fmla="*/ 989 w 3262"/>
              <a:gd name="T13" fmla="*/ 1330 h 3292"/>
              <a:gd name="T14" fmla="*/ 819 w 3262"/>
              <a:gd name="T15" fmla="*/ 1780 h 3292"/>
              <a:gd name="T16" fmla="*/ 919 w 3262"/>
              <a:gd name="T17" fmla="*/ 2252 h 3292"/>
              <a:gd name="T18" fmla="*/ 1249 w 3262"/>
              <a:gd name="T19" fmla="*/ 2578 h 3292"/>
              <a:gd name="T20" fmla="*/ 1346 w 3262"/>
              <a:gd name="T21" fmla="*/ 1940 h 3292"/>
              <a:gd name="T22" fmla="*/ 1224 w 3262"/>
              <a:gd name="T23" fmla="*/ 1646 h 3292"/>
              <a:gd name="T24" fmla="*/ 1360 w 3262"/>
              <a:gd name="T25" fmla="*/ 1338 h 3292"/>
              <a:gd name="T26" fmla="*/ 1682 w 3262"/>
              <a:gd name="T27" fmla="*/ 1237 h 3292"/>
              <a:gd name="T28" fmla="*/ 1965 w 3262"/>
              <a:gd name="T29" fmla="*/ 1410 h 3292"/>
              <a:gd name="T30" fmla="*/ 2028 w 3262"/>
              <a:gd name="T31" fmla="*/ 1742 h 3292"/>
              <a:gd name="T32" fmla="*/ 1844 w 3262"/>
              <a:gd name="T33" fmla="*/ 1997 h 3292"/>
              <a:gd name="T34" fmla="*/ 2126 w 3262"/>
              <a:gd name="T35" fmla="*/ 2505 h 3292"/>
              <a:gd name="T36" fmla="*/ 2399 w 3262"/>
              <a:gd name="T37" fmla="*/ 2128 h 3292"/>
              <a:gd name="T38" fmla="*/ 2420 w 3262"/>
              <a:gd name="T39" fmla="*/ 1641 h 3292"/>
              <a:gd name="T40" fmla="*/ 2183 w 3262"/>
              <a:gd name="T41" fmla="*/ 1225 h 3292"/>
              <a:gd name="T42" fmla="*/ 1770 w 3262"/>
              <a:gd name="T43" fmla="*/ 1002 h 3292"/>
              <a:gd name="T44" fmla="*/ 1267 w 3262"/>
              <a:gd name="T45" fmla="*/ 423 h 3292"/>
              <a:gd name="T46" fmla="*/ 719 w 3262"/>
              <a:gd name="T47" fmla="*/ 722 h 3292"/>
              <a:gd name="T48" fmla="*/ 344 w 3262"/>
              <a:gd name="T49" fmla="*/ 1222 h 3292"/>
              <a:gd name="T50" fmla="*/ 205 w 3262"/>
              <a:gd name="T51" fmla="*/ 1851 h 3292"/>
              <a:gd name="T52" fmla="*/ 354 w 3262"/>
              <a:gd name="T53" fmla="*/ 2494 h 3292"/>
              <a:gd name="T54" fmla="*/ 755 w 3262"/>
              <a:gd name="T55" fmla="*/ 2987 h 3292"/>
              <a:gd name="T56" fmla="*/ 1167 w 3262"/>
              <a:gd name="T57" fmla="*/ 2562 h 3292"/>
              <a:gd name="T58" fmla="*/ 786 w 3262"/>
              <a:gd name="T59" fmla="*/ 2221 h 3292"/>
              <a:gd name="T60" fmla="*/ 615 w 3262"/>
              <a:gd name="T61" fmla="*/ 1725 h 3292"/>
              <a:gd name="T62" fmla="*/ 715 w 3262"/>
              <a:gd name="T63" fmla="*/ 1193 h 3292"/>
              <a:gd name="T64" fmla="*/ 1054 w 3262"/>
              <a:gd name="T65" fmla="*/ 798 h 3292"/>
              <a:gd name="T66" fmla="*/ 1551 w 3262"/>
              <a:gd name="T67" fmla="*/ 620 h 3292"/>
              <a:gd name="T68" fmla="*/ 2079 w 3262"/>
              <a:gd name="T69" fmla="*/ 722 h 3292"/>
              <a:gd name="T70" fmla="*/ 2471 w 3262"/>
              <a:gd name="T71" fmla="*/ 1062 h 3292"/>
              <a:gd name="T72" fmla="*/ 2647 w 3262"/>
              <a:gd name="T73" fmla="*/ 1565 h 3292"/>
              <a:gd name="T74" fmla="*/ 2550 w 3262"/>
              <a:gd name="T75" fmla="*/ 2092 h 3292"/>
              <a:gd name="T76" fmla="*/ 2221 w 3262"/>
              <a:gd name="T77" fmla="*/ 2484 h 3292"/>
              <a:gd name="T78" fmla="*/ 2356 w 3262"/>
              <a:gd name="T79" fmla="*/ 3092 h 3292"/>
              <a:gd name="T80" fmla="*/ 2816 w 3262"/>
              <a:gd name="T81" fmla="*/ 2654 h 3292"/>
              <a:gd name="T82" fmla="*/ 3045 w 3262"/>
              <a:gd name="T83" fmla="*/ 2045 h 3292"/>
              <a:gd name="T84" fmla="*/ 2985 w 3262"/>
              <a:gd name="T85" fmla="*/ 1393 h 3292"/>
              <a:gd name="T86" fmla="*/ 2670 w 3262"/>
              <a:gd name="T87" fmla="*/ 846 h 3292"/>
              <a:gd name="T88" fmla="*/ 2166 w 3262"/>
              <a:gd name="T89" fmla="*/ 483 h 3292"/>
              <a:gd name="T90" fmla="*/ 1631 w 3262"/>
              <a:gd name="T91" fmla="*/ 0 h 3292"/>
              <a:gd name="T92" fmla="*/ 2220 w 3262"/>
              <a:gd name="T93" fmla="*/ 110 h 3292"/>
              <a:gd name="T94" fmla="*/ 2784 w 3262"/>
              <a:gd name="T95" fmla="*/ 482 h 3292"/>
              <a:gd name="T96" fmla="*/ 3152 w 3262"/>
              <a:gd name="T97" fmla="*/ 1051 h 3292"/>
              <a:gd name="T98" fmla="*/ 3259 w 3262"/>
              <a:gd name="T99" fmla="*/ 1751 h 3292"/>
              <a:gd name="T100" fmla="*/ 3066 w 3262"/>
              <a:gd name="T101" fmla="*/ 2428 h 3292"/>
              <a:gd name="T102" fmla="*/ 2626 w 3262"/>
              <a:gd name="T103" fmla="*/ 2949 h 3292"/>
              <a:gd name="T104" fmla="*/ 1019 w 3262"/>
              <a:gd name="T105" fmla="*/ 3292 h 3292"/>
              <a:gd name="T106" fmla="*/ 581 w 3262"/>
              <a:gd name="T107" fmla="*/ 2905 h 3292"/>
              <a:gd name="T108" fmla="*/ 178 w 3262"/>
              <a:gd name="T109" fmla="*/ 2395 h 3292"/>
              <a:gd name="T110" fmla="*/ 3 w 3262"/>
              <a:gd name="T111" fmla="*/ 1746 h 3292"/>
              <a:gd name="T112" fmla="*/ 109 w 3262"/>
              <a:gd name="T113" fmla="*/ 1051 h 3292"/>
              <a:gd name="T114" fmla="*/ 478 w 3262"/>
              <a:gd name="T115" fmla="*/ 482 h 3292"/>
              <a:gd name="T116" fmla="*/ 1042 w 3262"/>
              <a:gd name="T117" fmla="*/ 11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98" y="1648"/>
                </a:lnTo>
                <a:lnTo>
                  <a:pt x="1566" y="1656"/>
                </a:lnTo>
                <a:lnTo>
                  <a:pt x="1538" y="1669"/>
                </a:lnTo>
                <a:lnTo>
                  <a:pt x="1510" y="1685"/>
                </a:lnTo>
                <a:lnTo>
                  <a:pt x="1487" y="1706"/>
                </a:lnTo>
                <a:lnTo>
                  <a:pt x="1466" y="1729"/>
                </a:lnTo>
                <a:lnTo>
                  <a:pt x="1450" y="1756"/>
                </a:lnTo>
                <a:lnTo>
                  <a:pt x="1438" y="1786"/>
                </a:lnTo>
                <a:lnTo>
                  <a:pt x="1429" y="1818"/>
                </a:lnTo>
                <a:lnTo>
                  <a:pt x="1427" y="1851"/>
                </a:lnTo>
                <a:lnTo>
                  <a:pt x="1430" y="1887"/>
                </a:lnTo>
                <a:lnTo>
                  <a:pt x="1439" y="1921"/>
                </a:lnTo>
                <a:lnTo>
                  <a:pt x="1453" y="1951"/>
                </a:lnTo>
                <a:lnTo>
                  <a:pt x="1471" y="1979"/>
                </a:lnTo>
                <a:lnTo>
                  <a:pt x="1495" y="2004"/>
                </a:lnTo>
                <a:lnTo>
                  <a:pt x="1521" y="2025"/>
                </a:lnTo>
                <a:lnTo>
                  <a:pt x="1551" y="2040"/>
                </a:lnTo>
                <a:lnTo>
                  <a:pt x="1631" y="1851"/>
                </a:lnTo>
                <a:lnTo>
                  <a:pt x="1711" y="2040"/>
                </a:lnTo>
                <a:lnTo>
                  <a:pt x="1741" y="2025"/>
                </a:lnTo>
                <a:lnTo>
                  <a:pt x="1768" y="2004"/>
                </a:lnTo>
                <a:lnTo>
                  <a:pt x="1791" y="1979"/>
                </a:lnTo>
                <a:lnTo>
                  <a:pt x="1809" y="1951"/>
                </a:lnTo>
                <a:lnTo>
                  <a:pt x="1823" y="1921"/>
                </a:lnTo>
                <a:lnTo>
                  <a:pt x="1831" y="1887"/>
                </a:lnTo>
                <a:lnTo>
                  <a:pt x="1835" y="1851"/>
                </a:lnTo>
                <a:lnTo>
                  <a:pt x="1832" y="1818"/>
                </a:lnTo>
                <a:lnTo>
                  <a:pt x="1824" y="1786"/>
                </a:lnTo>
                <a:lnTo>
                  <a:pt x="1812" y="1756"/>
                </a:lnTo>
                <a:lnTo>
                  <a:pt x="1796" y="1729"/>
                </a:lnTo>
                <a:lnTo>
                  <a:pt x="1775" y="1706"/>
                </a:lnTo>
                <a:lnTo>
                  <a:pt x="1752" y="1685"/>
                </a:lnTo>
                <a:lnTo>
                  <a:pt x="1725" y="1669"/>
                </a:lnTo>
                <a:lnTo>
                  <a:pt x="1695" y="1656"/>
                </a:lnTo>
                <a:lnTo>
                  <a:pt x="1665" y="1648"/>
                </a:lnTo>
                <a:lnTo>
                  <a:pt x="1631" y="1646"/>
                </a:lnTo>
                <a:close/>
                <a:moveTo>
                  <a:pt x="1631" y="990"/>
                </a:moveTo>
                <a:lnTo>
                  <a:pt x="1560" y="993"/>
                </a:lnTo>
                <a:lnTo>
                  <a:pt x="1492" y="1002"/>
                </a:lnTo>
                <a:lnTo>
                  <a:pt x="1425" y="1019"/>
                </a:lnTo>
                <a:lnTo>
                  <a:pt x="1361" y="1041"/>
                </a:lnTo>
                <a:lnTo>
                  <a:pt x="1298" y="1067"/>
                </a:lnTo>
                <a:lnTo>
                  <a:pt x="1239" y="1101"/>
                </a:lnTo>
                <a:lnTo>
                  <a:pt x="1182" y="1138"/>
                </a:lnTo>
                <a:lnTo>
                  <a:pt x="1129" y="1179"/>
                </a:lnTo>
                <a:lnTo>
                  <a:pt x="1078" y="1225"/>
                </a:lnTo>
                <a:lnTo>
                  <a:pt x="1031" y="1276"/>
                </a:lnTo>
                <a:lnTo>
                  <a:pt x="989" y="1330"/>
                </a:lnTo>
                <a:lnTo>
                  <a:pt x="951" y="1387"/>
                </a:lnTo>
                <a:lnTo>
                  <a:pt x="916" y="1446"/>
                </a:lnTo>
                <a:lnTo>
                  <a:pt x="886" y="1508"/>
                </a:lnTo>
                <a:lnTo>
                  <a:pt x="861" y="1574"/>
                </a:lnTo>
                <a:lnTo>
                  <a:pt x="842" y="1641"/>
                </a:lnTo>
                <a:lnTo>
                  <a:pt x="828" y="1710"/>
                </a:lnTo>
                <a:lnTo>
                  <a:pt x="819" y="1780"/>
                </a:lnTo>
                <a:lnTo>
                  <a:pt x="815" y="1851"/>
                </a:lnTo>
                <a:lnTo>
                  <a:pt x="819" y="1924"/>
                </a:lnTo>
                <a:lnTo>
                  <a:pt x="828" y="1994"/>
                </a:lnTo>
                <a:lnTo>
                  <a:pt x="842" y="2062"/>
                </a:lnTo>
                <a:lnTo>
                  <a:pt x="863" y="2128"/>
                </a:lnTo>
                <a:lnTo>
                  <a:pt x="888" y="2191"/>
                </a:lnTo>
                <a:lnTo>
                  <a:pt x="919" y="2252"/>
                </a:lnTo>
                <a:lnTo>
                  <a:pt x="954" y="2310"/>
                </a:lnTo>
                <a:lnTo>
                  <a:pt x="993" y="2365"/>
                </a:lnTo>
                <a:lnTo>
                  <a:pt x="1037" y="2415"/>
                </a:lnTo>
                <a:lnTo>
                  <a:pt x="1085" y="2463"/>
                </a:lnTo>
                <a:lnTo>
                  <a:pt x="1136" y="2505"/>
                </a:lnTo>
                <a:lnTo>
                  <a:pt x="1191" y="2544"/>
                </a:lnTo>
                <a:lnTo>
                  <a:pt x="1249" y="2578"/>
                </a:lnTo>
                <a:lnTo>
                  <a:pt x="1310" y="2608"/>
                </a:lnTo>
                <a:lnTo>
                  <a:pt x="1547" y="2049"/>
                </a:lnTo>
                <a:lnTo>
                  <a:pt x="1502" y="2036"/>
                </a:lnTo>
                <a:lnTo>
                  <a:pt x="1459" y="2019"/>
                </a:lnTo>
                <a:lnTo>
                  <a:pt x="1419" y="1997"/>
                </a:lnTo>
                <a:lnTo>
                  <a:pt x="1381" y="1971"/>
                </a:lnTo>
                <a:lnTo>
                  <a:pt x="1346" y="1940"/>
                </a:lnTo>
                <a:lnTo>
                  <a:pt x="1316" y="1907"/>
                </a:lnTo>
                <a:lnTo>
                  <a:pt x="1289" y="1870"/>
                </a:lnTo>
                <a:lnTo>
                  <a:pt x="1266" y="1830"/>
                </a:lnTo>
                <a:lnTo>
                  <a:pt x="1248" y="1786"/>
                </a:lnTo>
                <a:lnTo>
                  <a:pt x="1234" y="1742"/>
                </a:lnTo>
                <a:lnTo>
                  <a:pt x="1226" y="1694"/>
                </a:lnTo>
                <a:lnTo>
                  <a:pt x="1224" y="1646"/>
                </a:lnTo>
                <a:lnTo>
                  <a:pt x="1227" y="1594"/>
                </a:lnTo>
                <a:lnTo>
                  <a:pt x="1236" y="1545"/>
                </a:lnTo>
                <a:lnTo>
                  <a:pt x="1250" y="1497"/>
                </a:lnTo>
                <a:lnTo>
                  <a:pt x="1271" y="1452"/>
                </a:lnTo>
                <a:lnTo>
                  <a:pt x="1296" y="1410"/>
                </a:lnTo>
                <a:lnTo>
                  <a:pt x="1326" y="1372"/>
                </a:lnTo>
                <a:lnTo>
                  <a:pt x="1360" y="1338"/>
                </a:lnTo>
                <a:lnTo>
                  <a:pt x="1398" y="1308"/>
                </a:lnTo>
                <a:lnTo>
                  <a:pt x="1440" y="1282"/>
                </a:lnTo>
                <a:lnTo>
                  <a:pt x="1484" y="1262"/>
                </a:lnTo>
                <a:lnTo>
                  <a:pt x="1531" y="1246"/>
                </a:lnTo>
                <a:lnTo>
                  <a:pt x="1580" y="1237"/>
                </a:lnTo>
                <a:lnTo>
                  <a:pt x="1631" y="1234"/>
                </a:lnTo>
                <a:lnTo>
                  <a:pt x="1682" y="1237"/>
                </a:lnTo>
                <a:lnTo>
                  <a:pt x="1731" y="1246"/>
                </a:lnTo>
                <a:lnTo>
                  <a:pt x="1778" y="1262"/>
                </a:lnTo>
                <a:lnTo>
                  <a:pt x="1822" y="1282"/>
                </a:lnTo>
                <a:lnTo>
                  <a:pt x="1864" y="1308"/>
                </a:lnTo>
                <a:lnTo>
                  <a:pt x="1902" y="1338"/>
                </a:lnTo>
                <a:lnTo>
                  <a:pt x="1936" y="1372"/>
                </a:lnTo>
                <a:lnTo>
                  <a:pt x="1965" y="1410"/>
                </a:lnTo>
                <a:lnTo>
                  <a:pt x="1991" y="1452"/>
                </a:lnTo>
                <a:lnTo>
                  <a:pt x="2012" y="1497"/>
                </a:lnTo>
                <a:lnTo>
                  <a:pt x="2026" y="1545"/>
                </a:lnTo>
                <a:lnTo>
                  <a:pt x="2035" y="1594"/>
                </a:lnTo>
                <a:lnTo>
                  <a:pt x="2039" y="1646"/>
                </a:lnTo>
                <a:lnTo>
                  <a:pt x="2036" y="1694"/>
                </a:lnTo>
                <a:lnTo>
                  <a:pt x="2028" y="1742"/>
                </a:lnTo>
                <a:lnTo>
                  <a:pt x="2015" y="1786"/>
                </a:lnTo>
                <a:lnTo>
                  <a:pt x="1996" y="1830"/>
                </a:lnTo>
                <a:lnTo>
                  <a:pt x="1973" y="1870"/>
                </a:lnTo>
                <a:lnTo>
                  <a:pt x="1946" y="1907"/>
                </a:lnTo>
                <a:lnTo>
                  <a:pt x="1915" y="1940"/>
                </a:lnTo>
                <a:lnTo>
                  <a:pt x="1881" y="1971"/>
                </a:lnTo>
                <a:lnTo>
                  <a:pt x="1844" y="1997"/>
                </a:lnTo>
                <a:lnTo>
                  <a:pt x="1803" y="2019"/>
                </a:lnTo>
                <a:lnTo>
                  <a:pt x="1760" y="2036"/>
                </a:lnTo>
                <a:lnTo>
                  <a:pt x="1715" y="2049"/>
                </a:lnTo>
                <a:lnTo>
                  <a:pt x="1952" y="2608"/>
                </a:lnTo>
                <a:lnTo>
                  <a:pt x="2014" y="2578"/>
                </a:lnTo>
                <a:lnTo>
                  <a:pt x="2071" y="2544"/>
                </a:lnTo>
                <a:lnTo>
                  <a:pt x="2126" y="2505"/>
                </a:lnTo>
                <a:lnTo>
                  <a:pt x="2177" y="2463"/>
                </a:lnTo>
                <a:lnTo>
                  <a:pt x="2225" y="2415"/>
                </a:lnTo>
                <a:lnTo>
                  <a:pt x="2268" y="2365"/>
                </a:lnTo>
                <a:lnTo>
                  <a:pt x="2308" y="2310"/>
                </a:lnTo>
                <a:lnTo>
                  <a:pt x="2343" y="2252"/>
                </a:lnTo>
                <a:lnTo>
                  <a:pt x="2374" y="2191"/>
                </a:lnTo>
                <a:lnTo>
                  <a:pt x="2399" y="2128"/>
                </a:lnTo>
                <a:lnTo>
                  <a:pt x="2420" y="2062"/>
                </a:lnTo>
                <a:lnTo>
                  <a:pt x="2434" y="1994"/>
                </a:lnTo>
                <a:lnTo>
                  <a:pt x="2443" y="1924"/>
                </a:lnTo>
                <a:lnTo>
                  <a:pt x="2446" y="1851"/>
                </a:lnTo>
                <a:lnTo>
                  <a:pt x="2443" y="1780"/>
                </a:lnTo>
                <a:lnTo>
                  <a:pt x="2434" y="1710"/>
                </a:lnTo>
                <a:lnTo>
                  <a:pt x="2420" y="1641"/>
                </a:lnTo>
                <a:lnTo>
                  <a:pt x="2400" y="1574"/>
                </a:lnTo>
                <a:lnTo>
                  <a:pt x="2376" y="1508"/>
                </a:lnTo>
                <a:lnTo>
                  <a:pt x="2346" y="1446"/>
                </a:lnTo>
                <a:lnTo>
                  <a:pt x="2311" y="1387"/>
                </a:lnTo>
                <a:lnTo>
                  <a:pt x="2273" y="1330"/>
                </a:lnTo>
                <a:lnTo>
                  <a:pt x="2230" y="1276"/>
                </a:lnTo>
                <a:lnTo>
                  <a:pt x="2183" y="1225"/>
                </a:lnTo>
                <a:lnTo>
                  <a:pt x="2133" y="1179"/>
                </a:lnTo>
                <a:lnTo>
                  <a:pt x="2080" y="1138"/>
                </a:lnTo>
                <a:lnTo>
                  <a:pt x="2024" y="1101"/>
                </a:lnTo>
                <a:lnTo>
                  <a:pt x="1963" y="1067"/>
                </a:lnTo>
                <a:lnTo>
                  <a:pt x="1901" y="1041"/>
                </a:lnTo>
                <a:lnTo>
                  <a:pt x="1837" y="1019"/>
                </a:lnTo>
                <a:lnTo>
                  <a:pt x="1770" y="1002"/>
                </a:lnTo>
                <a:lnTo>
                  <a:pt x="1702" y="993"/>
                </a:lnTo>
                <a:lnTo>
                  <a:pt x="1631" y="990"/>
                </a:lnTo>
                <a:close/>
                <a:moveTo>
                  <a:pt x="1631" y="373"/>
                </a:moveTo>
                <a:lnTo>
                  <a:pt x="1538" y="377"/>
                </a:lnTo>
                <a:lnTo>
                  <a:pt x="1445" y="386"/>
                </a:lnTo>
                <a:lnTo>
                  <a:pt x="1355" y="401"/>
                </a:lnTo>
                <a:lnTo>
                  <a:pt x="1267" y="423"/>
                </a:lnTo>
                <a:lnTo>
                  <a:pt x="1180" y="450"/>
                </a:lnTo>
                <a:lnTo>
                  <a:pt x="1097" y="483"/>
                </a:lnTo>
                <a:lnTo>
                  <a:pt x="1015" y="521"/>
                </a:lnTo>
                <a:lnTo>
                  <a:pt x="936" y="565"/>
                </a:lnTo>
                <a:lnTo>
                  <a:pt x="861" y="612"/>
                </a:lnTo>
                <a:lnTo>
                  <a:pt x="789" y="665"/>
                </a:lnTo>
                <a:lnTo>
                  <a:pt x="719" y="722"/>
                </a:lnTo>
                <a:lnTo>
                  <a:pt x="654" y="782"/>
                </a:lnTo>
                <a:lnTo>
                  <a:pt x="591" y="846"/>
                </a:lnTo>
                <a:lnTo>
                  <a:pt x="534" y="916"/>
                </a:lnTo>
                <a:lnTo>
                  <a:pt x="480" y="988"/>
                </a:lnTo>
                <a:lnTo>
                  <a:pt x="430" y="1062"/>
                </a:lnTo>
                <a:lnTo>
                  <a:pt x="385" y="1141"/>
                </a:lnTo>
                <a:lnTo>
                  <a:pt x="344" y="1222"/>
                </a:lnTo>
                <a:lnTo>
                  <a:pt x="308" y="1306"/>
                </a:lnTo>
                <a:lnTo>
                  <a:pt x="277" y="1393"/>
                </a:lnTo>
                <a:lnTo>
                  <a:pt x="252" y="1481"/>
                </a:lnTo>
                <a:lnTo>
                  <a:pt x="231" y="1571"/>
                </a:lnTo>
                <a:lnTo>
                  <a:pt x="217" y="1663"/>
                </a:lnTo>
                <a:lnTo>
                  <a:pt x="208" y="1756"/>
                </a:lnTo>
                <a:lnTo>
                  <a:pt x="205" y="1851"/>
                </a:lnTo>
                <a:lnTo>
                  <a:pt x="208" y="1949"/>
                </a:lnTo>
                <a:lnTo>
                  <a:pt x="217" y="2045"/>
                </a:lnTo>
                <a:lnTo>
                  <a:pt x="233" y="2140"/>
                </a:lnTo>
                <a:lnTo>
                  <a:pt x="255" y="2232"/>
                </a:lnTo>
                <a:lnTo>
                  <a:pt x="282" y="2322"/>
                </a:lnTo>
                <a:lnTo>
                  <a:pt x="315" y="2410"/>
                </a:lnTo>
                <a:lnTo>
                  <a:pt x="354" y="2494"/>
                </a:lnTo>
                <a:lnTo>
                  <a:pt x="398" y="2575"/>
                </a:lnTo>
                <a:lnTo>
                  <a:pt x="446" y="2654"/>
                </a:lnTo>
                <a:lnTo>
                  <a:pt x="499" y="2728"/>
                </a:lnTo>
                <a:lnTo>
                  <a:pt x="557" y="2799"/>
                </a:lnTo>
                <a:lnTo>
                  <a:pt x="619" y="2865"/>
                </a:lnTo>
                <a:lnTo>
                  <a:pt x="684" y="2928"/>
                </a:lnTo>
                <a:lnTo>
                  <a:pt x="755" y="2987"/>
                </a:lnTo>
                <a:lnTo>
                  <a:pt x="829" y="3042"/>
                </a:lnTo>
                <a:lnTo>
                  <a:pt x="905" y="3092"/>
                </a:lnTo>
                <a:lnTo>
                  <a:pt x="985" y="3136"/>
                </a:lnTo>
                <a:lnTo>
                  <a:pt x="1069" y="3175"/>
                </a:lnTo>
                <a:lnTo>
                  <a:pt x="1305" y="2621"/>
                </a:lnTo>
                <a:lnTo>
                  <a:pt x="1235" y="2594"/>
                </a:lnTo>
                <a:lnTo>
                  <a:pt x="1167" y="2562"/>
                </a:lnTo>
                <a:lnTo>
                  <a:pt x="1103" y="2526"/>
                </a:lnTo>
                <a:lnTo>
                  <a:pt x="1042" y="2484"/>
                </a:lnTo>
                <a:lnTo>
                  <a:pt x="983" y="2440"/>
                </a:lnTo>
                <a:lnTo>
                  <a:pt x="928" y="2390"/>
                </a:lnTo>
                <a:lnTo>
                  <a:pt x="877" y="2338"/>
                </a:lnTo>
                <a:lnTo>
                  <a:pt x="830" y="2281"/>
                </a:lnTo>
                <a:lnTo>
                  <a:pt x="786" y="2221"/>
                </a:lnTo>
                <a:lnTo>
                  <a:pt x="747" y="2158"/>
                </a:lnTo>
                <a:lnTo>
                  <a:pt x="712" y="2092"/>
                </a:lnTo>
                <a:lnTo>
                  <a:pt x="682" y="2023"/>
                </a:lnTo>
                <a:lnTo>
                  <a:pt x="658" y="1951"/>
                </a:lnTo>
                <a:lnTo>
                  <a:pt x="638" y="1878"/>
                </a:lnTo>
                <a:lnTo>
                  <a:pt x="623" y="1803"/>
                </a:lnTo>
                <a:lnTo>
                  <a:pt x="615" y="1725"/>
                </a:lnTo>
                <a:lnTo>
                  <a:pt x="612" y="1646"/>
                </a:lnTo>
                <a:lnTo>
                  <a:pt x="615" y="1565"/>
                </a:lnTo>
                <a:lnTo>
                  <a:pt x="624" y="1487"/>
                </a:lnTo>
                <a:lnTo>
                  <a:pt x="638" y="1409"/>
                </a:lnTo>
                <a:lnTo>
                  <a:pt x="659" y="1335"/>
                </a:lnTo>
                <a:lnTo>
                  <a:pt x="684" y="1263"/>
                </a:lnTo>
                <a:lnTo>
                  <a:pt x="715" y="1193"/>
                </a:lnTo>
                <a:lnTo>
                  <a:pt x="751" y="1126"/>
                </a:lnTo>
                <a:lnTo>
                  <a:pt x="791" y="1062"/>
                </a:lnTo>
                <a:lnTo>
                  <a:pt x="836" y="1002"/>
                </a:lnTo>
                <a:lnTo>
                  <a:pt x="884" y="946"/>
                </a:lnTo>
                <a:lnTo>
                  <a:pt x="937" y="892"/>
                </a:lnTo>
                <a:lnTo>
                  <a:pt x="993" y="843"/>
                </a:lnTo>
                <a:lnTo>
                  <a:pt x="1054" y="798"/>
                </a:lnTo>
                <a:lnTo>
                  <a:pt x="1116" y="758"/>
                </a:lnTo>
                <a:lnTo>
                  <a:pt x="1183" y="722"/>
                </a:lnTo>
                <a:lnTo>
                  <a:pt x="1251" y="691"/>
                </a:lnTo>
                <a:lnTo>
                  <a:pt x="1323" y="665"/>
                </a:lnTo>
                <a:lnTo>
                  <a:pt x="1398" y="644"/>
                </a:lnTo>
                <a:lnTo>
                  <a:pt x="1473" y="630"/>
                </a:lnTo>
                <a:lnTo>
                  <a:pt x="1551" y="620"/>
                </a:lnTo>
                <a:lnTo>
                  <a:pt x="1631" y="617"/>
                </a:lnTo>
                <a:lnTo>
                  <a:pt x="1711" y="620"/>
                </a:lnTo>
                <a:lnTo>
                  <a:pt x="1788" y="630"/>
                </a:lnTo>
                <a:lnTo>
                  <a:pt x="1865" y="644"/>
                </a:lnTo>
                <a:lnTo>
                  <a:pt x="1939" y="665"/>
                </a:lnTo>
                <a:lnTo>
                  <a:pt x="2011" y="691"/>
                </a:lnTo>
                <a:lnTo>
                  <a:pt x="2079" y="722"/>
                </a:lnTo>
                <a:lnTo>
                  <a:pt x="2146" y="758"/>
                </a:lnTo>
                <a:lnTo>
                  <a:pt x="2209" y="798"/>
                </a:lnTo>
                <a:lnTo>
                  <a:pt x="2268" y="843"/>
                </a:lnTo>
                <a:lnTo>
                  <a:pt x="2325" y="892"/>
                </a:lnTo>
                <a:lnTo>
                  <a:pt x="2378" y="946"/>
                </a:lnTo>
                <a:lnTo>
                  <a:pt x="2427" y="1002"/>
                </a:lnTo>
                <a:lnTo>
                  <a:pt x="2471" y="1062"/>
                </a:lnTo>
                <a:lnTo>
                  <a:pt x="2511" y="1126"/>
                </a:lnTo>
                <a:lnTo>
                  <a:pt x="2547" y="1193"/>
                </a:lnTo>
                <a:lnTo>
                  <a:pt x="2577" y="1263"/>
                </a:lnTo>
                <a:lnTo>
                  <a:pt x="2603" y="1335"/>
                </a:lnTo>
                <a:lnTo>
                  <a:pt x="2623" y="1409"/>
                </a:lnTo>
                <a:lnTo>
                  <a:pt x="2639" y="1487"/>
                </a:lnTo>
                <a:lnTo>
                  <a:pt x="2647" y="1565"/>
                </a:lnTo>
                <a:lnTo>
                  <a:pt x="2650" y="1646"/>
                </a:lnTo>
                <a:lnTo>
                  <a:pt x="2648" y="1725"/>
                </a:lnTo>
                <a:lnTo>
                  <a:pt x="2639" y="1803"/>
                </a:lnTo>
                <a:lnTo>
                  <a:pt x="2624" y="1878"/>
                </a:lnTo>
                <a:lnTo>
                  <a:pt x="2605" y="1951"/>
                </a:lnTo>
                <a:lnTo>
                  <a:pt x="2579" y="2023"/>
                </a:lnTo>
                <a:lnTo>
                  <a:pt x="2550" y="2092"/>
                </a:lnTo>
                <a:lnTo>
                  <a:pt x="2515" y="2158"/>
                </a:lnTo>
                <a:lnTo>
                  <a:pt x="2476" y="2221"/>
                </a:lnTo>
                <a:lnTo>
                  <a:pt x="2433" y="2281"/>
                </a:lnTo>
                <a:lnTo>
                  <a:pt x="2385" y="2338"/>
                </a:lnTo>
                <a:lnTo>
                  <a:pt x="2334" y="2390"/>
                </a:lnTo>
                <a:lnTo>
                  <a:pt x="2280" y="2440"/>
                </a:lnTo>
                <a:lnTo>
                  <a:pt x="2221" y="2484"/>
                </a:lnTo>
                <a:lnTo>
                  <a:pt x="2159" y="2526"/>
                </a:lnTo>
                <a:lnTo>
                  <a:pt x="2094" y="2562"/>
                </a:lnTo>
                <a:lnTo>
                  <a:pt x="2028" y="2594"/>
                </a:lnTo>
                <a:lnTo>
                  <a:pt x="1957" y="2621"/>
                </a:lnTo>
                <a:lnTo>
                  <a:pt x="2193" y="3175"/>
                </a:lnTo>
                <a:lnTo>
                  <a:pt x="2277" y="3136"/>
                </a:lnTo>
                <a:lnTo>
                  <a:pt x="2356" y="3092"/>
                </a:lnTo>
                <a:lnTo>
                  <a:pt x="2433" y="3042"/>
                </a:lnTo>
                <a:lnTo>
                  <a:pt x="2507" y="2987"/>
                </a:lnTo>
                <a:lnTo>
                  <a:pt x="2577" y="2928"/>
                </a:lnTo>
                <a:lnTo>
                  <a:pt x="2643" y="2865"/>
                </a:lnTo>
                <a:lnTo>
                  <a:pt x="2705" y="2799"/>
                </a:lnTo>
                <a:lnTo>
                  <a:pt x="2763" y="2728"/>
                </a:lnTo>
                <a:lnTo>
                  <a:pt x="2816" y="2654"/>
                </a:lnTo>
                <a:lnTo>
                  <a:pt x="2865" y="2575"/>
                </a:lnTo>
                <a:lnTo>
                  <a:pt x="2908" y="2494"/>
                </a:lnTo>
                <a:lnTo>
                  <a:pt x="2947" y="2410"/>
                </a:lnTo>
                <a:lnTo>
                  <a:pt x="2979" y="2322"/>
                </a:lnTo>
                <a:lnTo>
                  <a:pt x="3007" y="2232"/>
                </a:lnTo>
                <a:lnTo>
                  <a:pt x="3029" y="2140"/>
                </a:lnTo>
                <a:lnTo>
                  <a:pt x="3045" y="2045"/>
                </a:lnTo>
                <a:lnTo>
                  <a:pt x="3054" y="1949"/>
                </a:lnTo>
                <a:lnTo>
                  <a:pt x="3057" y="1851"/>
                </a:lnTo>
                <a:lnTo>
                  <a:pt x="3054" y="1756"/>
                </a:lnTo>
                <a:lnTo>
                  <a:pt x="3046" y="1663"/>
                </a:lnTo>
                <a:lnTo>
                  <a:pt x="3031" y="1571"/>
                </a:lnTo>
                <a:lnTo>
                  <a:pt x="3010" y="1481"/>
                </a:lnTo>
                <a:lnTo>
                  <a:pt x="2985" y="1393"/>
                </a:lnTo>
                <a:lnTo>
                  <a:pt x="2954" y="1306"/>
                </a:lnTo>
                <a:lnTo>
                  <a:pt x="2918" y="1222"/>
                </a:lnTo>
                <a:lnTo>
                  <a:pt x="2877" y="1141"/>
                </a:lnTo>
                <a:lnTo>
                  <a:pt x="2832" y="1062"/>
                </a:lnTo>
                <a:lnTo>
                  <a:pt x="2782" y="988"/>
                </a:lnTo>
                <a:lnTo>
                  <a:pt x="2729" y="916"/>
                </a:lnTo>
                <a:lnTo>
                  <a:pt x="2670" y="846"/>
                </a:lnTo>
                <a:lnTo>
                  <a:pt x="2608" y="782"/>
                </a:lnTo>
                <a:lnTo>
                  <a:pt x="2543" y="722"/>
                </a:lnTo>
                <a:lnTo>
                  <a:pt x="2474" y="665"/>
                </a:lnTo>
                <a:lnTo>
                  <a:pt x="2401" y="612"/>
                </a:lnTo>
                <a:lnTo>
                  <a:pt x="2326" y="565"/>
                </a:lnTo>
                <a:lnTo>
                  <a:pt x="2247" y="521"/>
                </a:lnTo>
                <a:lnTo>
                  <a:pt x="2166" y="483"/>
                </a:lnTo>
                <a:lnTo>
                  <a:pt x="2082" y="450"/>
                </a:lnTo>
                <a:lnTo>
                  <a:pt x="1996" y="423"/>
                </a:lnTo>
                <a:lnTo>
                  <a:pt x="1907" y="401"/>
                </a:lnTo>
                <a:lnTo>
                  <a:pt x="1817" y="386"/>
                </a:lnTo>
                <a:lnTo>
                  <a:pt x="1725" y="377"/>
                </a:lnTo>
                <a:lnTo>
                  <a:pt x="1631" y="37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1"/>
                </a:lnTo>
                <a:lnTo>
                  <a:pt x="3249" y="1854"/>
                </a:lnTo>
                <a:lnTo>
                  <a:pt x="3233" y="1956"/>
                </a:lnTo>
                <a:lnTo>
                  <a:pt x="3211" y="2056"/>
                </a:lnTo>
                <a:lnTo>
                  <a:pt x="3183" y="2153"/>
                </a:lnTo>
                <a:lnTo>
                  <a:pt x="3149" y="2247"/>
                </a:lnTo>
                <a:lnTo>
                  <a:pt x="3110" y="2339"/>
                </a:lnTo>
                <a:lnTo>
                  <a:pt x="3066" y="2428"/>
                </a:lnTo>
                <a:lnTo>
                  <a:pt x="3017" y="2513"/>
                </a:lnTo>
                <a:lnTo>
                  <a:pt x="2963" y="2595"/>
                </a:lnTo>
                <a:lnTo>
                  <a:pt x="2905" y="2674"/>
                </a:lnTo>
                <a:lnTo>
                  <a:pt x="2841" y="2749"/>
                </a:lnTo>
                <a:lnTo>
                  <a:pt x="2774" y="2820"/>
                </a:lnTo>
                <a:lnTo>
                  <a:pt x="2702" y="2887"/>
                </a:lnTo>
                <a:lnTo>
                  <a:pt x="2626" y="2949"/>
                </a:lnTo>
                <a:lnTo>
                  <a:pt x="2548" y="3007"/>
                </a:lnTo>
                <a:lnTo>
                  <a:pt x="2466" y="3061"/>
                </a:lnTo>
                <a:lnTo>
                  <a:pt x="2380" y="3108"/>
                </a:lnTo>
                <a:lnTo>
                  <a:pt x="2291" y="3152"/>
                </a:lnTo>
                <a:lnTo>
                  <a:pt x="2199" y="3189"/>
                </a:lnTo>
                <a:lnTo>
                  <a:pt x="2243" y="3292"/>
                </a:lnTo>
                <a:lnTo>
                  <a:pt x="1019" y="3292"/>
                </a:lnTo>
                <a:lnTo>
                  <a:pt x="1063" y="3189"/>
                </a:lnTo>
                <a:lnTo>
                  <a:pt x="975" y="3154"/>
                </a:lnTo>
                <a:lnTo>
                  <a:pt x="891" y="3112"/>
                </a:lnTo>
                <a:lnTo>
                  <a:pt x="808" y="3067"/>
                </a:lnTo>
                <a:lnTo>
                  <a:pt x="729" y="3017"/>
                </a:lnTo>
                <a:lnTo>
                  <a:pt x="654" y="2964"/>
                </a:lnTo>
                <a:lnTo>
                  <a:pt x="581" y="2905"/>
                </a:lnTo>
                <a:lnTo>
                  <a:pt x="512" y="2843"/>
                </a:lnTo>
                <a:lnTo>
                  <a:pt x="446" y="2777"/>
                </a:lnTo>
                <a:lnTo>
                  <a:pt x="384" y="2706"/>
                </a:lnTo>
                <a:lnTo>
                  <a:pt x="326" y="2633"/>
                </a:lnTo>
                <a:lnTo>
                  <a:pt x="272" y="2557"/>
                </a:lnTo>
                <a:lnTo>
                  <a:pt x="223" y="2477"/>
                </a:lnTo>
                <a:lnTo>
                  <a:pt x="178" y="2395"/>
                </a:lnTo>
                <a:lnTo>
                  <a:pt x="138" y="2309"/>
                </a:lnTo>
                <a:lnTo>
                  <a:pt x="102" y="2220"/>
                </a:lnTo>
                <a:lnTo>
                  <a:pt x="72" y="2129"/>
                </a:lnTo>
                <a:lnTo>
                  <a:pt x="46" y="2037"/>
                </a:lnTo>
                <a:lnTo>
                  <a:pt x="27" y="1942"/>
                </a:lnTo>
                <a:lnTo>
                  <a:pt x="12" y="1845"/>
                </a:lnTo>
                <a:lnTo>
                  <a:pt x="3" y="1746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4" name="Freeform 160"/>
          <p:cNvSpPr>
            <a:spLocks noEditPoints="1"/>
          </p:cNvSpPr>
          <p:nvPr/>
        </p:nvSpPr>
        <p:spPr bwMode="auto">
          <a:xfrm>
            <a:off x="10795993" y="2218425"/>
            <a:ext cx="466133" cy="394157"/>
          </a:xfrm>
          <a:custGeom>
            <a:avLst/>
            <a:gdLst>
              <a:gd name="T0" fmla="*/ 1823 w 3261"/>
              <a:gd name="T1" fmla="*/ 1020 h 2763"/>
              <a:gd name="T2" fmla="*/ 1990 w 3261"/>
              <a:gd name="T3" fmla="*/ 1189 h 2763"/>
              <a:gd name="T4" fmla="*/ 2035 w 3261"/>
              <a:gd name="T5" fmla="*/ 1433 h 2763"/>
              <a:gd name="T6" fmla="*/ 1935 w 3261"/>
              <a:gd name="T7" fmla="*/ 1654 h 2763"/>
              <a:gd name="T8" fmla="*/ 1731 w 3261"/>
              <a:gd name="T9" fmla="*/ 1779 h 2763"/>
              <a:gd name="T10" fmla="*/ 1483 w 3261"/>
              <a:gd name="T11" fmla="*/ 1764 h 2763"/>
              <a:gd name="T12" fmla="*/ 1296 w 3261"/>
              <a:gd name="T13" fmla="*/ 1616 h 2763"/>
              <a:gd name="T14" fmla="*/ 1222 w 3261"/>
              <a:gd name="T15" fmla="*/ 1381 h 2763"/>
              <a:gd name="T16" fmla="*/ 1296 w 3261"/>
              <a:gd name="T17" fmla="*/ 1147 h 2763"/>
              <a:gd name="T18" fmla="*/ 1483 w 3261"/>
              <a:gd name="T19" fmla="*/ 1000 h 2763"/>
              <a:gd name="T20" fmla="*/ 2178 w 3261"/>
              <a:gd name="T21" fmla="*/ 518 h 2763"/>
              <a:gd name="T22" fmla="*/ 2441 w 3261"/>
              <a:gd name="T23" fmla="*/ 761 h 2763"/>
              <a:gd name="T24" fmla="*/ 2605 w 3261"/>
              <a:gd name="T25" fmla="*/ 1084 h 2763"/>
              <a:gd name="T26" fmla="*/ 2647 w 3261"/>
              <a:gd name="T27" fmla="*/ 1459 h 2763"/>
              <a:gd name="T28" fmla="*/ 2553 w 3261"/>
              <a:gd name="T29" fmla="*/ 1817 h 2763"/>
              <a:gd name="T30" fmla="*/ 2347 w 3261"/>
              <a:gd name="T31" fmla="*/ 2111 h 2763"/>
              <a:gd name="T32" fmla="*/ 2153 w 3261"/>
              <a:gd name="T33" fmla="*/ 2220 h 2763"/>
              <a:gd name="T34" fmla="*/ 2293 w 3261"/>
              <a:gd name="T35" fmla="*/ 1839 h 2763"/>
              <a:gd name="T36" fmla="*/ 2343 w 3261"/>
              <a:gd name="T37" fmla="*/ 1381 h 2763"/>
              <a:gd name="T38" fmla="*/ 2293 w 3261"/>
              <a:gd name="T39" fmla="*/ 924 h 2763"/>
              <a:gd name="T40" fmla="*/ 2153 w 3261"/>
              <a:gd name="T41" fmla="*/ 544 h 2763"/>
              <a:gd name="T42" fmla="*/ 1043 w 3261"/>
              <a:gd name="T43" fmla="*/ 684 h 2763"/>
              <a:gd name="T44" fmla="*/ 936 w 3261"/>
              <a:gd name="T45" fmla="*/ 1100 h 2763"/>
              <a:gd name="T46" fmla="*/ 925 w 3261"/>
              <a:gd name="T47" fmla="*/ 1572 h 2763"/>
              <a:gd name="T48" fmla="*/ 1015 w 3261"/>
              <a:gd name="T49" fmla="*/ 2003 h 2763"/>
              <a:gd name="T50" fmla="*/ 1083 w 3261"/>
              <a:gd name="T51" fmla="*/ 2246 h 2763"/>
              <a:gd name="T52" fmla="*/ 820 w 3261"/>
              <a:gd name="T53" fmla="*/ 2003 h 2763"/>
              <a:gd name="T54" fmla="*/ 655 w 3261"/>
              <a:gd name="T55" fmla="*/ 1680 h 2763"/>
              <a:gd name="T56" fmla="*/ 614 w 3261"/>
              <a:gd name="T57" fmla="*/ 1305 h 2763"/>
              <a:gd name="T58" fmla="*/ 708 w 3261"/>
              <a:gd name="T59" fmla="*/ 947 h 2763"/>
              <a:gd name="T60" fmla="*/ 915 w 3261"/>
              <a:gd name="T61" fmla="*/ 653 h 2763"/>
              <a:gd name="T62" fmla="*/ 2507 w 3261"/>
              <a:gd name="T63" fmla="*/ 0 h 2763"/>
              <a:gd name="T64" fmla="*/ 2800 w 3261"/>
              <a:gd name="T65" fmla="*/ 240 h 2763"/>
              <a:gd name="T66" fmla="*/ 3077 w 3261"/>
              <a:gd name="T67" fmla="*/ 625 h 2763"/>
              <a:gd name="T68" fmla="*/ 3234 w 3261"/>
              <a:gd name="T69" fmla="*/ 1082 h 2763"/>
              <a:gd name="T70" fmla="*/ 3249 w 3261"/>
              <a:gd name="T71" fmla="*/ 1584 h 2763"/>
              <a:gd name="T72" fmla="*/ 3118 w 3261"/>
              <a:gd name="T73" fmla="*/ 2053 h 2763"/>
              <a:gd name="T74" fmla="*/ 2863 w 3261"/>
              <a:gd name="T75" fmla="*/ 2454 h 2763"/>
              <a:gd name="T76" fmla="*/ 2507 w 3261"/>
              <a:gd name="T77" fmla="*/ 2763 h 2763"/>
              <a:gd name="T78" fmla="*/ 2760 w 3261"/>
              <a:gd name="T79" fmla="*/ 2347 h 2763"/>
              <a:gd name="T80" fmla="*/ 2915 w 3261"/>
              <a:gd name="T81" fmla="*/ 1837 h 2763"/>
              <a:gd name="T82" fmla="*/ 2953 w 3261"/>
              <a:gd name="T83" fmla="*/ 1264 h 2763"/>
              <a:gd name="T84" fmla="*/ 2865 w 3261"/>
              <a:gd name="T85" fmla="*/ 714 h 2763"/>
              <a:gd name="T86" fmla="*/ 2670 w 3261"/>
              <a:gd name="T87" fmla="*/ 238 h 2763"/>
              <a:gd name="T88" fmla="*/ 754 w 3261"/>
              <a:gd name="T89" fmla="*/ 0 h 2763"/>
              <a:gd name="T90" fmla="*/ 502 w 3261"/>
              <a:gd name="T91" fmla="*/ 417 h 2763"/>
              <a:gd name="T92" fmla="*/ 346 w 3261"/>
              <a:gd name="T93" fmla="*/ 926 h 2763"/>
              <a:gd name="T94" fmla="*/ 308 w 3261"/>
              <a:gd name="T95" fmla="*/ 1498 h 2763"/>
              <a:gd name="T96" fmla="*/ 395 w 3261"/>
              <a:gd name="T97" fmla="*/ 2050 h 2763"/>
              <a:gd name="T98" fmla="*/ 592 w 3261"/>
              <a:gd name="T99" fmla="*/ 2526 h 2763"/>
              <a:gd name="T100" fmla="*/ 600 w 3261"/>
              <a:gd name="T101" fmla="*/ 2652 h 2763"/>
              <a:gd name="T102" fmla="*/ 282 w 3261"/>
              <a:gd name="T103" fmla="*/ 2303 h 2763"/>
              <a:gd name="T104" fmla="*/ 74 w 3261"/>
              <a:gd name="T105" fmla="*/ 1872 h 2763"/>
              <a:gd name="T106" fmla="*/ 0 w 3261"/>
              <a:gd name="T107" fmla="*/ 1381 h 2763"/>
              <a:gd name="T108" fmla="*/ 74 w 3261"/>
              <a:gd name="T109" fmla="*/ 891 h 2763"/>
              <a:gd name="T110" fmla="*/ 282 w 3261"/>
              <a:gd name="T111" fmla="*/ 460 h 2763"/>
              <a:gd name="T112" fmla="*/ 600 w 3261"/>
              <a:gd name="T113" fmla="*/ 111 h 2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763">
                <a:moveTo>
                  <a:pt x="1631" y="972"/>
                </a:moveTo>
                <a:lnTo>
                  <a:pt x="1682" y="976"/>
                </a:lnTo>
                <a:lnTo>
                  <a:pt x="1731" y="985"/>
                </a:lnTo>
                <a:lnTo>
                  <a:pt x="1777" y="1000"/>
                </a:lnTo>
                <a:lnTo>
                  <a:pt x="1823" y="1020"/>
                </a:lnTo>
                <a:lnTo>
                  <a:pt x="1864" y="1046"/>
                </a:lnTo>
                <a:lnTo>
                  <a:pt x="1901" y="1076"/>
                </a:lnTo>
                <a:lnTo>
                  <a:pt x="1935" y="1110"/>
                </a:lnTo>
                <a:lnTo>
                  <a:pt x="1965" y="1147"/>
                </a:lnTo>
                <a:lnTo>
                  <a:pt x="1990" y="1189"/>
                </a:lnTo>
                <a:lnTo>
                  <a:pt x="2010" y="1234"/>
                </a:lnTo>
                <a:lnTo>
                  <a:pt x="2025" y="1281"/>
                </a:lnTo>
                <a:lnTo>
                  <a:pt x="2035" y="1330"/>
                </a:lnTo>
                <a:lnTo>
                  <a:pt x="2038" y="1381"/>
                </a:lnTo>
                <a:lnTo>
                  <a:pt x="2035" y="1433"/>
                </a:lnTo>
                <a:lnTo>
                  <a:pt x="2025" y="1482"/>
                </a:lnTo>
                <a:lnTo>
                  <a:pt x="2010" y="1530"/>
                </a:lnTo>
                <a:lnTo>
                  <a:pt x="1990" y="1574"/>
                </a:lnTo>
                <a:lnTo>
                  <a:pt x="1965" y="1616"/>
                </a:lnTo>
                <a:lnTo>
                  <a:pt x="1935" y="1654"/>
                </a:lnTo>
                <a:lnTo>
                  <a:pt x="1901" y="1688"/>
                </a:lnTo>
                <a:lnTo>
                  <a:pt x="1864" y="1718"/>
                </a:lnTo>
                <a:lnTo>
                  <a:pt x="1823" y="1744"/>
                </a:lnTo>
                <a:lnTo>
                  <a:pt x="1777" y="1764"/>
                </a:lnTo>
                <a:lnTo>
                  <a:pt x="1731" y="1779"/>
                </a:lnTo>
                <a:lnTo>
                  <a:pt x="1682" y="1789"/>
                </a:lnTo>
                <a:lnTo>
                  <a:pt x="1631" y="1792"/>
                </a:lnTo>
                <a:lnTo>
                  <a:pt x="1580" y="1789"/>
                </a:lnTo>
                <a:lnTo>
                  <a:pt x="1531" y="1779"/>
                </a:lnTo>
                <a:lnTo>
                  <a:pt x="1483" y="1764"/>
                </a:lnTo>
                <a:lnTo>
                  <a:pt x="1439" y="1744"/>
                </a:lnTo>
                <a:lnTo>
                  <a:pt x="1398" y="1718"/>
                </a:lnTo>
                <a:lnTo>
                  <a:pt x="1360" y="1688"/>
                </a:lnTo>
                <a:lnTo>
                  <a:pt x="1326" y="1654"/>
                </a:lnTo>
                <a:lnTo>
                  <a:pt x="1296" y="1616"/>
                </a:lnTo>
                <a:lnTo>
                  <a:pt x="1271" y="1574"/>
                </a:lnTo>
                <a:lnTo>
                  <a:pt x="1251" y="1530"/>
                </a:lnTo>
                <a:lnTo>
                  <a:pt x="1235" y="1482"/>
                </a:lnTo>
                <a:lnTo>
                  <a:pt x="1226" y="1433"/>
                </a:lnTo>
                <a:lnTo>
                  <a:pt x="1222" y="1381"/>
                </a:lnTo>
                <a:lnTo>
                  <a:pt x="1226" y="1330"/>
                </a:lnTo>
                <a:lnTo>
                  <a:pt x="1235" y="1281"/>
                </a:lnTo>
                <a:lnTo>
                  <a:pt x="1251" y="1234"/>
                </a:lnTo>
                <a:lnTo>
                  <a:pt x="1271" y="1189"/>
                </a:lnTo>
                <a:lnTo>
                  <a:pt x="1296" y="1147"/>
                </a:lnTo>
                <a:lnTo>
                  <a:pt x="1326" y="1110"/>
                </a:lnTo>
                <a:lnTo>
                  <a:pt x="1360" y="1076"/>
                </a:lnTo>
                <a:lnTo>
                  <a:pt x="1398" y="1046"/>
                </a:lnTo>
                <a:lnTo>
                  <a:pt x="1439" y="1020"/>
                </a:lnTo>
                <a:lnTo>
                  <a:pt x="1483" y="1000"/>
                </a:lnTo>
                <a:lnTo>
                  <a:pt x="1531" y="985"/>
                </a:lnTo>
                <a:lnTo>
                  <a:pt x="1580" y="976"/>
                </a:lnTo>
                <a:lnTo>
                  <a:pt x="1631" y="972"/>
                </a:lnTo>
                <a:close/>
                <a:moveTo>
                  <a:pt x="2116" y="481"/>
                </a:moveTo>
                <a:lnTo>
                  <a:pt x="2178" y="518"/>
                </a:lnTo>
                <a:lnTo>
                  <a:pt x="2237" y="559"/>
                </a:lnTo>
                <a:lnTo>
                  <a:pt x="2293" y="604"/>
                </a:lnTo>
                <a:lnTo>
                  <a:pt x="2347" y="653"/>
                </a:lnTo>
                <a:lnTo>
                  <a:pt x="2396" y="706"/>
                </a:lnTo>
                <a:lnTo>
                  <a:pt x="2441" y="761"/>
                </a:lnTo>
                <a:lnTo>
                  <a:pt x="2483" y="820"/>
                </a:lnTo>
                <a:lnTo>
                  <a:pt x="2520" y="882"/>
                </a:lnTo>
                <a:lnTo>
                  <a:pt x="2553" y="947"/>
                </a:lnTo>
                <a:lnTo>
                  <a:pt x="2582" y="1014"/>
                </a:lnTo>
                <a:lnTo>
                  <a:pt x="2605" y="1084"/>
                </a:lnTo>
                <a:lnTo>
                  <a:pt x="2625" y="1155"/>
                </a:lnTo>
                <a:lnTo>
                  <a:pt x="2639" y="1229"/>
                </a:lnTo>
                <a:lnTo>
                  <a:pt x="2647" y="1305"/>
                </a:lnTo>
                <a:lnTo>
                  <a:pt x="2650" y="1381"/>
                </a:lnTo>
                <a:lnTo>
                  <a:pt x="2647" y="1459"/>
                </a:lnTo>
                <a:lnTo>
                  <a:pt x="2639" y="1535"/>
                </a:lnTo>
                <a:lnTo>
                  <a:pt x="2625" y="1608"/>
                </a:lnTo>
                <a:lnTo>
                  <a:pt x="2605" y="1680"/>
                </a:lnTo>
                <a:lnTo>
                  <a:pt x="2582" y="1750"/>
                </a:lnTo>
                <a:lnTo>
                  <a:pt x="2553" y="1817"/>
                </a:lnTo>
                <a:lnTo>
                  <a:pt x="2520" y="1882"/>
                </a:lnTo>
                <a:lnTo>
                  <a:pt x="2483" y="1944"/>
                </a:lnTo>
                <a:lnTo>
                  <a:pt x="2441" y="2003"/>
                </a:lnTo>
                <a:lnTo>
                  <a:pt x="2396" y="2058"/>
                </a:lnTo>
                <a:lnTo>
                  <a:pt x="2347" y="2111"/>
                </a:lnTo>
                <a:lnTo>
                  <a:pt x="2293" y="2160"/>
                </a:lnTo>
                <a:lnTo>
                  <a:pt x="2237" y="2205"/>
                </a:lnTo>
                <a:lnTo>
                  <a:pt x="2178" y="2246"/>
                </a:lnTo>
                <a:lnTo>
                  <a:pt x="2116" y="2283"/>
                </a:lnTo>
                <a:lnTo>
                  <a:pt x="2153" y="2220"/>
                </a:lnTo>
                <a:lnTo>
                  <a:pt x="2187" y="2151"/>
                </a:lnTo>
                <a:lnTo>
                  <a:pt x="2218" y="2078"/>
                </a:lnTo>
                <a:lnTo>
                  <a:pt x="2246" y="2003"/>
                </a:lnTo>
                <a:lnTo>
                  <a:pt x="2271" y="1923"/>
                </a:lnTo>
                <a:lnTo>
                  <a:pt x="2293" y="1839"/>
                </a:lnTo>
                <a:lnTo>
                  <a:pt x="2310" y="1754"/>
                </a:lnTo>
                <a:lnTo>
                  <a:pt x="2325" y="1664"/>
                </a:lnTo>
                <a:lnTo>
                  <a:pt x="2335" y="1572"/>
                </a:lnTo>
                <a:lnTo>
                  <a:pt x="2341" y="1478"/>
                </a:lnTo>
                <a:lnTo>
                  <a:pt x="2343" y="1381"/>
                </a:lnTo>
                <a:lnTo>
                  <a:pt x="2341" y="1286"/>
                </a:lnTo>
                <a:lnTo>
                  <a:pt x="2335" y="1192"/>
                </a:lnTo>
                <a:lnTo>
                  <a:pt x="2325" y="1100"/>
                </a:lnTo>
                <a:lnTo>
                  <a:pt x="2310" y="1010"/>
                </a:lnTo>
                <a:lnTo>
                  <a:pt x="2293" y="924"/>
                </a:lnTo>
                <a:lnTo>
                  <a:pt x="2271" y="841"/>
                </a:lnTo>
                <a:lnTo>
                  <a:pt x="2246" y="761"/>
                </a:lnTo>
                <a:lnTo>
                  <a:pt x="2218" y="684"/>
                </a:lnTo>
                <a:lnTo>
                  <a:pt x="2187" y="613"/>
                </a:lnTo>
                <a:lnTo>
                  <a:pt x="2153" y="544"/>
                </a:lnTo>
                <a:lnTo>
                  <a:pt x="2116" y="481"/>
                </a:lnTo>
                <a:close/>
                <a:moveTo>
                  <a:pt x="1145" y="481"/>
                </a:moveTo>
                <a:lnTo>
                  <a:pt x="1108" y="544"/>
                </a:lnTo>
                <a:lnTo>
                  <a:pt x="1074" y="613"/>
                </a:lnTo>
                <a:lnTo>
                  <a:pt x="1043" y="684"/>
                </a:lnTo>
                <a:lnTo>
                  <a:pt x="1015" y="761"/>
                </a:lnTo>
                <a:lnTo>
                  <a:pt x="990" y="841"/>
                </a:lnTo>
                <a:lnTo>
                  <a:pt x="969" y="924"/>
                </a:lnTo>
                <a:lnTo>
                  <a:pt x="950" y="1010"/>
                </a:lnTo>
                <a:lnTo>
                  <a:pt x="936" y="1100"/>
                </a:lnTo>
                <a:lnTo>
                  <a:pt x="925" y="1192"/>
                </a:lnTo>
                <a:lnTo>
                  <a:pt x="919" y="1286"/>
                </a:lnTo>
                <a:lnTo>
                  <a:pt x="917" y="1381"/>
                </a:lnTo>
                <a:lnTo>
                  <a:pt x="919" y="1478"/>
                </a:lnTo>
                <a:lnTo>
                  <a:pt x="925" y="1572"/>
                </a:lnTo>
                <a:lnTo>
                  <a:pt x="936" y="1664"/>
                </a:lnTo>
                <a:lnTo>
                  <a:pt x="950" y="1754"/>
                </a:lnTo>
                <a:lnTo>
                  <a:pt x="969" y="1839"/>
                </a:lnTo>
                <a:lnTo>
                  <a:pt x="990" y="1923"/>
                </a:lnTo>
                <a:lnTo>
                  <a:pt x="1015" y="2003"/>
                </a:lnTo>
                <a:lnTo>
                  <a:pt x="1043" y="2078"/>
                </a:lnTo>
                <a:lnTo>
                  <a:pt x="1074" y="2151"/>
                </a:lnTo>
                <a:lnTo>
                  <a:pt x="1108" y="2220"/>
                </a:lnTo>
                <a:lnTo>
                  <a:pt x="1145" y="2283"/>
                </a:lnTo>
                <a:lnTo>
                  <a:pt x="1083" y="2246"/>
                </a:lnTo>
                <a:lnTo>
                  <a:pt x="1024" y="2205"/>
                </a:lnTo>
                <a:lnTo>
                  <a:pt x="968" y="2160"/>
                </a:lnTo>
                <a:lnTo>
                  <a:pt x="914" y="2111"/>
                </a:lnTo>
                <a:lnTo>
                  <a:pt x="865" y="2058"/>
                </a:lnTo>
                <a:lnTo>
                  <a:pt x="820" y="2003"/>
                </a:lnTo>
                <a:lnTo>
                  <a:pt x="779" y="1944"/>
                </a:lnTo>
                <a:lnTo>
                  <a:pt x="741" y="1882"/>
                </a:lnTo>
                <a:lnTo>
                  <a:pt x="708" y="1817"/>
                </a:lnTo>
                <a:lnTo>
                  <a:pt x="679" y="1750"/>
                </a:lnTo>
                <a:lnTo>
                  <a:pt x="655" y="1680"/>
                </a:lnTo>
                <a:lnTo>
                  <a:pt x="636" y="1608"/>
                </a:lnTo>
                <a:lnTo>
                  <a:pt x="623" y="1535"/>
                </a:lnTo>
                <a:lnTo>
                  <a:pt x="614" y="1459"/>
                </a:lnTo>
                <a:lnTo>
                  <a:pt x="611" y="1381"/>
                </a:lnTo>
                <a:lnTo>
                  <a:pt x="614" y="1305"/>
                </a:lnTo>
                <a:lnTo>
                  <a:pt x="623" y="1229"/>
                </a:lnTo>
                <a:lnTo>
                  <a:pt x="636" y="1155"/>
                </a:lnTo>
                <a:lnTo>
                  <a:pt x="655" y="1084"/>
                </a:lnTo>
                <a:lnTo>
                  <a:pt x="679" y="1014"/>
                </a:lnTo>
                <a:lnTo>
                  <a:pt x="708" y="947"/>
                </a:lnTo>
                <a:lnTo>
                  <a:pt x="741" y="882"/>
                </a:lnTo>
                <a:lnTo>
                  <a:pt x="779" y="820"/>
                </a:lnTo>
                <a:lnTo>
                  <a:pt x="820" y="761"/>
                </a:lnTo>
                <a:lnTo>
                  <a:pt x="866" y="706"/>
                </a:lnTo>
                <a:lnTo>
                  <a:pt x="915" y="653"/>
                </a:lnTo>
                <a:lnTo>
                  <a:pt x="968" y="604"/>
                </a:lnTo>
                <a:lnTo>
                  <a:pt x="1024" y="559"/>
                </a:lnTo>
                <a:lnTo>
                  <a:pt x="1083" y="518"/>
                </a:lnTo>
                <a:lnTo>
                  <a:pt x="1145" y="481"/>
                </a:lnTo>
                <a:close/>
                <a:moveTo>
                  <a:pt x="2507" y="0"/>
                </a:moveTo>
                <a:lnTo>
                  <a:pt x="2507" y="0"/>
                </a:lnTo>
                <a:lnTo>
                  <a:pt x="2585" y="54"/>
                </a:lnTo>
                <a:lnTo>
                  <a:pt x="2661" y="111"/>
                </a:lnTo>
                <a:lnTo>
                  <a:pt x="2732" y="174"/>
                </a:lnTo>
                <a:lnTo>
                  <a:pt x="2800" y="240"/>
                </a:lnTo>
                <a:lnTo>
                  <a:pt x="2863" y="310"/>
                </a:lnTo>
                <a:lnTo>
                  <a:pt x="2924" y="384"/>
                </a:lnTo>
                <a:lnTo>
                  <a:pt x="2979" y="460"/>
                </a:lnTo>
                <a:lnTo>
                  <a:pt x="3030" y="541"/>
                </a:lnTo>
                <a:lnTo>
                  <a:pt x="3077" y="625"/>
                </a:lnTo>
                <a:lnTo>
                  <a:pt x="3118" y="711"/>
                </a:lnTo>
                <a:lnTo>
                  <a:pt x="3155" y="800"/>
                </a:lnTo>
                <a:lnTo>
                  <a:pt x="3187" y="891"/>
                </a:lnTo>
                <a:lnTo>
                  <a:pt x="3213" y="986"/>
                </a:lnTo>
                <a:lnTo>
                  <a:pt x="3234" y="1082"/>
                </a:lnTo>
                <a:lnTo>
                  <a:pt x="3249" y="1180"/>
                </a:lnTo>
                <a:lnTo>
                  <a:pt x="3258" y="1281"/>
                </a:lnTo>
                <a:lnTo>
                  <a:pt x="3261" y="1381"/>
                </a:lnTo>
                <a:lnTo>
                  <a:pt x="3258" y="1483"/>
                </a:lnTo>
                <a:lnTo>
                  <a:pt x="3249" y="1584"/>
                </a:lnTo>
                <a:lnTo>
                  <a:pt x="3234" y="1682"/>
                </a:lnTo>
                <a:lnTo>
                  <a:pt x="3213" y="1778"/>
                </a:lnTo>
                <a:lnTo>
                  <a:pt x="3187" y="1873"/>
                </a:lnTo>
                <a:lnTo>
                  <a:pt x="3155" y="1963"/>
                </a:lnTo>
                <a:lnTo>
                  <a:pt x="3118" y="2053"/>
                </a:lnTo>
                <a:lnTo>
                  <a:pt x="3077" y="2139"/>
                </a:lnTo>
                <a:lnTo>
                  <a:pt x="3030" y="2223"/>
                </a:lnTo>
                <a:lnTo>
                  <a:pt x="2979" y="2303"/>
                </a:lnTo>
                <a:lnTo>
                  <a:pt x="2924" y="2380"/>
                </a:lnTo>
                <a:lnTo>
                  <a:pt x="2863" y="2454"/>
                </a:lnTo>
                <a:lnTo>
                  <a:pt x="2800" y="2523"/>
                </a:lnTo>
                <a:lnTo>
                  <a:pt x="2732" y="2590"/>
                </a:lnTo>
                <a:lnTo>
                  <a:pt x="2661" y="2652"/>
                </a:lnTo>
                <a:lnTo>
                  <a:pt x="2585" y="2710"/>
                </a:lnTo>
                <a:lnTo>
                  <a:pt x="2507" y="2763"/>
                </a:lnTo>
                <a:lnTo>
                  <a:pt x="2564" y="2689"/>
                </a:lnTo>
                <a:lnTo>
                  <a:pt x="2618" y="2610"/>
                </a:lnTo>
                <a:lnTo>
                  <a:pt x="2670" y="2526"/>
                </a:lnTo>
                <a:lnTo>
                  <a:pt x="2716" y="2439"/>
                </a:lnTo>
                <a:lnTo>
                  <a:pt x="2760" y="2347"/>
                </a:lnTo>
                <a:lnTo>
                  <a:pt x="2799" y="2251"/>
                </a:lnTo>
                <a:lnTo>
                  <a:pt x="2834" y="2152"/>
                </a:lnTo>
                <a:lnTo>
                  <a:pt x="2865" y="2050"/>
                </a:lnTo>
                <a:lnTo>
                  <a:pt x="2892" y="1945"/>
                </a:lnTo>
                <a:lnTo>
                  <a:pt x="2915" y="1837"/>
                </a:lnTo>
                <a:lnTo>
                  <a:pt x="2932" y="1726"/>
                </a:lnTo>
                <a:lnTo>
                  <a:pt x="2945" y="1614"/>
                </a:lnTo>
                <a:lnTo>
                  <a:pt x="2953" y="1498"/>
                </a:lnTo>
                <a:lnTo>
                  <a:pt x="2955" y="1381"/>
                </a:lnTo>
                <a:lnTo>
                  <a:pt x="2953" y="1264"/>
                </a:lnTo>
                <a:lnTo>
                  <a:pt x="2945" y="1149"/>
                </a:lnTo>
                <a:lnTo>
                  <a:pt x="2932" y="1036"/>
                </a:lnTo>
                <a:lnTo>
                  <a:pt x="2915" y="926"/>
                </a:lnTo>
                <a:lnTo>
                  <a:pt x="2892" y="819"/>
                </a:lnTo>
                <a:lnTo>
                  <a:pt x="2865" y="714"/>
                </a:lnTo>
                <a:lnTo>
                  <a:pt x="2834" y="612"/>
                </a:lnTo>
                <a:lnTo>
                  <a:pt x="2799" y="513"/>
                </a:lnTo>
                <a:lnTo>
                  <a:pt x="2760" y="417"/>
                </a:lnTo>
                <a:lnTo>
                  <a:pt x="2716" y="325"/>
                </a:lnTo>
                <a:lnTo>
                  <a:pt x="2670" y="238"/>
                </a:lnTo>
                <a:lnTo>
                  <a:pt x="2618" y="154"/>
                </a:lnTo>
                <a:lnTo>
                  <a:pt x="2564" y="75"/>
                </a:lnTo>
                <a:lnTo>
                  <a:pt x="2507" y="0"/>
                </a:lnTo>
                <a:close/>
                <a:moveTo>
                  <a:pt x="754" y="0"/>
                </a:moveTo>
                <a:lnTo>
                  <a:pt x="754" y="0"/>
                </a:lnTo>
                <a:lnTo>
                  <a:pt x="697" y="75"/>
                </a:lnTo>
                <a:lnTo>
                  <a:pt x="642" y="154"/>
                </a:lnTo>
                <a:lnTo>
                  <a:pt x="592" y="238"/>
                </a:lnTo>
                <a:lnTo>
                  <a:pt x="545" y="325"/>
                </a:lnTo>
                <a:lnTo>
                  <a:pt x="502" y="417"/>
                </a:lnTo>
                <a:lnTo>
                  <a:pt x="462" y="513"/>
                </a:lnTo>
                <a:lnTo>
                  <a:pt x="427" y="612"/>
                </a:lnTo>
                <a:lnTo>
                  <a:pt x="395" y="714"/>
                </a:lnTo>
                <a:lnTo>
                  <a:pt x="368" y="819"/>
                </a:lnTo>
                <a:lnTo>
                  <a:pt x="346" y="926"/>
                </a:lnTo>
                <a:lnTo>
                  <a:pt x="329" y="1036"/>
                </a:lnTo>
                <a:lnTo>
                  <a:pt x="316" y="1149"/>
                </a:lnTo>
                <a:lnTo>
                  <a:pt x="308" y="1264"/>
                </a:lnTo>
                <a:lnTo>
                  <a:pt x="306" y="1381"/>
                </a:lnTo>
                <a:lnTo>
                  <a:pt x="308" y="1498"/>
                </a:lnTo>
                <a:lnTo>
                  <a:pt x="316" y="1613"/>
                </a:lnTo>
                <a:lnTo>
                  <a:pt x="329" y="1726"/>
                </a:lnTo>
                <a:lnTo>
                  <a:pt x="346" y="1837"/>
                </a:lnTo>
                <a:lnTo>
                  <a:pt x="368" y="1945"/>
                </a:lnTo>
                <a:lnTo>
                  <a:pt x="395" y="2050"/>
                </a:lnTo>
                <a:lnTo>
                  <a:pt x="427" y="2152"/>
                </a:lnTo>
                <a:lnTo>
                  <a:pt x="462" y="2251"/>
                </a:lnTo>
                <a:lnTo>
                  <a:pt x="502" y="2347"/>
                </a:lnTo>
                <a:lnTo>
                  <a:pt x="545" y="2439"/>
                </a:lnTo>
                <a:lnTo>
                  <a:pt x="592" y="2526"/>
                </a:lnTo>
                <a:lnTo>
                  <a:pt x="642" y="2610"/>
                </a:lnTo>
                <a:lnTo>
                  <a:pt x="697" y="2689"/>
                </a:lnTo>
                <a:lnTo>
                  <a:pt x="754" y="2763"/>
                </a:lnTo>
                <a:lnTo>
                  <a:pt x="675" y="2710"/>
                </a:lnTo>
                <a:lnTo>
                  <a:pt x="600" y="2652"/>
                </a:lnTo>
                <a:lnTo>
                  <a:pt x="529" y="2590"/>
                </a:lnTo>
                <a:lnTo>
                  <a:pt x="461" y="2523"/>
                </a:lnTo>
                <a:lnTo>
                  <a:pt x="397" y="2454"/>
                </a:lnTo>
                <a:lnTo>
                  <a:pt x="337" y="2380"/>
                </a:lnTo>
                <a:lnTo>
                  <a:pt x="282" y="2303"/>
                </a:lnTo>
                <a:lnTo>
                  <a:pt x="231" y="2223"/>
                </a:lnTo>
                <a:lnTo>
                  <a:pt x="185" y="2139"/>
                </a:lnTo>
                <a:lnTo>
                  <a:pt x="143" y="2053"/>
                </a:lnTo>
                <a:lnTo>
                  <a:pt x="105" y="1963"/>
                </a:lnTo>
                <a:lnTo>
                  <a:pt x="74" y="1872"/>
                </a:lnTo>
                <a:lnTo>
                  <a:pt x="48" y="1778"/>
                </a:lnTo>
                <a:lnTo>
                  <a:pt x="27" y="1682"/>
                </a:lnTo>
                <a:lnTo>
                  <a:pt x="12" y="1583"/>
                </a:lnTo>
                <a:lnTo>
                  <a:pt x="3" y="1483"/>
                </a:lnTo>
                <a:lnTo>
                  <a:pt x="0" y="1381"/>
                </a:lnTo>
                <a:lnTo>
                  <a:pt x="3" y="1281"/>
                </a:lnTo>
                <a:lnTo>
                  <a:pt x="12" y="1180"/>
                </a:lnTo>
                <a:lnTo>
                  <a:pt x="27" y="1082"/>
                </a:lnTo>
                <a:lnTo>
                  <a:pt x="48" y="986"/>
                </a:lnTo>
                <a:lnTo>
                  <a:pt x="74" y="891"/>
                </a:lnTo>
                <a:lnTo>
                  <a:pt x="105" y="800"/>
                </a:lnTo>
                <a:lnTo>
                  <a:pt x="143" y="711"/>
                </a:lnTo>
                <a:lnTo>
                  <a:pt x="185" y="625"/>
                </a:lnTo>
                <a:lnTo>
                  <a:pt x="231" y="541"/>
                </a:lnTo>
                <a:lnTo>
                  <a:pt x="282" y="460"/>
                </a:lnTo>
                <a:lnTo>
                  <a:pt x="337" y="384"/>
                </a:lnTo>
                <a:lnTo>
                  <a:pt x="397" y="310"/>
                </a:lnTo>
                <a:lnTo>
                  <a:pt x="461" y="240"/>
                </a:lnTo>
                <a:lnTo>
                  <a:pt x="529" y="174"/>
                </a:lnTo>
                <a:lnTo>
                  <a:pt x="600" y="111"/>
                </a:lnTo>
                <a:lnTo>
                  <a:pt x="675" y="54"/>
                </a:lnTo>
                <a:lnTo>
                  <a:pt x="754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5" name="Freeform 165"/>
          <p:cNvSpPr>
            <a:spLocks noEditPoints="1"/>
          </p:cNvSpPr>
          <p:nvPr/>
        </p:nvSpPr>
        <p:spPr bwMode="auto">
          <a:xfrm>
            <a:off x="9516641" y="2180152"/>
            <a:ext cx="275339" cy="470703"/>
          </a:xfrm>
          <a:custGeom>
            <a:avLst/>
            <a:gdLst>
              <a:gd name="T0" fmla="*/ 214 w 1931"/>
              <a:gd name="T1" fmla="*/ 1748 h 3292"/>
              <a:gd name="T2" fmla="*/ 241 w 1931"/>
              <a:gd name="T3" fmla="*/ 1940 h 3292"/>
              <a:gd name="T4" fmla="*/ 318 w 1931"/>
              <a:gd name="T5" fmla="*/ 2112 h 3292"/>
              <a:gd name="T6" fmla="*/ 435 w 1931"/>
              <a:gd name="T7" fmla="*/ 2257 h 3292"/>
              <a:gd name="T8" fmla="*/ 587 w 1931"/>
              <a:gd name="T9" fmla="*/ 2370 h 3292"/>
              <a:gd name="T10" fmla="*/ 766 w 1931"/>
              <a:gd name="T11" fmla="*/ 2443 h 3292"/>
              <a:gd name="T12" fmla="*/ 966 w 1931"/>
              <a:gd name="T13" fmla="*/ 2469 h 3292"/>
              <a:gd name="T14" fmla="*/ 1165 w 1931"/>
              <a:gd name="T15" fmla="*/ 2443 h 3292"/>
              <a:gd name="T16" fmla="*/ 1345 w 1931"/>
              <a:gd name="T17" fmla="*/ 2370 h 3292"/>
              <a:gd name="T18" fmla="*/ 1497 w 1931"/>
              <a:gd name="T19" fmla="*/ 2257 h 3292"/>
              <a:gd name="T20" fmla="*/ 1614 w 1931"/>
              <a:gd name="T21" fmla="*/ 2112 h 3292"/>
              <a:gd name="T22" fmla="*/ 1690 w 1931"/>
              <a:gd name="T23" fmla="*/ 1940 h 3292"/>
              <a:gd name="T24" fmla="*/ 1717 w 1931"/>
              <a:gd name="T25" fmla="*/ 1748 h 3292"/>
              <a:gd name="T26" fmla="*/ 1931 w 1931"/>
              <a:gd name="T27" fmla="*/ 1748 h 3292"/>
              <a:gd name="T28" fmla="*/ 1902 w 1931"/>
              <a:gd name="T29" fmla="*/ 1978 h 3292"/>
              <a:gd name="T30" fmla="*/ 1816 w 1931"/>
              <a:gd name="T31" fmla="*/ 2188 h 3292"/>
              <a:gd name="T32" fmla="*/ 1683 w 1931"/>
              <a:gd name="T33" fmla="*/ 2368 h 3292"/>
              <a:gd name="T34" fmla="*/ 1510 w 1931"/>
              <a:gd name="T35" fmla="*/ 2513 h 3292"/>
              <a:gd name="T36" fmla="*/ 1304 w 1931"/>
              <a:gd name="T37" fmla="*/ 2616 h 3292"/>
              <a:gd name="T38" fmla="*/ 1073 w 1931"/>
              <a:gd name="T39" fmla="*/ 2669 h 3292"/>
              <a:gd name="T40" fmla="*/ 1502 w 1931"/>
              <a:gd name="T41" fmla="*/ 3292 h 3292"/>
              <a:gd name="T42" fmla="*/ 858 w 1931"/>
              <a:gd name="T43" fmla="*/ 3085 h 3292"/>
              <a:gd name="T44" fmla="*/ 702 w 1931"/>
              <a:gd name="T45" fmla="*/ 2639 h 3292"/>
              <a:gd name="T46" fmla="*/ 487 w 1931"/>
              <a:gd name="T47" fmla="*/ 2553 h 3292"/>
              <a:gd name="T48" fmla="*/ 301 w 1931"/>
              <a:gd name="T49" fmla="*/ 2420 h 3292"/>
              <a:gd name="T50" fmla="*/ 155 w 1931"/>
              <a:gd name="T51" fmla="*/ 2251 h 3292"/>
              <a:gd name="T52" fmla="*/ 53 w 1931"/>
              <a:gd name="T53" fmla="*/ 2051 h 3292"/>
              <a:gd name="T54" fmla="*/ 3 w 1931"/>
              <a:gd name="T55" fmla="*/ 1827 h 3292"/>
              <a:gd name="T56" fmla="*/ 966 w 1931"/>
              <a:gd name="T57" fmla="*/ 0 h 3292"/>
              <a:gd name="T58" fmla="*/ 1081 w 1931"/>
              <a:gd name="T59" fmla="*/ 11 h 3292"/>
              <a:gd name="T60" fmla="*/ 1236 w 1931"/>
              <a:gd name="T61" fmla="*/ 70 h 3292"/>
              <a:gd name="T62" fmla="*/ 1364 w 1931"/>
              <a:gd name="T63" fmla="*/ 169 h 3292"/>
              <a:gd name="T64" fmla="*/ 1454 w 1931"/>
              <a:gd name="T65" fmla="*/ 301 h 3292"/>
              <a:gd name="T66" fmla="*/ 1499 w 1931"/>
              <a:gd name="T67" fmla="*/ 458 h 3292"/>
              <a:gd name="T68" fmla="*/ 1499 w 1931"/>
              <a:gd name="T69" fmla="*/ 1805 h 3292"/>
              <a:gd name="T70" fmla="*/ 1454 w 1931"/>
              <a:gd name="T71" fmla="*/ 1961 h 3292"/>
              <a:gd name="T72" fmla="*/ 1364 w 1931"/>
              <a:gd name="T73" fmla="*/ 2093 h 3292"/>
              <a:gd name="T74" fmla="*/ 1236 w 1931"/>
              <a:gd name="T75" fmla="*/ 2192 h 3292"/>
              <a:gd name="T76" fmla="*/ 1081 w 1931"/>
              <a:gd name="T77" fmla="*/ 2251 h 3292"/>
              <a:gd name="T78" fmla="*/ 907 w 1931"/>
              <a:gd name="T79" fmla="*/ 2260 h 3292"/>
              <a:gd name="T80" fmla="*/ 744 w 1931"/>
              <a:gd name="T81" fmla="*/ 2217 h 3292"/>
              <a:gd name="T82" fmla="*/ 606 w 1931"/>
              <a:gd name="T83" fmla="*/ 2130 h 3292"/>
              <a:gd name="T84" fmla="*/ 503 w 1931"/>
              <a:gd name="T85" fmla="*/ 2008 h 3292"/>
              <a:gd name="T86" fmla="*/ 441 w 1931"/>
              <a:gd name="T87" fmla="*/ 1859 h 3292"/>
              <a:gd name="T88" fmla="*/ 430 w 1931"/>
              <a:gd name="T89" fmla="*/ 514 h 3292"/>
              <a:gd name="T90" fmla="*/ 457 w 1931"/>
              <a:gd name="T91" fmla="*/ 351 h 3292"/>
              <a:gd name="T92" fmla="*/ 533 w 1931"/>
              <a:gd name="T93" fmla="*/ 210 h 3292"/>
              <a:gd name="T94" fmla="*/ 648 w 1931"/>
              <a:gd name="T95" fmla="*/ 99 h 3292"/>
              <a:gd name="T96" fmla="*/ 796 w 1931"/>
              <a:gd name="T97" fmla="*/ 25 h 3292"/>
              <a:gd name="T98" fmla="*/ 966 w 1931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31" h="3292">
                <a:moveTo>
                  <a:pt x="0" y="1439"/>
                </a:moveTo>
                <a:lnTo>
                  <a:pt x="214" y="1439"/>
                </a:lnTo>
                <a:lnTo>
                  <a:pt x="214" y="1748"/>
                </a:lnTo>
                <a:lnTo>
                  <a:pt x="217" y="1814"/>
                </a:lnTo>
                <a:lnTo>
                  <a:pt x="227" y="1878"/>
                </a:lnTo>
                <a:lnTo>
                  <a:pt x="241" y="1940"/>
                </a:lnTo>
                <a:lnTo>
                  <a:pt x="262" y="2000"/>
                </a:lnTo>
                <a:lnTo>
                  <a:pt x="287" y="2057"/>
                </a:lnTo>
                <a:lnTo>
                  <a:pt x="318" y="2112"/>
                </a:lnTo>
                <a:lnTo>
                  <a:pt x="352" y="2164"/>
                </a:lnTo>
                <a:lnTo>
                  <a:pt x="391" y="2213"/>
                </a:lnTo>
                <a:lnTo>
                  <a:pt x="435" y="2257"/>
                </a:lnTo>
                <a:lnTo>
                  <a:pt x="481" y="2300"/>
                </a:lnTo>
                <a:lnTo>
                  <a:pt x="533" y="2337"/>
                </a:lnTo>
                <a:lnTo>
                  <a:pt x="587" y="2370"/>
                </a:lnTo>
                <a:lnTo>
                  <a:pt x="644" y="2400"/>
                </a:lnTo>
                <a:lnTo>
                  <a:pt x="703" y="2423"/>
                </a:lnTo>
                <a:lnTo>
                  <a:pt x="766" y="2443"/>
                </a:lnTo>
                <a:lnTo>
                  <a:pt x="830" y="2456"/>
                </a:lnTo>
                <a:lnTo>
                  <a:pt x="897" y="2466"/>
                </a:lnTo>
                <a:lnTo>
                  <a:pt x="966" y="2469"/>
                </a:lnTo>
                <a:lnTo>
                  <a:pt x="1034" y="2466"/>
                </a:lnTo>
                <a:lnTo>
                  <a:pt x="1101" y="2456"/>
                </a:lnTo>
                <a:lnTo>
                  <a:pt x="1165" y="2443"/>
                </a:lnTo>
                <a:lnTo>
                  <a:pt x="1228" y="2423"/>
                </a:lnTo>
                <a:lnTo>
                  <a:pt x="1288" y="2400"/>
                </a:lnTo>
                <a:lnTo>
                  <a:pt x="1345" y="2370"/>
                </a:lnTo>
                <a:lnTo>
                  <a:pt x="1399" y="2337"/>
                </a:lnTo>
                <a:lnTo>
                  <a:pt x="1450" y="2300"/>
                </a:lnTo>
                <a:lnTo>
                  <a:pt x="1497" y="2257"/>
                </a:lnTo>
                <a:lnTo>
                  <a:pt x="1540" y="2213"/>
                </a:lnTo>
                <a:lnTo>
                  <a:pt x="1580" y="2164"/>
                </a:lnTo>
                <a:lnTo>
                  <a:pt x="1614" y="2112"/>
                </a:lnTo>
                <a:lnTo>
                  <a:pt x="1645" y="2057"/>
                </a:lnTo>
                <a:lnTo>
                  <a:pt x="1670" y="2000"/>
                </a:lnTo>
                <a:lnTo>
                  <a:pt x="1690" y="1940"/>
                </a:lnTo>
                <a:lnTo>
                  <a:pt x="1705" y="1878"/>
                </a:lnTo>
                <a:lnTo>
                  <a:pt x="1713" y="1814"/>
                </a:lnTo>
                <a:lnTo>
                  <a:pt x="1717" y="1748"/>
                </a:lnTo>
                <a:lnTo>
                  <a:pt x="1717" y="1439"/>
                </a:lnTo>
                <a:lnTo>
                  <a:pt x="1931" y="1439"/>
                </a:lnTo>
                <a:lnTo>
                  <a:pt x="1931" y="1748"/>
                </a:lnTo>
                <a:lnTo>
                  <a:pt x="1928" y="1827"/>
                </a:lnTo>
                <a:lnTo>
                  <a:pt x="1918" y="1904"/>
                </a:lnTo>
                <a:lnTo>
                  <a:pt x="1902" y="1978"/>
                </a:lnTo>
                <a:lnTo>
                  <a:pt x="1879" y="2051"/>
                </a:lnTo>
                <a:lnTo>
                  <a:pt x="1850" y="2121"/>
                </a:lnTo>
                <a:lnTo>
                  <a:pt x="1816" y="2188"/>
                </a:lnTo>
                <a:lnTo>
                  <a:pt x="1777" y="2251"/>
                </a:lnTo>
                <a:lnTo>
                  <a:pt x="1733" y="2312"/>
                </a:lnTo>
                <a:lnTo>
                  <a:pt x="1683" y="2368"/>
                </a:lnTo>
                <a:lnTo>
                  <a:pt x="1629" y="2420"/>
                </a:lnTo>
                <a:lnTo>
                  <a:pt x="1572" y="2469"/>
                </a:lnTo>
                <a:lnTo>
                  <a:pt x="1510" y="2513"/>
                </a:lnTo>
                <a:lnTo>
                  <a:pt x="1445" y="2553"/>
                </a:lnTo>
                <a:lnTo>
                  <a:pt x="1376" y="2587"/>
                </a:lnTo>
                <a:lnTo>
                  <a:pt x="1304" y="2616"/>
                </a:lnTo>
                <a:lnTo>
                  <a:pt x="1230" y="2639"/>
                </a:lnTo>
                <a:lnTo>
                  <a:pt x="1152" y="2657"/>
                </a:lnTo>
                <a:lnTo>
                  <a:pt x="1073" y="2669"/>
                </a:lnTo>
                <a:lnTo>
                  <a:pt x="1073" y="3085"/>
                </a:lnTo>
                <a:lnTo>
                  <a:pt x="1502" y="3085"/>
                </a:lnTo>
                <a:lnTo>
                  <a:pt x="1502" y="3292"/>
                </a:lnTo>
                <a:lnTo>
                  <a:pt x="430" y="3292"/>
                </a:lnTo>
                <a:lnTo>
                  <a:pt x="430" y="3085"/>
                </a:lnTo>
                <a:lnTo>
                  <a:pt x="858" y="3085"/>
                </a:lnTo>
                <a:lnTo>
                  <a:pt x="858" y="2669"/>
                </a:lnTo>
                <a:lnTo>
                  <a:pt x="779" y="2657"/>
                </a:lnTo>
                <a:lnTo>
                  <a:pt x="702" y="2639"/>
                </a:lnTo>
                <a:lnTo>
                  <a:pt x="628" y="2616"/>
                </a:lnTo>
                <a:lnTo>
                  <a:pt x="556" y="2587"/>
                </a:lnTo>
                <a:lnTo>
                  <a:pt x="487" y="2553"/>
                </a:lnTo>
                <a:lnTo>
                  <a:pt x="421" y="2513"/>
                </a:lnTo>
                <a:lnTo>
                  <a:pt x="360" y="2469"/>
                </a:lnTo>
                <a:lnTo>
                  <a:pt x="301" y="2420"/>
                </a:lnTo>
                <a:lnTo>
                  <a:pt x="249" y="2368"/>
                </a:lnTo>
                <a:lnTo>
                  <a:pt x="199" y="2312"/>
                </a:lnTo>
                <a:lnTo>
                  <a:pt x="155" y="2251"/>
                </a:lnTo>
                <a:lnTo>
                  <a:pt x="115" y="2188"/>
                </a:lnTo>
                <a:lnTo>
                  <a:pt x="82" y="2121"/>
                </a:lnTo>
                <a:lnTo>
                  <a:pt x="53" y="2051"/>
                </a:lnTo>
                <a:lnTo>
                  <a:pt x="30" y="1978"/>
                </a:lnTo>
                <a:lnTo>
                  <a:pt x="14" y="1904"/>
                </a:lnTo>
                <a:lnTo>
                  <a:pt x="3" y="1827"/>
                </a:lnTo>
                <a:lnTo>
                  <a:pt x="0" y="1748"/>
                </a:lnTo>
                <a:lnTo>
                  <a:pt x="0" y="1439"/>
                </a:lnTo>
                <a:close/>
                <a:moveTo>
                  <a:pt x="966" y="0"/>
                </a:moveTo>
                <a:lnTo>
                  <a:pt x="966" y="0"/>
                </a:lnTo>
                <a:lnTo>
                  <a:pt x="1024" y="3"/>
                </a:lnTo>
                <a:lnTo>
                  <a:pt x="1081" y="11"/>
                </a:lnTo>
                <a:lnTo>
                  <a:pt x="1135" y="25"/>
                </a:lnTo>
                <a:lnTo>
                  <a:pt x="1187" y="45"/>
                </a:lnTo>
                <a:lnTo>
                  <a:pt x="1236" y="70"/>
                </a:lnTo>
                <a:lnTo>
                  <a:pt x="1283" y="99"/>
                </a:lnTo>
                <a:lnTo>
                  <a:pt x="1325" y="132"/>
                </a:lnTo>
                <a:lnTo>
                  <a:pt x="1364" y="169"/>
                </a:lnTo>
                <a:lnTo>
                  <a:pt x="1399" y="210"/>
                </a:lnTo>
                <a:lnTo>
                  <a:pt x="1429" y="255"/>
                </a:lnTo>
                <a:lnTo>
                  <a:pt x="1454" y="301"/>
                </a:lnTo>
                <a:lnTo>
                  <a:pt x="1474" y="351"/>
                </a:lnTo>
                <a:lnTo>
                  <a:pt x="1489" y="403"/>
                </a:lnTo>
                <a:lnTo>
                  <a:pt x="1499" y="458"/>
                </a:lnTo>
                <a:lnTo>
                  <a:pt x="1502" y="514"/>
                </a:lnTo>
                <a:lnTo>
                  <a:pt x="1502" y="1748"/>
                </a:lnTo>
                <a:lnTo>
                  <a:pt x="1499" y="1805"/>
                </a:lnTo>
                <a:lnTo>
                  <a:pt x="1489" y="1859"/>
                </a:lnTo>
                <a:lnTo>
                  <a:pt x="1474" y="1911"/>
                </a:lnTo>
                <a:lnTo>
                  <a:pt x="1454" y="1961"/>
                </a:lnTo>
                <a:lnTo>
                  <a:pt x="1429" y="2008"/>
                </a:lnTo>
                <a:lnTo>
                  <a:pt x="1399" y="2053"/>
                </a:lnTo>
                <a:lnTo>
                  <a:pt x="1364" y="2093"/>
                </a:lnTo>
                <a:lnTo>
                  <a:pt x="1325" y="2130"/>
                </a:lnTo>
                <a:lnTo>
                  <a:pt x="1283" y="2163"/>
                </a:lnTo>
                <a:lnTo>
                  <a:pt x="1236" y="2192"/>
                </a:lnTo>
                <a:lnTo>
                  <a:pt x="1187" y="2217"/>
                </a:lnTo>
                <a:lnTo>
                  <a:pt x="1135" y="2237"/>
                </a:lnTo>
                <a:lnTo>
                  <a:pt x="1081" y="2251"/>
                </a:lnTo>
                <a:lnTo>
                  <a:pt x="1024" y="2260"/>
                </a:lnTo>
                <a:lnTo>
                  <a:pt x="966" y="2262"/>
                </a:lnTo>
                <a:lnTo>
                  <a:pt x="907" y="2260"/>
                </a:lnTo>
                <a:lnTo>
                  <a:pt x="851" y="2251"/>
                </a:lnTo>
                <a:lnTo>
                  <a:pt x="796" y="2237"/>
                </a:lnTo>
                <a:lnTo>
                  <a:pt x="744" y="2217"/>
                </a:lnTo>
                <a:lnTo>
                  <a:pt x="695" y="2192"/>
                </a:lnTo>
                <a:lnTo>
                  <a:pt x="648" y="2163"/>
                </a:lnTo>
                <a:lnTo>
                  <a:pt x="606" y="2130"/>
                </a:lnTo>
                <a:lnTo>
                  <a:pt x="568" y="2093"/>
                </a:lnTo>
                <a:lnTo>
                  <a:pt x="533" y="2053"/>
                </a:lnTo>
                <a:lnTo>
                  <a:pt x="503" y="2008"/>
                </a:lnTo>
                <a:lnTo>
                  <a:pt x="477" y="1961"/>
                </a:lnTo>
                <a:lnTo>
                  <a:pt x="457" y="1911"/>
                </a:lnTo>
                <a:lnTo>
                  <a:pt x="441" y="1859"/>
                </a:lnTo>
                <a:lnTo>
                  <a:pt x="432" y="1805"/>
                </a:lnTo>
                <a:lnTo>
                  <a:pt x="430" y="1748"/>
                </a:lnTo>
                <a:lnTo>
                  <a:pt x="430" y="514"/>
                </a:lnTo>
                <a:lnTo>
                  <a:pt x="432" y="458"/>
                </a:lnTo>
                <a:lnTo>
                  <a:pt x="441" y="403"/>
                </a:lnTo>
                <a:lnTo>
                  <a:pt x="457" y="351"/>
                </a:lnTo>
                <a:lnTo>
                  <a:pt x="477" y="301"/>
                </a:lnTo>
                <a:lnTo>
                  <a:pt x="503" y="255"/>
                </a:lnTo>
                <a:lnTo>
                  <a:pt x="533" y="210"/>
                </a:lnTo>
                <a:lnTo>
                  <a:pt x="568" y="169"/>
                </a:lnTo>
                <a:lnTo>
                  <a:pt x="606" y="132"/>
                </a:lnTo>
                <a:lnTo>
                  <a:pt x="648" y="99"/>
                </a:lnTo>
                <a:lnTo>
                  <a:pt x="695" y="70"/>
                </a:lnTo>
                <a:lnTo>
                  <a:pt x="744" y="45"/>
                </a:lnTo>
                <a:lnTo>
                  <a:pt x="796" y="25"/>
                </a:lnTo>
                <a:lnTo>
                  <a:pt x="851" y="11"/>
                </a:lnTo>
                <a:lnTo>
                  <a:pt x="907" y="3"/>
                </a:lnTo>
                <a:lnTo>
                  <a:pt x="966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59" name="Group 174"/>
          <p:cNvGrpSpPr>
            <a:grpSpLocks noChangeAspect="1"/>
          </p:cNvGrpSpPr>
          <p:nvPr/>
        </p:nvGrpSpPr>
        <p:grpSpPr bwMode="auto">
          <a:xfrm>
            <a:off x="7304560" y="2241275"/>
            <a:ext cx="500407" cy="348457"/>
            <a:chOff x="5038" y="3425"/>
            <a:chExt cx="438" cy="305"/>
          </a:xfrm>
          <a:solidFill>
            <a:srgbClr val="304371"/>
          </a:solidFill>
        </p:grpSpPr>
        <p:sp>
          <p:nvSpPr>
            <p:cNvPr id="60" name="Freeform 176"/>
            <p:cNvSpPr>
              <a:spLocks noEditPoints="1"/>
            </p:cNvSpPr>
            <p:nvPr/>
          </p:nvSpPr>
          <p:spPr bwMode="auto">
            <a:xfrm>
              <a:off x="5038" y="3425"/>
              <a:ext cx="102" cy="305"/>
            </a:xfrm>
            <a:custGeom>
              <a:avLst/>
              <a:gdLst>
                <a:gd name="T0" fmla="*/ 204 w 815"/>
                <a:gd name="T1" fmla="*/ 407 h 2442"/>
                <a:gd name="T2" fmla="*/ 204 w 815"/>
                <a:gd name="T3" fmla="*/ 611 h 2442"/>
                <a:gd name="T4" fmla="*/ 612 w 815"/>
                <a:gd name="T5" fmla="*/ 611 h 2442"/>
                <a:gd name="T6" fmla="*/ 612 w 815"/>
                <a:gd name="T7" fmla="*/ 407 h 2442"/>
                <a:gd name="T8" fmla="*/ 204 w 815"/>
                <a:gd name="T9" fmla="*/ 407 h 2442"/>
                <a:gd name="T10" fmla="*/ 102 w 815"/>
                <a:gd name="T11" fmla="*/ 0 h 2442"/>
                <a:gd name="T12" fmla="*/ 714 w 815"/>
                <a:gd name="T13" fmla="*/ 0 h 2442"/>
                <a:gd name="T14" fmla="*/ 737 w 815"/>
                <a:gd name="T15" fmla="*/ 3 h 2442"/>
                <a:gd name="T16" fmla="*/ 758 w 815"/>
                <a:gd name="T17" fmla="*/ 11 h 2442"/>
                <a:gd name="T18" fmla="*/ 777 w 815"/>
                <a:gd name="T19" fmla="*/ 22 h 2442"/>
                <a:gd name="T20" fmla="*/ 793 w 815"/>
                <a:gd name="T21" fmla="*/ 38 h 2442"/>
                <a:gd name="T22" fmla="*/ 805 w 815"/>
                <a:gd name="T23" fmla="*/ 57 h 2442"/>
                <a:gd name="T24" fmla="*/ 813 w 815"/>
                <a:gd name="T25" fmla="*/ 79 h 2442"/>
                <a:gd name="T26" fmla="*/ 815 w 815"/>
                <a:gd name="T27" fmla="*/ 102 h 2442"/>
                <a:gd name="T28" fmla="*/ 815 w 815"/>
                <a:gd name="T29" fmla="*/ 2341 h 2442"/>
                <a:gd name="T30" fmla="*/ 813 w 815"/>
                <a:gd name="T31" fmla="*/ 2364 h 2442"/>
                <a:gd name="T32" fmla="*/ 805 w 815"/>
                <a:gd name="T33" fmla="*/ 2385 h 2442"/>
                <a:gd name="T34" fmla="*/ 793 w 815"/>
                <a:gd name="T35" fmla="*/ 2404 h 2442"/>
                <a:gd name="T36" fmla="*/ 777 w 815"/>
                <a:gd name="T37" fmla="*/ 2420 h 2442"/>
                <a:gd name="T38" fmla="*/ 758 w 815"/>
                <a:gd name="T39" fmla="*/ 2432 h 2442"/>
                <a:gd name="T40" fmla="*/ 737 w 815"/>
                <a:gd name="T41" fmla="*/ 2439 h 2442"/>
                <a:gd name="T42" fmla="*/ 714 w 815"/>
                <a:gd name="T43" fmla="*/ 2442 h 2442"/>
                <a:gd name="T44" fmla="*/ 102 w 815"/>
                <a:gd name="T45" fmla="*/ 2442 h 2442"/>
                <a:gd name="T46" fmla="*/ 79 w 815"/>
                <a:gd name="T47" fmla="*/ 2439 h 2442"/>
                <a:gd name="T48" fmla="*/ 57 w 815"/>
                <a:gd name="T49" fmla="*/ 2432 h 2442"/>
                <a:gd name="T50" fmla="*/ 38 w 815"/>
                <a:gd name="T51" fmla="*/ 2420 h 2442"/>
                <a:gd name="T52" fmla="*/ 22 w 815"/>
                <a:gd name="T53" fmla="*/ 2404 h 2442"/>
                <a:gd name="T54" fmla="*/ 11 w 815"/>
                <a:gd name="T55" fmla="*/ 2385 h 2442"/>
                <a:gd name="T56" fmla="*/ 3 w 815"/>
                <a:gd name="T57" fmla="*/ 2364 h 2442"/>
                <a:gd name="T58" fmla="*/ 0 w 815"/>
                <a:gd name="T59" fmla="*/ 2341 h 2442"/>
                <a:gd name="T60" fmla="*/ 0 w 815"/>
                <a:gd name="T61" fmla="*/ 102 h 2442"/>
                <a:gd name="T62" fmla="*/ 3 w 815"/>
                <a:gd name="T63" fmla="*/ 79 h 2442"/>
                <a:gd name="T64" fmla="*/ 11 w 815"/>
                <a:gd name="T65" fmla="*/ 57 h 2442"/>
                <a:gd name="T66" fmla="*/ 22 w 815"/>
                <a:gd name="T67" fmla="*/ 38 h 2442"/>
                <a:gd name="T68" fmla="*/ 38 w 815"/>
                <a:gd name="T69" fmla="*/ 22 h 2442"/>
                <a:gd name="T70" fmla="*/ 57 w 815"/>
                <a:gd name="T71" fmla="*/ 11 h 2442"/>
                <a:gd name="T72" fmla="*/ 79 w 815"/>
                <a:gd name="T73" fmla="*/ 3 h 2442"/>
                <a:gd name="T74" fmla="*/ 102 w 815"/>
                <a:gd name="T75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5" h="2442">
                  <a:moveTo>
                    <a:pt x="204" y="407"/>
                  </a:moveTo>
                  <a:lnTo>
                    <a:pt x="204" y="611"/>
                  </a:lnTo>
                  <a:lnTo>
                    <a:pt x="612" y="611"/>
                  </a:lnTo>
                  <a:lnTo>
                    <a:pt x="612" y="407"/>
                  </a:lnTo>
                  <a:lnTo>
                    <a:pt x="204" y="407"/>
                  </a:lnTo>
                  <a:close/>
                  <a:moveTo>
                    <a:pt x="102" y="0"/>
                  </a:moveTo>
                  <a:lnTo>
                    <a:pt x="714" y="0"/>
                  </a:lnTo>
                  <a:lnTo>
                    <a:pt x="737" y="3"/>
                  </a:lnTo>
                  <a:lnTo>
                    <a:pt x="758" y="11"/>
                  </a:lnTo>
                  <a:lnTo>
                    <a:pt x="777" y="22"/>
                  </a:lnTo>
                  <a:lnTo>
                    <a:pt x="793" y="38"/>
                  </a:lnTo>
                  <a:lnTo>
                    <a:pt x="805" y="57"/>
                  </a:lnTo>
                  <a:lnTo>
                    <a:pt x="813" y="79"/>
                  </a:lnTo>
                  <a:lnTo>
                    <a:pt x="815" y="102"/>
                  </a:lnTo>
                  <a:lnTo>
                    <a:pt x="815" y="2341"/>
                  </a:lnTo>
                  <a:lnTo>
                    <a:pt x="813" y="2364"/>
                  </a:lnTo>
                  <a:lnTo>
                    <a:pt x="805" y="2385"/>
                  </a:lnTo>
                  <a:lnTo>
                    <a:pt x="793" y="2404"/>
                  </a:lnTo>
                  <a:lnTo>
                    <a:pt x="777" y="2420"/>
                  </a:lnTo>
                  <a:lnTo>
                    <a:pt x="758" y="2432"/>
                  </a:lnTo>
                  <a:lnTo>
                    <a:pt x="737" y="2439"/>
                  </a:lnTo>
                  <a:lnTo>
                    <a:pt x="714" y="2442"/>
                  </a:lnTo>
                  <a:lnTo>
                    <a:pt x="102" y="2442"/>
                  </a:lnTo>
                  <a:lnTo>
                    <a:pt x="79" y="2439"/>
                  </a:lnTo>
                  <a:lnTo>
                    <a:pt x="57" y="2432"/>
                  </a:lnTo>
                  <a:lnTo>
                    <a:pt x="38" y="2420"/>
                  </a:lnTo>
                  <a:lnTo>
                    <a:pt x="22" y="2404"/>
                  </a:lnTo>
                  <a:lnTo>
                    <a:pt x="11" y="2385"/>
                  </a:lnTo>
                  <a:lnTo>
                    <a:pt x="3" y="2364"/>
                  </a:lnTo>
                  <a:lnTo>
                    <a:pt x="0" y="2341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1" y="57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61" name="Freeform 177"/>
            <p:cNvSpPr>
              <a:spLocks noEditPoints="1"/>
            </p:cNvSpPr>
            <p:nvPr/>
          </p:nvSpPr>
          <p:spPr bwMode="auto">
            <a:xfrm>
              <a:off x="5165" y="3425"/>
              <a:ext cx="102" cy="305"/>
            </a:xfrm>
            <a:custGeom>
              <a:avLst/>
              <a:gdLst>
                <a:gd name="T0" fmla="*/ 204 w 816"/>
                <a:gd name="T1" fmla="*/ 407 h 2442"/>
                <a:gd name="T2" fmla="*/ 204 w 816"/>
                <a:gd name="T3" fmla="*/ 611 h 2442"/>
                <a:gd name="T4" fmla="*/ 612 w 816"/>
                <a:gd name="T5" fmla="*/ 611 h 2442"/>
                <a:gd name="T6" fmla="*/ 612 w 816"/>
                <a:gd name="T7" fmla="*/ 407 h 2442"/>
                <a:gd name="T8" fmla="*/ 204 w 816"/>
                <a:gd name="T9" fmla="*/ 407 h 2442"/>
                <a:gd name="T10" fmla="*/ 102 w 816"/>
                <a:gd name="T11" fmla="*/ 0 h 2442"/>
                <a:gd name="T12" fmla="*/ 714 w 816"/>
                <a:gd name="T13" fmla="*/ 0 h 2442"/>
                <a:gd name="T14" fmla="*/ 737 w 816"/>
                <a:gd name="T15" fmla="*/ 3 h 2442"/>
                <a:gd name="T16" fmla="*/ 758 w 816"/>
                <a:gd name="T17" fmla="*/ 11 h 2442"/>
                <a:gd name="T18" fmla="*/ 778 w 816"/>
                <a:gd name="T19" fmla="*/ 22 h 2442"/>
                <a:gd name="T20" fmla="*/ 794 w 816"/>
                <a:gd name="T21" fmla="*/ 38 h 2442"/>
                <a:gd name="T22" fmla="*/ 805 w 816"/>
                <a:gd name="T23" fmla="*/ 57 h 2442"/>
                <a:gd name="T24" fmla="*/ 814 w 816"/>
                <a:gd name="T25" fmla="*/ 79 h 2442"/>
                <a:gd name="T26" fmla="*/ 816 w 816"/>
                <a:gd name="T27" fmla="*/ 102 h 2442"/>
                <a:gd name="T28" fmla="*/ 816 w 816"/>
                <a:gd name="T29" fmla="*/ 2341 h 2442"/>
                <a:gd name="T30" fmla="*/ 814 w 816"/>
                <a:gd name="T31" fmla="*/ 2364 h 2442"/>
                <a:gd name="T32" fmla="*/ 805 w 816"/>
                <a:gd name="T33" fmla="*/ 2385 h 2442"/>
                <a:gd name="T34" fmla="*/ 794 w 816"/>
                <a:gd name="T35" fmla="*/ 2404 h 2442"/>
                <a:gd name="T36" fmla="*/ 778 w 816"/>
                <a:gd name="T37" fmla="*/ 2420 h 2442"/>
                <a:gd name="T38" fmla="*/ 758 w 816"/>
                <a:gd name="T39" fmla="*/ 2432 h 2442"/>
                <a:gd name="T40" fmla="*/ 737 w 816"/>
                <a:gd name="T41" fmla="*/ 2439 h 2442"/>
                <a:gd name="T42" fmla="*/ 714 w 816"/>
                <a:gd name="T43" fmla="*/ 2442 h 2442"/>
                <a:gd name="T44" fmla="*/ 102 w 816"/>
                <a:gd name="T45" fmla="*/ 2442 h 2442"/>
                <a:gd name="T46" fmla="*/ 79 w 816"/>
                <a:gd name="T47" fmla="*/ 2439 h 2442"/>
                <a:gd name="T48" fmla="*/ 58 w 816"/>
                <a:gd name="T49" fmla="*/ 2432 h 2442"/>
                <a:gd name="T50" fmla="*/ 39 w 816"/>
                <a:gd name="T51" fmla="*/ 2420 h 2442"/>
                <a:gd name="T52" fmla="*/ 23 w 816"/>
                <a:gd name="T53" fmla="*/ 2404 h 2442"/>
                <a:gd name="T54" fmla="*/ 11 w 816"/>
                <a:gd name="T55" fmla="*/ 2385 h 2442"/>
                <a:gd name="T56" fmla="*/ 4 w 816"/>
                <a:gd name="T57" fmla="*/ 2364 h 2442"/>
                <a:gd name="T58" fmla="*/ 0 w 816"/>
                <a:gd name="T59" fmla="*/ 2341 h 2442"/>
                <a:gd name="T60" fmla="*/ 0 w 816"/>
                <a:gd name="T61" fmla="*/ 102 h 2442"/>
                <a:gd name="T62" fmla="*/ 4 w 816"/>
                <a:gd name="T63" fmla="*/ 79 h 2442"/>
                <a:gd name="T64" fmla="*/ 11 w 816"/>
                <a:gd name="T65" fmla="*/ 57 h 2442"/>
                <a:gd name="T66" fmla="*/ 23 w 816"/>
                <a:gd name="T67" fmla="*/ 38 h 2442"/>
                <a:gd name="T68" fmla="*/ 39 w 816"/>
                <a:gd name="T69" fmla="*/ 22 h 2442"/>
                <a:gd name="T70" fmla="*/ 58 w 816"/>
                <a:gd name="T71" fmla="*/ 11 h 2442"/>
                <a:gd name="T72" fmla="*/ 79 w 816"/>
                <a:gd name="T73" fmla="*/ 3 h 2442"/>
                <a:gd name="T74" fmla="*/ 102 w 816"/>
                <a:gd name="T75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6" h="2442">
                  <a:moveTo>
                    <a:pt x="204" y="407"/>
                  </a:moveTo>
                  <a:lnTo>
                    <a:pt x="204" y="611"/>
                  </a:lnTo>
                  <a:lnTo>
                    <a:pt x="612" y="611"/>
                  </a:lnTo>
                  <a:lnTo>
                    <a:pt x="612" y="407"/>
                  </a:lnTo>
                  <a:lnTo>
                    <a:pt x="204" y="407"/>
                  </a:lnTo>
                  <a:close/>
                  <a:moveTo>
                    <a:pt x="102" y="0"/>
                  </a:moveTo>
                  <a:lnTo>
                    <a:pt x="714" y="0"/>
                  </a:lnTo>
                  <a:lnTo>
                    <a:pt x="737" y="3"/>
                  </a:lnTo>
                  <a:lnTo>
                    <a:pt x="758" y="11"/>
                  </a:lnTo>
                  <a:lnTo>
                    <a:pt x="778" y="22"/>
                  </a:lnTo>
                  <a:lnTo>
                    <a:pt x="794" y="38"/>
                  </a:lnTo>
                  <a:lnTo>
                    <a:pt x="805" y="57"/>
                  </a:lnTo>
                  <a:lnTo>
                    <a:pt x="814" y="79"/>
                  </a:lnTo>
                  <a:lnTo>
                    <a:pt x="816" y="102"/>
                  </a:lnTo>
                  <a:lnTo>
                    <a:pt x="816" y="2341"/>
                  </a:lnTo>
                  <a:lnTo>
                    <a:pt x="814" y="2364"/>
                  </a:lnTo>
                  <a:lnTo>
                    <a:pt x="805" y="2385"/>
                  </a:lnTo>
                  <a:lnTo>
                    <a:pt x="794" y="2404"/>
                  </a:lnTo>
                  <a:lnTo>
                    <a:pt x="778" y="2420"/>
                  </a:lnTo>
                  <a:lnTo>
                    <a:pt x="758" y="2432"/>
                  </a:lnTo>
                  <a:lnTo>
                    <a:pt x="737" y="2439"/>
                  </a:lnTo>
                  <a:lnTo>
                    <a:pt x="714" y="2442"/>
                  </a:lnTo>
                  <a:lnTo>
                    <a:pt x="102" y="2442"/>
                  </a:lnTo>
                  <a:lnTo>
                    <a:pt x="79" y="2439"/>
                  </a:lnTo>
                  <a:lnTo>
                    <a:pt x="58" y="2432"/>
                  </a:lnTo>
                  <a:lnTo>
                    <a:pt x="39" y="2420"/>
                  </a:lnTo>
                  <a:lnTo>
                    <a:pt x="23" y="2404"/>
                  </a:lnTo>
                  <a:lnTo>
                    <a:pt x="11" y="2385"/>
                  </a:lnTo>
                  <a:lnTo>
                    <a:pt x="4" y="2364"/>
                  </a:lnTo>
                  <a:lnTo>
                    <a:pt x="0" y="2341"/>
                  </a:lnTo>
                  <a:lnTo>
                    <a:pt x="0" y="102"/>
                  </a:lnTo>
                  <a:lnTo>
                    <a:pt x="4" y="79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9" y="22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62" name="Freeform 178"/>
            <p:cNvSpPr/>
            <p:nvPr/>
          </p:nvSpPr>
          <p:spPr bwMode="auto">
            <a:xfrm>
              <a:off x="5267" y="3443"/>
              <a:ext cx="209" cy="287"/>
            </a:xfrm>
            <a:custGeom>
              <a:avLst/>
              <a:gdLst>
                <a:gd name="T0" fmla="*/ 646 w 1667"/>
                <a:gd name="T1" fmla="*/ 0 h 2296"/>
                <a:gd name="T2" fmla="*/ 669 w 1667"/>
                <a:gd name="T3" fmla="*/ 3 h 2296"/>
                <a:gd name="T4" fmla="*/ 690 w 1667"/>
                <a:gd name="T5" fmla="*/ 10 h 2296"/>
                <a:gd name="T6" fmla="*/ 709 w 1667"/>
                <a:gd name="T7" fmla="*/ 22 h 2296"/>
                <a:gd name="T8" fmla="*/ 726 w 1667"/>
                <a:gd name="T9" fmla="*/ 38 h 2296"/>
                <a:gd name="T10" fmla="*/ 739 w 1667"/>
                <a:gd name="T11" fmla="*/ 57 h 2296"/>
                <a:gd name="T12" fmla="*/ 1656 w 1667"/>
                <a:gd name="T13" fmla="*/ 1875 h 2296"/>
                <a:gd name="T14" fmla="*/ 1665 w 1667"/>
                <a:gd name="T15" fmla="*/ 1896 h 2296"/>
                <a:gd name="T16" fmla="*/ 1667 w 1667"/>
                <a:gd name="T17" fmla="*/ 1919 h 2296"/>
                <a:gd name="T18" fmla="*/ 1665 w 1667"/>
                <a:gd name="T19" fmla="*/ 1941 h 2296"/>
                <a:gd name="T20" fmla="*/ 1658 w 1667"/>
                <a:gd name="T21" fmla="*/ 1963 h 2296"/>
                <a:gd name="T22" fmla="*/ 1647 w 1667"/>
                <a:gd name="T23" fmla="*/ 1982 h 2296"/>
                <a:gd name="T24" fmla="*/ 1631 w 1667"/>
                <a:gd name="T25" fmla="*/ 1997 h 2296"/>
                <a:gd name="T26" fmla="*/ 1612 w 1667"/>
                <a:gd name="T27" fmla="*/ 2011 h 2296"/>
                <a:gd name="T28" fmla="*/ 1065 w 1667"/>
                <a:gd name="T29" fmla="*/ 2286 h 2296"/>
                <a:gd name="T30" fmla="*/ 1043 w 1667"/>
                <a:gd name="T31" fmla="*/ 2293 h 2296"/>
                <a:gd name="T32" fmla="*/ 1020 w 1667"/>
                <a:gd name="T33" fmla="*/ 2296 h 2296"/>
                <a:gd name="T34" fmla="*/ 998 w 1667"/>
                <a:gd name="T35" fmla="*/ 2294 h 2296"/>
                <a:gd name="T36" fmla="*/ 977 w 1667"/>
                <a:gd name="T37" fmla="*/ 2287 h 2296"/>
                <a:gd name="T38" fmla="*/ 958 w 1667"/>
                <a:gd name="T39" fmla="*/ 2275 h 2296"/>
                <a:gd name="T40" fmla="*/ 941 w 1667"/>
                <a:gd name="T41" fmla="*/ 2260 h 2296"/>
                <a:gd name="T42" fmla="*/ 928 w 1667"/>
                <a:gd name="T43" fmla="*/ 2240 h 2296"/>
                <a:gd name="T44" fmla="*/ 10 w 1667"/>
                <a:gd name="T45" fmla="*/ 422 h 2296"/>
                <a:gd name="T46" fmla="*/ 3 w 1667"/>
                <a:gd name="T47" fmla="*/ 401 h 2296"/>
                <a:gd name="T48" fmla="*/ 0 w 1667"/>
                <a:gd name="T49" fmla="*/ 378 h 2296"/>
                <a:gd name="T50" fmla="*/ 2 w 1667"/>
                <a:gd name="T51" fmla="*/ 356 h 2296"/>
                <a:gd name="T52" fmla="*/ 9 w 1667"/>
                <a:gd name="T53" fmla="*/ 335 h 2296"/>
                <a:gd name="T54" fmla="*/ 21 w 1667"/>
                <a:gd name="T55" fmla="*/ 315 h 2296"/>
                <a:gd name="T56" fmla="*/ 36 w 1667"/>
                <a:gd name="T57" fmla="*/ 299 h 2296"/>
                <a:gd name="T58" fmla="*/ 56 w 1667"/>
                <a:gd name="T59" fmla="*/ 287 h 2296"/>
                <a:gd name="T60" fmla="*/ 602 w 1667"/>
                <a:gd name="T61" fmla="*/ 11 h 2296"/>
                <a:gd name="T62" fmla="*/ 624 w 1667"/>
                <a:gd name="T63" fmla="*/ 4 h 2296"/>
                <a:gd name="T64" fmla="*/ 646 w 1667"/>
                <a:gd name="T65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7" h="2296">
                  <a:moveTo>
                    <a:pt x="646" y="0"/>
                  </a:moveTo>
                  <a:lnTo>
                    <a:pt x="669" y="3"/>
                  </a:lnTo>
                  <a:lnTo>
                    <a:pt x="690" y="10"/>
                  </a:lnTo>
                  <a:lnTo>
                    <a:pt x="709" y="22"/>
                  </a:lnTo>
                  <a:lnTo>
                    <a:pt x="726" y="38"/>
                  </a:lnTo>
                  <a:lnTo>
                    <a:pt x="739" y="57"/>
                  </a:lnTo>
                  <a:lnTo>
                    <a:pt x="1656" y="1875"/>
                  </a:lnTo>
                  <a:lnTo>
                    <a:pt x="1665" y="1896"/>
                  </a:lnTo>
                  <a:lnTo>
                    <a:pt x="1667" y="1919"/>
                  </a:lnTo>
                  <a:lnTo>
                    <a:pt x="1665" y="1941"/>
                  </a:lnTo>
                  <a:lnTo>
                    <a:pt x="1658" y="1963"/>
                  </a:lnTo>
                  <a:lnTo>
                    <a:pt x="1647" y="1982"/>
                  </a:lnTo>
                  <a:lnTo>
                    <a:pt x="1631" y="1997"/>
                  </a:lnTo>
                  <a:lnTo>
                    <a:pt x="1612" y="2011"/>
                  </a:lnTo>
                  <a:lnTo>
                    <a:pt x="1065" y="2286"/>
                  </a:lnTo>
                  <a:lnTo>
                    <a:pt x="1043" y="2293"/>
                  </a:lnTo>
                  <a:lnTo>
                    <a:pt x="1020" y="2296"/>
                  </a:lnTo>
                  <a:lnTo>
                    <a:pt x="998" y="2294"/>
                  </a:lnTo>
                  <a:lnTo>
                    <a:pt x="977" y="2287"/>
                  </a:lnTo>
                  <a:lnTo>
                    <a:pt x="958" y="2275"/>
                  </a:lnTo>
                  <a:lnTo>
                    <a:pt x="941" y="2260"/>
                  </a:lnTo>
                  <a:lnTo>
                    <a:pt x="928" y="2240"/>
                  </a:lnTo>
                  <a:lnTo>
                    <a:pt x="10" y="422"/>
                  </a:lnTo>
                  <a:lnTo>
                    <a:pt x="3" y="401"/>
                  </a:lnTo>
                  <a:lnTo>
                    <a:pt x="0" y="378"/>
                  </a:lnTo>
                  <a:lnTo>
                    <a:pt x="2" y="356"/>
                  </a:lnTo>
                  <a:lnTo>
                    <a:pt x="9" y="335"/>
                  </a:lnTo>
                  <a:lnTo>
                    <a:pt x="21" y="315"/>
                  </a:lnTo>
                  <a:lnTo>
                    <a:pt x="36" y="299"/>
                  </a:lnTo>
                  <a:lnTo>
                    <a:pt x="56" y="287"/>
                  </a:lnTo>
                  <a:lnTo>
                    <a:pt x="602" y="11"/>
                  </a:lnTo>
                  <a:lnTo>
                    <a:pt x="624" y="4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63" name="Freeform 179"/>
            <p:cNvSpPr/>
            <p:nvPr/>
          </p:nvSpPr>
          <p:spPr bwMode="auto">
            <a:xfrm>
              <a:off x="5382" y="3705"/>
              <a:ext cx="26" cy="25"/>
            </a:xfrm>
            <a:custGeom>
              <a:avLst/>
              <a:gdLst>
                <a:gd name="T0" fmla="*/ 102 w 204"/>
                <a:gd name="T1" fmla="*/ 0 h 203"/>
                <a:gd name="T2" fmla="*/ 126 w 204"/>
                <a:gd name="T3" fmla="*/ 2 h 203"/>
                <a:gd name="T4" fmla="*/ 147 w 204"/>
                <a:gd name="T5" fmla="*/ 10 h 203"/>
                <a:gd name="T6" fmla="*/ 166 w 204"/>
                <a:gd name="T7" fmla="*/ 22 h 203"/>
                <a:gd name="T8" fmla="*/ 182 w 204"/>
                <a:gd name="T9" fmla="*/ 38 h 203"/>
                <a:gd name="T10" fmla="*/ 193 w 204"/>
                <a:gd name="T11" fmla="*/ 57 h 203"/>
                <a:gd name="T12" fmla="*/ 201 w 204"/>
                <a:gd name="T13" fmla="*/ 78 h 203"/>
                <a:gd name="T14" fmla="*/ 204 w 204"/>
                <a:gd name="T15" fmla="*/ 102 h 203"/>
                <a:gd name="T16" fmla="*/ 201 w 204"/>
                <a:gd name="T17" fmla="*/ 125 h 203"/>
                <a:gd name="T18" fmla="*/ 193 w 204"/>
                <a:gd name="T19" fmla="*/ 146 h 203"/>
                <a:gd name="T20" fmla="*/ 182 w 204"/>
                <a:gd name="T21" fmla="*/ 165 h 203"/>
                <a:gd name="T22" fmla="*/ 166 w 204"/>
                <a:gd name="T23" fmla="*/ 181 h 203"/>
                <a:gd name="T24" fmla="*/ 147 w 204"/>
                <a:gd name="T25" fmla="*/ 193 h 203"/>
                <a:gd name="T26" fmla="*/ 126 w 204"/>
                <a:gd name="T27" fmla="*/ 200 h 203"/>
                <a:gd name="T28" fmla="*/ 102 w 204"/>
                <a:gd name="T29" fmla="*/ 203 h 203"/>
                <a:gd name="T30" fmla="*/ 79 w 204"/>
                <a:gd name="T31" fmla="*/ 200 h 203"/>
                <a:gd name="T32" fmla="*/ 58 w 204"/>
                <a:gd name="T33" fmla="*/ 193 h 203"/>
                <a:gd name="T34" fmla="*/ 38 w 204"/>
                <a:gd name="T35" fmla="*/ 181 h 203"/>
                <a:gd name="T36" fmla="*/ 23 w 204"/>
                <a:gd name="T37" fmla="*/ 165 h 203"/>
                <a:gd name="T38" fmla="*/ 11 w 204"/>
                <a:gd name="T39" fmla="*/ 146 h 203"/>
                <a:gd name="T40" fmla="*/ 2 w 204"/>
                <a:gd name="T41" fmla="*/ 125 h 203"/>
                <a:gd name="T42" fmla="*/ 0 w 204"/>
                <a:gd name="T43" fmla="*/ 102 h 203"/>
                <a:gd name="T44" fmla="*/ 2 w 204"/>
                <a:gd name="T45" fmla="*/ 78 h 203"/>
                <a:gd name="T46" fmla="*/ 11 w 204"/>
                <a:gd name="T47" fmla="*/ 57 h 203"/>
                <a:gd name="T48" fmla="*/ 23 w 204"/>
                <a:gd name="T49" fmla="*/ 38 h 203"/>
                <a:gd name="T50" fmla="*/ 38 w 204"/>
                <a:gd name="T51" fmla="*/ 22 h 203"/>
                <a:gd name="T52" fmla="*/ 58 w 204"/>
                <a:gd name="T53" fmla="*/ 10 h 203"/>
                <a:gd name="T54" fmla="*/ 79 w 204"/>
                <a:gd name="T55" fmla="*/ 2 h 203"/>
                <a:gd name="T56" fmla="*/ 102 w 204"/>
                <a:gd name="T5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3">
                  <a:moveTo>
                    <a:pt x="102" y="0"/>
                  </a:moveTo>
                  <a:lnTo>
                    <a:pt x="126" y="2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8"/>
                  </a:lnTo>
                  <a:lnTo>
                    <a:pt x="193" y="57"/>
                  </a:lnTo>
                  <a:lnTo>
                    <a:pt x="201" y="78"/>
                  </a:lnTo>
                  <a:lnTo>
                    <a:pt x="204" y="102"/>
                  </a:lnTo>
                  <a:lnTo>
                    <a:pt x="201" y="125"/>
                  </a:lnTo>
                  <a:lnTo>
                    <a:pt x="193" y="146"/>
                  </a:lnTo>
                  <a:lnTo>
                    <a:pt x="182" y="165"/>
                  </a:lnTo>
                  <a:lnTo>
                    <a:pt x="166" y="181"/>
                  </a:lnTo>
                  <a:lnTo>
                    <a:pt x="147" y="193"/>
                  </a:lnTo>
                  <a:lnTo>
                    <a:pt x="126" y="200"/>
                  </a:lnTo>
                  <a:lnTo>
                    <a:pt x="102" y="203"/>
                  </a:lnTo>
                  <a:lnTo>
                    <a:pt x="79" y="200"/>
                  </a:lnTo>
                  <a:lnTo>
                    <a:pt x="58" y="193"/>
                  </a:lnTo>
                  <a:lnTo>
                    <a:pt x="38" y="181"/>
                  </a:lnTo>
                  <a:lnTo>
                    <a:pt x="23" y="165"/>
                  </a:lnTo>
                  <a:lnTo>
                    <a:pt x="11" y="146"/>
                  </a:lnTo>
                  <a:lnTo>
                    <a:pt x="2" y="125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51" name="Freeform 145"/>
          <p:cNvSpPr/>
          <p:nvPr/>
        </p:nvSpPr>
        <p:spPr bwMode="auto">
          <a:xfrm>
            <a:off x="1525404" y="3048279"/>
            <a:ext cx="294760" cy="470703"/>
          </a:xfrm>
          <a:custGeom>
            <a:avLst/>
            <a:gdLst>
              <a:gd name="T0" fmla="*/ 1031 w 2064"/>
              <a:gd name="T1" fmla="*/ 0 h 3292"/>
              <a:gd name="T2" fmla="*/ 1032 w 2064"/>
              <a:gd name="T3" fmla="*/ 0 h 3292"/>
              <a:gd name="T4" fmla="*/ 2064 w 2064"/>
              <a:gd name="T5" fmla="*/ 1646 h 3292"/>
              <a:gd name="T6" fmla="*/ 1032 w 2064"/>
              <a:gd name="T7" fmla="*/ 3292 h 3292"/>
              <a:gd name="T8" fmla="*/ 0 w 2064"/>
              <a:gd name="T9" fmla="*/ 1646 h 3292"/>
              <a:gd name="T10" fmla="*/ 1031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1031" y="0"/>
                </a:moveTo>
                <a:lnTo>
                  <a:pt x="1032" y="0"/>
                </a:lnTo>
                <a:lnTo>
                  <a:pt x="2064" y="1646"/>
                </a:lnTo>
                <a:lnTo>
                  <a:pt x="1032" y="3292"/>
                </a:lnTo>
                <a:lnTo>
                  <a:pt x="0" y="1646"/>
                </a:lnTo>
                <a:lnTo>
                  <a:pt x="10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2" name="Freeform 150"/>
          <p:cNvSpPr>
            <a:spLocks noEditPoints="1"/>
          </p:cNvSpPr>
          <p:nvPr/>
        </p:nvSpPr>
        <p:spPr bwMode="auto">
          <a:xfrm>
            <a:off x="2104592" y="3079696"/>
            <a:ext cx="576955" cy="407867"/>
          </a:xfrm>
          <a:custGeom>
            <a:avLst/>
            <a:gdLst>
              <a:gd name="T0" fmla="*/ 1857 w 3534"/>
              <a:gd name="T1" fmla="*/ 2164 h 2496"/>
              <a:gd name="T2" fmla="*/ 1934 w 3534"/>
              <a:gd name="T3" fmla="*/ 2256 h 2496"/>
              <a:gd name="T4" fmla="*/ 1934 w 3534"/>
              <a:gd name="T5" fmla="*/ 2380 h 2496"/>
              <a:gd name="T6" fmla="*/ 1857 w 3534"/>
              <a:gd name="T7" fmla="*/ 2472 h 2496"/>
              <a:gd name="T8" fmla="*/ 1735 w 3534"/>
              <a:gd name="T9" fmla="*/ 2494 h 2496"/>
              <a:gd name="T10" fmla="*/ 1630 w 3534"/>
              <a:gd name="T11" fmla="*/ 2433 h 2496"/>
              <a:gd name="T12" fmla="*/ 1588 w 3534"/>
              <a:gd name="T13" fmla="*/ 2318 h 2496"/>
              <a:gd name="T14" fmla="*/ 1630 w 3534"/>
              <a:gd name="T15" fmla="*/ 2203 h 2496"/>
              <a:gd name="T16" fmla="*/ 1735 w 3534"/>
              <a:gd name="T17" fmla="*/ 2142 h 2496"/>
              <a:gd name="T18" fmla="*/ 1926 w 3534"/>
              <a:gd name="T19" fmla="*/ 1438 h 2496"/>
              <a:gd name="T20" fmla="*/ 2218 w 3534"/>
              <a:gd name="T21" fmla="*/ 1527 h 2496"/>
              <a:gd name="T22" fmla="*/ 2470 w 3534"/>
              <a:gd name="T23" fmla="*/ 1690 h 2496"/>
              <a:gd name="T24" fmla="*/ 2179 w 3534"/>
              <a:gd name="T25" fmla="*/ 1913 h 2496"/>
              <a:gd name="T26" fmla="*/ 1957 w 3534"/>
              <a:gd name="T27" fmla="*/ 1809 h 2496"/>
              <a:gd name="T28" fmla="*/ 1703 w 3534"/>
              <a:gd name="T29" fmla="*/ 1786 h 2496"/>
              <a:gd name="T30" fmla="*/ 1462 w 3534"/>
              <a:gd name="T31" fmla="*/ 1852 h 2496"/>
              <a:gd name="T32" fmla="*/ 1262 w 3534"/>
              <a:gd name="T33" fmla="*/ 1992 h 2496"/>
              <a:gd name="T34" fmla="*/ 1185 w 3534"/>
              <a:gd name="T35" fmla="*/ 1599 h 2496"/>
              <a:gd name="T36" fmla="*/ 1458 w 3534"/>
              <a:gd name="T37" fmla="*/ 1471 h 2496"/>
              <a:gd name="T38" fmla="*/ 1768 w 3534"/>
              <a:gd name="T39" fmla="*/ 1426 h 2496"/>
              <a:gd name="T40" fmla="*/ 2068 w 3534"/>
              <a:gd name="T41" fmla="*/ 739 h 2496"/>
              <a:gd name="T42" fmla="*/ 2450 w 3534"/>
              <a:gd name="T43" fmla="*/ 848 h 2496"/>
              <a:gd name="T44" fmla="*/ 2798 w 3534"/>
              <a:gd name="T45" fmla="*/ 1040 h 2496"/>
              <a:gd name="T46" fmla="*/ 2777 w 3534"/>
              <a:gd name="T47" fmla="*/ 1488 h 2496"/>
              <a:gd name="T48" fmla="*/ 2504 w 3534"/>
              <a:gd name="T49" fmla="*/ 1274 h 2496"/>
              <a:gd name="T50" fmla="*/ 2193 w 3534"/>
              <a:gd name="T51" fmla="*/ 1134 h 2496"/>
              <a:gd name="T52" fmla="*/ 1854 w 3534"/>
              <a:gd name="T53" fmla="*/ 1073 h 2496"/>
              <a:gd name="T54" fmla="*/ 1507 w 3534"/>
              <a:gd name="T55" fmla="*/ 1093 h 2496"/>
              <a:gd name="T56" fmla="*/ 1181 w 3534"/>
              <a:gd name="T57" fmla="*/ 1195 h 2496"/>
              <a:gd name="T58" fmla="*/ 888 w 3534"/>
              <a:gd name="T59" fmla="*/ 1372 h 2496"/>
              <a:gd name="T60" fmla="*/ 579 w 3534"/>
              <a:gd name="T61" fmla="*/ 1166 h 2496"/>
              <a:gd name="T62" fmla="*/ 904 w 3534"/>
              <a:gd name="T63" fmla="*/ 934 h 2496"/>
              <a:gd name="T64" fmla="*/ 1271 w 3534"/>
              <a:gd name="T65" fmla="*/ 783 h 2496"/>
              <a:gd name="T66" fmla="*/ 1665 w 3534"/>
              <a:gd name="T67" fmla="*/ 716 h 2496"/>
              <a:gd name="T68" fmla="*/ 2018 w 3534"/>
              <a:gd name="T69" fmla="*/ 13 h 2496"/>
              <a:gd name="T70" fmla="*/ 2505 w 3534"/>
              <a:gd name="T71" fmla="*/ 111 h 2496"/>
              <a:gd name="T72" fmla="*/ 2958 w 3534"/>
              <a:gd name="T73" fmla="*/ 301 h 2496"/>
              <a:gd name="T74" fmla="*/ 3355 w 3534"/>
              <a:gd name="T75" fmla="*/ 568 h 2496"/>
              <a:gd name="T76" fmla="*/ 3199 w 3534"/>
              <a:gd name="T77" fmla="*/ 905 h 2496"/>
              <a:gd name="T78" fmla="*/ 2837 w 3534"/>
              <a:gd name="T79" fmla="*/ 642 h 2496"/>
              <a:gd name="T80" fmla="*/ 2431 w 3534"/>
              <a:gd name="T81" fmla="*/ 461 h 2496"/>
              <a:gd name="T82" fmla="*/ 1994 w 3534"/>
              <a:gd name="T83" fmla="*/ 368 h 2496"/>
              <a:gd name="T84" fmla="*/ 1541 w 3534"/>
              <a:gd name="T85" fmla="*/ 368 h 2496"/>
              <a:gd name="T86" fmla="*/ 1103 w 3534"/>
              <a:gd name="T87" fmla="*/ 461 h 2496"/>
              <a:gd name="T88" fmla="*/ 698 w 3534"/>
              <a:gd name="T89" fmla="*/ 642 h 2496"/>
              <a:gd name="T90" fmla="*/ 335 w 3534"/>
              <a:gd name="T91" fmla="*/ 905 h 2496"/>
              <a:gd name="T92" fmla="*/ 179 w 3534"/>
              <a:gd name="T93" fmla="*/ 568 h 2496"/>
              <a:gd name="T94" fmla="*/ 577 w 3534"/>
              <a:gd name="T95" fmla="*/ 301 h 2496"/>
              <a:gd name="T96" fmla="*/ 1029 w 3534"/>
              <a:gd name="T97" fmla="*/ 111 h 2496"/>
              <a:gd name="T98" fmla="*/ 1517 w 3534"/>
              <a:gd name="T99" fmla="*/ 1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34" h="2496">
                <a:moveTo>
                  <a:pt x="1768" y="2139"/>
                </a:moveTo>
                <a:lnTo>
                  <a:pt x="1799" y="2142"/>
                </a:lnTo>
                <a:lnTo>
                  <a:pt x="1829" y="2151"/>
                </a:lnTo>
                <a:lnTo>
                  <a:pt x="1857" y="2164"/>
                </a:lnTo>
                <a:lnTo>
                  <a:pt x="1882" y="2181"/>
                </a:lnTo>
                <a:lnTo>
                  <a:pt x="1904" y="2203"/>
                </a:lnTo>
                <a:lnTo>
                  <a:pt x="1921" y="2228"/>
                </a:lnTo>
                <a:lnTo>
                  <a:pt x="1934" y="2256"/>
                </a:lnTo>
                <a:lnTo>
                  <a:pt x="1943" y="2286"/>
                </a:lnTo>
                <a:lnTo>
                  <a:pt x="1945" y="2318"/>
                </a:lnTo>
                <a:lnTo>
                  <a:pt x="1943" y="2350"/>
                </a:lnTo>
                <a:lnTo>
                  <a:pt x="1934" y="2380"/>
                </a:lnTo>
                <a:lnTo>
                  <a:pt x="1921" y="2408"/>
                </a:lnTo>
                <a:lnTo>
                  <a:pt x="1904" y="2433"/>
                </a:lnTo>
                <a:lnTo>
                  <a:pt x="1882" y="2455"/>
                </a:lnTo>
                <a:lnTo>
                  <a:pt x="1857" y="2472"/>
                </a:lnTo>
                <a:lnTo>
                  <a:pt x="1829" y="2485"/>
                </a:lnTo>
                <a:lnTo>
                  <a:pt x="1799" y="2494"/>
                </a:lnTo>
                <a:lnTo>
                  <a:pt x="1768" y="2496"/>
                </a:lnTo>
                <a:lnTo>
                  <a:pt x="1735" y="2494"/>
                </a:lnTo>
                <a:lnTo>
                  <a:pt x="1705" y="2485"/>
                </a:lnTo>
                <a:lnTo>
                  <a:pt x="1677" y="2472"/>
                </a:lnTo>
                <a:lnTo>
                  <a:pt x="1652" y="2455"/>
                </a:lnTo>
                <a:lnTo>
                  <a:pt x="1630" y="2433"/>
                </a:lnTo>
                <a:lnTo>
                  <a:pt x="1613" y="2408"/>
                </a:lnTo>
                <a:lnTo>
                  <a:pt x="1600" y="2380"/>
                </a:lnTo>
                <a:lnTo>
                  <a:pt x="1591" y="2350"/>
                </a:lnTo>
                <a:lnTo>
                  <a:pt x="1588" y="2318"/>
                </a:lnTo>
                <a:lnTo>
                  <a:pt x="1591" y="2286"/>
                </a:lnTo>
                <a:lnTo>
                  <a:pt x="1600" y="2256"/>
                </a:lnTo>
                <a:lnTo>
                  <a:pt x="1613" y="2228"/>
                </a:lnTo>
                <a:lnTo>
                  <a:pt x="1630" y="2203"/>
                </a:lnTo>
                <a:lnTo>
                  <a:pt x="1652" y="2181"/>
                </a:lnTo>
                <a:lnTo>
                  <a:pt x="1677" y="2164"/>
                </a:lnTo>
                <a:lnTo>
                  <a:pt x="1705" y="2151"/>
                </a:lnTo>
                <a:lnTo>
                  <a:pt x="1735" y="2142"/>
                </a:lnTo>
                <a:lnTo>
                  <a:pt x="1768" y="2139"/>
                </a:lnTo>
                <a:close/>
                <a:moveTo>
                  <a:pt x="1768" y="1426"/>
                </a:moveTo>
                <a:lnTo>
                  <a:pt x="1847" y="1429"/>
                </a:lnTo>
                <a:lnTo>
                  <a:pt x="1926" y="1438"/>
                </a:lnTo>
                <a:lnTo>
                  <a:pt x="2001" y="1452"/>
                </a:lnTo>
                <a:lnTo>
                  <a:pt x="2076" y="1471"/>
                </a:lnTo>
                <a:lnTo>
                  <a:pt x="2148" y="1496"/>
                </a:lnTo>
                <a:lnTo>
                  <a:pt x="2218" y="1527"/>
                </a:lnTo>
                <a:lnTo>
                  <a:pt x="2286" y="1560"/>
                </a:lnTo>
                <a:lnTo>
                  <a:pt x="2350" y="1599"/>
                </a:lnTo>
                <a:lnTo>
                  <a:pt x="2411" y="1642"/>
                </a:lnTo>
                <a:lnTo>
                  <a:pt x="2470" y="1690"/>
                </a:lnTo>
                <a:lnTo>
                  <a:pt x="2524" y="1741"/>
                </a:lnTo>
                <a:lnTo>
                  <a:pt x="2272" y="1992"/>
                </a:lnTo>
                <a:lnTo>
                  <a:pt x="2226" y="1951"/>
                </a:lnTo>
                <a:lnTo>
                  <a:pt x="2179" y="1913"/>
                </a:lnTo>
                <a:lnTo>
                  <a:pt x="2127" y="1881"/>
                </a:lnTo>
                <a:lnTo>
                  <a:pt x="2073" y="1852"/>
                </a:lnTo>
                <a:lnTo>
                  <a:pt x="2015" y="1828"/>
                </a:lnTo>
                <a:lnTo>
                  <a:pt x="1957" y="1809"/>
                </a:lnTo>
                <a:lnTo>
                  <a:pt x="1895" y="1795"/>
                </a:lnTo>
                <a:lnTo>
                  <a:pt x="1832" y="1786"/>
                </a:lnTo>
                <a:lnTo>
                  <a:pt x="1768" y="1783"/>
                </a:lnTo>
                <a:lnTo>
                  <a:pt x="1703" y="1786"/>
                </a:lnTo>
                <a:lnTo>
                  <a:pt x="1639" y="1795"/>
                </a:lnTo>
                <a:lnTo>
                  <a:pt x="1577" y="1809"/>
                </a:lnTo>
                <a:lnTo>
                  <a:pt x="1518" y="1828"/>
                </a:lnTo>
                <a:lnTo>
                  <a:pt x="1462" y="1852"/>
                </a:lnTo>
                <a:lnTo>
                  <a:pt x="1407" y="1881"/>
                </a:lnTo>
                <a:lnTo>
                  <a:pt x="1356" y="1913"/>
                </a:lnTo>
                <a:lnTo>
                  <a:pt x="1307" y="1951"/>
                </a:lnTo>
                <a:lnTo>
                  <a:pt x="1262" y="1992"/>
                </a:lnTo>
                <a:lnTo>
                  <a:pt x="1010" y="1741"/>
                </a:lnTo>
                <a:lnTo>
                  <a:pt x="1065" y="1690"/>
                </a:lnTo>
                <a:lnTo>
                  <a:pt x="1123" y="1642"/>
                </a:lnTo>
                <a:lnTo>
                  <a:pt x="1185" y="1599"/>
                </a:lnTo>
                <a:lnTo>
                  <a:pt x="1248" y="1560"/>
                </a:lnTo>
                <a:lnTo>
                  <a:pt x="1317" y="1527"/>
                </a:lnTo>
                <a:lnTo>
                  <a:pt x="1386" y="1496"/>
                </a:lnTo>
                <a:lnTo>
                  <a:pt x="1458" y="1471"/>
                </a:lnTo>
                <a:lnTo>
                  <a:pt x="1533" y="1452"/>
                </a:lnTo>
                <a:lnTo>
                  <a:pt x="1609" y="1438"/>
                </a:lnTo>
                <a:lnTo>
                  <a:pt x="1688" y="1429"/>
                </a:lnTo>
                <a:lnTo>
                  <a:pt x="1768" y="1426"/>
                </a:lnTo>
                <a:close/>
                <a:moveTo>
                  <a:pt x="1768" y="713"/>
                </a:moveTo>
                <a:lnTo>
                  <a:pt x="1869" y="716"/>
                </a:lnTo>
                <a:lnTo>
                  <a:pt x="1970" y="725"/>
                </a:lnTo>
                <a:lnTo>
                  <a:pt x="2068" y="739"/>
                </a:lnTo>
                <a:lnTo>
                  <a:pt x="2167" y="758"/>
                </a:lnTo>
                <a:lnTo>
                  <a:pt x="2263" y="783"/>
                </a:lnTo>
                <a:lnTo>
                  <a:pt x="2358" y="812"/>
                </a:lnTo>
                <a:lnTo>
                  <a:pt x="2450" y="848"/>
                </a:lnTo>
                <a:lnTo>
                  <a:pt x="2541" y="889"/>
                </a:lnTo>
                <a:lnTo>
                  <a:pt x="2629" y="934"/>
                </a:lnTo>
                <a:lnTo>
                  <a:pt x="2715" y="985"/>
                </a:lnTo>
                <a:lnTo>
                  <a:pt x="2798" y="1040"/>
                </a:lnTo>
                <a:lnTo>
                  <a:pt x="2878" y="1101"/>
                </a:lnTo>
                <a:lnTo>
                  <a:pt x="2956" y="1166"/>
                </a:lnTo>
                <a:lnTo>
                  <a:pt x="3029" y="1236"/>
                </a:lnTo>
                <a:lnTo>
                  <a:pt x="2777" y="1488"/>
                </a:lnTo>
                <a:lnTo>
                  <a:pt x="2713" y="1427"/>
                </a:lnTo>
                <a:lnTo>
                  <a:pt x="2646" y="1372"/>
                </a:lnTo>
                <a:lnTo>
                  <a:pt x="2577" y="1321"/>
                </a:lnTo>
                <a:lnTo>
                  <a:pt x="2504" y="1274"/>
                </a:lnTo>
                <a:lnTo>
                  <a:pt x="2430" y="1232"/>
                </a:lnTo>
                <a:lnTo>
                  <a:pt x="2353" y="1195"/>
                </a:lnTo>
                <a:lnTo>
                  <a:pt x="2274" y="1162"/>
                </a:lnTo>
                <a:lnTo>
                  <a:pt x="2193" y="1134"/>
                </a:lnTo>
                <a:lnTo>
                  <a:pt x="2111" y="1112"/>
                </a:lnTo>
                <a:lnTo>
                  <a:pt x="2026" y="1093"/>
                </a:lnTo>
                <a:lnTo>
                  <a:pt x="1941" y="1080"/>
                </a:lnTo>
                <a:lnTo>
                  <a:pt x="1854" y="1073"/>
                </a:lnTo>
                <a:lnTo>
                  <a:pt x="1768" y="1069"/>
                </a:lnTo>
                <a:lnTo>
                  <a:pt x="1680" y="1073"/>
                </a:lnTo>
                <a:lnTo>
                  <a:pt x="1592" y="1080"/>
                </a:lnTo>
                <a:lnTo>
                  <a:pt x="1507" y="1093"/>
                </a:lnTo>
                <a:lnTo>
                  <a:pt x="1424" y="1112"/>
                </a:lnTo>
                <a:lnTo>
                  <a:pt x="1340" y="1134"/>
                </a:lnTo>
                <a:lnTo>
                  <a:pt x="1260" y="1162"/>
                </a:lnTo>
                <a:lnTo>
                  <a:pt x="1181" y="1195"/>
                </a:lnTo>
                <a:lnTo>
                  <a:pt x="1105" y="1232"/>
                </a:lnTo>
                <a:lnTo>
                  <a:pt x="1030" y="1274"/>
                </a:lnTo>
                <a:lnTo>
                  <a:pt x="957" y="1321"/>
                </a:lnTo>
                <a:lnTo>
                  <a:pt x="888" y="1372"/>
                </a:lnTo>
                <a:lnTo>
                  <a:pt x="821" y="1427"/>
                </a:lnTo>
                <a:lnTo>
                  <a:pt x="757" y="1488"/>
                </a:lnTo>
                <a:lnTo>
                  <a:pt x="505" y="1236"/>
                </a:lnTo>
                <a:lnTo>
                  <a:pt x="579" y="1166"/>
                </a:lnTo>
                <a:lnTo>
                  <a:pt x="656" y="1101"/>
                </a:lnTo>
                <a:lnTo>
                  <a:pt x="736" y="1040"/>
                </a:lnTo>
                <a:lnTo>
                  <a:pt x="819" y="985"/>
                </a:lnTo>
                <a:lnTo>
                  <a:pt x="904" y="934"/>
                </a:lnTo>
                <a:lnTo>
                  <a:pt x="993" y="889"/>
                </a:lnTo>
                <a:lnTo>
                  <a:pt x="1084" y="848"/>
                </a:lnTo>
                <a:lnTo>
                  <a:pt x="1176" y="812"/>
                </a:lnTo>
                <a:lnTo>
                  <a:pt x="1271" y="783"/>
                </a:lnTo>
                <a:lnTo>
                  <a:pt x="1367" y="758"/>
                </a:lnTo>
                <a:lnTo>
                  <a:pt x="1466" y="739"/>
                </a:lnTo>
                <a:lnTo>
                  <a:pt x="1564" y="725"/>
                </a:lnTo>
                <a:lnTo>
                  <a:pt x="1665" y="716"/>
                </a:lnTo>
                <a:lnTo>
                  <a:pt x="1768" y="713"/>
                </a:lnTo>
                <a:close/>
                <a:moveTo>
                  <a:pt x="1768" y="0"/>
                </a:moveTo>
                <a:lnTo>
                  <a:pt x="1893" y="3"/>
                </a:lnTo>
                <a:lnTo>
                  <a:pt x="2018" y="13"/>
                </a:lnTo>
                <a:lnTo>
                  <a:pt x="2142" y="28"/>
                </a:lnTo>
                <a:lnTo>
                  <a:pt x="2264" y="49"/>
                </a:lnTo>
                <a:lnTo>
                  <a:pt x="2385" y="78"/>
                </a:lnTo>
                <a:lnTo>
                  <a:pt x="2505" y="111"/>
                </a:lnTo>
                <a:lnTo>
                  <a:pt x="2623" y="151"/>
                </a:lnTo>
                <a:lnTo>
                  <a:pt x="2740" y="196"/>
                </a:lnTo>
                <a:lnTo>
                  <a:pt x="2850" y="246"/>
                </a:lnTo>
                <a:lnTo>
                  <a:pt x="2958" y="301"/>
                </a:lnTo>
                <a:lnTo>
                  <a:pt x="3062" y="361"/>
                </a:lnTo>
                <a:lnTo>
                  <a:pt x="3162" y="425"/>
                </a:lnTo>
                <a:lnTo>
                  <a:pt x="3261" y="495"/>
                </a:lnTo>
                <a:lnTo>
                  <a:pt x="3355" y="568"/>
                </a:lnTo>
                <a:lnTo>
                  <a:pt x="3447" y="648"/>
                </a:lnTo>
                <a:lnTo>
                  <a:pt x="3534" y="731"/>
                </a:lnTo>
                <a:lnTo>
                  <a:pt x="3282" y="983"/>
                </a:lnTo>
                <a:lnTo>
                  <a:pt x="3199" y="905"/>
                </a:lnTo>
                <a:lnTo>
                  <a:pt x="3113" y="832"/>
                </a:lnTo>
                <a:lnTo>
                  <a:pt x="3024" y="763"/>
                </a:lnTo>
                <a:lnTo>
                  <a:pt x="2932" y="700"/>
                </a:lnTo>
                <a:lnTo>
                  <a:pt x="2837" y="642"/>
                </a:lnTo>
                <a:lnTo>
                  <a:pt x="2738" y="589"/>
                </a:lnTo>
                <a:lnTo>
                  <a:pt x="2639" y="540"/>
                </a:lnTo>
                <a:lnTo>
                  <a:pt x="2536" y="498"/>
                </a:lnTo>
                <a:lnTo>
                  <a:pt x="2431" y="461"/>
                </a:lnTo>
                <a:lnTo>
                  <a:pt x="2324" y="430"/>
                </a:lnTo>
                <a:lnTo>
                  <a:pt x="2216" y="404"/>
                </a:lnTo>
                <a:lnTo>
                  <a:pt x="2105" y="383"/>
                </a:lnTo>
                <a:lnTo>
                  <a:pt x="1994" y="368"/>
                </a:lnTo>
                <a:lnTo>
                  <a:pt x="1881" y="360"/>
                </a:lnTo>
                <a:lnTo>
                  <a:pt x="1768" y="356"/>
                </a:lnTo>
                <a:lnTo>
                  <a:pt x="1653" y="360"/>
                </a:lnTo>
                <a:lnTo>
                  <a:pt x="1541" y="368"/>
                </a:lnTo>
                <a:lnTo>
                  <a:pt x="1429" y="383"/>
                </a:lnTo>
                <a:lnTo>
                  <a:pt x="1319" y="404"/>
                </a:lnTo>
                <a:lnTo>
                  <a:pt x="1211" y="430"/>
                </a:lnTo>
                <a:lnTo>
                  <a:pt x="1103" y="461"/>
                </a:lnTo>
                <a:lnTo>
                  <a:pt x="999" y="498"/>
                </a:lnTo>
                <a:lnTo>
                  <a:pt x="896" y="540"/>
                </a:lnTo>
                <a:lnTo>
                  <a:pt x="795" y="589"/>
                </a:lnTo>
                <a:lnTo>
                  <a:pt x="698" y="642"/>
                </a:lnTo>
                <a:lnTo>
                  <a:pt x="603" y="700"/>
                </a:lnTo>
                <a:lnTo>
                  <a:pt x="511" y="763"/>
                </a:lnTo>
                <a:lnTo>
                  <a:pt x="421" y="832"/>
                </a:lnTo>
                <a:lnTo>
                  <a:pt x="335" y="905"/>
                </a:lnTo>
                <a:lnTo>
                  <a:pt x="252" y="983"/>
                </a:lnTo>
                <a:lnTo>
                  <a:pt x="0" y="731"/>
                </a:lnTo>
                <a:lnTo>
                  <a:pt x="88" y="648"/>
                </a:lnTo>
                <a:lnTo>
                  <a:pt x="179" y="568"/>
                </a:lnTo>
                <a:lnTo>
                  <a:pt x="274" y="495"/>
                </a:lnTo>
                <a:lnTo>
                  <a:pt x="371" y="425"/>
                </a:lnTo>
                <a:lnTo>
                  <a:pt x="473" y="361"/>
                </a:lnTo>
                <a:lnTo>
                  <a:pt x="577" y="301"/>
                </a:lnTo>
                <a:lnTo>
                  <a:pt x="684" y="246"/>
                </a:lnTo>
                <a:lnTo>
                  <a:pt x="794" y="196"/>
                </a:lnTo>
                <a:lnTo>
                  <a:pt x="911" y="151"/>
                </a:lnTo>
                <a:lnTo>
                  <a:pt x="1029" y="111"/>
                </a:lnTo>
                <a:lnTo>
                  <a:pt x="1149" y="78"/>
                </a:lnTo>
                <a:lnTo>
                  <a:pt x="1270" y="49"/>
                </a:lnTo>
                <a:lnTo>
                  <a:pt x="1392" y="28"/>
                </a:lnTo>
                <a:lnTo>
                  <a:pt x="1517" y="13"/>
                </a:lnTo>
                <a:lnTo>
                  <a:pt x="1641" y="3"/>
                </a:lnTo>
                <a:lnTo>
                  <a:pt x="1768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56" name="Group 168"/>
          <p:cNvGrpSpPr>
            <a:grpSpLocks noChangeAspect="1"/>
          </p:cNvGrpSpPr>
          <p:nvPr/>
        </p:nvGrpSpPr>
        <p:grpSpPr bwMode="auto">
          <a:xfrm>
            <a:off x="831968" y="3048279"/>
            <a:ext cx="409009" cy="470703"/>
            <a:chOff x="6577" y="3582"/>
            <a:chExt cx="358" cy="412"/>
          </a:xfrm>
          <a:solidFill>
            <a:srgbClr val="304371"/>
          </a:solidFill>
        </p:grpSpPr>
        <p:sp>
          <p:nvSpPr>
            <p:cNvPr id="57" name="Freeform 170"/>
            <p:cNvSpPr/>
            <p:nvPr/>
          </p:nvSpPr>
          <p:spPr bwMode="auto">
            <a:xfrm>
              <a:off x="6577" y="3582"/>
              <a:ext cx="358" cy="412"/>
            </a:xfrm>
            <a:custGeom>
              <a:avLst/>
              <a:gdLst>
                <a:gd name="T0" fmla="*/ 409 w 2869"/>
                <a:gd name="T1" fmla="*/ 0 h 3292"/>
                <a:gd name="T2" fmla="*/ 2458 w 2869"/>
                <a:gd name="T3" fmla="*/ 0 h 3292"/>
                <a:gd name="T4" fmla="*/ 2458 w 2869"/>
                <a:gd name="T5" fmla="*/ 2469 h 3292"/>
                <a:gd name="T6" fmla="*/ 512 w 2869"/>
                <a:gd name="T7" fmla="*/ 2469 h 3292"/>
                <a:gd name="T8" fmla="*/ 471 w 2869"/>
                <a:gd name="T9" fmla="*/ 2471 h 3292"/>
                <a:gd name="T10" fmla="*/ 431 w 2869"/>
                <a:gd name="T11" fmla="*/ 2479 h 3292"/>
                <a:gd name="T12" fmla="*/ 393 w 2869"/>
                <a:gd name="T13" fmla="*/ 2493 h 3292"/>
                <a:gd name="T14" fmla="*/ 357 w 2869"/>
                <a:gd name="T15" fmla="*/ 2510 h 3292"/>
                <a:gd name="T16" fmla="*/ 324 w 2869"/>
                <a:gd name="T17" fmla="*/ 2533 h 3292"/>
                <a:gd name="T18" fmla="*/ 295 w 2869"/>
                <a:gd name="T19" fmla="*/ 2559 h 3292"/>
                <a:gd name="T20" fmla="*/ 269 w 2869"/>
                <a:gd name="T21" fmla="*/ 2589 h 3292"/>
                <a:gd name="T22" fmla="*/ 247 w 2869"/>
                <a:gd name="T23" fmla="*/ 2622 h 3292"/>
                <a:gd name="T24" fmla="*/ 229 w 2869"/>
                <a:gd name="T25" fmla="*/ 2657 h 3292"/>
                <a:gd name="T26" fmla="*/ 216 w 2869"/>
                <a:gd name="T27" fmla="*/ 2695 h 3292"/>
                <a:gd name="T28" fmla="*/ 208 w 2869"/>
                <a:gd name="T29" fmla="*/ 2735 h 3292"/>
                <a:gd name="T30" fmla="*/ 205 w 2869"/>
                <a:gd name="T31" fmla="*/ 2778 h 3292"/>
                <a:gd name="T32" fmla="*/ 208 w 2869"/>
                <a:gd name="T33" fmla="*/ 2819 h 3292"/>
                <a:gd name="T34" fmla="*/ 216 w 2869"/>
                <a:gd name="T35" fmla="*/ 2859 h 3292"/>
                <a:gd name="T36" fmla="*/ 229 w 2869"/>
                <a:gd name="T37" fmla="*/ 2897 h 3292"/>
                <a:gd name="T38" fmla="*/ 247 w 2869"/>
                <a:gd name="T39" fmla="*/ 2933 h 3292"/>
                <a:gd name="T40" fmla="*/ 269 w 2869"/>
                <a:gd name="T41" fmla="*/ 2966 h 3292"/>
                <a:gd name="T42" fmla="*/ 295 w 2869"/>
                <a:gd name="T43" fmla="*/ 2996 h 3292"/>
                <a:gd name="T44" fmla="*/ 324 w 2869"/>
                <a:gd name="T45" fmla="*/ 3021 h 3292"/>
                <a:gd name="T46" fmla="*/ 357 w 2869"/>
                <a:gd name="T47" fmla="*/ 3044 h 3292"/>
                <a:gd name="T48" fmla="*/ 393 w 2869"/>
                <a:gd name="T49" fmla="*/ 3062 h 3292"/>
                <a:gd name="T50" fmla="*/ 431 w 2869"/>
                <a:gd name="T51" fmla="*/ 3075 h 3292"/>
                <a:gd name="T52" fmla="*/ 471 w 2869"/>
                <a:gd name="T53" fmla="*/ 3083 h 3292"/>
                <a:gd name="T54" fmla="*/ 512 w 2869"/>
                <a:gd name="T55" fmla="*/ 3085 h 3292"/>
                <a:gd name="T56" fmla="*/ 2663 w 2869"/>
                <a:gd name="T57" fmla="*/ 3085 h 3292"/>
                <a:gd name="T58" fmla="*/ 2663 w 2869"/>
                <a:gd name="T59" fmla="*/ 411 h 3292"/>
                <a:gd name="T60" fmla="*/ 2869 w 2869"/>
                <a:gd name="T61" fmla="*/ 411 h 3292"/>
                <a:gd name="T62" fmla="*/ 2869 w 2869"/>
                <a:gd name="T63" fmla="*/ 3292 h 3292"/>
                <a:gd name="T64" fmla="*/ 409 w 2869"/>
                <a:gd name="T65" fmla="*/ 3292 h 3292"/>
                <a:gd name="T66" fmla="*/ 359 w 2869"/>
                <a:gd name="T67" fmla="*/ 3289 h 3292"/>
                <a:gd name="T68" fmla="*/ 309 w 2869"/>
                <a:gd name="T69" fmla="*/ 3279 h 3292"/>
                <a:gd name="T70" fmla="*/ 262 w 2869"/>
                <a:gd name="T71" fmla="*/ 3264 h 3292"/>
                <a:gd name="T72" fmla="*/ 218 w 2869"/>
                <a:gd name="T73" fmla="*/ 3243 h 3292"/>
                <a:gd name="T74" fmla="*/ 176 w 2869"/>
                <a:gd name="T75" fmla="*/ 3218 h 3292"/>
                <a:gd name="T76" fmla="*/ 138 w 2869"/>
                <a:gd name="T77" fmla="*/ 3188 h 3292"/>
                <a:gd name="T78" fmla="*/ 104 w 2869"/>
                <a:gd name="T79" fmla="*/ 3154 h 3292"/>
                <a:gd name="T80" fmla="*/ 74 w 2869"/>
                <a:gd name="T81" fmla="*/ 3115 h 3292"/>
                <a:gd name="T82" fmla="*/ 48 w 2869"/>
                <a:gd name="T83" fmla="*/ 3073 h 3292"/>
                <a:gd name="T84" fmla="*/ 28 w 2869"/>
                <a:gd name="T85" fmla="*/ 3029 h 3292"/>
                <a:gd name="T86" fmla="*/ 12 w 2869"/>
                <a:gd name="T87" fmla="*/ 2981 h 3292"/>
                <a:gd name="T88" fmla="*/ 3 w 2869"/>
                <a:gd name="T89" fmla="*/ 2932 h 3292"/>
                <a:gd name="T90" fmla="*/ 0 w 2869"/>
                <a:gd name="T91" fmla="*/ 2880 h 3292"/>
                <a:gd name="T92" fmla="*/ 0 w 2869"/>
                <a:gd name="T93" fmla="*/ 411 h 3292"/>
                <a:gd name="T94" fmla="*/ 3 w 2869"/>
                <a:gd name="T95" fmla="*/ 359 h 3292"/>
                <a:gd name="T96" fmla="*/ 12 w 2869"/>
                <a:gd name="T97" fmla="*/ 309 h 3292"/>
                <a:gd name="T98" fmla="*/ 28 w 2869"/>
                <a:gd name="T99" fmla="*/ 263 h 3292"/>
                <a:gd name="T100" fmla="*/ 48 w 2869"/>
                <a:gd name="T101" fmla="*/ 218 h 3292"/>
                <a:gd name="T102" fmla="*/ 74 w 2869"/>
                <a:gd name="T103" fmla="*/ 176 h 3292"/>
                <a:gd name="T104" fmla="*/ 104 w 2869"/>
                <a:gd name="T105" fmla="*/ 138 h 3292"/>
                <a:gd name="T106" fmla="*/ 138 w 2869"/>
                <a:gd name="T107" fmla="*/ 104 h 3292"/>
                <a:gd name="T108" fmla="*/ 176 w 2869"/>
                <a:gd name="T109" fmla="*/ 73 h 3292"/>
                <a:gd name="T110" fmla="*/ 218 w 2869"/>
                <a:gd name="T111" fmla="*/ 48 h 3292"/>
                <a:gd name="T112" fmla="*/ 262 w 2869"/>
                <a:gd name="T113" fmla="*/ 28 h 3292"/>
                <a:gd name="T114" fmla="*/ 309 w 2869"/>
                <a:gd name="T115" fmla="*/ 12 h 3292"/>
                <a:gd name="T116" fmla="*/ 359 w 2869"/>
                <a:gd name="T117" fmla="*/ 3 h 3292"/>
                <a:gd name="T118" fmla="*/ 409 w 2869"/>
                <a:gd name="T119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69" h="3292">
                  <a:moveTo>
                    <a:pt x="409" y="0"/>
                  </a:moveTo>
                  <a:lnTo>
                    <a:pt x="2458" y="0"/>
                  </a:lnTo>
                  <a:lnTo>
                    <a:pt x="2458" y="2469"/>
                  </a:lnTo>
                  <a:lnTo>
                    <a:pt x="512" y="2469"/>
                  </a:lnTo>
                  <a:lnTo>
                    <a:pt x="471" y="2471"/>
                  </a:lnTo>
                  <a:lnTo>
                    <a:pt x="431" y="2479"/>
                  </a:lnTo>
                  <a:lnTo>
                    <a:pt x="393" y="2493"/>
                  </a:lnTo>
                  <a:lnTo>
                    <a:pt x="357" y="2510"/>
                  </a:lnTo>
                  <a:lnTo>
                    <a:pt x="324" y="2533"/>
                  </a:lnTo>
                  <a:lnTo>
                    <a:pt x="295" y="2559"/>
                  </a:lnTo>
                  <a:lnTo>
                    <a:pt x="269" y="2589"/>
                  </a:lnTo>
                  <a:lnTo>
                    <a:pt x="247" y="2622"/>
                  </a:lnTo>
                  <a:lnTo>
                    <a:pt x="229" y="2657"/>
                  </a:lnTo>
                  <a:lnTo>
                    <a:pt x="216" y="2695"/>
                  </a:lnTo>
                  <a:lnTo>
                    <a:pt x="208" y="2735"/>
                  </a:lnTo>
                  <a:lnTo>
                    <a:pt x="205" y="2778"/>
                  </a:lnTo>
                  <a:lnTo>
                    <a:pt x="208" y="2819"/>
                  </a:lnTo>
                  <a:lnTo>
                    <a:pt x="216" y="2859"/>
                  </a:lnTo>
                  <a:lnTo>
                    <a:pt x="229" y="2897"/>
                  </a:lnTo>
                  <a:lnTo>
                    <a:pt x="247" y="2933"/>
                  </a:lnTo>
                  <a:lnTo>
                    <a:pt x="269" y="2966"/>
                  </a:lnTo>
                  <a:lnTo>
                    <a:pt x="295" y="2996"/>
                  </a:lnTo>
                  <a:lnTo>
                    <a:pt x="324" y="3021"/>
                  </a:lnTo>
                  <a:lnTo>
                    <a:pt x="357" y="3044"/>
                  </a:lnTo>
                  <a:lnTo>
                    <a:pt x="393" y="3062"/>
                  </a:lnTo>
                  <a:lnTo>
                    <a:pt x="431" y="3075"/>
                  </a:lnTo>
                  <a:lnTo>
                    <a:pt x="471" y="3083"/>
                  </a:lnTo>
                  <a:lnTo>
                    <a:pt x="512" y="3085"/>
                  </a:lnTo>
                  <a:lnTo>
                    <a:pt x="2663" y="3085"/>
                  </a:lnTo>
                  <a:lnTo>
                    <a:pt x="2663" y="411"/>
                  </a:lnTo>
                  <a:lnTo>
                    <a:pt x="2869" y="411"/>
                  </a:lnTo>
                  <a:lnTo>
                    <a:pt x="2869" y="3292"/>
                  </a:lnTo>
                  <a:lnTo>
                    <a:pt x="409" y="3292"/>
                  </a:lnTo>
                  <a:lnTo>
                    <a:pt x="359" y="3289"/>
                  </a:lnTo>
                  <a:lnTo>
                    <a:pt x="309" y="3279"/>
                  </a:lnTo>
                  <a:lnTo>
                    <a:pt x="262" y="3264"/>
                  </a:lnTo>
                  <a:lnTo>
                    <a:pt x="218" y="3243"/>
                  </a:lnTo>
                  <a:lnTo>
                    <a:pt x="176" y="3218"/>
                  </a:lnTo>
                  <a:lnTo>
                    <a:pt x="138" y="3188"/>
                  </a:lnTo>
                  <a:lnTo>
                    <a:pt x="104" y="3154"/>
                  </a:lnTo>
                  <a:lnTo>
                    <a:pt x="74" y="3115"/>
                  </a:lnTo>
                  <a:lnTo>
                    <a:pt x="48" y="3073"/>
                  </a:lnTo>
                  <a:lnTo>
                    <a:pt x="28" y="3029"/>
                  </a:lnTo>
                  <a:lnTo>
                    <a:pt x="12" y="2981"/>
                  </a:lnTo>
                  <a:lnTo>
                    <a:pt x="3" y="2932"/>
                  </a:lnTo>
                  <a:lnTo>
                    <a:pt x="0" y="2880"/>
                  </a:lnTo>
                  <a:lnTo>
                    <a:pt x="0" y="411"/>
                  </a:lnTo>
                  <a:lnTo>
                    <a:pt x="3" y="359"/>
                  </a:lnTo>
                  <a:lnTo>
                    <a:pt x="12" y="309"/>
                  </a:lnTo>
                  <a:lnTo>
                    <a:pt x="28" y="263"/>
                  </a:lnTo>
                  <a:lnTo>
                    <a:pt x="48" y="218"/>
                  </a:lnTo>
                  <a:lnTo>
                    <a:pt x="74" y="176"/>
                  </a:lnTo>
                  <a:lnTo>
                    <a:pt x="104" y="138"/>
                  </a:lnTo>
                  <a:lnTo>
                    <a:pt x="138" y="104"/>
                  </a:lnTo>
                  <a:lnTo>
                    <a:pt x="176" y="73"/>
                  </a:lnTo>
                  <a:lnTo>
                    <a:pt x="218" y="48"/>
                  </a:lnTo>
                  <a:lnTo>
                    <a:pt x="262" y="28"/>
                  </a:lnTo>
                  <a:lnTo>
                    <a:pt x="309" y="12"/>
                  </a:lnTo>
                  <a:lnTo>
                    <a:pt x="359" y="3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8" name="Freeform 171"/>
            <p:cNvSpPr/>
            <p:nvPr/>
          </p:nvSpPr>
          <p:spPr bwMode="auto">
            <a:xfrm>
              <a:off x="6628" y="3917"/>
              <a:ext cx="256" cy="25"/>
            </a:xfrm>
            <a:custGeom>
              <a:avLst/>
              <a:gdLst>
                <a:gd name="T0" fmla="*/ 103 w 2049"/>
                <a:gd name="T1" fmla="*/ 0 h 206"/>
                <a:gd name="T2" fmla="*/ 2049 w 2049"/>
                <a:gd name="T3" fmla="*/ 0 h 206"/>
                <a:gd name="T4" fmla="*/ 2049 w 2049"/>
                <a:gd name="T5" fmla="*/ 206 h 206"/>
                <a:gd name="T6" fmla="*/ 103 w 2049"/>
                <a:gd name="T7" fmla="*/ 206 h 206"/>
                <a:gd name="T8" fmla="*/ 79 w 2049"/>
                <a:gd name="T9" fmla="*/ 204 h 206"/>
                <a:gd name="T10" fmla="*/ 58 w 2049"/>
                <a:gd name="T11" fmla="*/ 196 h 206"/>
                <a:gd name="T12" fmla="*/ 39 w 2049"/>
                <a:gd name="T13" fmla="*/ 183 h 206"/>
                <a:gd name="T14" fmla="*/ 23 w 2049"/>
                <a:gd name="T15" fmla="*/ 168 h 206"/>
                <a:gd name="T16" fmla="*/ 12 w 2049"/>
                <a:gd name="T17" fmla="*/ 148 h 206"/>
                <a:gd name="T18" fmla="*/ 3 w 2049"/>
                <a:gd name="T19" fmla="*/ 126 h 206"/>
                <a:gd name="T20" fmla="*/ 0 w 2049"/>
                <a:gd name="T21" fmla="*/ 104 h 206"/>
                <a:gd name="T22" fmla="*/ 3 w 2049"/>
                <a:gd name="T23" fmla="*/ 80 h 206"/>
                <a:gd name="T24" fmla="*/ 12 w 2049"/>
                <a:gd name="T25" fmla="*/ 58 h 206"/>
                <a:gd name="T26" fmla="*/ 23 w 2049"/>
                <a:gd name="T27" fmla="*/ 39 h 206"/>
                <a:gd name="T28" fmla="*/ 39 w 2049"/>
                <a:gd name="T29" fmla="*/ 23 h 206"/>
                <a:gd name="T30" fmla="*/ 58 w 2049"/>
                <a:gd name="T31" fmla="*/ 11 h 206"/>
                <a:gd name="T32" fmla="*/ 79 w 2049"/>
                <a:gd name="T33" fmla="*/ 3 h 206"/>
                <a:gd name="T34" fmla="*/ 103 w 2049"/>
                <a:gd name="T3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9" h="206">
                  <a:moveTo>
                    <a:pt x="103" y="0"/>
                  </a:moveTo>
                  <a:lnTo>
                    <a:pt x="2049" y="0"/>
                  </a:lnTo>
                  <a:lnTo>
                    <a:pt x="2049" y="206"/>
                  </a:lnTo>
                  <a:lnTo>
                    <a:pt x="103" y="206"/>
                  </a:lnTo>
                  <a:lnTo>
                    <a:pt x="79" y="204"/>
                  </a:lnTo>
                  <a:lnTo>
                    <a:pt x="58" y="196"/>
                  </a:lnTo>
                  <a:lnTo>
                    <a:pt x="39" y="183"/>
                  </a:lnTo>
                  <a:lnTo>
                    <a:pt x="23" y="168"/>
                  </a:lnTo>
                  <a:lnTo>
                    <a:pt x="12" y="148"/>
                  </a:lnTo>
                  <a:lnTo>
                    <a:pt x="3" y="126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2" y="58"/>
                  </a:lnTo>
                  <a:lnTo>
                    <a:pt x="23" y="39"/>
                  </a:lnTo>
                  <a:lnTo>
                    <a:pt x="39" y="23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64" name="Group 182"/>
          <p:cNvGrpSpPr>
            <a:grpSpLocks noChangeAspect="1"/>
          </p:cNvGrpSpPr>
          <p:nvPr/>
        </p:nvGrpSpPr>
        <p:grpSpPr bwMode="auto">
          <a:xfrm>
            <a:off x="2965975" y="3048279"/>
            <a:ext cx="494696" cy="470703"/>
            <a:chOff x="1060" y="2335"/>
            <a:chExt cx="433" cy="412"/>
          </a:xfrm>
          <a:solidFill>
            <a:srgbClr val="304371"/>
          </a:solidFill>
        </p:grpSpPr>
        <p:sp>
          <p:nvSpPr>
            <p:cNvPr id="65" name="Freeform 184"/>
            <p:cNvSpPr/>
            <p:nvPr/>
          </p:nvSpPr>
          <p:spPr bwMode="auto">
            <a:xfrm>
              <a:off x="1060" y="2515"/>
              <a:ext cx="433" cy="232"/>
            </a:xfrm>
            <a:custGeom>
              <a:avLst/>
              <a:gdLst>
                <a:gd name="T0" fmla="*/ 204 w 3466"/>
                <a:gd name="T1" fmla="*/ 0 h 1852"/>
                <a:gd name="T2" fmla="*/ 815 w 3466"/>
                <a:gd name="T3" fmla="*/ 0 h 1852"/>
                <a:gd name="T4" fmla="*/ 815 w 3466"/>
                <a:gd name="T5" fmla="*/ 206 h 1852"/>
                <a:gd name="T6" fmla="*/ 612 w 3466"/>
                <a:gd name="T7" fmla="*/ 206 h 1852"/>
                <a:gd name="T8" fmla="*/ 612 w 3466"/>
                <a:gd name="T9" fmla="*/ 1440 h 1852"/>
                <a:gd name="T10" fmla="*/ 1223 w 3466"/>
                <a:gd name="T11" fmla="*/ 1440 h 1852"/>
                <a:gd name="T12" fmla="*/ 1223 w 3466"/>
                <a:gd name="T13" fmla="*/ 206 h 1852"/>
                <a:gd name="T14" fmla="*/ 1019 w 3466"/>
                <a:gd name="T15" fmla="*/ 206 h 1852"/>
                <a:gd name="T16" fmla="*/ 1019 w 3466"/>
                <a:gd name="T17" fmla="*/ 0 h 1852"/>
                <a:gd name="T18" fmla="*/ 1631 w 3466"/>
                <a:gd name="T19" fmla="*/ 0 h 1852"/>
                <a:gd name="T20" fmla="*/ 1631 w 3466"/>
                <a:gd name="T21" fmla="*/ 206 h 1852"/>
                <a:gd name="T22" fmla="*/ 1427 w 3466"/>
                <a:gd name="T23" fmla="*/ 206 h 1852"/>
                <a:gd name="T24" fmla="*/ 1427 w 3466"/>
                <a:gd name="T25" fmla="*/ 1440 h 1852"/>
                <a:gd name="T26" fmla="*/ 2039 w 3466"/>
                <a:gd name="T27" fmla="*/ 1440 h 1852"/>
                <a:gd name="T28" fmla="*/ 2039 w 3466"/>
                <a:gd name="T29" fmla="*/ 206 h 1852"/>
                <a:gd name="T30" fmla="*/ 1835 w 3466"/>
                <a:gd name="T31" fmla="*/ 206 h 1852"/>
                <a:gd name="T32" fmla="*/ 1835 w 3466"/>
                <a:gd name="T33" fmla="*/ 0 h 1852"/>
                <a:gd name="T34" fmla="*/ 2446 w 3466"/>
                <a:gd name="T35" fmla="*/ 0 h 1852"/>
                <a:gd name="T36" fmla="*/ 2446 w 3466"/>
                <a:gd name="T37" fmla="*/ 206 h 1852"/>
                <a:gd name="T38" fmla="*/ 2243 w 3466"/>
                <a:gd name="T39" fmla="*/ 206 h 1852"/>
                <a:gd name="T40" fmla="*/ 2243 w 3466"/>
                <a:gd name="T41" fmla="*/ 1440 h 1852"/>
                <a:gd name="T42" fmla="*/ 2854 w 3466"/>
                <a:gd name="T43" fmla="*/ 1440 h 1852"/>
                <a:gd name="T44" fmla="*/ 2854 w 3466"/>
                <a:gd name="T45" fmla="*/ 206 h 1852"/>
                <a:gd name="T46" fmla="*/ 2650 w 3466"/>
                <a:gd name="T47" fmla="*/ 206 h 1852"/>
                <a:gd name="T48" fmla="*/ 2650 w 3466"/>
                <a:gd name="T49" fmla="*/ 0 h 1852"/>
                <a:gd name="T50" fmla="*/ 3262 w 3466"/>
                <a:gd name="T51" fmla="*/ 0 h 1852"/>
                <a:gd name="T52" fmla="*/ 3262 w 3466"/>
                <a:gd name="T53" fmla="*/ 206 h 1852"/>
                <a:gd name="T54" fmla="*/ 3058 w 3466"/>
                <a:gd name="T55" fmla="*/ 206 h 1852"/>
                <a:gd name="T56" fmla="*/ 3058 w 3466"/>
                <a:gd name="T57" fmla="*/ 1440 h 1852"/>
                <a:gd name="T58" fmla="*/ 3262 w 3466"/>
                <a:gd name="T59" fmla="*/ 1440 h 1852"/>
                <a:gd name="T60" fmla="*/ 3262 w 3466"/>
                <a:gd name="T61" fmla="*/ 1646 h 1852"/>
                <a:gd name="T62" fmla="*/ 3466 w 3466"/>
                <a:gd name="T63" fmla="*/ 1646 h 1852"/>
                <a:gd name="T64" fmla="*/ 3466 w 3466"/>
                <a:gd name="T65" fmla="*/ 1852 h 1852"/>
                <a:gd name="T66" fmla="*/ 0 w 3466"/>
                <a:gd name="T67" fmla="*/ 1852 h 1852"/>
                <a:gd name="T68" fmla="*/ 0 w 3466"/>
                <a:gd name="T69" fmla="*/ 1646 h 1852"/>
                <a:gd name="T70" fmla="*/ 204 w 3466"/>
                <a:gd name="T71" fmla="*/ 1646 h 1852"/>
                <a:gd name="T72" fmla="*/ 204 w 3466"/>
                <a:gd name="T73" fmla="*/ 1440 h 1852"/>
                <a:gd name="T74" fmla="*/ 408 w 3466"/>
                <a:gd name="T75" fmla="*/ 1440 h 1852"/>
                <a:gd name="T76" fmla="*/ 408 w 3466"/>
                <a:gd name="T77" fmla="*/ 206 h 1852"/>
                <a:gd name="T78" fmla="*/ 204 w 3466"/>
                <a:gd name="T79" fmla="*/ 206 h 1852"/>
                <a:gd name="T80" fmla="*/ 204 w 3466"/>
                <a:gd name="T81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66" h="1852">
                  <a:moveTo>
                    <a:pt x="204" y="0"/>
                  </a:moveTo>
                  <a:lnTo>
                    <a:pt x="815" y="0"/>
                  </a:lnTo>
                  <a:lnTo>
                    <a:pt x="815" y="206"/>
                  </a:lnTo>
                  <a:lnTo>
                    <a:pt x="612" y="206"/>
                  </a:lnTo>
                  <a:lnTo>
                    <a:pt x="612" y="1440"/>
                  </a:lnTo>
                  <a:lnTo>
                    <a:pt x="1223" y="1440"/>
                  </a:lnTo>
                  <a:lnTo>
                    <a:pt x="1223" y="206"/>
                  </a:lnTo>
                  <a:lnTo>
                    <a:pt x="1019" y="206"/>
                  </a:lnTo>
                  <a:lnTo>
                    <a:pt x="1019" y="0"/>
                  </a:lnTo>
                  <a:lnTo>
                    <a:pt x="1631" y="0"/>
                  </a:lnTo>
                  <a:lnTo>
                    <a:pt x="1631" y="206"/>
                  </a:lnTo>
                  <a:lnTo>
                    <a:pt x="1427" y="206"/>
                  </a:lnTo>
                  <a:lnTo>
                    <a:pt x="1427" y="1440"/>
                  </a:lnTo>
                  <a:lnTo>
                    <a:pt x="2039" y="1440"/>
                  </a:lnTo>
                  <a:lnTo>
                    <a:pt x="2039" y="206"/>
                  </a:lnTo>
                  <a:lnTo>
                    <a:pt x="1835" y="206"/>
                  </a:lnTo>
                  <a:lnTo>
                    <a:pt x="1835" y="0"/>
                  </a:lnTo>
                  <a:lnTo>
                    <a:pt x="2446" y="0"/>
                  </a:lnTo>
                  <a:lnTo>
                    <a:pt x="2446" y="206"/>
                  </a:lnTo>
                  <a:lnTo>
                    <a:pt x="2243" y="206"/>
                  </a:lnTo>
                  <a:lnTo>
                    <a:pt x="2243" y="1440"/>
                  </a:lnTo>
                  <a:lnTo>
                    <a:pt x="2854" y="1440"/>
                  </a:lnTo>
                  <a:lnTo>
                    <a:pt x="2854" y="206"/>
                  </a:lnTo>
                  <a:lnTo>
                    <a:pt x="2650" y="206"/>
                  </a:lnTo>
                  <a:lnTo>
                    <a:pt x="2650" y="0"/>
                  </a:lnTo>
                  <a:lnTo>
                    <a:pt x="3262" y="0"/>
                  </a:lnTo>
                  <a:lnTo>
                    <a:pt x="3262" y="206"/>
                  </a:lnTo>
                  <a:lnTo>
                    <a:pt x="3058" y="206"/>
                  </a:lnTo>
                  <a:lnTo>
                    <a:pt x="3058" y="1440"/>
                  </a:lnTo>
                  <a:lnTo>
                    <a:pt x="3262" y="1440"/>
                  </a:lnTo>
                  <a:lnTo>
                    <a:pt x="3262" y="1646"/>
                  </a:lnTo>
                  <a:lnTo>
                    <a:pt x="3466" y="1646"/>
                  </a:lnTo>
                  <a:lnTo>
                    <a:pt x="3466" y="1852"/>
                  </a:lnTo>
                  <a:lnTo>
                    <a:pt x="0" y="1852"/>
                  </a:lnTo>
                  <a:lnTo>
                    <a:pt x="0" y="1646"/>
                  </a:lnTo>
                  <a:lnTo>
                    <a:pt x="204" y="1646"/>
                  </a:lnTo>
                  <a:lnTo>
                    <a:pt x="204" y="1440"/>
                  </a:lnTo>
                  <a:lnTo>
                    <a:pt x="408" y="1440"/>
                  </a:lnTo>
                  <a:lnTo>
                    <a:pt x="408" y="206"/>
                  </a:lnTo>
                  <a:lnTo>
                    <a:pt x="204" y="206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66" name="Freeform 185"/>
            <p:cNvSpPr/>
            <p:nvPr/>
          </p:nvSpPr>
          <p:spPr bwMode="auto">
            <a:xfrm>
              <a:off x="1060" y="2335"/>
              <a:ext cx="433" cy="155"/>
            </a:xfrm>
            <a:custGeom>
              <a:avLst/>
              <a:gdLst>
                <a:gd name="T0" fmla="*/ 1631 w 3466"/>
                <a:gd name="T1" fmla="*/ 0 h 1235"/>
                <a:gd name="T2" fmla="*/ 1835 w 3466"/>
                <a:gd name="T3" fmla="*/ 0 h 1235"/>
                <a:gd name="T4" fmla="*/ 3466 w 3466"/>
                <a:gd name="T5" fmla="*/ 1029 h 1235"/>
                <a:gd name="T6" fmla="*/ 3466 w 3466"/>
                <a:gd name="T7" fmla="*/ 1235 h 1235"/>
                <a:gd name="T8" fmla="*/ 0 w 3466"/>
                <a:gd name="T9" fmla="*/ 1235 h 1235"/>
                <a:gd name="T10" fmla="*/ 0 w 3466"/>
                <a:gd name="T11" fmla="*/ 1029 h 1235"/>
                <a:gd name="T12" fmla="*/ 1631 w 3466"/>
                <a:gd name="T13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6" h="1235">
                  <a:moveTo>
                    <a:pt x="1631" y="0"/>
                  </a:moveTo>
                  <a:lnTo>
                    <a:pt x="1835" y="0"/>
                  </a:lnTo>
                  <a:lnTo>
                    <a:pt x="3466" y="1029"/>
                  </a:lnTo>
                  <a:lnTo>
                    <a:pt x="3466" y="1235"/>
                  </a:lnTo>
                  <a:lnTo>
                    <a:pt x="0" y="1235"/>
                  </a:lnTo>
                  <a:lnTo>
                    <a:pt x="0" y="1029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67" name="Freeform 190"/>
          <p:cNvSpPr>
            <a:spLocks noEditPoints="1"/>
          </p:cNvSpPr>
          <p:nvPr/>
        </p:nvSpPr>
        <p:spPr bwMode="auto">
          <a:xfrm>
            <a:off x="3745097" y="3048279"/>
            <a:ext cx="438713" cy="470703"/>
          </a:xfrm>
          <a:custGeom>
            <a:avLst/>
            <a:gdLst>
              <a:gd name="T0" fmla="*/ 2253 w 3072"/>
              <a:gd name="T1" fmla="*/ 2262 h 3292"/>
              <a:gd name="T2" fmla="*/ 819 w 3072"/>
              <a:gd name="T3" fmla="*/ 2469 h 3292"/>
              <a:gd name="T4" fmla="*/ 819 w 3072"/>
              <a:gd name="T5" fmla="*/ 1851 h 3292"/>
              <a:gd name="T6" fmla="*/ 2253 w 3072"/>
              <a:gd name="T7" fmla="*/ 2057 h 3292"/>
              <a:gd name="T8" fmla="*/ 819 w 3072"/>
              <a:gd name="T9" fmla="*/ 1851 h 3292"/>
              <a:gd name="T10" fmla="*/ 2253 w 3072"/>
              <a:gd name="T11" fmla="*/ 1439 h 3292"/>
              <a:gd name="T12" fmla="*/ 819 w 3072"/>
              <a:gd name="T13" fmla="*/ 1646 h 3292"/>
              <a:gd name="T14" fmla="*/ 819 w 3072"/>
              <a:gd name="T15" fmla="*/ 1028 h 3292"/>
              <a:gd name="T16" fmla="*/ 2253 w 3072"/>
              <a:gd name="T17" fmla="*/ 1234 h 3292"/>
              <a:gd name="T18" fmla="*/ 819 w 3072"/>
              <a:gd name="T19" fmla="*/ 1028 h 3292"/>
              <a:gd name="T20" fmla="*/ 409 w 3072"/>
              <a:gd name="T21" fmla="*/ 2880 h 3292"/>
              <a:gd name="T22" fmla="*/ 2663 w 3072"/>
              <a:gd name="T23" fmla="*/ 411 h 3292"/>
              <a:gd name="T24" fmla="*/ 307 w 3072"/>
              <a:gd name="T25" fmla="*/ 0 h 3292"/>
              <a:gd name="T26" fmla="*/ 2807 w 3072"/>
              <a:gd name="T27" fmla="*/ 3 h 3292"/>
              <a:gd name="T28" fmla="*/ 2884 w 3072"/>
              <a:gd name="T29" fmla="*/ 23 h 3292"/>
              <a:gd name="T30" fmla="*/ 2953 w 3072"/>
              <a:gd name="T31" fmla="*/ 64 h 3292"/>
              <a:gd name="T32" fmla="*/ 3008 w 3072"/>
              <a:gd name="T33" fmla="*/ 119 h 3292"/>
              <a:gd name="T34" fmla="*/ 3048 w 3072"/>
              <a:gd name="T35" fmla="*/ 189 h 3292"/>
              <a:gd name="T36" fmla="*/ 3070 w 3072"/>
              <a:gd name="T37" fmla="*/ 266 h 3292"/>
              <a:gd name="T38" fmla="*/ 3072 w 3072"/>
              <a:gd name="T39" fmla="*/ 2983 h 3292"/>
              <a:gd name="T40" fmla="*/ 3062 w 3072"/>
              <a:gd name="T41" fmla="*/ 3065 h 3292"/>
              <a:gd name="T42" fmla="*/ 3030 w 3072"/>
              <a:gd name="T43" fmla="*/ 3138 h 3292"/>
              <a:gd name="T44" fmla="*/ 2983 w 3072"/>
              <a:gd name="T45" fmla="*/ 3201 h 3292"/>
              <a:gd name="T46" fmla="*/ 2920 w 3072"/>
              <a:gd name="T47" fmla="*/ 3250 h 3292"/>
              <a:gd name="T48" fmla="*/ 2847 w 3072"/>
              <a:gd name="T49" fmla="*/ 3281 h 3292"/>
              <a:gd name="T50" fmla="*/ 2765 w 3072"/>
              <a:gd name="T51" fmla="*/ 3292 h 3292"/>
              <a:gd name="T52" fmla="*/ 265 w 3072"/>
              <a:gd name="T53" fmla="*/ 3289 h 3292"/>
              <a:gd name="T54" fmla="*/ 188 w 3072"/>
              <a:gd name="T55" fmla="*/ 3267 h 3292"/>
              <a:gd name="T56" fmla="*/ 119 w 3072"/>
              <a:gd name="T57" fmla="*/ 3227 h 3292"/>
              <a:gd name="T58" fmla="*/ 64 w 3072"/>
              <a:gd name="T59" fmla="*/ 3171 h 3292"/>
              <a:gd name="T60" fmla="*/ 24 w 3072"/>
              <a:gd name="T61" fmla="*/ 3103 h 3292"/>
              <a:gd name="T62" fmla="*/ 2 w 3072"/>
              <a:gd name="T63" fmla="*/ 3024 h 3292"/>
              <a:gd name="T64" fmla="*/ 0 w 3072"/>
              <a:gd name="T65" fmla="*/ 308 h 3292"/>
              <a:gd name="T66" fmla="*/ 10 w 3072"/>
              <a:gd name="T67" fmla="*/ 227 h 3292"/>
              <a:gd name="T68" fmla="*/ 42 w 3072"/>
              <a:gd name="T69" fmla="*/ 152 h 3292"/>
              <a:gd name="T70" fmla="*/ 89 w 3072"/>
              <a:gd name="T71" fmla="*/ 91 h 3292"/>
              <a:gd name="T72" fmla="*/ 152 w 3072"/>
              <a:gd name="T73" fmla="*/ 42 h 3292"/>
              <a:gd name="T74" fmla="*/ 225 w 3072"/>
              <a:gd name="T75" fmla="*/ 11 h 3292"/>
              <a:gd name="T76" fmla="*/ 307 w 307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2" h="3292">
                <a:moveTo>
                  <a:pt x="819" y="2262"/>
                </a:moveTo>
                <a:lnTo>
                  <a:pt x="2253" y="2262"/>
                </a:lnTo>
                <a:lnTo>
                  <a:pt x="2253" y="2469"/>
                </a:lnTo>
                <a:lnTo>
                  <a:pt x="819" y="2469"/>
                </a:lnTo>
                <a:lnTo>
                  <a:pt x="819" y="2262"/>
                </a:lnTo>
                <a:close/>
                <a:moveTo>
                  <a:pt x="819" y="1851"/>
                </a:moveTo>
                <a:lnTo>
                  <a:pt x="2253" y="1851"/>
                </a:lnTo>
                <a:lnTo>
                  <a:pt x="2253" y="2057"/>
                </a:lnTo>
                <a:lnTo>
                  <a:pt x="819" y="2057"/>
                </a:lnTo>
                <a:lnTo>
                  <a:pt x="819" y="1851"/>
                </a:lnTo>
                <a:close/>
                <a:moveTo>
                  <a:pt x="819" y="1439"/>
                </a:moveTo>
                <a:lnTo>
                  <a:pt x="2253" y="1439"/>
                </a:lnTo>
                <a:lnTo>
                  <a:pt x="2253" y="1646"/>
                </a:lnTo>
                <a:lnTo>
                  <a:pt x="819" y="1646"/>
                </a:lnTo>
                <a:lnTo>
                  <a:pt x="819" y="1439"/>
                </a:lnTo>
                <a:close/>
                <a:moveTo>
                  <a:pt x="819" y="1028"/>
                </a:moveTo>
                <a:lnTo>
                  <a:pt x="2253" y="1028"/>
                </a:lnTo>
                <a:lnTo>
                  <a:pt x="2253" y="1234"/>
                </a:lnTo>
                <a:lnTo>
                  <a:pt x="819" y="1234"/>
                </a:lnTo>
                <a:lnTo>
                  <a:pt x="819" y="1028"/>
                </a:lnTo>
                <a:close/>
                <a:moveTo>
                  <a:pt x="409" y="411"/>
                </a:moveTo>
                <a:lnTo>
                  <a:pt x="409" y="2880"/>
                </a:lnTo>
                <a:lnTo>
                  <a:pt x="2663" y="2880"/>
                </a:lnTo>
                <a:lnTo>
                  <a:pt x="2663" y="411"/>
                </a:lnTo>
                <a:lnTo>
                  <a:pt x="409" y="411"/>
                </a:lnTo>
                <a:close/>
                <a:moveTo>
                  <a:pt x="307" y="0"/>
                </a:moveTo>
                <a:lnTo>
                  <a:pt x="2765" y="0"/>
                </a:lnTo>
                <a:lnTo>
                  <a:pt x="2807" y="3"/>
                </a:lnTo>
                <a:lnTo>
                  <a:pt x="2847" y="11"/>
                </a:lnTo>
                <a:lnTo>
                  <a:pt x="2884" y="23"/>
                </a:lnTo>
                <a:lnTo>
                  <a:pt x="2920" y="42"/>
                </a:lnTo>
                <a:lnTo>
                  <a:pt x="2953" y="64"/>
                </a:lnTo>
                <a:lnTo>
                  <a:pt x="2983" y="91"/>
                </a:lnTo>
                <a:lnTo>
                  <a:pt x="3008" y="119"/>
                </a:lnTo>
                <a:lnTo>
                  <a:pt x="3030" y="152"/>
                </a:lnTo>
                <a:lnTo>
                  <a:pt x="3048" y="189"/>
                </a:lnTo>
                <a:lnTo>
                  <a:pt x="3062" y="227"/>
                </a:lnTo>
                <a:lnTo>
                  <a:pt x="3070" y="266"/>
                </a:lnTo>
                <a:lnTo>
                  <a:pt x="3072" y="308"/>
                </a:lnTo>
                <a:lnTo>
                  <a:pt x="3072" y="2983"/>
                </a:lnTo>
                <a:lnTo>
                  <a:pt x="3070" y="3024"/>
                </a:lnTo>
                <a:lnTo>
                  <a:pt x="3062" y="3065"/>
                </a:lnTo>
                <a:lnTo>
                  <a:pt x="3048" y="3103"/>
                </a:lnTo>
                <a:lnTo>
                  <a:pt x="3030" y="3138"/>
                </a:lnTo>
                <a:lnTo>
                  <a:pt x="3008" y="3171"/>
                </a:lnTo>
                <a:lnTo>
                  <a:pt x="2983" y="3201"/>
                </a:lnTo>
                <a:lnTo>
                  <a:pt x="2953" y="3227"/>
                </a:lnTo>
                <a:lnTo>
                  <a:pt x="2920" y="3250"/>
                </a:lnTo>
                <a:lnTo>
                  <a:pt x="2884" y="3267"/>
                </a:lnTo>
                <a:lnTo>
                  <a:pt x="2847" y="3281"/>
                </a:lnTo>
                <a:lnTo>
                  <a:pt x="2807" y="3289"/>
                </a:lnTo>
                <a:lnTo>
                  <a:pt x="2765" y="3292"/>
                </a:lnTo>
                <a:lnTo>
                  <a:pt x="307" y="3292"/>
                </a:lnTo>
                <a:lnTo>
                  <a:pt x="265" y="3289"/>
                </a:lnTo>
                <a:lnTo>
                  <a:pt x="225" y="3281"/>
                </a:lnTo>
                <a:lnTo>
                  <a:pt x="188" y="3267"/>
                </a:lnTo>
                <a:lnTo>
                  <a:pt x="152" y="3250"/>
                </a:lnTo>
                <a:lnTo>
                  <a:pt x="119" y="3227"/>
                </a:lnTo>
                <a:lnTo>
                  <a:pt x="89" y="3201"/>
                </a:lnTo>
                <a:lnTo>
                  <a:pt x="64" y="3171"/>
                </a:lnTo>
                <a:lnTo>
                  <a:pt x="42" y="3138"/>
                </a:lnTo>
                <a:lnTo>
                  <a:pt x="24" y="3103"/>
                </a:lnTo>
                <a:lnTo>
                  <a:pt x="10" y="3065"/>
                </a:lnTo>
                <a:lnTo>
                  <a:pt x="2" y="3024"/>
                </a:lnTo>
                <a:lnTo>
                  <a:pt x="0" y="2983"/>
                </a:lnTo>
                <a:lnTo>
                  <a:pt x="0" y="308"/>
                </a:lnTo>
                <a:lnTo>
                  <a:pt x="2" y="266"/>
                </a:lnTo>
                <a:lnTo>
                  <a:pt x="10" y="227"/>
                </a:lnTo>
                <a:lnTo>
                  <a:pt x="24" y="189"/>
                </a:lnTo>
                <a:lnTo>
                  <a:pt x="42" y="152"/>
                </a:lnTo>
                <a:lnTo>
                  <a:pt x="64" y="119"/>
                </a:lnTo>
                <a:lnTo>
                  <a:pt x="89" y="91"/>
                </a:lnTo>
                <a:lnTo>
                  <a:pt x="119" y="64"/>
                </a:lnTo>
                <a:lnTo>
                  <a:pt x="152" y="42"/>
                </a:lnTo>
                <a:lnTo>
                  <a:pt x="188" y="23"/>
                </a:lnTo>
                <a:lnTo>
                  <a:pt x="225" y="11"/>
                </a:lnTo>
                <a:lnTo>
                  <a:pt x="265" y="3"/>
                </a:lnTo>
                <a:lnTo>
                  <a:pt x="307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68" name="Freeform 195"/>
          <p:cNvSpPr>
            <a:spLocks noEditPoints="1"/>
          </p:cNvSpPr>
          <p:nvPr/>
        </p:nvSpPr>
        <p:spPr bwMode="auto">
          <a:xfrm>
            <a:off x="4468239" y="3048279"/>
            <a:ext cx="438713" cy="470703"/>
          </a:xfrm>
          <a:custGeom>
            <a:avLst/>
            <a:gdLst>
              <a:gd name="T0" fmla="*/ 2253 w 3072"/>
              <a:gd name="T1" fmla="*/ 2469 h 3292"/>
              <a:gd name="T2" fmla="*/ 819 w 3072"/>
              <a:gd name="T3" fmla="*/ 1851 h 3292"/>
              <a:gd name="T4" fmla="*/ 819 w 3072"/>
              <a:gd name="T5" fmla="*/ 2057 h 3292"/>
              <a:gd name="T6" fmla="*/ 1536 w 3072"/>
              <a:gd name="T7" fmla="*/ 1234 h 3292"/>
              <a:gd name="T8" fmla="*/ 1666 w 3072"/>
              <a:gd name="T9" fmla="*/ 1253 h 3292"/>
              <a:gd name="T10" fmla="*/ 1767 w 3072"/>
              <a:gd name="T11" fmla="*/ 1305 h 3292"/>
              <a:gd name="T12" fmla="*/ 1830 w 3072"/>
              <a:gd name="T13" fmla="*/ 1380 h 3292"/>
              <a:gd name="T14" fmla="*/ 1843 w 3072"/>
              <a:gd name="T15" fmla="*/ 1646 h 3292"/>
              <a:gd name="T16" fmla="*/ 822 w 3072"/>
              <a:gd name="T17" fmla="*/ 1409 h 3292"/>
              <a:gd name="T18" fmla="*/ 869 w 3072"/>
              <a:gd name="T19" fmla="*/ 1328 h 3292"/>
              <a:gd name="T20" fmla="*/ 959 w 3072"/>
              <a:gd name="T21" fmla="*/ 1267 h 3292"/>
              <a:gd name="T22" fmla="*/ 1082 w 3072"/>
              <a:gd name="T23" fmla="*/ 1236 h 3292"/>
              <a:gd name="T24" fmla="*/ 1373 w 3072"/>
              <a:gd name="T25" fmla="*/ 619 h 3292"/>
              <a:gd name="T26" fmla="*/ 1487 w 3072"/>
              <a:gd name="T27" fmla="*/ 659 h 3292"/>
              <a:gd name="T28" fmla="*/ 1574 w 3072"/>
              <a:gd name="T29" fmla="*/ 737 h 3292"/>
              <a:gd name="T30" fmla="*/ 1628 w 3072"/>
              <a:gd name="T31" fmla="*/ 843 h 3292"/>
              <a:gd name="T32" fmla="*/ 1636 w 3072"/>
              <a:gd name="T33" fmla="*/ 967 h 3292"/>
              <a:gd name="T34" fmla="*/ 1597 w 3072"/>
              <a:gd name="T35" fmla="*/ 1081 h 3292"/>
              <a:gd name="T36" fmla="*/ 1519 w 3072"/>
              <a:gd name="T37" fmla="*/ 1170 h 3292"/>
              <a:gd name="T38" fmla="*/ 1413 w 3072"/>
              <a:gd name="T39" fmla="*/ 1223 h 3292"/>
              <a:gd name="T40" fmla="*/ 1289 w 3072"/>
              <a:gd name="T41" fmla="*/ 1231 h 3292"/>
              <a:gd name="T42" fmla="*/ 1176 w 3072"/>
              <a:gd name="T43" fmla="*/ 1191 h 3292"/>
              <a:gd name="T44" fmla="*/ 1088 w 3072"/>
              <a:gd name="T45" fmla="*/ 1114 h 3292"/>
              <a:gd name="T46" fmla="*/ 1035 w 3072"/>
              <a:gd name="T47" fmla="*/ 1008 h 3292"/>
              <a:gd name="T48" fmla="*/ 1027 w 3072"/>
              <a:gd name="T49" fmla="*/ 884 h 3292"/>
              <a:gd name="T50" fmla="*/ 1066 w 3072"/>
              <a:gd name="T51" fmla="*/ 770 h 3292"/>
              <a:gd name="T52" fmla="*/ 1143 w 3072"/>
              <a:gd name="T53" fmla="*/ 681 h 3292"/>
              <a:gd name="T54" fmla="*/ 1249 w 3072"/>
              <a:gd name="T55" fmla="*/ 628 h 3292"/>
              <a:gd name="T56" fmla="*/ 409 w 3072"/>
              <a:gd name="T57" fmla="*/ 411 h 3292"/>
              <a:gd name="T58" fmla="*/ 2663 w 3072"/>
              <a:gd name="T59" fmla="*/ 411 h 3292"/>
              <a:gd name="T60" fmla="*/ 2765 w 3072"/>
              <a:gd name="T61" fmla="*/ 0 h 3292"/>
              <a:gd name="T62" fmla="*/ 2884 w 3072"/>
              <a:gd name="T63" fmla="*/ 23 h 3292"/>
              <a:gd name="T64" fmla="*/ 2983 w 3072"/>
              <a:gd name="T65" fmla="*/ 91 h 3292"/>
              <a:gd name="T66" fmla="*/ 3048 w 3072"/>
              <a:gd name="T67" fmla="*/ 189 h 3292"/>
              <a:gd name="T68" fmla="*/ 3072 w 3072"/>
              <a:gd name="T69" fmla="*/ 308 h 3292"/>
              <a:gd name="T70" fmla="*/ 3062 w 3072"/>
              <a:gd name="T71" fmla="*/ 3065 h 3292"/>
              <a:gd name="T72" fmla="*/ 3008 w 3072"/>
              <a:gd name="T73" fmla="*/ 3171 h 3292"/>
              <a:gd name="T74" fmla="*/ 2920 w 3072"/>
              <a:gd name="T75" fmla="*/ 3250 h 3292"/>
              <a:gd name="T76" fmla="*/ 2807 w 3072"/>
              <a:gd name="T77" fmla="*/ 3289 h 3292"/>
              <a:gd name="T78" fmla="*/ 265 w 3072"/>
              <a:gd name="T79" fmla="*/ 3289 h 3292"/>
              <a:gd name="T80" fmla="*/ 152 w 3072"/>
              <a:gd name="T81" fmla="*/ 3250 h 3292"/>
              <a:gd name="T82" fmla="*/ 64 w 3072"/>
              <a:gd name="T83" fmla="*/ 3171 h 3292"/>
              <a:gd name="T84" fmla="*/ 10 w 3072"/>
              <a:gd name="T85" fmla="*/ 3065 h 3292"/>
              <a:gd name="T86" fmla="*/ 0 w 3072"/>
              <a:gd name="T87" fmla="*/ 308 h 3292"/>
              <a:gd name="T88" fmla="*/ 24 w 3072"/>
              <a:gd name="T89" fmla="*/ 189 h 3292"/>
              <a:gd name="T90" fmla="*/ 89 w 3072"/>
              <a:gd name="T91" fmla="*/ 91 h 3292"/>
              <a:gd name="T92" fmla="*/ 188 w 3072"/>
              <a:gd name="T93" fmla="*/ 23 h 3292"/>
              <a:gd name="T94" fmla="*/ 307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819" y="2262"/>
                </a:moveTo>
                <a:lnTo>
                  <a:pt x="2253" y="2262"/>
                </a:lnTo>
                <a:lnTo>
                  <a:pt x="2253" y="2469"/>
                </a:lnTo>
                <a:lnTo>
                  <a:pt x="819" y="2469"/>
                </a:lnTo>
                <a:lnTo>
                  <a:pt x="819" y="2262"/>
                </a:lnTo>
                <a:close/>
                <a:moveTo>
                  <a:pt x="819" y="1851"/>
                </a:moveTo>
                <a:lnTo>
                  <a:pt x="2253" y="1851"/>
                </a:lnTo>
                <a:lnTo>
                  <a:pt x="2253" y="2057"/>
                </a:lnTo>
                <a:lnTo>
                  <a:pt x="819" y="2057"/>
                </a:lnTo>
                <a:lnTo>
                  <a:pt x="819" y="1851"/>
                </a:lnTo>
                <a:close/>
                <a:moveTo>
                  <a:pt x="1127" y="1234"/>
                </a:moveTo>
                <a:lnTo>
                  <a:pt x="1536" y="1234"/>
                </a:lnTo>
                <a:lnTo>
                  <a:pt x="1581" y="1236"/>
                </a:lnTo>
                <a:lnTo>
                  <a:pt x="1624" y="1243"/>
                </a:lnTo>
                <a:lnTo>
                  <a:pt x="1666" y="1253"/>
                </a:lnTo>
                <a:lnTo>
                  <a:pt x="1703" y="1267"/>
                </a:lnTo>
                <a:lnTo>
                  <a:pt x="1738" y="1284"/>
                </a:lnTo>
                <a:lnTo>
                  <a:pt x="1767" y="1305"/>
                </a:lnTo>
                <a:lnTo>
                  <a:pt x="1794" y="1328"/>
                </a:lnTo>
                <a:lnTo>
                  <a:pt x="1815" y="1354"/>
                </a:lnTo>
                <a:lnTo>
                  <a:pt x="1830" y="1380"/>
                </a:lnTo>
                <a:lnTo>
                  <a:pt x="1840" y="1409"/>
                </a:lnTo>
                <a:lnTo>
                  <a:pt x="1843" y="1439"/>
                </a:lnTo>
                <a:lnTo>
                  <a:pt x="1843" y="1646"/>
                </a:lnTo>
                <a:lnTo>
                  <a:pt x="819" y="1646"/>
                </a:lnTo>
                <a:lnTo>
                  <a:pt x="819" y="1439"/>
                </a:lnTo>
                <a:lnTo>
                  <a:pt x="822" y="1409"/>
                </a:lnTo>
                <a:lnTo>
                  <a:pt x="832" y="1380"/>
                </a:lnTo>
                <a:lnTo>
                  <a:pt x="848" y="1354"/>
                </a:lnTo>
                <a:lnTo>
                  <a:pt x="869" y="1328"/>
                </a:lnTo>
                <a:lnTo>
                  <a:pt x="894" y="1305"/>
                </a:lnTo>
                <a:lnTo>
                  <a:pt x="925" y="1284"/>
                </a:lnTo>
                <a:lnTo>
                  <a:pt x="959" y="1267"/>
                </a:lnTo>
                <a:lnTo>
                  <a:pt x="997" y="1253"/>
                </a:lnTo>
                <a:lnTo>
                  <a:pt x="1038" y="1243"/>
                </a:lnTo>
                <a:lnTo>
                  <a:pt x="1082" y="1236"/>
                </a:lnTo>
                <a:lnTo>
                  <a:pt x="1127" y="1234"/>
                </a:lnTo>
                <a:close/>
                <a:moveTo>
                  <a:pt x="1331" y="617"/>
                </a:moveTo>
                <a:lnTo>
                  <a:pt x="1373" y="619"/>
                </a:lnTo>
                <a:lnTo>
                  <a:pt x="1413" y="628"/>
                </a:lnTo>
                <a:lnTo>
                  <a:pt x="1451" y="641"/>
                </a:lnTo>
                <a:lnTo>
                  <a:pt x="1487" y="659"/>
                </a:lnTo>
                <a:lnTo>
                  <a:pt x="1519" y="681"/>
                </a:lnTo>
                <a:lnTo>
                  <a:pt x="1548" y="707"/>
                </a:lnTo>
                <a:lnTo>
                  <a:pt x="1574" y="737"/>
                </a:lnTo>
                <a:lnTo>
                  <a:pt x="1597" y="770"/>
                </a:lnTo>
                <a:lnTo>
                  <a:pt x="1614" y="805"/>
                </a:lnTo>
                <a:lnTo>
                  <a:pt x="1628" y="843"/>
                </a:lnTo>
                <a:lnTo>
                  <a:pt x="1636" y="884"/>
                </a:lnTo>
                <a:lnTo>
                  <a:pt x="1639" y="925"/>
                </a:lnTo>
                <a:lnTo>
                  <a:pt x="1636" y="967"/>
                </a:lnTo>
                <a:lnTo>
                  <a:pt x="1628" y="1008"/>
                </a:lnTo>
                <a:lnTo>
                  <a:pt x="1614" y="1046"/>
                </a:lnTo>
                <a:lnTo>
                  <a:pt x="1597" y="1081"/>
                </a:lnTo>
                <a:lnTo>
                  <a:pt x="1574" y="1114"/>
                </a:lnTo>
                <a:lnTo>
                  <a:pt x="1548" y="1144"/>
                </a:lnTo>
                <a:lnTo>
                  <a:pt x="1519" y="1170"/>
                </a:lnTo>
                <a:lnTo>
                  <a:pt x="1487" y="1191"/>
                </a:lnTo>
                <a:lnTo>
                  <a:pt x="1451" y="1210"/>
                </a:lnTo>
                <a:lnTo>
                  <a:pt x="1413" y="1223"/>
                </a:lnTo>
                <a:lnTo>
                  <a:pt x="1373" y="1231"/>
                </a:lnTo>
                <a:lnTo>
                  <a:pt x="1331" y="1234"/>
                </a:lnTo>
                <a:lnTo>
                  <a:pt x="1289" y="1231"/>
                </a:lnTo>
                <a:lnTo>
                  <a:pt x="1249" y="1223"/>
                </a:lnTo>
                <a:lnTo>
                  <a:pt x="1211" y="1210"/>
                </a:lnTo>
                <a:lnTo>
                  <a:pt x="1176" y="1191"/>
                </a:lnTo>
                <a:lnTo>
                  <a:pt x="1143" y="1170"/>
                </a:lnTo>
                <a:lnTo>
                  <a:pt x="1113" y="1144"/>
                </a:lnTo>
                <a:lnTo>
                  <a:pt x="1088" y="1114"/>
                </a:lnTo>
                <a:lnTo>
                  <a:pt x="1066" y="1081"/>
                </a:lnTo>
                <a:lnTo>
                  <a:pt x="1048" y="1046"/>
                </a:lnTo>
                <a:lnTo>
                  <a:pt x="1035" y="1008"/>
                </a:lnTo>
                <a:lnTo>
                  <a:pt x="1027" y="967"/>
                </a:lnTo>
                <a:lnTo>
                  <a:pt x="1024" y="925"/>
                </a:lnTo>
                <a:lnTo>
                  <a:pt x="1027" y="884"/>
                </a:lnTo>
                <a:lnTo>
                  <a:pt x="1035" y="843"/>
                </a:lnTo>
                <a:lnTo>
                  <a:pt x="1048" y="805"/>
                </a:lnTo>
                <a:lnTo>
                  <a:pt x="1066" y="770"/>
                </a:lnTo>
                <a:lnTo>
                  <a:pt x="1088" y="737"/>
                </a:lnTo>
                <a:lnTo>
                  <a:pt x="1113" y="707"/>
                </a:lnTo>
                <a:lnTo>
                  <a:pt x="1143" y="681"/>
                </a:lnTo>
                <a:lnTo>
                  <a:pt x="1176" y="659"/>
                </a:lnTo>
                <a:lnTo>
                  <a:pt x="1211" y="641"/>
                </a:lnTo>
                <a:lnTo>
                  <a:pt x="1249" y="628"/>
                </a:lnTo>
                <a:lnTo>
                  <a:pt x="1289" y="619"/>
                </a:lnTo>
                <a:lnTo>
                  <a:pt x="1331" y="617"/>
                </a:lnTo>
                <a:close/>
                <a:moveTo>
                  <a:pt x="409" y="411"/>
                </a:moveTo>
                <a:lnTo>
                  <a:pt x="409" y="2880"/>
                </a:lnTo>
                <a:lnTo>
                  <a:pt x="2663" y="2880"/>
                </a:lnTo>
                <a:lnTo>
                  <a:pt x="2663" y="411"/>
                </a:lnTo>
                <a:lnTo>
                  <a:pt x="409" y="411"/>
                </a:lnTo>
                <a:close/>
                <a:moveTo>
                  <a:pt x="307" y="0"/>
                </a:moveTo>
                <a:lnTo>
                  <a:pt x="2765" y="0"/>
                </a:lnTo>
                <a:lnTo>
                  <a:pt x="2807" y="3"/>
                </a:lnTo>
                <a:lnTo>
                  <a:pt x="2847" y="11"/>
                </a:lnTo>
                <a:lnTo>
                  <a:pt x="2884" y="23"/>
                </a:lnTo>
                <a:lnTo>
                  <a:pt x="2920" y="42"/>
                </a:lnTo>
                <a:lnTo>
                  <a:pt x="2953" y="64"/>
                </a:lnTo>
                <a:lnTo>
                  <a:pt x="2983" y="91"/>
                </a:lnTo>
                <a:lnTo>
                  <a:pt x="3008" y="119"/>
                </a:lnTo>
                <a:lnTo>
                  <a:pt x="3030" y="152"/>
                </a:lnTo>
                <a:lnTo>
                  <a:pt x="3048" y="189"/>
                </a:lnTo>
                <a:lnTo>
                  <a:pt x="3062" y="227"/>
                </a:lnTo>
                <a:lnTo>
                  <a:pt x="3070" y="266"/>
                </a:lnTo>
                <a:lnTo>
                  <a:pt x="3072" y="308"/>
                </a:lnTo>
                <a:lnTo>
                  <a:pt x="3072" y="2983"/>
                </a:lnTo>
                <a:lnTo>
                  <a:pt x="3070" y="3024"/>
                </a:lnTo>
                <a:lnTo>
                  <a:pt x="3062" y="3065"/>
                </a:lnTo>
                <a:lnTo>
                  <a:pt x="3048" y="3103"/>
                </a:lnTo>
                <a:lnTo>
                  <a:pt x="3030" y="3138"/>
                </a:lnTo>
                <a:lnTo>
                  <a:pt x="3008" y="3171"/>
                </a:lnTo>
                <a:lnTo>
                  <a:pt x="2983" y="3201"/>
                </a:lnTo>
                <a:lnTo>
                  <a:pt x="2953" y="3227"/>
                </a:lnTo>
                <a:lnTo>
                  <a:pt x="2920" y="3250"/>
                </a:lnTo>
                <a:lnTo>
                  <a:pt x="2884" y="3267"/>
                </a:lnTo>
                <a:lnTo>
                  <a:pt x="2847" y="3281"/>
                </a:lnTo>
                <a:lnTo>
                  <a:pt x="2807" y="3289"/>
                </a:lnTo>
                <a:lnTo>
                  <a:pt x="2765" y="3292"/>
                </a:lnTo>
                <a:lnTo>
                  <a:pt x="307" y="3292"/>
                </a:lnTo>
                <a:lnTo>
                  <a:pt x="265" y="3289"/>
                </a:lnTo>
                <a:lnTo>
                  <a:pt x="225" y="3281"/>
                </a:lnTo>
                <a:lnTo>
                  <a:pt x="188" y="3267"/>
                </a:lnTo>
                <a:lnTo>
                  <a:pt x="152" y="3250"/>
                </a:lnTo>
                <a:lnTo>
                  <a:pt x="119" y="3227"/>
                </a:lnTo>
                <a:lnTo>
                  <a:pt x="89" y="3201"/>
                </a:lnTo>
                <a:lnTo>
                  <a:pt x="64" y="3171"/>
                </a:lnTo>
                <a:lnTo>
                  <a:pt x="42" y="3138"/>
                </a:lnTo>
                <a:lnTo>
                  <a:pt x="24" y="3103"/>
                </a:lnTo>
                <a:lnTo>
                  <a:pt x="10" y="3065"/>
                </a:lnTo>
                <a:lnTo>
                  <a:pt x="2" y="3024"/>
                </a:lnTo>
                <a:lnTo>
                  <a:pt x="0" y="2983"/>
                </a:lnTo>
                <a:lnTo>
                  <a:pt x="0" y="308"/>
                </a:lnTo>
                <a:lnTo>
                  <a:pt x="2" y="266"/>
                </a:lnTo>
                <a:lnTo>
                  <a:pt x="10" y="227"/>
                </a:lnTo>
                <a:lnTo>
                  <a:pt x="24" y="189"/>
                </a:lnTo>
                <a:lnTo>
                  <a:pt x="42" y="152"/>
                </a:lnTo>
                <a:lnTo>
                  <a:pt x="64" y="119"/>
                </a:lnTo>
                <a:lnTo>
                  <a:pt x="89" y="91"/>
                </a:lnTo>
                <a:lnTo>
                  <a:pt x="119" y="64"/>
                </a:lnTo>
                <a:lnTo>
                  <a:pt x="152" y="42"/>
                </a:lnTo>
                <a:lnTo>
                  <a:pt x="188" y="23"/>
                </a:lnTo>
                <a:lnTo>
                  <a:pt x="225" y="11"/>
                </a:lnTo>
                <a:lnTo>
                  <a:pt x="265" y="3"/>
                </a:lnTo>
                <a:lnTo>
                  <a:pt x="307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69" name="Freeform 200"/>
          <p:cNvSpPr>
            <a:spLocks noEditPoints="1"/>
          </p:cNvSpPr>
          <p:nvPr/>
        </p:nvSpPr>
        <p:spPr bwMode="auto">
          <a:xfrm>
            <a:off x="5191380" y="3048279"/>
            <a:ext cx="409009" cy="470703"/>
          </a:xfrm>
          <a:custGeom>
            <a:avLst/>
            <a:gdLst>
              <a:gd name="T0" fmla="*/ 2049 w 2869"/>
              <a:gd name="T1" fmla="*/ 823 h 3292"/>
              <a:gd name="T2" fmla="*/ 2512 w 2869"/>
              <a:gd name="T3" fmla="*/ 785 h 3292"/>
              <a:gd name="T4" fmla="*/ 2441 w 2869"/>
              <a:gd name="T5" fmla="*/ 701 h 3292"/>
              <a:gd name="T6" fmla="*/ 2357 w 2869"/>
              <a:gd name="T7" fmla="*/ 609 h 3292"/>
              <a:gd name="T8" fmla="*/ 2261 w 2869"/>
              <a:gd name="T9" fmla="*/ 513 h 3292"/>
              <a:gd name="T10" fmla="*/ 2169 w 2869"/>
              <a:gd name="T11" fmla="*/ 428 h 3292"/>
              <a:gd name="T12" fmla="*/ 2086 w 2869"/>
              <a:gd name="T13" fmla="*/ 358 h 3292"/>
              <a:gd name="T14" fmla="*/ 256 w 2869"/>
              <a:gd name="T15" fmla="*/ 205 h 3292"/>
              <a:gd name="T16" fmla="*/ 226 w 2869"/>
              <a:gd name="T17" fmla="*/ 215 h 3292"/>
              <a:gd name="T18" fmla="*/ 208 w 2869"/>
              <a:gd name="T19" fmla="*/ 240 h 3292"/>
              <a:gd name="T20" fmla="*/ 205 w 2869"/>
              <a:gd name="T21" fmla="*/ 3035 h 3292"/>
              <a:gd name="T22" fmla="*/ 215 w 2869"/>
              <a:gd name="T23" fmla="*/ 3065 h 3292"/>
              <a:gd name="T24" fmla="*/ 241 w 2869"/>
              <a:gd name="T25" fmla="*/ 3083 h 3292"/>
              <a:gd name="T26" fmla="*/ 2612 w 2869"/>
              <a:gd name="T27" fmla="*/ 3085 h 3292"/>
              <a:gd name="T28" fmla="*/ 2642 w 2869"/>
              <a:gd name="T29" fmla="*/ 3076 h 3292"/>
              <a:gd name="T30" fmla="*/ 2661 w 2869"/>
              <a:gd name="T31" fmla="*/ 3050 h 3292"/>
              <a:gd name="T32" fmla="*/ 2663 w 2869"/>
              <a:gd name="T33" fmla="*/ 1028 h 3292"/>
              <a:gd name="T34" fmla="*/ 1923 w 2869"/>
              <a:gd name="T35" fmla="*/ 1025 h 3292"/>
              <a:gd name="T36" fmla="*/ 1883 w 2869"/>
              <a:gd name="T37" fmla="*/ 1006 h 3292"/>
              <a:gd name="T38" fmla="*/ 1854 w 2869"/>
              <a:gd name="T39" fmla="*/ 970 h 3292"/>
              <a:gd name="T40" fmla="*/ 1844 w 2869"/>
              <a:gd name="T41" fmla="*/ 925 h 3292"/>
              <a:gd name="T42" fmla="*/ 256 w 2869"/>
              <a:gd name="T43" fmla="*/ 205 h 3292"/>
              <a:gd name="T44" fmla="*/ 1844 w 2869"/>
              <a:gd name="T45" fmla="*/ 0 h 3292"/>
              <a:gd name="T46" fmla="*/ 1870 w 2869"/>
              <a:gd name="T47" fmla="*/ 1 h 3292"/>
              <a:gd name="T48" fmla="*/ 1903 w 2869"/>
              <a:gd name="T49" fmla="*/ 8 h 3292"/>
              <a:gd name="T50" fmla="*/ 1944 w 2869"/>
              <a:gd name="T51" fmla="*/ 21 h 3292"/>
              <a:gd name="T52" fmla="*/ 1997 w 2869"/>
              <a:gd name="T53" fmla="*/ 46 h 3292"/>
              <a:gd name="T54" fmla="*/ 2059 w 2869"/>
              <a:gd name="T55" fmla="*/ 83 h 3292"/>
              <a:gd name="T56" fmla="*/ 2135 w 2869"/>
              <a:gd name="T57" fmla="*/ 135 h 3292"/>
              <a:gd name="T58" fmla="*/ 2236 w 2869"/>
              <a:gd name="T59" fmla="*/ 215 h 3292"/>
              <a:gd name="T60" fmla="*/ 2344 w 2869"/>
              <a:gd name="T61" fmla="*/ 310 h 3292"/>
              <a:gd name="T62" fmla="*/ 2454 w 2869"/>
              <a:gd name="T63" fmla="*/ 416 h 3292"/>
              <a:gd name="T64" fmla="*/ 2559 w 2869"/>
              <a:gd name="T65" fmla="*/ 525 h 3292"/>
              <a:gd name="T66" fmla="*/ 2654 w 2869"/>
              <a:gd name="T67" fmla="*/ 634 h 3292"/>
              <a:gd name="T68" fmla="*/ 2733 w 2869"/>
              <a:gd name="T69" fmla="*/ 736 h 3292"/>
              <a:gd name="T70" fmla="*/ 2785 w 2869"/>
              <a:gd name="T71" fmla="*/ 812 h 3292"/>
              <a:gd name="T72" fmla="*/ 2822 w 2869"/>
              <a:gd name="T73" fmla="*/ 875 h 3292"/>
              <a:gd name="T74" fmla="*/ 2846 w 2869"/>
              <a:gd name="T75" fmla="*/ 927 h 3292"/>
              <a:gd name="T76" fmla="*/ 2860 w 2869"/>
              <a:gd name="T77" fmla="*/ 968 h 3292"/>
              <a:gd name="T78" fmla="*/ 2867 w 2869"/>
              <a:gd name="T79" fmla="*/ 1002 h 3292"/>
              <a:gd name="T80" fmla="*/ 2869 w 2869"/>
              <a:gd name="T81" fmla="*/ 1028 h 3292"/>
              <a:gd name="T82" fmla="*/ 2866 w 2869"/>
              <a:gd name="T83" fmla="*/ 3072 h 3292"/>
              <a:gd name="T84" fmla="*/ 2844 w 2869"/>
              <a:gd name="T85" fmla="*/ 3143 h 3292"/>
              <a:gd name="T86" fmla="*/ 2805 w 2869"/>
              <a:gd name="T87" fmla="*/ 3203 h 3292"/>
              <a:gd name="T88" fmla="*/ 2751 w 2869"/>
              <a:gd name="T89" fmla="*/ 3251 h 3292"/>
              <a:gd name="T90" fmla="*/ 2686 w 2869"/>
              <a:gd name="T91" fmla="*/ 3281 h 3292"/>
              <a:gd name="T92" fmla="*/ 2612 w 2869"/>
              <a:gd name="T93" fmla="*/ 3292 h 3292"/>
              <a:gd name="T94" fmla="*/ 218 w 2869"/>
              <a:gd name="T95" fmla="*/ 3289 h 3292"/>
              <a:gd name="T96" fmla="*/ 148 w 2869"/>
              <a:gd name="T97" fmla="*/ 3268 h 3292"/>
              <a:gd name="T98" fmla="*/ 88 w 2869"/>
              <a:gd name="T99" fmla="*/ 3229 h 3292"/>
              <a:gd name="T100" fmla="*/ 41 w 2869"/>
              <a:gd name="T101" fmla="*/ 3174 h 3292"/>
              <a:gd name="T102" fmla="*/ 11 w 2869"/>
              <a:gd name="T103" fmla="*/ 3108 h 3292"/>
              <a:gd name="T104" fmla="*/ 0 w 2869"/>
              <a:gd name="T105" fmla="*/ 3035 h 3292"/>
              <a:gd name="T106" fmla="*/ 3 w 2869"/>
              <a:gd name="T107" fmla="*/ 219 h 3292"/>
              <a:gd name="T108" fmla="*/ 24 w 2869"/>
              <a:gd name="T109" fmla="*/ 148 h 3292"/>
              <a:gd name="T110" fmla="*/ 63 w 2869"/>
              <a:gd name="T111" fmla="*/ 88 h 3292"/>
              <a:gd name="T112" fmla="*/ 117 w 2869"/>
              <a:gd name="T113" fmla="*/ 41 h 3292"/>
              <a:gd name="T114" fmla="*/ 182 w 2869"/>
              <a:gd name="T115" fmla="*/ 10 h 3292"/>
              <a:gd name="T116" fmla="*/ 256 w 2869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9" h="3292">
                <a:moveTo>
                  <a:pt x="2049" y="327"/>
                </a:moveTo>
                <a:lnTo>
                  <a:pt x="2049" y="823"/>
                </a:lnTo>
                <a:lnTo>
                  <a:pt x="2542" y="823"/>
                </a:lnTo>
                <a:lnTo>
                  <a:pt x="2512" y="785"/>
                </a:lnTo>
                <a:lnTo>
                  <a:pt x="2478" y="744"/>
                </a:lnTo>
                <a:lnTo>
                  <a:pt x="2441" y="701"/>
                </a:lnTo>
                <a:lnTo>
                  <a:pt x="2401" y="656"/>
                </a:lnTo>
                <a:lnTo>
                  <a:pt x="2357" y="609"/>
                </a:lnTo>
                <a:lnTo>
                  <a:pt x="2309" y="560"/>
                </a:lnTo>
                <a:lnTo>
                  <a:pt x="2261" y="513"/>
                </a:lnTo>
                <a:lnTo>
                  <a:pt x="2215" y="470"/>
                </a:lnTo>
                <a:lnTo>
                  <a:pt x="2169" y="428"/>
                </a:lnTo>
                <a:lnTo>
                  <a:pt x="2127" y="391"/>
                </a:lnTo>
                <a:lnTo>
                  <a:pt x="2086" y="358"/>
                </a:lnTo>
                <a:lnTo>
                  <a:pt x="2049" y="327"/>
                </a:lnTo>
                <a:close/>
                <a:moveTo>
                  <a:pt x="256" y="205"/>
                </a:moveTo>
                <a:lnTo>
                  <a:pt x="241" y="208"/>
                </a:lnTo>
                <a:lnTo>
                  <a:pt x="226" y="215"/>
                </a:lnTo>
                <a:lnTo>
                  <a:pt x="215" y="227"/>
                </a:lnTo>
                <a:lnTo>
                  <a:pt x="208" y="240"/>
                </a:lnTo>
                <a:lnTo>
                  <a:pt x="205" y="257"/>
                </a:lnTo>
                <a:lnTo>
                  <a:pt x="205" y="3035"/>
                </a:lnTo>
                <a:lnTo>
                  <a:pt x="208" y="3050"/>
                </a:lnTo>
                <a:lnTo>
                  <a:pt x="215" y="3065"/>
                </a:lnTo>
                <a:lnTo>
                  <a:pt x="226" y="3076"/>
                </a:lnTo>
                <a:lnTo>
                  <a:pt x="241" y="3083"/>
                </a:lnTo>
                <a:lnTo>
                  <a:pt x="256" y="3085"/>
                </a:lnTo>
                <a:lnTo>
                  <a:pt x="2612" y="3085"/>
                </a:lnTo>
                <a:lnTo>
                  <a:pt x="2628" y="3083"/>
                </a:lnTo>
                <a:lnTo>
                  <a:pt x="2642" y="3076"/>
                </a:lnTo>
                <a:lnTo>
                  <a:pt x="2654" y="3065"/>
                </a:lnTo>
                <a:lnTo>
                  <a:pt x="2661" y="3050"/>
                </a:lnTo>
                <a:lnTo>
                  <a:pt x="2663" y="3035"/>
                </a:lnTo>
                <a:lnTo>
                  <a:pt x="2663" y="1028"/>
                </a:lnTo>
                <a:lnTo>
                  <a:pt x="1946" y="1028"/>
                </a:lnTo>
                <a:lnTo>
                  <a:pt x="1923" y="1025"/>
                </a:lnTo>
                <a:lnTo>
                  <a:pt x="1901" y="1018"/>
                </a:lnTo>
                <a:lnTo>
                  <a:pt x="1883" y="1006"/>
                </a:lnTo>
                <a:lnTo>
                  <a:pt x="1866" y="990"/>
                </a:lnTo>
                <a:lnTo>
                  <a:pt x="1854" y="970"/>
                </a:lnTo>
                <a:lnTo>
                  <a:pt x="1847" y="949"/>
                </a:lnTo>
                <a:lnTo>
                  <a:pt x="1844" y="925"/>
                </a:lnTo>
                <a:lnTo>
                  <a:pt x="1844" y="205"/>
                </a:lnTo>
                <a:lnTo>
                  <a:pt x="256" y="205"/>
                </a:lnTo>
                <a:close/>
                <a:moveTo>
                  <a:pt x="256" y="0"/>
                </a:moveTo>
                <a:lnTo>
                  <a:pt x="1844" y="0"/>
                </a:lnTo>
                <a:lnTo>
                  <a:pt x="1856" y="0"/>
                </a:lnTo>
                <a:lnTo>
                  <a:pt x="1870" y="1"/>
                </a:lnTo>
                <a:lnTo>
                  <a:pt x="1886" y="4"/>
                </a:lnTo>
                <a:lnTo>
                  <a:pt x="1903" y="8"/>
                </a:lnTo>
                <a:lnTo>
                  <a:pt x="1923" y="13"/>
                </a:lnTo>
                <a:lnTo>
                  <a:pt x="1944" y="21"/>
                </a:lnTo>
                <a:lnTo>
                  <a:pt x="1969" y="33"/>
                </a:lnTo>
                <a:lnTo>
                  <a:pt x="1997" y="46"/>
                </a:lnTo>
                <a:lnTo>
                  <a:pt x="2027" y="63"/>
                </a:lnTo>
                <a:lnTo>
                  <a:pt x="2059" y="83"/>
                </a:lnTo>
                <a:lnTo>
                  <a:pt x="2095" y="107"/>
                </a:lnTo>
                <a:lnTo>
                  <a:pt x="2135" y="135"/>
                </a:lnTo>
                <a:lnTo>
                  <a:pt x="2185" y="173"/>
                </a:lnTo>
                <a:lnTo>
                  <a:pt x="2236" y="215"/>
                </a:lnTo>
                <a:lnTo>
                  <a:pt x="2290" y="261"/>
                </a:lnTo>
                <a:lnTo>
                  <a:pt x="2344" y="310"/>
                </a:lnTo>
                <a:lnTo>
                  <a:pt x="2399" y="362"/>
                </a:lnTo>
                <a:lnTo>
                  <a:pt x="2454" y="416"/>
                </a:lnTo>
                <a:lnTo>
                  <a:pt x="2508" y="471"/>
                </a:lnTo>
                <a:lnTo>
                  <a:pt x="2559" y="525"/>
                </a:lnTo>
                <a:lnTo>
                  <a:pt x="2607" y="580"/>
                </a:lnTo>
                <a:lnTo>
                  <a:pt x="2654" y="634"/>
                </a:lnTo>
                <a:lnTo>
                  <a:pt x="2695" y="686"/>
                </a:lnTo>
                <a:lnTo>
                  <a:pt x="2733" y="736"/>
                </a:lnTo>
                <a:lnTo>
                  <a:pt x="2761" y="775"/>
                </a:lnTo>
                <a:lnTo>
                  <a:pt x="2785" y="812"/>
                </a:lnTo>
                <a:lnTo>
                  <a:pt x="2805" y="845"/>
                </a:lnTo>
                <a:lnTo>
                  <a:pt x="2822" y="875"/>
                </a:lnTo>
                <a:lnTo>
                  <a:pt x="2836" y="902"/>
                </a:lnTo>
                <a:lnTo>
                  <a:pt x="2846" y="927"/>
                </a:lnTo>
                <a:lnTo>
                  <a:pt x="2854" y="949"/>
                </a:lnTo>
                <a:lnTo>
                  <a:pt x="2860" y="968"/>
                </a:lnTo>
                <a:lnTo>
                  <a:pt x="2865" y="986"/>
                </a:lnTo>
                <a:lnTo>
                  <a:pt x="2867" y="1002"/>
                </a:lnTo>
                <a:lnTo>
                  <a:pt x="2868" y="1016"/>
                </a:lnTo>
                <a:lnTo>
                  <a:pt x="2869" y="1028"/>
                </a:lnTo>
                <a:lnTo>
                  <a:pt x="2869" y="3035"/>
                </a:lnTo>
                <a:lnTo>
                  <a:pt x="2866" y="3072"/>
                </a:lnTo>
                <a:lnTo>
                  <a:pt x="2857" y="3108"/>
                </a:lnTo>
                <a:lnTo>
                  <a:pt x="2844" y="3143"/>
                </a:lnTo>
                <a:lnTo>
                  <a:pt x="2827" y="3174"/>
                </a:lnTo>
                <a:lnTo>
                  <a:pt x="2805" y="3203"/>
                </a:lnTo>
                <a:lnTo>
                  <a:pt x="2780" y="3229"/>
                </a:lnTo>
                <a:lnTo>
                  <a:pt x="2751" y="3251"/>
                </a:lnTo>
                <a:lnTo>
                  <a:pt x="2720" y="3268"/>
                </a:lnTo>
                <a:lnTo>
                  <a:pt x="2686" y="3281"/>
                </a:lnTo>
                <a:lnTo>
                  <a:pt x="2650" y="3289"/>
                </a:lnTo>
                <a:lnTo>
                  <a:pt x="2612" y="3292"/>
                </a:lnTo>
                <a:lnTo>
                  <a:pt x="256" y="3292"/>
                </a:lnTo>
                <a:lnTo>
                  <a:pt x="218" y="3289"/>
                </a:lnTo>
                <a:lnTo>
                  <a:pt x="182" y="3281"/>
                </a:lnTo>
                <a:lnTo>
                  <a:pt x="148" y="3268"/>
                </a:lnTo>
                <a:lnTo>
                  <a:pt x="117" y="3251"/>
                </a:lnTo>
                <a:lnTo>
                  <a:pt x="88" y="3229"/>
                </a:lnTo>
                <a:lnTo>
                  <a:pt x="63" y="3203"/>
                </a:lnTo>
                <a:lnTo>
                  <a:pt x="41" y="3174"/>
                </a:lnTo>
                <a:lnTo>
                  <a:pt x="24" y="3143"/>
                </a:lnTo>
                <a:lnTo>
                  <a:pt x="11" y="3108"/>
                </a:lnTo>
                <a:lnTo>
                  <a:pt x="3" y="3072"/>
                </a:lnTo>
                <a:lnTo>
                  <a:pt x="0" y="3035"/>
                </a:lnTo>
                <a:lnTo>
                  <a:pt x="0" y="257"/>
                </a:lnTo>
                <a:lnTo>
                  <a:pt x="3" y="219"/>
                </a:lnTo>
                <a:lnTo>
                  <a:pt x="11" y="182"/>
                </a:lnTo>
                <a:lnTo>
                  <a:pt x="24" y="148"/>
                </a:lnTo>
                <a:lnTo>
                  <a:pt x="41" y="116"/>
                </a:lnTo>
                <a:lnTo>
                  <a:pt x="63" y="88"/>
                </a:lnTo>
                <a:lnTo>
                  <a:pt x="88" y="63"/>
                </a:lnTo>
                <a:lnTo>
                  <a:pt x="117" y="41"/>
                </a:lnTo>
                <a:lnTo>
                  <a:pt x="148" y="23"/>
                </a:lnTo>
                <a:lnTo>
                  <a:pt x="182" y="10"/>
                </a:lnTo>
                <a:lnTo>
                  <a:pt x="218" y="3"/>
                </a:lnTo>
                <a:lnTo>
                  <a:pt x="256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70" name="Group 203"/>
          <p:cNvGrpSpPr>
            <a:grpSpLocks noChangeAspect="1"/>
          </p:cNvGrpSpPr>
          <p:nvPr/>
        </p:nvGrpSpPr>
        <p:grpSpPr bwMode="auto">
          <a:xfrm>
            <a:off x="5884816" y="3048279"/>
            <a:ext cx="409009" cy="470703"/>
            <a:chOff x="2342" y="2090"/>
            <a:chExt cx="358" cy="412"/>
          </a:xfrm>
          <a:solidFill>
            <a:srgbClr val="304371"/>
          </a:solidFill>
        </p:grpSpPr>
        <p:sp>
          <p:nvSpPr>
            <p:cNvPr id="71" name="Freeform 205"/>
            <p:cNvSpPr>
              <a:spLocks noEditPoints="1"/>
            </p:cNvSpPr>
            <p:nvPr/>
          </p:nvSpPr>
          <p:spPr bwMode="auto">
            <a:xfrm>
              <a:off x="2342" y="209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2" name="Freeform 206"/>
            <p:cNvSpPr/>
            <p:nvPr/>
          </p:nvSpPr>
          <p:spPr bwMode="auto">
            <a:xfrm>
              <a:off x="2419" y="2399"/>
              <a:ext cx="205" cy="26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2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8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2 h 205"/>
                <a:gd name="T18" fmla="*/ 1636 w 1639"/>
                <a:gd name="T19" fmla="*/ 126 h 205"/>
                <a:gd name="T20" fmla="*/ 1629 w 1639"/>
                <a:gd name="T21" fmla="*/ 148 h 205"/>
                <a:gd name="T22" fmla="*/ 1616 w 1639"/>
                <a:gd name="T23" fmla="*/ 167 h 205"/>
                <a:gd name="T24" fmla="*/ 1600 w 1639"/>
                <a:gd name="T25" fmla="*/ 183 h 205"/>
                <a:gd name="T26" fmla="*/ 1581 w 1639"/>
                <a:gd name="T27" fmla="*/ 195 h 205"/>
                <a:gd name="T28" fmla="*/ 1560 w 1639"/>
                <a:gd name="T29" fmla="*/ 202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2 h 205"/>
                <a:gd name="T36" fmla="*/ 57 w 1639"/>
                <a:gd name="T37" fmla="*/ 195 h 205"/>
                <a:gd name="T38" fmla="*/ 38 w 1639"/>
                <a:gd name="T39" fmla="*/ 183 h 205"/>
                <a:gd name="T40" fmla="*/ 22 w 1639"/>
                <a:gd name="T41" fmla="*/ 167 h 205"/>
                <a:gd name="T42" fmla="*/ 10 w 1639"/>
                <a:gd name="T43" fmla="*/ 148 h 205"/>
                <a:gd name="T44" fmla="*/ 3 w 1639"/>
                <a:gd name="T45" fmla="*/ 126 h 205"/>
                <a:gd name="T46" fmla="*/ 0 w 1639"/>
                <a:gd name="T47" fmla="*/ 102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8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2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2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8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2"/>
                  </a:lnTo>
                  <a:lnTo>
                    <a:pt x="1636" y="126"/>
                  </a:lnTo>
                  <a:lnTo>
                    <a:pt x="1629" y="148"/>
                  </a:lnTo>
                  <a:lnTo>
                    <a:pt x="1616" y="167"/>
                  </a:lnTo>
                  <a:lnTo>
                    <a:pt x="1600" y="183"/>
                  </a:lnTo>
                  <a:lnTo>
                    <a:pt x="1581" y="195"/>
                  </a:lnTo>
                  <a:lnTo>
                    <a:pt x="1560" y="202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2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3" name="Freeform 207"/>
            <p:cNvSpPr/>
            <p:nvPr/>
          </p:nvSpPr>
          <p:spPr bwMode="auto">
            <a:xfrm>
              <a:off x="2419" y="2348"/>
              <a:ext cx="205" cy="25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3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9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3 h 205"/>
                <a:gd name="T18" fmla="*/ 1636 w 1639"/>
                <a:gd name="T19" fmla="*/ 127 h 205"/>
                <a:gd name="T20" fmla="*/ 1629 w 1639"/>
                <a:gd name="T21" fmla="*/ 149 h 205"/>
                <a:gd name="T22" fmla="*/ 1616 w 1639"/>
                <a:gd name="T23" fmla="*/ 167 h 205"/>
                <a:gd name="T24" fmla="*/ 1600 w 1639"/>
                <a:gd name="T25" fmla="*/ 184 h 205"/>
                <a:gd name="T26" fmla="*/ 1581 w 1639"/>
                <a:gd name="T27" fmla="*/ 195 h 205"/>
                <a:gd name="T28" fmla="*/ 1560 w 1639"/>
                <a:gd name="T29" fmla="*/ 203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3 h 205"/>
                <a:gd name="T36" fmla="*/ 57 w 1639"/>
                <a:gd name="T37" fmla="*/ 195 h 205"/>
                <a:gd name="T38" fmla="*/ 38 w 1639"/>
                <a:gd name="T39" fmla="*/ 184 h 205"/>
                <a:gd name="T40" fmla="*/ 22 w 1639"/>
                <a:gd name="T41" fmla="*/ 167 h 205"/>
                <a:gd name="T42" fmla="*/ 10 w 1639"/>
                <a:gd name="T43" fmla="*/ 149 h 205"/>
                <a:gd name="T44" fmla="*/ 3 w 1639"/>
                <a:gd name="T45" fmla="*/ 127 h 205"/>
                <a:gd name="T46" fmla="*/ 0 w 1639"/>
                <a:gd name="T47" fmla="*/ 103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9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3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3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9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3"/>
                  </a:lnTo>
                  <a:lnTo>
                    <a:pt x="1636" y="127"/>
                  </a:lnTo>
                  <a:lnTo>
                    <a:pt x="1629" y="149"/>
                  </a:lnTo>
                  <a:lnTo>
                    <a:pt x="1616" y="167"/>
                  </a:lnTo>
                  <a:lnTo>
                    <a:pt x="1600" y="184"/>
                  </a:lnTo>
                  <a:lnTo>
                    <a:pt x="1581" y="195"/>
                  </a:lnTo>
                  <a:lnTo>
                    <a:pt x="1560" y="203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4" name="Freeform 208"/>
            <p:cNvSpPr/>
            <p:nvPr/>
          </p:nvSpPr>
          <p:spPr bwMode="auto">
            <a:xfrm>
              <a:off x="2419" y="2296"/>
              <a:ext cx="205" cy="26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3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8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2 h 205"/>
                <a:gd name="T18" fmla="*/ 1636 w 1639"/>
                <a:gd name="T19" fmla="*/ 126 h 205"/>
                <a:gd name="T20" fmla="*/ 1629 w 1639"/>
                <a:gd name="T21" fmla="*/ 147 h 205"/>
                <a:gd name="T22" fmla="*/ 1616 w 1639"/>
                <a:gd name="T23" fmla="*/ 167 h 205"/>
                <a:gd name="T24" fmla="*/ 1600 w 1639"/>
                <a:gd name="T25" fmla="*/ 183 h 205"/>
                <a:gd name="T26" fmla="*/ 1581 w 1639"/>
                <a:gd name="T27" fmla="*/ 195 h 205"/>
                <a:gd name="T28" fmla="*/ 1560 w 1639"/>
                <a:gd name="T29" fmla="*/ 202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2 h 205"/>
                <a:gd name="T36" fmla="*/ 57 w 1639"/>
                <a:gd name="T37" fmla="*/ 195 h 205"/>
                <a:gd name="T38" fmla="*/ 38 w 1639"/>
                <a:gd name="T39" fmla="*/ 183 h 205"/>
                <a:gd name="T40" fmla="*/ 22 w 1639"/>
                <a:gd name="T41" fmla="*/ 167 h 205"/>
                <a:gd name="T42" fmla="*/ 10 w 1639"/>
                <a:gd name="T43" fmla="*/ 147 h 205"/>
                <a:gd name="T44" fmla="*/ 3 w 1639"/>
                <a:gd name="T45" fmla="*/ 126 h 205"/>
                <a:gd name="T46" fmla="*/ 0 w 1639"/>
                <a:gd name="T47" fmla="*/ 102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8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3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3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8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2"/>
                  </a:lnTo>
                  <a:lnTo>
                    <a:pt x="1636" y="126"/>
                  </a:lnTo>
                  <a:lnTo>
                    <a:pt x="1629" y="147"/>
                  </a:lnTo>
                  <a:lnTo>
                    <a:pt x="1616" y="167"/>
                  </a:lnTo>
                  <a:lnTo>
                    <a:pt x="1600" y="183"/>
                  </a:lnTo>
                  <a:lnTo>
                    <a:pt x="1581" y="195"/>
                  </a:lnTo>
                  <a:lnTo>
                    <a:pt x="1560" y="202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2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75" name="Group 211"/>
          <p:cNvGrpSpPr>
            <a:grpSpLocks noChangeAspect="1"/>
          </p:cNvGrpSpPr>
          <p:nvPr/>
        </p:nvGrpSpPr>
        <p:grpSpPr bwMode="auto">
          <a:xfrm>
            <a:off x="6578252" y="3048279"/>
            <a:ext cx="409009" cy="470703"/>
            <a:chOff x="2750" y="2122"/>
            <a:chExt cx="358" cy="412"/>
          </a:xfrm>
          <a:solidFill>
            <a:srgbClr val="304371"/>
          </a:solidFill>
        </p:grpSpPr>
        <p:sp>
          <p:nvSpPr>
            <p:cNvPr id="76" name="Freeform 213"/>
            <p:cNvSpPr>
              <a:spLocks noEditPoints="1"/>
            </p:cNvSpPr>
            <p:nvPr/>
          </p:nvSpPr>
          <p:spPr bwMode="auto">
            <a:xfrm>
              <a:off x="2801" y="2174"/>
              <a:ext cx="307" cy="360"/>
            </a:xfrm>
            <a:custGeom>
              <a:avLst/>
              <a:gdLst>
                <a:gd name="T0" fmla="*/ 1640 w 2460"/>
                <a:gd name="T1" fmla="*/ 823 h 2881"/>
                <a:gd name="T2" fmla="*/ 2103 w 2460"/>
                <a:gd name="T3" fmla="*/ 785 h 2881"/>
                <a:gd name="T4" fmla="*/ 2032 w 2460"/>
                <a:gd name="T5" fmla="*/ 702 h 2881"/>
                <a:gd name="T6" fmla="*/ 1948 w 2460"/>
                <a:gd name="T7" fmla="*/ 610 h 2881"/>
                <a:gd name="T8" fmla="*/ 1852 w 2460"/>
                <a:gd name="T9" fmla="*/ 514 h 2881"/>
                <a:gd name="T10" fmla="*/ 1760 w 2460"/>
                <a:gd name="T11" fmla="*/ 429 h 2881"/>
                <a:gd name="T12" fmla="*/ 1677 w 2460"/>
                <a:gd name="T13" fmla="*/ 358 h 2881"/>
                <a:gd name="T14" fmla="*/ 256 w 2460"/>
                <a:gd name="T15" fmla="*/ 206 h 2881"/>
                <a:gd name="T16" fmla="*/ 226 w 2460"/>
                <a:gd name="T17" fmla="*/ 216 h 2881"/>
                <a:gd name="T18" fmla="*/ 208 w 2460"/>
                <a:gd name="T19" fmla="*/ 241 h 2881"/>
                <a:gd name="T20" fmla="*/ 206 w 2460"/>
                <a:gd name="T21" fmla="*/ 2624 h 2881"/>
                <a:gd name="T22" fmla="*/ 216 w 2460"/>
                <a:gd name="T23" fmla="*/ 2654 h 2881"/>
                <a:gd name="T24" fmla="*/ 241 w 2460"/>
                <a:gd name="T25" fmla="*/ 2672 h 2881"/>
                <a:gd name="T26" fmla="*/ 2203 w 2460"/>
                <a:gd name="T27" fmla="*/ 2675 h 2881"/>
                <a:gd name="T28" fmla="*/ 2233 w 2460"/>
                <a:gd name="T29" fmla="*/ 2665 h 2881"/>
                <a:gd name="T30" fmla="*/ 2252 w 2460"/>
                <a:gd name="T31" fmla="*/ 2639 h 2881"/>
                <a:gd name="T32" fmla="*/ 2254 w 2460"/>
                <a:gd name="T33" fmla="*/ 1028 h 2881"/>
                <a:gd name="T34" fmla="*/ 1514 w 2460"/>
                <a:gd name="T35" fmla="*/ 1026 h 2881"/>
                <a:gd name="T36" fmla="*/ 1474 w 2460"/>
                <a:gd name="T37" fmla="*/ 1007 h 2881"/>
                <a:gd name="T38" fmla="*/ 1445 w 2460"/>
                <a:gd name="T39" fmla="*/ 971 h 2881"/>
                <a:gd name="T40" fmla="*/ 1435 w 2460"/>
                <a:gd name="T41" fmla="*/ 926 h 2881"/>
                <a:gd name="T42" fmla="*/ 256 w 2460"/>
                <a:gd name="T43" fmla="*/ 206 h 2881"/>
                <a:gd name="T44" fmla="*/ 1435 w 2460"/>
                <a:gd name="T45" fmla="*/ 0 h 2881"/>
                <a:gd name="T46" fmla="*/ 1461 w 2460"/>
                <a:gd name="T47" fmla="*/ 2 h 2881"/>
                <a:gd name="T48" fmla="*/ 1494 w 2460"/>
                <a:gd name="T49" fmla="*/ 8 h 2881"/>
                <a:gd name="T50" fmla="*/ 1535 w 2460"/>
                <a:gd name="T51" fmla="*/ 22 h 2881"/>
                <a:gd name="T52" fmla="*/ 1588 w 2460"/>
                <a:gd name="T53" fmla="*/ 46 h 2881"/>
                <a:gd name="T54" fmla="*/ 1650 w 2460"/>
                <a:gd name="T55" fmla="*/ 83 h 2881"/>
                <a:gd name="T56" fmla="*/ 1726 w 2460"/>
                <a:gd name="T57" fmla="*/ 136 h 2881"/>
                <a:gd name="T58" fmla="*/ 1827 w 2460"/>
                <a:gd name="T59" fmla="*/ 216 h 2881"/>
                <a:gd name="T60" fmla="*/ 1935 w 2460"/>
                <a:gd name="T61" fmla="*/ 311 h 2881"/>
                <a:gd name="T62" fmla="*/ 2045 w 2460"/>
                <a:gd name="T63" fmla="*/ 416 h 2881"/>
                <a:gd name="T64" fmla="*/ 2150 w 2460"/>
                <a:gd name="T65" fmla="*/ 526 h 2881"/>
                <a:gd name="T66" fmla="*/ 2245 w 2460"/>
                <a:gd name="T67" fmla="*/ 635 h 2881"/>
                <a:gd name="T68" fmla="*/ 2324 w 2460"/>
                <a:gd name="T69" fmla="*/ 737 h 2881"/>
                <a:gd name="T70" fmla="*/ 2352 w 2460"/>
                <a:gd name="T71" fmla="*/ 776 h 2881"/>
                <a:gd name="T72" fmla="*/ 2396 w 2460"/>
                <a:gd name="T73" fmla="*/ 845 h 2881"/>
                <a:gd name="T74" fmla="*/ 2427 w 2460"/>
                <a:gd name="T75" fmla="*/ 903 h 2881"/>
                <a:gd name="T76" fmla="*/ 2445 w 2460"/>
                <a:gd name="T77" fmla="*/ 950 h 2881"/>
                <a:gd name="T78" fmla="*/ 2456 w 2460"/>
                <a:gd name="T79" fmla="*/ 987 h 2881"/>
                <a:gd name="T80" fmla="*/ 2459 w 2460"/>
                <a:gd name="T81" fmla="*/ 1017 h 2881"/>
                <a:gd name="T82" fmla="*/ 2460 w 2460"/>
                <a:gd name="T83" fmla="*/ 2624 h 2881"/>
                <a:gd name="T84" fmla="*/ 2448 w 2460"/>
                <a:gd name="T85" fmla="*/ 2698 h 2881"/>
                <a:gd name="T86" fmla="*/ 2418 w 2460"/>
                <a:gd name="T87" fmla="*/ 2763 h 2881"/>
                <a:gd name="T88" fmla="*/ 2371 w 2460"/>
                <a:gd name="T89" fmla="*/ 2818 h 2881"/>
                <a:gd name="T90" fmla="*/ 2311 w 2460"/>
                <a:gd name="T91" fmla="*/ 2857 h 2881"/>
                <a:gd name="T92" fmla="*/ 2241 w 2460"/>
                <a:gd name="T93" fmla="*/ 2878 h 2881"/>
                <a:gd name="T94" fmla="*/ 256 w 2460"/>
                <a:gd name="T95" fmla="*/ 2881 h 2881"/>
                <a:gd name="T96" fmla="*/ 183 w 2460"/>
                <a:gd name="T97" fmla="*/ 2870 h 2881"/>
                <a:gd name="T98" fmla="*/ 117 w 2460"/>
                <a:gd name="T99" fmla="*/ 2840 h 2881"/>
                <a:gd name="T100" fmla="*/ 64 w 2460"/>
                <a:gd name="T101" fmla="*/ 2792 h 2881"/>
                <a:gd name="T102" fmla="*/ 25 w 2460"/>
                <a:gd name="T103" fmla="*/ 2732 h 2881"/>
                <a:gd name="T104" fmla="*/ 3 w 2460"/>
                <a:gd name="T105" fmla="*/ 2661 h 2881"/>
                <a:gd name="T106" fmla="*/ 0 w 2460"/>
                <a:gd name="T107" fmla="*/ 257 h 2881"/>
                <a:gd name="T108" fmla="*/ 12 w 2460"/>
                <a:gd name="T109" fmla="*/ 183 h 2881"/>
                <a:gd name="T110" fmla="*/ 42 w 2460"/>
                <a:gd name="T111" fmla="*/ 117 h 2881"/>
                <a:gd name="T112" fmla="*/ 89 w 2460"/>
                <a:gd name="T113" fmla="*/ 63 h 2881"/>
                <a:gd name="T114" fmla="*/ 149 w 2460"/>
                <a:gd name="T115" fmla="*/ 23 h 2881"/>
                <a:gd name="T116" fmla="*/ 219 w 2460"/>
                <a:gd name="T117" fmla="*/ 3 h 2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60" h="2881">
                  <a:moveTo>
                    <a:pt x="1640" y="328"/>
                  </a:moveTo>
                  <a:lnTo>
                    <a:pt x="1640" y="823"/>
                  </a:lnTo>
                  <a:lnTo>
                    <a:pt x="2133" y="823"/>
                  </a:lnTo>
                  <a:lnTo>
                    <a:pt x="2103" y="785"/>
                  </a:lnTo>
                  <a:lnTo>
                    <a:pt x="2069" y="744"/>
                  </a:lnTo>
                  <a:lnTo>
                    <a:pt x="2032" y="702"/>
                  </a:lnTo>
                  <a:lnTo>
                    <a:pt x="1992" y="656"/>
                  </a:lnTo>
                  <a:lnTo>
                    <a:pt x="1948" y="610"/>
                  </a:lnTo>
                  <a:lnTo>
                    <a:pt x="1900" y="561"/>
                  </a:lnTo>
                  <a:lnTo>
                    <a:pt x="1852" y="514"/>
                  </a:lnTo>
                  <a:lnTo>
                    <a:pt x="1806" y="470"/>
                  </a:lnTo>
                  <a:lnTo>
                    <a:pt x="1760" y="429"/>
                  </a:lnTo>
                  <a:lnTo>
                    <a:pt x="1718" y="392"/>
                  </a:lnTo>
                  <a:lnTo>
                    <a:pt x="1677" y="358"/>
                  </a:lnTo>
                  <a:lnTo>
                    <a:pt x="1640" y="328"/>
                  </a:lnTo>
                  <a:close/>
                  <a:moveTo>
                    <a:pt x="256" y="206"/>
                  </a:moveTo>
                  <a:lnTo>
                    <a:pt x="241" y="208"/>
                  </a:lnTo>
                  <a:lnTo>
                    <a:pt x="226" y="216"/>
                  </a:lnTo>
                  <a:lnTo>
                    <a:pt x="216" y="227"/>
                  </a:lnTo>
                  <a:lnTo>
                    <a:pt x="208" y="241"/>
                  </a:lnTo>
                  <a:lnTo>
                    <a:pt x="206" y="257"/>
                  </a:lnTo>
                  <a:lnTo>
                    <a:pt x="206" y="2624"/>
                  </a:lnTo>
                  <a:lnTo>
                    <a:pt x="208" y="2639"/>
                  </a:lnTo>
                  <a:lnTo>
                    <a:pt x="216" y="2654"/>
                  </a:lnTo>
                  <a:lnTo>
                    <a:pt x="226" y="2665"/>
                  </a:lnTo>
                  <a:lnTo>
                    <a:pt x="241" y="2672"/>
                  </a:lnTo>
                  <a:lnTo>
                    <a:pt x="256" y="2675"/>
                  </a:lnTo>
                  <a:lnTo>
                    <a:pt x="2203" y="2675"/>
                  </a:lnTo>
                  <a:lnTo>
                    <a:pt x="2219" y="2672"/>
                  </a:lnTo>
                  <a:lnTo>
                    <a:pt x="2233" y="2665"/>
                  </a:lnTo>
                  <a:lnTo>
                    <a:pt x="2245" y="2654"/>
                  </a:lnTo>
                  <a:lnTo>
                    <a:pt x="2252" y="2639"/>
                  </a:lnTo>
                  <a:lnTo>
                    <a:pt x="2254" y="2624"/>
                  </a:lnTo>
                  <a:lnTo>
                    <a:pt x="2254" y="1028"/>
                  </a:lnTo>
                  <a:lnTo>
                    <a:pt x="1537" y="1028"/>
                  </a:lnTo>
                  <a:lnTo>
                    <a:pt x="1514" y="1026"/>
                  </a:lnTo>
                  <a:lnTo>
                    <a:pt x="1492" y="1018"/>
                  </a:lnTo>
                  <a:lnTo>
                    <a:pt x="1474" y="1007"/>
                  </a:lnTo>
                  <a:lnTo>
                    <a:pt x="1457" y="990"/>
                  </a:lnTo>
                  <a:lnTo>
                    <a:pt x="1445" y="971"/>
                  </a:lnTo>
                  <a:lnTo>
                    <a:pt x="1438" y="950"/>
                  </a:lnTo>
                  <a:lnTo>
                    <a:pt x="1435" y="926"/>
                  </a:lnTo>
                  <a:lnTo>
                    <a:pt x="1435" y="206"/>
                  </a:lnTo>
                  <a:lnTo>
                    <a:pt x="256" y="206"/>
                  </a:lnTo>
                  <a:close/>
                  <a:moveTo>
                    <a:pt x="256" y="0"/>
                  </a:moveTo>
                  <a:lnTo>
                    <a:pt x="1435" y="0"/>
                  </a:lnTo>
                  <a:lnTo>
                    <a:pt x="1447" y="1"/>
                  </a:lnTo>
                  <a:lnTo>
                    <a:pt x="1461" y="2"/>
                  </a:lnTo>
                  <a:lnTo>
                    <a:pt x="1477" y="4"/>
                  </a:lnTo>
                  <a:lnTo>
                    <a:pt x="1494" y="8"/>
                  </a:lnTo>
                  <a:lnTo>
                    <a:pt x="1514" y="14"/>
                  </a:lnTo>
                  <a:lnTo>
                    <a:pt x="1535" y="22"/>
                  </a:lnTo>
                  <a:lnTo>
                    <a:pt x="1560" y="33"/>
                  </a:lnTo>
                  <a:lnTo>
                    <a:pt x="1588" y="46"/>
                  </a:lnTo>
                  <a:lnTo>
                    <a:pt x="1618" y="63"/>
                  </a:lnTo>
                  <a:lnTo>
                    <a:pt x="1650" y="83"/>
                  </a:lnTo>
                  <a:lnTo>
                    <a:pt x="1686" y="107"/>
                  </a:lnTo>
                  <a:lnTo>
                    <a:pt x="1726" y="136"/>
                  </a:lnTo>
                  <a:lnTo>
                    <a:pt x="1776" y="173"/>
                  </a:lnTo>
                  <a:lnTo>
                    <a:pt x="1827" y="216"/>
                  </a:lnTo>
                  <a:lnTo>
                    <a:pt x="1881" y="262"/>
                  </a:lnTo>
                  <a:lnTo>
                    <a:pt x="1935" y="311"/>
                  </a:lnTo>
                  <a:lnTo>
                    <a:pt x="1990" y="362"/>
                  </a:lnTo>
                  <a:lnTo>
                    <a:pt x="2045" y="416"/>
                  </a:lnTo>
                  <a:lnTo>
                    <a:pt x="2099" y="471"/>
                  </a:lnTo>
                  <a:lnTo>
                    <a:pt x="2150" y="526"/>
                  </a:lnTo>
                  <a:lnTo>
                    <a:pt x="2198" y="581"/>
                  </a:lnTo>
                  <a:lnTo>
                    <a:pt x="2245" y="635"/>
                  </a:lnTo>
                  <a:lnTo>
                    <a:pt x="2286" y="686"/>
                  </a:lnTo>
                  <a:lnTo>
                    <a:pt x="2324" y="737"/>
                  </a:lnTo>
                  <a:lnTo>
                    <a:pt x="2324" y="736"/>
                  </a:lnTo>
                  <a:lnTo>
                    <a:pt x="2352" y="776"/>
                  </a:lnTo>
                  <a:lnTo>
                    <a:pt x="2376" y="812"/>
                  </a:lnTo>
                  <a:lnTo>
                    <a:pt x="2396" y="845"/>
                  </a:lnTo>
                  <a:lnTo>
                    <a:pt x="2413" y="875"/>
                  </a:lnTo>
                  <a:lnTo>
                    <a:pt x="2427" y="903"/>
                  </a:lnTo>
                  <a:lnTo>
                    <a:pt x="2437" y="928"/>
                  </a:lnTo>
                  <a:lnTo>
                    <a:pt x="2445" y="950"/>
                  </a:lnTo>
                  <a:lnTo>
                    <a:pt x="2451" y="969"/>
                  </a:lnTo>
                  <a:lnTo>
                    <a:pt x="2456" y="987"/>
                  </a:lnTo>
                  <a:lnTo>
                    <a:pt x="2458" y="1002"/>
                  </a:lnTo>
                  <a:lnTo>
                    <a:pt x="2459" y="1017"/>
                  </a:lnTo>
                  <a:lnTo>
                    <a:pt x="2460" y="1028"/>
                  </a:lnTo>
                  <a:lnTo>
                    <a:pt x="2460" y="2624"/>
                  </a:lnTo>
                  <a:lnTo>
                    <a:pt x="2457" y="2661"/>
                  </a:lnTo>
                  <a:lnTo>
                    <a:pt x="2448" y="2698"/>
                  </a:lnTo>
                  <a:lnTo>
                    <a:pt x="2435" y="2732"/>
                  </a:lnTo>
                  <a:lnTo>
                    <a:pt x="2418" y="2763"/>
                  </a:lnTo>
                  <a:lnTo>
                    <a:pt x="2396" y="2792"/>
                  </a:lnTo>
                  <a:lnTo>
                    <a:pt x="2371" y="2818"/>
                  </a:lnTo>
                  <a:lnTo>
                    <a:pt x="2342" y="2840"/>
                  </a:lnTo>
                  <a:lnTo>
                    <a:pt x="2311" y="2857"/>
                  </a:lnTo>
                  <a:lnTo>
                    <a:pt x="2277" y="2870"/>
                  </a:lnTo>
                  <a:lnTo>
                    <a:pt x="2241" y="2878"/>
                  </a:lnTo>
                  <a:lnTo>
                    <a:pt x="2203" y="2881"/>
                  </a:lnTo>
                  <a:lnTo>
                    <a:pt x="256" y="2881"/>
                  </a:lnTo>
                  <a:lnTo>
                    <a:pt x="219" y="2878"/>
                  </a:lnTo>
                  <a:lnTo>
                    <a:pt x="183" y="2870"/>
                  </a:lnTo>
                  <a:lnTo>
                    <a:pt x="149" y="2857"/>
                  </a:lnTo>
                  <a:lnTo>
                    <a:pt x="117" y="2840"/>
                  </a:lnTo>
                  <a:lnTo>
                    <a:pt x="89" y="2818"/>
                  </a:lnTo>
                  <a:lnTo>
                    <a:pt x="64" y="2792"/>
                  </a:lnTo>
                  <a:lnTo>
                    <a:pt x="42" y="2763"/>
                  </a:lnTo>
                  <a:lnTo>
                    <a:pt x="25" y="2732"/>
                  </a:lnTo>
                  <a:lnTo>
                    <a:pt x="12" y="2698"/>
                  </a:lnTo>
                  <a:lnTo>
                    <a:pt x="3" y="2661"/>
                  </a:lnTo>
                  <a:lnTo>
                    <a:pt x="0" y="2624"/>
                  </a:lnTo>
                  <a:lnTo>
                    <a:pt x="0" y="257"/>
                  </a:lnTo>
                  <a:lnTo>
                    <a:pt x="3" y="220"/>
                  </a:lnTo>
                  <a:lnTo>
                    <a:pt x="12" y="183"/>
                  </a:lnTo>
                  <a:lnTo>
                    <a:pt x="25" y="148"/>
                  </a:lnTo>
                  <a:lnTo>
                    <a:pt x="42" y="117"/>
                  </a:lnTo>
                  <a:lnTo>
                    <a:pt x="64" y="88"/>
                  </a:lnTo>
                  <a:lnTo>
                    <a:pt x="89" y="63"/>
                  </a:lnTo>
                  <a:lnTo>
                    <a:pt x="117" y="41"/>
                  </a:lnTo>
                  <a:lnTo>
                    <a:pt x="149" y="23"/>
                  </a:lnTo>
                  <a:lnTo>
                    <a:pt x="183" y="11"/>
                  </a:lnTo>
                  <a:lnTo>
                    <a:pt x="219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7" name="Freeform 214"/>
            <p:cNvSpPr/>
            <p:nvPr/>
          </p:nvSpPr>
          <p:spPr bwMode="auto">
            <a:xfrm>
              <a:off x="2750" y="2122"/>
              <a:ext cx="227" cy="360"/>
            </a:xfrm>
            <a:custGeom>
              <a:avLst/>
              <a:gdLst>
                <a:gd name="T0" fmla="*/ 256 w 1815"/>
                <a:gd name="T1" fmla="*/ 0 h 2875"/>
                <a:gd name="T2" fmla="*/ 1434 w 1815"/>
                <a:gd name="T3" fmla="*/ 0 h 2875"/>
                <a:gd name="T4" fmla="*/ 1447 w 1815"/>
                <a:gd name="T5" fmla="*/ 0 h 2875"/>
                <a:gd name="T6" fmla="*/ 1460 w 1815"/>
                <a:gd name="T7" fmla="*/ 1 h 2875"/>
                <a:gd name="T8" fmla="*/ 1475 w 1815"/>
                <a:gd name="T9" fmla="*/ 4 h 2875"/>
                <a:gd name="T10" fmla="*/ 1493 w 1815"/>
                <a:gd name="T11" fmla="*/ 8 h 2875"/>
                <a:gd name="T12" fmla="*/ 1512 w 1815"/>
                <a:gd name="T13" fmla="*/ 14 h 2875"/>
                <a:gd name="T14" fmla="*/ 1535 w 1815"/>
                <a:gd name="T15" fmla="*/ 21 h 2875"/>
                <a:gd name="T16" fmla="*/ 1560 w 1815"/>
                <a:gd name="T17" fmla="*/ 33 h 2875"/>
                <a:gd name="T18" fmla="*/ 1586 w 1815"/>
                <a:gd name="T19" fmla="*/ 46 h 2875"/>
                <a:gd name="T20" fmla="*/ 1616 w 1815"/>
                <a:gd name="T21" fmla="*/ 63 h 2875"/>
                <a:gd name="T22" fmla="*/ 1649 w 1815"/>
                <a:gd name="T23" fmla="*/ 83 h 2875"/>
                <a:gd name="T24" fmla="*/ 1685 w 1815"/>
                <a:gd name="T25" fmla="*/ 107 h 2875"/>
                <a:gd name="T26" fmla="*/ 1725 w 1815"/>
                <a:gd name="T27" fmla="*/ 135 h 2875"/>
                <a:gd name="T28" fmla="*/ 1770 w 1815"/>
                <a:gd name="T29" fmla="*/ 169 h 2875"/>
                <a:gd name="T30" fmla="*/ 1815 w 1815"/>
                <a:gd name="T31" fmla="*/ 205 h 2875"/>
                <a:gd name="T32" fmla="*/ 256 w 1815"/>
                <a:gd name="T33" fmla="*/ 205 h 2875"/>
                <a:gd name="T34" fmla="*/ 241 w 1815"/>
                <a:gd name="T35" fmla="*/ 208 h 2875"/>
                <a:gd name="T36" fmla="*/ 226 w 1815"/>
                <a:gd name="T37" fmla="*/ 215 h 2875"/>
                <a:gd name="T38" fmla="*/ 215 w 1815"/>
                <a:gd name="T39" fmla="*/ 227 h 2875"/>
                <a:gd name="T40" fmla="*/ 208 w 1815"/>
                <a:gd name="T41" fmla="*/ 240 h 2875"/>
                <a:gd name="T42" fmla="*/ 205 w 1815"/>
                <a:gd name="T43" fmla="*/ 257 h 2875"/>
                <a:gd name="T44" fmla="*/ 205 w 1815"/>
                <a:gd name="T45" fmla="*/ 2875 h 2875"/>
                <a:gd name="T46" fmla="*/ 167 w 1815"/>
                <a:gd name="T47" fmla="*/ 2864 h 2875"/>
                <a:gd name="T48" fmla="*/ 132 w 1815"/>
                <a:gd name="T49" fmla="*/ 2848 h 2875"/>
                <a:gd name="T50" fmla="*/ 100 w 1815"/>
                <a:gd name="T51" fmla="*/ 2826 h 2875"/>
                <a:gd name="T52" fmla="*/ 71 w 1815"/>
                <a:gd name="T53" fmla="*/ 2801 h 2875"/>
                <a:gd name="T54" fmla="*/ 47 w 1815"/>
                <a:gd name="T55" fmla="*/ 2771 h 2875"/>
                <a:gd name="T56" fmla="*/ 27 w 1815"/>
                <a:gd name="T57" fmla="*/ 2738 h 2875"/>
                <a:gd name="T58" fmla="*/ 12 w 1815"/>
                <a:gd name="T59" fmla="*/ 2702 h 2875"/>
                <a:gd name="T60" fmla="*/ 3 w 1815"/>
                <a:gd name="T61" fmla="*/ 2664 h 2875"/>
                <a:gd name="T62" fmla="*/ 0 w 1815"/>
                <a:gd name="T63" fmla="*/ 2623 h 2875"/>
                <a:gd name="T64" fmla="*/ 0 w 1815"/>
                <a:gd name="T65" fmla="*/ 257 h 2875"/>
                <a:gd name="T66" fmla="*/ 3 w 1815"/>
                <a:gd name="T67" fmla="*/ 219 h 2875"/>
                <a:gd name="T68" fmla="*/ 11 w 1815"/>
                <a:gd name="T69" fmla="*/ 182 h 2875"/>
                <a:gd name="T70" fmla="*/ 24 w 1815"/>
                <a:gd name="T71" fmla="*/ 148 h 2875"/>
                <a:gd name="T72" fmla="*/ 41 w 1815"/>
                <a:gd name="T73" fmla="*/ 116 h 2875"/>
                <a:gd name="T74" fmla="*/ 63 w 1815"/>
                <a:gd name="T75" fmla="*/ 88 h 2875"/>
                <a:gd name="T76" fmla="*/ 88 w 1815"/>
                <a:gd name="T77" fmla="*/ 63 h 2875"/>
                <a:gd name="T78" fmla="*/ 117 w 1815"/>
                <a:gd name="T79" fmla="*/ 41 h 2875"/>
                <a:gd name="T80" fmla="*/ 148 w 1815"/>
                <a:gd name="T81" fmla="*/ 23 h 2875"/>
                <a:gd name="T82" fmla="*/ 182 w 1815"/>
                <a:gd name="T83" fmla="*/ 10 h 2875"/>
                <a:gd name="T84" fmla="*/ 218 w 1815"/>
                <a:gd name="T85" fmla="*/ 3 h 2875"/>
                <a:gd name="T86" fmla="*/ 256 w 1815"/>
                <a:gd name="T87" fmla="*/ 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5" h="2875">
                  <a:moveTo>
                    <a:pt x="256" y="0"/>
                  </a:moveTo>
                  <a:lnTo>
                    <a:pt x="1434" y="0"/>
                  </a:lnTo>
                  <a:lnTo>
                    <a:pt x="1447" y="0"/>
                  </a:lnTo>
                  <a:lnTo>
                    <a:pt x="1460" y="1"/>
                  </a:lnTo>
                  <a:lnTo>
                    <a:pt x="1475" y="4"/>
                  </a:lnTo>
                  <a:lnTo>
                    <a:pt x="1493" y="8"/>
                  </a:lnTo>
                  <a:lnTo>
                    <a:pt x="1512" y="14"/>
                  </a:lnTo>
                  <a:lnTo>
                    <a:pt x="1535" y="21"/>
                  </a:lnTo>
                  <a:lnTo>
                    <a:pt x="1560" y="33"/>
                  </a:lnTo>
                  <a:lnTo>
                    <a:pt x="1586" y="46"/>
                  </a:lnTo>
                  <a:lnTo>
                    <a:pt x="1616" y="63"/>
                  </a:lnTo>
                  <a:lnTo>
                    <a:pt x="1649" y="83"/>
                  </a:lnTo>
                  <a:lnTo>
                    <a:pt x="1685" y="107"/>
                  </a:lnTo>
                  <a:lnTo>
                    <a:pt x="1725" y="135"/>
                  </a:lnTo>
                  <a:lnTo>
                    <a:pt x="1770" y="169"/>
                  </a:lnTo>
                  <a:lnTo>
                    <a:pt x="1815" y="205"/>
                  </a:lnTo>
                  <a:lnTo>
                    <a:pt x="256" y="205"/>
                  </a:ln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2875"/>
                  </a:lnTo>
                  <a:lnTo>
                    <a:pt x="167" y="2864"/>
                  </a:lnTo>
                  <a:lnTo>
                    <a:pt x="132" y="2848"/>
                  </a:lnTo>
                  <a:lnTo>
                    <a:pt x="100" y="2826"/>
                  </a:lnTo>
                  <a:lnTo>
                    <a:pt x="71" y="2801"/>
                  </a:lnTo>
                  <a:lnTo>
                    <a:pt x="47" y="2771"/>
                  </a:lnTo>
                  <a:lnTo>
                    <a:pt x="27" y="2738"/>
                  </a:lnTo>
                  <a:lnTo>
                    <a:pt x="12" y="2702"/>
                  </a:lnTo>
                  <a:lnTo>
                    <a:pt x="3" y="2664"/>
                  </a:lnTo>
                  <a:lnTo>
                    <a:pt x="0" y="2623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78" name="Group 217"/>
          <p:cNvGrpSpPr>
            <a:grpSpLocks noChangeAspect="1"/>
          </p:cNvGrpSpPr>
          <p:nvPr/>
        </p:nvGrpSpPr>
        <p:grpSpPr bwMode="auto">
          <a:xfrm>
            <a:off x="7271688" y="3048279"/>
            <a:ext cx="409009" cy="470703"/>
            <a:chOff x="2556" y="2057"/>
            <a:chExt cx="358" cy="412"/>
          </a:xfrm>
          <a:solidFill>
            <a:srgbClr val="304371"/>
          </a:solidFill>
        </p:grpSpPr>
        <p:sp>
          <p:nvSpPr>
            <p:cNvPr id="79" name="Freeform 219"/>
            <p:cNvSpPr/>
            <p:nvPr/>
          </p:nvSpPr>
          <p:spPr bwMode="auto">
            <a:xfrm>
              <a:off x="2607" y="2237"/>
              <a:ext cx="256" cy="180"/>
            </a:xfrm>
            <a:custGeom>
              <a:avLst/>
              <a:gdLst>
                <a:gd name="T0" fmla="*/ 615 w 2049"/>
                <a:gd name="T1" fmla="*/ 0 h 1441"/>
                <a:gd name="T2" fmla="*/ 1457 w 2049"/>
                <a:gd name="T3" fmla="*/ 1030 h 1441"/>
                <a:gd name="T4" fmla="*/ 2049 w 2049"/>
                <a:gd name="T5" fmla="*/ 618 h 1441"/>
                <a:gd name="T6" fmla="*/ 2049 w 2049"/>
                <a:gd name="T7" fmla="*/ 1441 h 1441"/>
                <a:gd name="T8" fmla="*/ 0 w 2049"/>
                <a:gd name="T9" fmla="*/ 1441 h 1441"/>
                <a:gd name="T10" fmla="*/ 0 w 2049"/>
                <a:gd name="T11" fmla="*/ 1030 h 1441"/>
                <a:gd name="T12" fmla="*/ 615 w 2049"/>
                <a:gd name="T13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1441">
                  <a:moveTo>
                    <a:pt x="615" y="0"/>
                  </a:moveTo>
                  <a:lnTo>
                    <a:pt x="1457" y="1030"/>
                  </a:lnTo>
                  <a:lnTo>
                    <a:pt x="2049" y="618"/>
                  </a:lnTo>
                  <a:lnTo>
                    <a:pt x="2049" y="1441"/>
                  </a:lnTo>
                  <a:lnTo>
                    <a:pt x="0" y="1441"/>
                  </a:lnTo>
                  <a:lnTo>
                    <a:pt x="0" y="1030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0" name="Freeform 220"/>
            <p:cNvSpPr/>
            <p:nvPr/>
          </p:nvSpPr>
          <p:spPr bwMode="auto">
            <a:xfrm>
              <a:off x="2786" y="2212"/>
              <a:ext cx="77" cy="77"/>
            </a:xfrm>
            <a:custGeom>
              <a:avLst/>
              <a:gdLst>
                <a:gd name="T0" fmla="*/ 307 w 614"/>
                <a:gd name="T1" fmla="*/ 0 h 617"/>
                <a:gd name="T2" fmla="*/ 349 w 614"/>
                <a:gd name="T3" fmla="*/ 3 h 617"/>
                <a:gd name="T4" fmla="*/ 389 w 614"/>
                <a:gd name="T5" fmla="*/ 11 h 617"/>
                <a:gd name="T6" fmla="*/ 426 w 614"/>
                <a:gd name="T7" fmla="*/ 25 h 617"/>
                <a:gd name="T8" fmla="*/ 462 w 614"/>
                <a:gd name="T9" fmla="*/ 42 h 617"/>
                <a:gd name="T10" fmla="*/ 495 w 614"/>
                <a:gd name="T11" fmla="*/ 64 h 617"/>
                <a:gd name="T12" fmla="*/ 524 w 614"/>
                <a:gd name="T13" fmla="*/ 91 h 617"/>
                <a:gd name="T14" fmla="*/ 551 w 614"/>
                <a:gd name="T15" fmla="*/ 120 h 617"/>
                <a:gd name="T16" fmla="*/ 572 w 614"/>
                <a:gd name="T17" fmla="*/ 153 h 617"/>
                <a:gd name="T18" fmla="*/ 590 w 614"/>
                <a:gd name="T19" fmla="*/ 189 h 617"/>
                <a:gd name="T20" fmla="*/ 603 w 614"/>
                <a:gd name="T21" fmla="*/ 227 h 617"/>
                <a:gd name="T22" fmla="*/ 611 w 614"/>
                <a:gd name="T23" fmla="*/ 267 h 617"/>
                <a:gd name="T24" fmla="*/ 614 w 614"/>
                <a:gd name="T25" fmla="*/ 309 h 617"/>
                <a:gd name="T26" fmla="*/ 611 w 614"/>
                <a:gd name="T27" fmla="*/ 351 h 617"/>
                <a:gd name="T28" fmla="*/ 603 w 614"/>
                <a:gd name="T29" fmla="*/ 391 h 617"/>
                <a:gd name="T30" fmla="*/ 590 w 614"/>
                <a:gd name="T31" fmla="*/ 429 h 617"/>
                <a:gd name="T32" fmla="*/ 572 w 614"/>
                <a:gd name="T33" fmla="*/ 464 h 617"/>
                <a:gd name="T34" fmla="*/ 551 w 614"/>
                <a:gd name="T35" fmla="*/ 498 h 617"/>
                <a:gd name="T36" fmla="*/ 524 w 614"/>
                <a:gd name="T37" fmla="*/ 527 h 617"/>
                <a:gd name="T38" fmla="*/ 495 w 614"/>
                <a:gd name="T39" fmla="*/ 553 h 617"/>
                <a:gd name="T40" fmla="*/ 462 w 614"/>
                <a:gd name="T41" fmla="*/ 575 h 617"/>
                <a:gd name="T42" fmla="*/ 426 w 614"/>
                <a:gd name="T43" fmla="*/ 594 h 617"/>
                <a:gd name="T44" fmla="*/ 389 w 614"/>
                <a:gd name="T45" fmla="*/ 606 h 617"/>
                <a:gd name="T46" fmla="*/ 349 w 614"/>
                <a:gd name="T47" fmla="*/ 614 h 617"/>
                <a:gd name="T48" fmla="*/ 307 w 614"/>
                <a:gd name="T49" fmla="*/ 617 h 617"/>
                <a:gd name="T50" fmla="*/ 266 w 614"/>
                <a:gd name="T51" fmla="*/ 614 h 617"/>
                <a:gd name="T52" fmla="*/ 226 w 614"/>
                <a:gd name="T53" fmla="*/ 606 h 617"/>
                <a:gd name="T54" fmla="*/ 188 w 614"/>
                <a:gd name="T55" fmla="*/ 594 h 617"/>
                <a:gd name="T56" fmla="*/ 152 w 614"/>
                <a:gd name="T57" fmla="*/ 575 h 617"/>
                <a:gd name="T58" fmla="*/ 120 w 614"/>
                <a:gd name="T59" fmla="*/ 553 h 617"/>
                <a:gd name="T60" fmla="*/ 90 w 614"/>
                <a:gd name="T61" fmla="*/ 527 h 617"/>
                <a:gd name="T62" fmla="*/ 64 w 614"/>
                <a:gd name="T63" fmla="*/ 498 h 617"/>
                <a:gd name="T64" fmla="*/ 42 w 614"/>
                <a:gd name="T65" fmla="*/ 464 h 617"/>
                <a:gd name="T66" fmla="*/ 24 w 614"/>
                <a:gd name="T67" fmla="*/ 429 h 617"/>
                <a:gd name="T68" fmla="*/ 11 w 614"/>
                <a:gd name="T69" fmla="*/ 391 h 617"/>
                <a:gd name="T70" fmla="*/ 3 w 614"/>
                <a:gd name="T71" fmla="*/ 351 h 617"/>
                <a:gd name="T72" fmla="*/ 0 w 614"/>
                <a:gd name="T73" fmla="*/ 309 h 617"/>
                <a:gd name="T74" fmla="*/ 3 w 614"/>
                <a:gd name="T75" fmla="*/ 267 h 617"/>
                <a:gd name="T76" fmla="*/ 11 w 614"/>
                <a:gd name="T77" fmla="*/ 227 h 617"/>
                <a:gd name="T78" fmla="*/ 24 w 614"/>
                <a:gd name="T79" fmla="*/ 189 h 617"/>
                <a:gd name="T80" fmla="*/ 42 w 614"/>
                <a:gd name="T81" fmla="*/ 153 h 617"/>
                <a:gd name="T82" fmla="*/ 64 w 614"/>
                <a:gd name="T83" fmla="*/ 120 h 617"/>
                <a:gd name="T84" fmla="*/ 90 w 614"/>
                <a:gd name="T85" fmla="*/ 91 h 617"/>
                <a:gd name="T86" fmla="*/ 120 w 614"/>
                <a:gd name="T87" fmla="*/ 64 h 617"/>
                <a:gd name="T88" fmla="*/ 152 w 614"/>
                <a:gd name="T89" fmla="*/ 42 h 617"/>
                <a:gd name="T90" fmla="*/ 188 w 614"/>
                <a:gd name="T91" fmla="*/ 25 h 617"/>
                <a:gd name="T92" fmla="*/ 226 w 614"/>
                <a:gd name="T93" fmla="*/ 11 h 617"/>
                <a:gd name="T94" fmla="*/ 266 w 614"/>
                <a:gd name="T95" fmla="*/ 3 h 617"/>
                <a:gd name="T96" fmla="*/ 307 w 614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17">
                  <a:moveTo>
                    <a:pt x="307" y="0"/>
                  </a:moveTo>
                  <a:lnTo>
                    <a:pt x="349" y="3"/>
                  </a:lnTo>
                  <a:lnTo>
                    <a:pt x="389" y="11"/>
                  </a:lnTo>
                  <a:lnTo>
                    <a:pt x="426" y="25"/>
                  </a:lnTo>
                  <a:lnTo>
                    <a:pt x="462" y="42"/>
                  </a:lnTo>
                  <a:lnTo>
                    <a:pt x="495" y="64"/>
                  </a:lnTo>
                  <a:lnTo>
                    <a:pt x="524" y="91"/>
                  </a:lnTo>
                  <a:lnTo>
                    <a:pt x="551" y="120"/>
                  </a:lnTo>
                  <a:lnTo>
                    <a:pt x="572" y="153"/>
                  </a:lnTo>
                  <a:lnTo>
                    <a:pt x="590" y="189"/>
                  </a:lnTo>
                  <a:lnTo>
                    <a:pt x="603" y="227"/>
                  </a:lnTo>
                  <a:lnTo>
                    <a:pt x="611" y="267"/>
                  </a:lnTo>
                  <a:lnTo>
                    <a:pt x="614" y="309"/>
                  </a:lnTo>
                  <a:lnTo>
                    <a:pt x="611" y="351"/>
                  </a:lnTo>
                  <a:lnTo>
                    <a:pt x="603" y="391"/>
                  </a:lnTo>
                  <a:lnTo>
                    <a:pt x="590" y="429"/>
                  </a:lnTo>
                  <a:lnTo>
                    <a:pt x="572" y="464"/>
                  </a:lnTo>
                  <a:lnTo>
                    <a:pt x="551" y="498"/>
                  </a:lnTo>
                  <a:lnTo>
                    <a:pt x="524" y="527"/>
                  </a:lnTo>
                  <a:lnTo>
                    <a:pt x="495" y="553"/>
                  </a:lnTo>
                  <a:lnTo>
                    <a:pt x="462" y="575"/>
                  </a:lnTo>
                  <a:lnTo>
                    <a:pt x="426" y="594"/>
                  </a:lnTo>
                  <a:lnTo>
                    <a:pt x="389" y="606"/>
                  </a:lnTo>
                  <a:lnTo>
                    <a:pt x="349" y="614"/>
                  </a:lnTo>
                  <a:lnTo>
                    <a:pt x="307" y="617"/>
                  </a:lnTo>
                  <a:lnTo>
                    <a:pt x="266" y="614"/>
                  </a:lnTo>
                  <a:lnTo>
                    <a:pt x="226" y="606"/>
                  </a:lnTo>
                  <a:lnTo>
                    <a:pt x="188" y="594"/>
                  </a:lnTo>
                  <a:lnTo>
                    <a:pt x="152" y="575"/>
                  </a:lnTo>
                  <a:lnTo>
                    <a:pt x="120" y="553"/>
                  </a:lnTo>
                  <a:lnTo>
                    <a:pt x="90" y="527"/>
                  </a:lnTo>
                  <a:lnTo>
                    <a:pt x="64" y="498"/>
                  </a:lnTo>
                  <a:lnTo>
                    <a:pt x="42" y="464"/>
                  </a:lnTo>
                  <a:lnTo>
                    <a:pt x="24" y="429"/>
                  </a:lnTo>
                  <a:lnTo>
                    <a:pt x="11" y="391"/>
                  </a:lnTo>
                  <a:lnTo>
                    <a:pt x="3" y="351"/>
                  </a:lnTo>
                  <a:lnTo>
                    <a:pt x="0" y="309"/>
                  </a:lnTo>
                  <a:lnTo>
                    <a:pt x="3" y="267"/>
                  </a:lnTo>
                  <a:lnTo>
                    <a:pt x="11" y="227"/>
                  </a:lnTo>
                  <a:lnTo>
                    <a:pt x="24" y="189"/>
                  </a:lnTo>
                  <a:lnTo>
                    <a:pt x="42" y="153"/>
                  </a:lnTo>
                  <a:lnTo>
                    <a:pt x="64" y="120"/>
                  </a:lnTo>
                  <a:lnTo>
                    <a:pt x="90" y="91"/>
                  </a:lnTo>
                  <a:lnTo>
                    <a:pt x="120" y="64"/>
                  </a:lnTo>
                  <a:lnTo>
                    <a:pt x="152" y="42"/>
                  </a:lnTo>
                  <a:lnTo>
                    <a:pt x="188" y="25"/>
                  </a:lnTo>
                  <a:lnTo>
                    <a:pt x="226" y="11"/>
                  </a:lnTo>
                  <a:lnTo>
                    <a:pt x="266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1" name="Freeform 221"/>
            <p:cNvSpPr>
              <a:spLocks noEditPoints="1"/>
            </p:cNvSpPr>
            <p:nvPr/>
          </p:nvSpPr>
          <p:spPr bwMode="auto">
            <a:xfrm>
              <a:off x="2556" y="2057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82" name="Group 224"/>
          <p:cNvGrpSpPr>
            <a:grpSpLocks noChangeAspect="1"/>
          </p:cNvGrpSpPr>
          <p:nvPr/>
        </p:nvGrpSpPr>
        <p:grpSpPr bwMode="auto">
          <a:xfrm>
            <a:off x="7965125" y="3048279"/>
            <a:ext cx="409009" cy="470703"/>
            <a:chOff x="3449" y="2630"/>
            <a:chExt cx="358" cy="412"/>
          </a:xfrm>
          <a:solidFill>
            <a:srgbClr val="304371"/>
          </a:solidFill>
        </p:grpSpPr>
        <p:sp>
          <p:nvSpPr>
            <p:cNvPr id="83" name="Freeform 226"/>
            <p:cNvSpPr>
              <a:spLocks noEditPoints="1"/>
            </p:cNvSpPr>
            <p:nvPr/>
          </p:nvSpPr>
          <p:spPr bwMode="auto">
            <a:xfrm>
              <a:off x="3449" y="263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4" name="Freeform 227"/>
            <p:cNvSpPr/>
            <p:nvPr/>
          </p:nvSpPr>
          <p:spPr bwMode="auto">
            <a:xfrm>
              <a:off x="3500" y="2785"/>
              <a:ext cx="231" cy="205"/>
            </a:xfrm>
            <a:custGeom>
              <a:avLst/>
              <a:gdLst>
                <a:gd name="T0" fmla="*/ 1767 w 1845"/>
                <a:gd name="T1" fmla="*/ 3 h 1646"/>
                <a:gd name="T2" fmla="*/ 1807 w 1845"/>
                <a:gd name="T3" fmla="*/ 23 h 1646"/>
                <a:gd name="T4" fmla="*/ 1835 w 1845"/>
                <a:gd name="T5" fmla="*/ 59 h 1646"/>
                <a:gd name="T6" fmla="*/ 1845 w 1845"/>
                <a:gd name="T7" fmla="*/ 103 h 1646"/>
                <a:gd name="T8" fmla="*/ 1842 w 1845"/>
                <a:gd name="T9" fmla="*/ 1171 h 1646"/>
                <a:gd name="T10" fmla="*/ 1817 w 1845"/>
                <a:gd name="T11" fmla="*/ 1243 h 1646"/>
                <a:gd name="T12" fmla="*/ 1771 w 1845"/>
                <a:gd name="T13" fmla="*/ 1308 h 1646"/>
                <a:gd name="T14" fmla="*/ 1707 w 1845"/>
                <a:gd name="T15" fmla="*/ 1362 h 1646"/>
                <a:gd name="T16" fmla="*/ 1628 w 1845"/>
                <a:gd name="T17" fmla="*/ 1404 h 1646"/>
                <a:gd name="T18" fmla="*/ 1535 w 1845"/>
                <a:gd name="T19" fmla="*/ 1431 h 1646"/>
                <a:gd name="T20" fmla="*/ 1435 w 1845"/>
                <a:gd name="T21" fmla="*/ 1440 h 1646"/>
                <a:gd name="T22" fmla="*/ 1334 w 1845"/>
                <a:gd name="T23" fmla="*/ 1431 h 1646"/>
                <a:gd name="T24" fmla="*/ 1242 w 1845"/>
                <a:gd name="T25" fmla="*/ 1404 h 1646"/>
                <a:gd name="T26" fmla="*/ 1163 w 1845"/>
                <a:gd name="T27" fmla="*/ 1362 h 1646"/>
                <a:gd name="T28" fmla="*/ 1098 w 1845"/>
                <a:gd name="T29" fmla="*/ 1308 h 1646"/>
                <a:gd name="T30" fmla="*/ 1052 w 1845"/>
                <a:gd name="T31" fmla="*/ 1243 h 1646"/>
                <a:gd name="T32" fmla="*/ 1028 w 1845"/>
                <a:gd name="T33" fmla="*/ 1171 h 1646"/>
                <a:gd name="T34" fmla="*/ 1028 w 1845"/>
                <a:gd name="T35" fmla="*/ 1093 h 1646"/>
                <a:gd name="T36" fmla="*/ 1052 w 1845"/>
                <a:gd name="T37" fmla="*/ 1020 h 1646"/>
                <a:gd name="T38" fmla="*/ 1098 w 1845"/>
                <a:gd name="T39" fmla="*/ 955 h 1646"/>
                <a:gd name="T40" fmla="*/ 1163 w 1845"/>
                <a:gd name="T41" fmla="*/ 901 h 1646"/>
                <a:gd name="T42" fmla="*/ 1242 w 1845"/>
                <a:gd name="T43" fmla="*/ 859 h 1646"/>
                <a:gd name="T44" fmla="*/ 1334 w 1845"/>
                <a:gd name="T45" fmla="*/ 832 h 1646"/>
                <a:gd name="T46" fmla="*/ 1435 w 1845"/>
                <a:gd name="T47" fmla="*/ 823 h 1646"/>
                <a:gd name="T48" fmla="*/ 1543 w 1845"/>
                <a:gd name="T49" fmla="*/ 834 h 1646"/>
                <a:gd name="T50" fmla="*/ 1640 w 1845"/>
                <a:gd name="T51" fmla="*/ 864 h 1646"/>
                <a:gd name="T52" fmla="*/ 820 w 1845"/>
                <a:gd name="T53" fmla="*/ 599 h 1646"/>
                <a:gd name="T54" fmla="*/ 817 w 1845"/>
                <a:gd name="T55" fmla="*/ 1376 h 1646"/>
                <a:gd name="T56" fmla="*/ 793 w 1845"/>
                <a:gd name="T57" fmla="*/ 1449 h 1646"/>
                <a:gd name="T58" fmla="*/ 747 w 1845"/>
                <a:gd name="T59" fmla="*/ 1514 h 1646"/>
                <a:gd name="T60" fmla="*/ 683 w 1845"/>
                <a:gd name="T61" fmla="*/ 1568 h 1646"/>
                <a:gd name="T62" fmla="*/ 603 w 1845"/>
                <a:gd name="T63" fmla="*/ 1610 h 1646"/>
                <a:gd name="T64" fmla="*/ 511 w 1845"/>
                <a:gd name="T65" fmla="*/ 1637 h 1646"/>
                <a:gd name="T66" fmla="*/ 410 w 1845"/>
                <a:gd name="T67" fmla="*/ 1646 h 1646"/>
                <a:gd name="T68" fmla="*/ 310 w 1845"/>
                <a:gd name="T69" fmla="*/ 1637 h 1646"/>
                <a:gd name="T70" fmla="*/ 218 w 1845"/>
                <a:gd name="T71" fmla="*/ 1610 h 1646"/>
                <a:gd name="T72" fmla="*/ 138 w 1845"/>
                <a:gd name="T73" fmla="*/ 1568 h 1646"/>
                <a:gd name="T74" fmla="*/ 74 w 1845"/>
                <a:gd name="T75" fmla="*/ 1514 h 1646"/>
                <a:gd name="T76" fmla="*/ 28 w 1845"/>
                <a:gd name="T77" fmla="*/ 1449 h 1646"/>
                <a:gd name="T78" fmla="*/ 4 w 1845"/>
                <a:gd name="T79" fmla="*/ 1376 h 1646"/>
                <a:gd name="T80" fmla="*/ 4 w 1845"/>
                <a:gd name="T81" fmla="*/ 1299 h 1646"/>
                <a:gd name="T82" fmla="*/ 28 w 1845"/>
                <a:gd name="T83" fmla="*/ 1226 h 1646"/>
                <a:gd name="T84" fmla="*/ 74 w 1845"/>
                <a:gd name="T85" fmla="*/ 1162 h 1646"/>
                <a:gd name="T86" fmla="*/ 138 w 1845"/>
                <a:gd name="T87" fmla="*/ 1107 h 1646"/>
                <a:gd name="T88" fmla="*/ 218 w 1845"/>
                <a:gd name="T89" fmla="*/ 1064 h 1646"/>
                <a:gd name="T90" fmla="*/ 310 w 1845"/>
                <a:gd name="T91" fmla="*/ 1039 h 1646"/>
                <a:gd name="T92" fmla="*/ 410 w 1845"/>
                <a:gd name="T93" fmla="*/ 1028 h 1646"/>
                <a:gd name="T94" fmla="*/ 518 w 1845"/>
                <a:gd name="T95" fmla="*/ 1040 h 1646"/>
                <a:gd name="T96" fmla="*/ 615 w 1845"/>
                <a:gd name="T97" fmla="*/ 1071 h 1646"/>
                <a:gd name="T98" fmla="*/ 618 w 1845"/>
                <a:gd name="T99" fmla="*/ 285 h 1646"/>
                <a:gd name="T100" fmla="*/ 639 w 1845"/>
                <a:gd name="T101" fmla="*/ 243 h 1646"/>
                <a:gd name="T102" fmla="*/ 675 w 1845"/>
                <a:gd name="T103" fmla="*/ 216 h 1646"/>
                <a:gd name="T104" fmla="*/ 1722 w 1845"/>
                <a:gd name="T105" fmla="*/ 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5" h="1646">
                  <a:moveTo>
                    <a:pt x="1745" y="0"/>
                  </a:moveTo>
                  <a:lnTo>
                    <a:pt x="1767" y="3"/>
                  </a:lnTo>
                  <a:lnTo>
                    <a:pt x="1788" y="11"/>
                  </a:lnTo>
                  <a:lnTo>
                    <a:pt x="1807" y="23"/>
                  </a:lnTo>
                  <a:lnTo>
                    <a:pt x="1823" y="40"/>
                  </a:lnTo>
                  <a:lnTo>
                    <a:pt x="1835" y="59"/>
                  </a:lnTo>
                  <a:lnTo>
                    <a:pt x="1842" y="80"/>
                  </a:lnTo>
                  <a:lnTo>
                    <a:pt x="1845" y="103"/>
                  </a:lnTo>
                  <a:lnTo>
                    <a:pt x="1845" y="1132"/>
                  </a:lnTo>
                  <a:lnTo>
                    <a:pt x="1842" y="1171"/>
                  </a:lnTo>
                  <a:lnTo>
                    <a:pt x="1832" y="1208"/>
                  </a:lnTo>
                  <a:lnTo>
                    <a:pt x="1817" y="1243"/>
                  </a:lnTo>
                  <a:lnTo>
                    <a:pt x="1796" y="1277"/>
                  </a:lnTo>
                  <a:lnTo>
                    <a:pt x="1771" y="1308"/>
                  </a:lnTo>
                  <a:lnTo>
                    <a:pt x="1741" y="1337"/>
                  </a:lnTo>
                  <a:lnTo>
                    <a:pt x="1707" y="1362"/>
                  </a:lnTo>
                  <a:lnTo>
                    <a:pt x="1669" y="1385"/>
                  </a:lnTo>
                  <a:lnTo>
                    <a:pt x="1628" y="1404"/>
                  </a:lnTo>
                  <a:lnTo>
                    <a:pt x="1583" y="1420"/>
                  </a:lnTo>
                  <a:lnTo>
                    <a:pt x="1535" y="1431"/>
                  </a:lnTo>
                  <a:lnTo>
                    <a:pt x="1486" y="1438"/>
                  </a:lnTo>
                  <a:lnTo>
                    <a:pt x="1435" y="1440"/>
                  </a:lnTo>
                  <a:lnTo>
                    <a:pt x="1383" y="1438"/>
                  </a:lnTo>
                  <a:lnTo>
                    <a:pt x="1334" y="1431"/>
                  </a:lnTo>
                  <a:lnTo>
                    <a:pt x="1286" y="1420"/>
                  </a:lnTo>
                  <a:lnTo>
                    <a:pt x="1242" y="1404"/>
                  </a:lnTo>
                  <a:lnTo>
                    <a:pt x="1201" y="1385"/>
                  </a:lnTo>
                  <a:lnTo>
                    <a:pt x="1163" y="1362"/>
                  </a:lnTo>
                  <a:lnTo>
                    <a:pt x="1128" y="1337"/>
                  </a:lnTo>
                  <a:lnTo>
                    <a:pt x="1098" y="1308"/>
                  </a:lnTo>
                  <a:lnTo>
                    <a:pt x="1073" y="1277"/>
                  </a:lnTo>
                  <a:lnTo>
                    <a:pt x="1052" y="1243"/>
                  </a:lnTo>
                  <a:lnTo>
                    <a:pt x="1038" y="1208"/>
                  </a:lnTo>
                  <a:lnTo>
                    <a:pt x="1028" y="1171"/>
                  </a:lnTo>
                  <a:lnTo>
                    <a:pt x="1025" y="1132"/>
                  </a:lnTo>
                  <a:lnTo>
                    <a:pt x="1028" y="1093"/>
                  </a:lnTo>
                  <a:lnTo>
                    <a:pt x="1038" y="1056"/>
                  </a:lnTo>
                  <a:lnTo>
                    <a:pt x="1052" y="1020"/>
                  </a:lnTo>
                  <a:lnTo>
                    <a:pt x="1073" y="987"/>
                  </a:lnTo>
                  <a:lnTo>
                    <a:pt x="1098" y="955"/>
                  </a:lnTo>
                  <a:lnTo>
                    <a:pt x="1128" y="927"/>
                  </a:lnTo>
                  <a:lnTo>
                    <a:pt x="1163" y="901"/>
                  </a:lnTo>
                  <a:lnTo>
                    <a:pt x="1201" y="879"/>
                  </a:lnTo>
                  <a:lnTo>
                    <a:pt x="1242" y="859"/>
                  </a:lnTo>
                  <a:lnTo>
                    <a:pt x="1286" y="843"/>
                  </a:lnTo>
                  <a:lnTo>
                    <a:pt x="1334" y="832"/>
                  </a:lnTo>
                  <a:lnTo>
                    <a:pt x="1383" y="826"/>
                  </a:lnTo>
                  <a:lnTo>
                    <a:pt x="1435" y="823"/>
                  </a:lnTo>
                  <a:lnTo>
                    <a:pt x="1490" y="826"/>
                  </a:lnTo>
                  <a:lnTo>
                    <a:pt x="1543" y="834"/>
                  </a:lnTo>
                  <a:lnTo>
                    <a:pt x="1593" y="847"/>
                  </a:lnTo>
                  <a:lnTo>
                    <a:pt x="1640" y="864"/>
                  </a:lnTo>
                  <a:lnTo>
                    <a:pt x="1640" y="435"/>
                  </a:lnTo>
                  <a:lnTo>
                    <a:pt x="820" y="599"/>
                  </a:lnTo>
                  <a:lnTo>
                    <a:pt x="820" y="1337"/>
                  </a:lnTo>
                  <a:lnTo>
                    <a:pt x="817" y="1376"/>
                  </a:lnTo>
                  <a:lnTo>
                    <a:pt x="807" y="1414"/>
                  </a:lnTo>
                  <a:lnTo>
                    <a:pt x="793" y="1449"/>
                  </a:lnTo>
                  <a:lnTo>
                    <a:pt x="772" y="1483"/>
                  </a:lnTo>
                  <a:lnTo>
                    <a:pt x="747" y="1514"/>
                  </a:lnTo>
                  <a:lnTo>
                    <a:pt x="717" y="1543"/>
                  </a:lnTo>
                  <a:lnTo>
                    <a:pt x="683" y="1568"/>
                  </a:lnTo>
                  <a:lnTo>
                    <a:pt x="645" y="1591"/>
                  </a:lnTo>
                  <a:lnTo>
                    <a:pt x="603" y="1610"/>
                  </a:lnTo>
                  <a:lnTo>
                    <a:pt x="559" y="1625"/>
                  </a:lnTo>
                  <a:lnTo>
                    <a:pt x="511" y="1637"/>
                  </a:lnTo>
                  <a:lnTo>
                    <a:pt x="462" y="1644"/>
                  </a:lnTo>
                  <a:lnTo>
                    <a:pt x="410" y="1646"/>
                  </a:lnTo>
                  <a:lnTo>
                    <a:pt x="359" y="1644"/>
                  </a:lnTo>
                  <a:lnTo>
                    <a:pt x="310" y="1637"/>
                  </a:lnTo>
                  <a:lnTo>
                    <a:pt x="262" y="1625"/>
                  </a:lnTo>
                  <a:lnTo>
                    <a:pt x="218" y="1610"/>
                  </a:lnTo>
                  <a:lnTo>
                    <a:pt x="176" y="1591"/>
                  </a:lnTo>
                  <a:lnTo>
                    <a:pt x="138" y="1568"/>
                  </a:lnTo>
                  <a:lnTo>
                    <a:pt x="104" y="1543"/>
                  </a:lnTo>
                  <a:lnTo>
                    <a:pt x="74" y="1514"/>
                  </a:lnTo>
                  <a:lnTo>
                    <a:pt x="49" y="1483"/>
                  </a:lnTo>
                  <a:lnTo>
                    <a:pt x="28" y="1449"/>
                  </a:lnTo>
                  <a:lnTo>
                    <a:pt x="14" y="1414"/>
                  </a:lnTo>
                  <a:lnTo>
                    <a:pt x="4" y="1376"/>
                  </a:lnTo>
                  <a:lnTo>
                    <a:pt x="0" y="1337"/>
                  </a:lnTo>
                  <a:lnTo>
                    <a:pt x="4" y="1299"/>
                  </a:lnTo>
                  <a:lnTo>
                    <a:pt x="14" y="1262"/>
                  </a:lnTo>
                  <a:lnTo>
                    <a:pt x="28" y="1226"/>
                  </a:lnTo>
                  <a:lnTo>
                    <a:pt x="49" y="1193"/>
                  </a:lnTo>
                  <a:lnTo>
                    <a:pt x="74" y="1162"/>
                  </a:lnTo>
                  <a:lnTo>
                    <a:pt x="104" y="1133"/>
                  </a:lnTo>
                  <a:lnTo>
                    <a:pt x="138" y="1107"/>
                  </a:lnTo>
                  <a:lnTo>
                    <a:pt x="176" y="1084"/>
                  </a:lnTo>
                  <a:lnTo>
                    <a:pt x="218" y="1064"/>
                  </a:lnTo>
                  <a:lnTo>
                    <a:pt x="262" y="1050"/>
                  </a:lnTo>
                  <a:lnTo>
                    <a:pt x="310" y="1039"/>
                  </a:lnTo>
                  <a:lnTo>
                    <a:pt x="359" y="1031"/>
                  </a:lnTo>
                  <a:lnTo>
                    <a:pt x="410" y="1028"/>
                  </a:lnTo>
                  <a:lnTo>
                    <a:pt x="466" y="1031"/>
                  </a:lnTo>
                  <a:lnTo>
                    <a:pt x="518" y="1040"/>
                  </a:lnTo>
                  <a:lnTo>
                    <a:pt x="569" y="1053"/>
                  </a:lnTo>
                  <a:lnTo>
                    <a:pt x="615" y="1071"/>
                  </a:lnTo>
                  <a:lnTo>
                    <a:pt x="615" y="309"/>
                  </a:lnTo>
                  <a:lnTo>
                    <a:pt x="618" y="285"/>
                  </a:lnTo>
                  <a:lnTo>
                    <a:pt x="626" y="263"/>
                  </a:lnTo>
                  <a:lnTo>
                    <a:pt x="639" y="243"/>
                  </a:lnTo>
                  <a:lnTo>
                    <a:pt x="655" y="227"/>
                  </a:lnTo>
                  <a:lnTo>
                    <a:pt x="675" y="216"/>
                  </a:lnTo>
                  <a:lnTo>
                    <a:pt x="697" y="207"/>
                  </a:lnTo>
                  <a:lnTo>
                    <a:pt x="1722" y="2"/>
                  </a:lnTo>
                  <a:lnTo>
                    <a:pt x="17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85" name="Group 230"/>
          <p:cNvGrpSpPr>
            <a:grpSpLocks noChangeAspect="1"/>
          </p:cNvGrpSpPr>
          <p:nvPr/>
        </p:nvGrpSpPr>
        <p:grpSpPr bwMode="auto">
          <a:xfrm>
            <a:off x="8658561" y="3048279"/>
            <a:ext cx="409009" cy="470703"/>
            <a:chOff x="4742" y="3900"/>
            <a:chExt cx="358" cy="412"/>
          </a:xfrm>
          <a:solidFill>
            <a:srgbClr val="304371"/>
          </a:solidFill>
        </p:grpSpPr>
        <p:sp>
          <p:nvSpPr>
            <p:cNvPr id="86" name="Freeform 232"/>
            <p:cNvSpPr>
              <a:spLocks noEditPoints="1"/>
            </p:cNvSpPr>
            <p:nvPr/>
          </p:nvSpPr>
          <p:spPr bwMode="auto">
            <a:xfrm>
              <a:off x="4742" y="390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7" name="Rectangle 233"/>
            <p:cNvSpPr>
              <a:spLocks noChangeArrowheads="1"/>
            </p:cNvSpPr>
            <p:nvPr/>
          </p:nvSpPr>
          <p:spPr bwMode="auto">
            <a:xfrm>
              <a:off x="4819" y="4106"/>
              <a:ext cx="128" cy="12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8" name="Freeform 234"/>
            <p:cNvSpPr/>
            <p:nvPr/>
          </p:nvSpPr>
          <p:spPr bwMode="auto">
            <a:xfrm>
              <a:off x="4947" y="4106"/>
              <a:ext cx="77" cy="129"/>
            </a:xfrm>
            <a:custGeom>
              <a:avLst/>
              <a:gdLst>
                <a:gd name="T0" fmla="*/ 615 w 615"/>
                <a:gd name="T1" fmla="*/ 0 h 1028"/>
                <a:gd name="T2" fmla="*/ 615 w 615"/>
                <a:gd name="T3" fmla="*/ 1028 h 1028"/>
                <a:gd name="T4" fmla="*/ 0 w 615"/>
                <a:gd name="T5" fmla="*/ 616 h 1028"/>
                <a:gd name="T6" fmla="*/ 0 w 615"/>
                <a:gd name="T7" fmla="*/ 411 h 1028"/>
                <a:gd name="T8" fmla="*/ 615 w 615"/>
                <a:gd name="T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" h="1028">
                  <a:moveTo>
                    <a:pt x="615" y="0"/>
                  </a:moveTo>
                  <a:lnTo>
                    <a:pt x="615" y="1028"/>
                  </a:lnTo>
                  <a:lnTo>
                    <a:pt x="0" y="616"/>
                  </a:lnTo>
                  <a:lnTo>
                    <a:pt x="0" y="411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89" name="Group 237"/>
          <p:cNvGrpSpPr>
            <a:grpSpLocks noChangeAspect="1"/>
          </p:cNvGrpSpPr>
          <p:nvPr/>
        </p:nvGrpSpPr>
        <p:grpSpPr bwMode="auto">
          <a:xfrm>
            <a:off x="9351997" y="3048279"/>
            <a:ext cx="409009" cy="470703"/>
            <a:chOff x="4326" y="2543"/>
            <a:chExt cx="358" cy="412"/>
          </a:xfrm>
          <a:solidFill>
            <a:srgbClr val="304371"/>
          </a:solidFill>
        </p:grpSpPr>
        <p:sp>
          <p:nvSpPr>
            <p:cNvPr id="90" name="Freeform 239"/>
            <p:cNvSpPr/>
            <p:nvPr/>
          </p:nvSpPr>
          <p:spPr bwMode="auto">
            <a:xfrm>
              <a:off x="4454" y="2698"/>
              <a:ext cx="128" cy="180"/>
            </a:xfrm>
            <a:custGeom>
              <a:avLst/>
              <a:gdLst>
                <a:gd name="T0" fmla="*/ 0 w 1025"/>
                <a:gd name="T1" fmla="*/ 0 h 1440"/>
                <a:gd name="T2" fmla="*/ 1025 w 1025"/>
                <a:gd name="T3" fmla="*/ 721 h 1440"/>
                <a:gd name="T4" fmla="*/ 0 w 1025"/>
                <a:gd name="T5" fmla="*/ 1440 h 1440"/>
                <a:gd name="T6" fmla="*/ 0 w 1025"/>
                <a:gd name="T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5" h="1440">
                  <a:moveTo>
                    <a:pt x="0" y="0"/>
                  </a:moveTo>
                  <a:lnTo>
                    <a:pt x="1025" y="721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1" name="Freeform 240"/>
            <p:cNvSpPr>
              <a:spLocks noEditPoints="1"/>
            </p:cNvSpPr>
            <p:nvPr/>
          </p:nvSpPr>
          <p:spPr bwMode="auto">
            <a:xfrm>
              <a:off x="4326" y="2543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92" name="Freeform 252"/>
          <p:cNvSpPr>
            <a:spLocks noEditPoints="1"/>
          </p:cNvSpPr>
          <p:nvPr/>
        </p:nvSpPr>
        <p:spPr bwMode="auto">
          <a:xfrm>
            <a:off x="10045435" y="3048279"/>
            <a:ext cx="466133" cy="470703"/>
          </a:xfrm>
          <a:custGeom>
            <a:avLst/>
            <a:gdLst>
              <a:gd name="T0" fmla="*/ 1835 w 3262"/>
              <a:gd name="T1" fmla="*/ 1113 h 3292"/>
              <a:gd name="T2" fmla="*/ 1511 w 3262"/>
              <a:gd name="T3" fmla="*/ 1439 h 3292"/>
              <a:gd name="T4" fmla="*/ 1835 w 3262"/>
              <a:gd name="T5" fmla="*/ 1439 h 3292"/>
              <a:gd name="T6" fmla="*/ 1835 w 3262"/>
              <a:gd name="T7" fmla="*/ 1113 h 3292"/>
              <a:gd name="T8" fmla="*/ 2039 w 3262"/>
              <a:gd name="T9" fmla="*/ 1028 h 3292"/>
              <a:gd name="T10" fmla="*/ 2039 w 3262"/>
              <a:gd name="T11" fmla="*/ 1646 h 3292"/>
              <a:gd name="T12" fmla="*/ 1427 w 3262"/>
              <a:gd name="T13" fmla="*/ 1646 h 3292"/>
              <a:gd name="T14" fmla="*/ 1427 w 3262"/>
              <a:gd name="T15" fmla="*/ 3085 h 3292"/>
              <a:gd name="T16" fmla="*/ 3058 w 3262"/>
              <a:gd name="T17" fmla="*/ 3085 h 3292"/>
              <a:gd name="T18" fmla="*/ 3058 w 3262"/>
              <a:gd name="T19" fmla="*/ 1028 h 3292"/>
              <a:gd name="T20" fmla="*/ 2039 w 3262"/>
              <a:gd name="T21" fmla="*/ 1028 h 3292"/>
              <a:gd name="T22" fmla="*/ 612 w 3262"/>
              <a:gd name="T23" fmla="*/ 291 h 3292"/>
              <a:gd name="T24" fmla="*/ 289 w 3262"/>
              <a:gd name="T25" fmla="*/ 617 h 3292"/>
              <a:gd name="T26" fmla="*/ 612 w 3262"/>
              <a:gd name="T27" fmla="*/ 617 h 3292"/>
              <a:gd name="T28" fmla="*/ 612 w 3262"/>
              <a:gd name="T29" fmla="*/ 291 h 3292"/>
              <a:gd name="T30" fmla="*/ 815 w 3262"/>
              <a:gd name="T31" fmla="*/ 205 h 3292"/>
              <a:gd name="T32" fmla="*/ 815 w 3262"/>
              <a:gd name="T33" fmla="*/ 823 h 3292"/>
              <a:gd name="T34" fmla="*/ 204 w 3262"/>
              <a:gd name="T35" fmla="*/ 823 h 3292"/>
              <a:gd name="T36" fmla="*/ 204 w 3262"/>
              <a:gd name="T37" fmla="*/ 2262 h 3292"/>
              <a:gd name="T38" fmla="*/ 1224 w 3262"/>
              <a:gd name="T39" fmla="*/ 2262 h 3292"/>
              <a:gd name="T40" fmla="*/ 1224 w 3262"/>
              <a:gd name="T41" fmla="*/ 1439 h 3292"/>
              <a:gd name="T42" fmla="*/ 1835 w 3262"/>
              <a:gd name="T43" fmla="*/ 823 h 3292"/>
              <a:gd name="T44" fmla="*/ 1835 w 3262"/>
              <a:gd name="T45" fmla="*/ 205 h 3292"/>
              <a:gd name="T46" fmla="*/ 815 w 3262"/>
              <a:gd name="T47" fmla="*/ 205 h 3292"/>
              <a:gd name="T48" fmla="*/ 612 w 3262"/>
              <a:gd name="T49" fmla="*/ 0 h 3292"/>
              <a:gd name="T50" fmla="*/ 2039 w 3262"/>
              <a:gd name="T51" fmla="*/ 0 h 3292"/>
              <a:gd name="T52" fmla="*/ 2039 w 3262"/>
              <a:gd name="T53" fmla="*/ 823 h 3292"/>
              <a:gd name="T54" fmla="*/ 3262 w 3262"/>
              <a:gd name="T55" fmla="*/ 823 h 3292"/>
              <a:gd name="T56" fmla="*/ 3262 w 3262"/>
              <a:gd name="T57" fmla="*/ 3292 h 3292"/>
              <a:gd name="T58" fmla="*/ 1224 w 3262"/>
              <a:gd name="T59" fmla="*/ 3292 h 3292"/>
              <a:gd name="T60" fmla="*/ 1224 w 3262"/>
              <a:gd name="T61" fmla="*/ 2469 h 3292"/>
              <a:gd name="T62" fmla="*/ 0 w 3262"/>
              <a:gd name="T63" fmla="*/ 2469 h 3292"/>
              <a:gd name="T64" fmla="*/ 0 w 3262"/>
              <a:gd name="T65" fmla="*/ 617 h 3292"/>
              <a:gd name="T66" fmla="*/ 612 w 3262"/>
              <a:gd name="T6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835" y="1113"/>
                </a:moveTo>
                <a:lnTo>
                  <a:pt x="1511" y="1439"/>
                </a:lnTo>
                <a:lnTo>
                  <a:pt x="1835" y="1439"/>
                </a:lnTo>
                <a:lnTo>
                  <a:pt x="1835" y="1113"/>
                </a:lnTo>
                <a:close/>
                <a:moveTo>
                  <a:pt x="2039" y="1028"/>
                </a:moveTo>
                <a:lnTo>
                  <a:pt x="2039" y="1646"/>
                </a:lnTo>
                <a:lnTo>
                  <a:pt x="1427" y="1646"/>
                </a:lnTo>
                <a:lnTo>
                  <a:pt x="1427" y="3085"/>
                </a:lnTo>
                <a:lnTo>
                  <a:pt x="3058" y="3085"/>
                </a:lnTo>
                <a:lnTo>
                  <a:pt x="3058" y="1028"/>
                </a:lnTo>
                <a:lnTo>
                  <a:pt x="2039" y="1028"/>
                </a:lnTo>
                <a:close/>
                <a:moveTo>
                  <a:pt x="612" y="291"/>
                </a:moveTo>
                <a:lnTo>
                  <a:pt x="289" y="617"/>
                </a:lnTo>
                <a:lnTo>
                  <a:pt x="612" y="617"/>
                </a:lnTo>
                <a:lnTo>
                  <a:pt x="612" y="291"/>
                </a:lnTo>
                <a:close/>
                <a:moveTo>
                  <a:pt x="815" y="205"/>
                </a:moveTo>
                <a:lnTo>
                  <a:pt x="815" y="823"/>
                </a:lnTo>
                <a:lnTo>
                  <a:pt x="204" y="823"/>
                </a:lnTo>
                <a:lnTo>
                  <a:pt x="204" y="2262"/>
                </a:lnTo>
                <a:lnTo>
                  <a:pt x="1224" y="2262"/>
                </a:lnTo>
                <a:lnTo>
                  <a:pt x="1224" y="1439"/>
                </a:lnTo>
                <a:lnTo>
                  <a:pt x="1835" y="823"/>
                </a:lnTo>
                <a:lnTo>
                  <a:pt x="1835" y="205"/>
                </a:lnTo>
                <a:lnTo>
                  <a:pt x="815" y="205"/>
                </a:lnTo>
                <a:close/>
                <a:moveTo>
                  <a:pt x="612" y="0"/>
                </a:moveTo>
                <a:lnTo>
                  <a:pt x="2039" y="0"/>
                </a:lnTo>
                <a:lnTo>
                  <a:pt x="2039" y="823"/>
                </a:lnTo>
                <a:lnTo>
                  <a:pt x="3262" y="823"/>
                </a:lnTo>
                <a:lnTo>
                  <a:pt x="3262" y="3292"/>
                </a:lnTo>
                <a:lnTo>
                  <a:pt x="1224" y="3292"/>
                </a:lnTo>
                <a:lnTo>
                  <a:pt x="1224" y="2469"/>
                </a:lnTo>
                <a:lnTo>
                  <a:pt x="0" y="2469"/>
                </a:lnTo>
                <a:lnTo>
                  <a:pt x="0" y="617"/>
                </a:lnTo>
                <a:lnTo>
                  <a:pt x="612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93" name="Group 255"/>
          <p:cNvGrpSpPr>
            <a:grpSpLocks noChangeAspect="1"/>
          </p:cNvGrpSpPr>
          <p:nvPr/>
        </p:nvGrpSpPr>
        <p:grpSpPr bwMode="auto">
          <a:xfrm>
            <a:off x="10795993" y="3048279"/>
            <a:ext cx="409009" cy="470703"/>
            <a:chOff x="4858" y="2342"/>
            <a:chExt cx="358" cy="412"/>
          </a:xfrm>
          <a:solidFill>
            <a:srgbClr val="304371"/>
          </a:solidFill>
        </p:grpSpPr>
        <p:sp>
          <p:nvSpPr>
            <p:cNvPr id="94" name="Freeform 257"/>
            <p:cNvSpPr>
              <a:spLocks noEditPoints="1"/>
            </p:cNvSpPr>
            <p:nvPr/>
          </p:nvSpPr>
          <p:spPr bwMode="auto">
            <a:xfrm>
              <a:off x="4858" y="2342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5" name="Rectangle 258"/>
            <p:cNvSpPr>
              <a:spLocks noChangeArrowheads="1"/>
            </p:cNvSpPr>
            <p:nvPr/>
          </p:nvSpPr>
          <p:spPr bwMode="auto">
            <a:xfrm>
              <a:off x="4935" y="2368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6" name="Rectangle 259"/>
            <p:cNvSpPr>
              <a:spLocks noChangeArrowheads="1"/>
            </p:cNvSpPr>
            <p:nvPr/>
          </p:nvSpPr>
          <p:spPr bwMode="auto">
            <a:xfrm>
              <a:off x="4986" y="2394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7" name="Rectangle 260"/>
            <p:cNvSpPr>
              <a:spLocks noChangeArrowheads="1"/>
            </p:cNvSpPr>
            <p:nvPr/>
          </p:nvSpPr>
          <p:spPr bwMode="auto">
            <a:xfrm>
              <a:off x="4935" y="2420"/>
              <a:ext cx="5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8" name="Rectangle 261"/>
            <p:cNvSpPr>
              <a:spLocks noChangeArrowheads="1"/>
            </p:cNvSpPr>
            <p:nvPr/>
          </p:nvSpPr>
          <p:spPr bwMode="auto">
            <a:xfrm>
              <a:off x="4986" y="2445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9" name="Rectangle 262"/>
            <p:cNvSpPr>
              <a:spLocks noChangeArrowheads="1"/>
            </p:cNvSpPr>
            <p:nvPr/>
          </p:nvSpPr>
          <p:spPr bwMode="auto">
            <a:xfrm>
              <a:off x="4935" y="2471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00" name="Rectangle 263"/>
            <p:cNvSpPr>
              <a:spLocks noChangeArrowheads="1"/>
            </p:cNvSpPr>
            <p:nvPr/>
          </p:nvSpPr>
          <p:spPr bwMode="auto">
            <a:xfrm>
              <a:off x="4986" y="2497"/>
              <a:ext cx="5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01" name="Rectangle 264"/>
            <p:cNvSpPr>
              <a:spLocks noChangeArrowheads="1"/>
            </p:cNvSpPr>
            <p:nvPr/>
          </p:nvSpPr>
          <p:spPr bwMode="auto">
            <a:xfrm>
              <a:off x="4935" y="2522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02" name="Rectangle 265"/>
            <p:cNvSpPr>
              <a:spLocks noChangeArrowheads="1"/>
            </p:cNvSpPr>
            <p:nvPr/>
          </p:nvSpPr>
          <p:spPr bwMode="auto">
            <a:xfrm>
              <a:off x="4986" y="2548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03" name="Freeform 266"/>
            <p:cNvSpPr>
              <a:spLocks noEditPoints="1"/>
            </p:cNvSpPr>
            <p:nvPr/>
          </p:nvSpPr>
          <p:spPr bwMode="auto">
            <a:xfrm>
              <a:off x="4935" y="2574"/>
              <a:ext cx="102" cy="128"/>
            </a:xfrm>
            <a:custGeom>
              <a:avLst/>
              <a:gdLst>
                <a:gd name="T0" fmla="*/ 204 w 819"/>
                <a:gd name="T1" fmla="*/ 618 h 1029"/>
                <a:gd name="T2" fmla="*/ 204 w 819"/>
                <a:gd name="T3" fmla="*/ 823 h 1029"/>
                <a:gd name="T4" fmla="*/ 614 w 819"/>
                <a:gd name="T5" fmla="*/ 823 h 1029"/>
                <a:gd name="T6" fmla="*/ 614 w 819"/>
                <a:gd name="T7" fmla="*/ 618 h 1029"/>
                <a:gd name="T8" fmla="*/ 204 w 819"/>
                <a:gd name="T9" fmla="*/ 618 h 1029"/>
                <a:gd name="T10" fmla="*/ 0 w 819"/>
                <a:gd name="T11" fmla="*/ 0 h 1029"/>
                <a:gd name="T12" fmla="*/ 409 w 819"/>
                <a:gd name="T13" fmla="*/ 0 h 1029"/>
                <a:gd name="T14" fmla="*/ 409 w 819"/>
                <a:gd name="T15" fmla="*/ 206 h 1029"/>
                <a:gd name="T16" fmla="*/ 665 w 819"/>
                <a:gd name="T17" fmla="*/ 206 h 1029"/>
                <a:gd name="T18" fmla="*/ 696 w 819"/>
                <a:gd name="T19" fmla="*/ 209 h 1029"/>
                <a:gd name="T20" fmla="*/ 725 w 819"/>
                <a:gd name="T21" fmla="*/ 218 h 1029"/>
                <a:gd name="T22" fmla="*/ 751 w 819"/>
                <a:gd name="T23" fmla="*/ 233 h 1029"/>
                <a:gd name="T24" fmla="*/ 774 w 819"/>
                <a:gd name="T25" fmla="*/ 251 h 1029"/>
                <a:gd name="T26" fmla="*/ 793 w 819"/>
                <a:gd name="T27" fmla="*/ 274 h 1029"/>
                <a:gd name="T28" fmla="*/ 807 w 819"/>
                <a:gd name="T29" fmla="*/ 301 h 1029"/>
                <a:gd name="T30" fmla="*/ 816 w 819"/>
                <a:gd name="T31" fmla="*/ 330 h 1029"/>
                <a:gd name="T32" fmla="*/ 819 w 819"/>
                <a:gd name="T33" fmla="*/ 361 h 1029"/>
                <a:gd name="T34" fmla="*/ 819 w 819"/>
                <a:gd name="T35" fmla="*/ 875 h 1029"/>
                <a:gd name="T36" fmla="*/ 816 w 819"/>
                <a:gd name="T37" fmla="*/ 906 h 1029"/>
                <a:gd name="T38" fmla="*/ 807 w 819"/>
                <a:gd name="T39" fmla="*/ 935 h 1029"/>
                <a:gd name="T40" fmla="*/ 793 w 819"/>
                <a:gd name="T41" fmla="*/ 961 h 1029"/>
                <a:gd name="T42" fmla="*/ 774 w 819"/>
                <a:gd name="T43" fmla="*/ 983 h 1029"/>
                <a:gd name="T44" fmla="*/ 751 w 819"/>
                <a:gd name="T45" fmla="*/ 1003 h 1029"/>
                <a:gd name="T46" fmla="*/ 725 w 819"/>
                <a:gd name="T47" fmla="*/ 1017 h 1029"/>
                <a:gd name="T48" fmla="*/ 696 w 819"/>
                <a:gd name="T49" fmla="*/ 1026 h 1029"/>
                <a:gd name="T50" fmla="*/ 665 w 819"/>
                <a:gd name="T51" fmla="*/ 1029 h 1029"/>
                <a:gd name="T52" fmla="*/ 153 w 819"/>
                <a:gd name="T53" fmla="*/ 1029 h 1029"/>
                <a:gd name="T54" fmla="*/ 122 w 819"/>
                <a:gd name="T55" fmla="*/ 1026 h 1029"/>
                <a:gd name="T56" fmla="*/ 93 w 819"/>
                <a:gd name="T57" fmla="*/ 1017 h 1029"/>
                <a:gd name="T58" fmla="*/ 68 w 819"/>
                <a:gd name="T59" fmla="*/ 1003 h 1029"/>
                <a:gd name="T60" fmla="*/ 45 w 819"/>
                <a:gd name="T61" fmla="*/ 983 h 1029"/>
                <a:gd name="T62" fmla="*/ 26 w 819"/>
                <a:gd name="T63" fmla="*/ 961 h 1029"/>
                <a:gd name="T64" fmla="*/ 12 w 819"/>
                <a:gd name="T65" fmla="*/ 935 h 1029"/>
                <a:gd name="T66" fmla="*/ 3 w 819"/>
                <a:gd name="T67" fmla="*/ 906 h 1029"/>
                <a:gd name="T68" fmla="*/ 0 w 819"/>
                <a:gd name="T69" fmla="*/ 875 h 1029"/>
                <a:gd name="T70" fmla="*/ 0 w 819"/>
                <a:gd name="T71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1029">
                  <a:moveTo>
                    <a:pt x="204" y="618"/>
                  </a:moveTo>
                  <a:lnTo>
                    <a:pt x="204" y="823"/>
                  </a:lnTo>
                  <a:lnTo>
                    <a:pt x="614" y="823"/>
                  </a:lnTo>
                  <a:lnTo>
                    <a:pt x="614" y="618"/>
                  </a:lnTo>
                  <a:lnTo>
                    <a:pt x="204" y="618"/>
                  </a:lnTo>
                  <a:close/>
                  <a:moveTo>
                    <a:pt x="0" y="0"/>
                  </a:moveTo>
                  <a:lnTo>
                    <a:pt x="409" y="0"/>
                  </a:lnTo>
                  <a:lnTo>
                    <a:pt x="409" y="206"/>
                  </a:lnTo>
                  <a:lnTo>
                    <a:pt x="665" y="206"/>
                  </a:lnTo>
                  <a:lnTo>
                    <a:pt x="696" y="209"/>
                  </a:lnTo>
                  <a:lnTo>
                    <a:pt x="725" y="218"/>
                  </a:lnTo>
                  <a:lnTo>
                    <a:pt x="751" y="233"/>
                  </a:lnTo>
                  <a:lnTo>
                    <a:pt x="774" y="251"/>
                  </a:lnTo>
                  <a:lnTo>
                    <a:pt x="793" y="274"/>
                  </a:lnTo>
                  <a:lnTo>
                    <a:pt x="807" y="301"/>
                  </a:lnTo>
                  <a:lnTo>
                    <a:pt x="816" y="330"/>
                  </a:lnTo>
                  <a:lnTo>
                    <a:pt x="819" y="361"/>
                  </a:lnTo>
                  <a:lnTo>
                    <a:pt x="819" y="875"/>
                  </a:lnTo>
                  <a:lnTo>
                    <a:pt x="816" y="906"/>
                  </a:lnTo>
                  <a:lnTo>
                    <a:pt x="807" y="935"/>
                  </a:lnTo>
                  <a:lnTo>
                    <a:pt x="793" y="961"/>
                  </a:lnTo>
                  <a:lnTo>
                    <a:pt x="774" y="983"/>
                  </a:lnTo>
                  <a:lnTo>
                    <a:pt x="751" y="1003"/>
                  </a:lnTo>
                  <a:lnTo>
                    <a:pt x="725" y="1017"/>
                  </a:lnTo>
                  <a:lnTo>
                    <a:pt x="696" y="1026"/>
                  </a:lnTo>
                  <a:lnTo>
                    <a:pt x="665" y="1029"/>
                  </a:lnTo>
                  <a:lnTo>
                    <a:pt x="153" y="1029"/>
                  </a:lnTo>
                  <a:lnTo>
                    <a:pt x="122" y="1026"/>
                  </a:lnTo>
                  <a:lnTo>
                    <a:pt x="93" y="1017"/>
                  </a:lnTo>
                  <a:lnTo>
                    <a:pt x="68" y="1003"/>
                  </a:lnTo>
                  <a:lnTo>
                    <a:pt x="45" y="983"/>
                  </a:lnTo>
                  <a:lnTo>
                    <a:pt x="26" y="961"/>
                  </a:lnTo>
                  <a:lnTo>
                    <a:pt x="12" y="935"/>
                  </a:lnTo>
                  <a:lnTo>
                    <a:pt x="3" y="906"/>
                  </a:lnTo>
                  <a:lnTo>
                    <a:pt x="0" y="8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04" name="Freeform 271"/>
          <p:cNvSpPr>
            <a:spLocks noEditPoints="1"/>
          </p:cNvSpPr>
          <p:nvPr/>
        </p:nvSpPr>
        <p:spPr bwMode="auto">
          <a:xfrm>
            <a:off x="843048" y="3916404"/>
            <a:ext cx="438713" cy="470703"/>
          </a:xfrm>
          <a:custGeom>
            <a:avLst/>
            <a:gdLst>
              <a:gd name="T0" fmla="*/ 1314 w 3072"/>
              <a:gd name="T1" fmla="*/ 1646 h 3292"/>
              <a:gd name="T2" fmla="*/ 1639 w 3072"/>
              <a:gd name="T3" fmla="*/ 1319 h 3292"/>
              <a:gd name="T4" fmla="*/ 1843 w 3072"/>
              <a:gd name="T5" fmla="*/ 1851 h 3292"/>
              <a:gd name="T6" fmla="*/ 1229 w 3072"/>
              <a:gd name="T7" fmla="*/ 3085 h 3292"/>
              <a:gd name="T8" fmla="*/ 2867 w 3072"/>
              <a:gd name="T9" fmla="*/ 1234 h 3292"/>
              <a:gd name="T10" fmla="*/ 102 w 3072"/>
              <a:gd name="T11" fmla="*/ 411 h 3292"/>
              <a:gd name="T12" fmla="*/ 307 w 3072"/>
              <a:gd name="T13" fmla="*/ 617 h 3292"/>
              <a:gd name="T14" fmla="*/ 205 w 3072"/>
              <a:gd name="T15" fmla="*/ 2469 h 3292"/>
              <a:gd name="T16" fmla="*/ 1024 w 3072"/>
              <a:gd name="T17" fmla="*/ 1646 h 3292"/>
              <a:gd name="T18" fmla="*/ 2253 w 3072"/>
              <a:gd name="T19" fmla="*/ 1028 h 3292"/>
              <a:gd name="T20" fmla="*/ 2151 w 3072"/>
              <a:gd name="T21" fmla="*/ 617 h 3292"/>
              <a:gd name="T22" fmla="*/ 2355 w 3072"/>
              <a:gd name="T23" fmla="*/ 411 h 3292"/>
              <a:gd name="T24" fmla="*/ 2401 w 3072"/>
              <a:gd name="T25" fmla="*/ 421 h 3292"/>
              <a:gd name="T26" fmla="*/ 2436 w 3072"/>
              <a:gd name="T27" fmla="*/ 450 h 3292"/>
              <a:gd name="T28" fmla="*/ 2455 w 3072"/>
              <a:gd name="T29" fmla="*/ 490 h 3292"/>
              <a:gd name="T30" fmla="*/ 2457 w 3072"/>
              <a:gd name="T31" fmla="*/ 1028 h 3292"/>
              <a:gd name="T32" fmla="*/ 3072 w 3072"/>
              <a:gd name="T33" fmla="*/ 3292 h 3292"/>
              <a:gd name="T34" fmla="*/ 1024 w 3072"/>
              <a:gd name="T35" fmla="*/ 2674 h 3292"/>
              <a:gd name="T36" fmla="*/ 79 w 3072"/>
              <a:gd name="T37" fmla="*/ 2671 h 3292"/>
              <a:gd name="T38" fmla="*/ 38 w 3072"/>
              <a:gd name="T39" fmla="*/ 2652 h 3292"/>
              <a:gd name="T40" fmla="*/ 10 w 3072"/>
              <a:gd name="T41" fmla="*/ 2617 h 3292"/>
              <a:gd name="T42" fmla="*/ 0 w 3072"/>
              <a:gd name="T43" fmla="*/ 2571 h 3292"/>
              <a:gd name="T44" fmla="*/ 2 w 3072"/>
              <a:gd name="T45" fmla="*/ 490 h 3292"/>
              <a:gd name="T46" fmla="*/ 23 w 3072"/>
              <a:gd name="T47" fmla="*/ 450 h 3292"/>
              <a:gd name="T48" fmla="*/ 58 w 3072"/>
              <a:gd name="T49" fmla="*/ 421 h 3292"/>
              <a:gd name="T50" fmla="*/ 102 w 3072"/>
              <a:gd name="T51" fmla="*/ 411 h 3292"/>
              <a:gd name="T52" fmla="*/ 1024 w 3072"/>
              <a:gd name="T53" fmla="*/ 205 h 3292"/>
              <a:gd name="T54" fmla="*/ 1433 w 3072"/>
              <a:gd name="T55" fmla="*/ 411 h 3292"/>
              <a:gd name="T56" fmla="*/ 1433 w 3072"/>
              <a:gd name="T57" fmla="*/ 205 h 3292"/>
              <a:gd name="T58" fmla="*/ 1024 w 3072"/>
              <a:gd name="T59" fmla="*/ 205 h 3292"/>
              <a:gd name="T60" fmla="*/ 1433 w 3072"/>
              <a:gd name="T61" fmla="*/ 0 h 3292"/>
              <a:gd name="T62" fmla="*/ 1498 w 3072"/>
              <a:gd name="T63" fmla="*/ 10 h 3292"/>
              <a:gd name="T64" fmla="*/ 1555 w 3072"/>
              <a:gd name="T65" fmla="*/ 39 h 3292"/>
              <a:gd name="T66" fmla="*/ 1599 w 3072"/>
              <a:gd name="T67" fmla="*/ 84 h 3292"/>
              <a:gd name="T68" fmla="*/ 1629 w 3072"/>
              <a:gd name="T69" fmla="*/ 140 h 3292"/>
              <a:gd name="T70" fmla="*/ 1639 w 3072"/>
              <a:gd name="T71" fmla="*/ 205 h 3292"/>
              <a:gd name="T72" fmla="*/ 2048 w 3072"/>
              <a:gd name="T73" fmla="*/ 411 h 3292"/>
              <a:gd name="T74" fmla="*/ 409 w 3072"/>
              <a:gd name="T75" fmla="*/ 823 h 3292"/>
              <a:gd name="T76" fmla="*/ 819 w 3072"/>
              <a:gd name="T77" fmla="*/ 411 h 3292"/>
              <a:gd name="T78" fmla="*/ 821 w 3072"/>
              <a:gd name="T79" fmla="*/ 172 h 3292"/>
              <a:gd name="T80" fmla="*/ 842 w 3072"/>
              <a:gd name="T81" fmla="*/ 111 h 3292"/>
              <a:gd name="T82" fmla="*/ 879 w 3072"/>
              <a:gd name="T83" fmla="*/ 60 h 3292"/>
              <a:gd name="T84" fmla="*/ 929 w 3072"/>
              <a:gd name="T85" fmla="*/ 22 h 3292"/>
              <a:gd name="T86" fmla="*/ 991 w 3072"/>
              <a:gd name="T8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72" h="3292">
                <a:moveTo>
                  <a:pt x="1639" y="1319"/>
                </a:moveTo>
                <a:lnTo>
                  <a:pt x="1314" y="1646"/>
                </a:lnTo>
                <a:lnTo>
                  <a:pt x="1639" y="1646"/>
                </a:lnTo>
                <a:lnTo>
                  <a:pt x="1639" y="1319"/>
                </a:lnTo>
                <a:close/>
                <a:moveTo>
                  <a:pt x="1843" y="1234"/>
                </a:moveTo>
                <a:lnTo>
                  <a:pt x="1843" y="1851"/>
                </a:lnTo>
                <a:lnTo>
                  <a:pt x="1229" y="1851"/>
                </a:lnTo>
                <a:lnTo>
                  <a:pt x="1229" y="3085"/>
                </a:lnTo>
                <a:lnTo>
                  <a:pt x="2867" y="3085"/>
                </a:lnTo>
                <a:lnTo>
                  <a:pt x="2867" y="1234"/>
                </a:lnTo>
                <a:lnTo>
                  <a:pt x="1843" y="1234"/>
                </a:lnTo>
                <a:close/>
                <a:moveTo>
                  <a:pt x="102" y="411"/>
                </a:moveTo>
                <a:lnTo>
                  <a:pt x="307" y="411"/>
                </a:lnTo>
                <a:lnTo>
                  <a:pt x="307" y="617"/>
                </a:lnTo>
                <a:lnTo>
                  <a:pt x="205" y="617"/>
                </a:lnTo>
                <a:lnTo>
                  <a:pt x="205" y="2469"/>
                </a:lnTo>
                <a:lnTo>
                  <a:pt x="1024" y="2469"/>
                </a:lnTo>
                <a:lnTo>
                  <a:pt x="1024" y="1646"/>
                </a:lnTo>
                <a:lnTo>
                  <a:pt x="1639" y="1028"/>
                </a:lnTo>
                <a:lnTo>
                  <a:pt x="2253" y="1028"/>
                </a:lnTo>
                <a:lnTo>
                  <a:pt x="2253" y="617"/>
                </a:lnTo>
                <a:lnTo>
                  <a:pt x="2151" y="617"/>
                </a:lnTo>
                <a:lnTo>
                  <a:pt x="2151" y="411"/>
                </a:lnTo>
                <a:lnTo>
                  <a:pt x="2355" y="411"/>
                </a:lnTo>
                <a:lnTo>
                  <a:pt x="2379" y="414"/>
                </a:lnTo>
                <a:lnTo>
                  <a:pt x="2401" y="421"/>
                </a:lnTo>
                <a:lnTo>
                  <a:pt x="2419" y="433"/>
                </a:lnTo>
                <a:lnTo>
                  <a:pt x="2436" y="450"/>
                </a:lnTo>
                <a:lnTo>
                  <a:pt x="2447" y="468"/>
                </a:lnTo>
                <a:lnTo>
                  <a:pt x="2455" y="490"/>
                </a:lnTo>
                <a:lnTo>
                  <a:pt x="2457" y="514"/>
                </a:lnTo>
                <a:lnTo>
                  <a:pt x="2457" y="1028"/>
                </a:lnTo>
                <a:lnTo>
                  <a:pt x="3072" y="1028"/>
                </a:lnTo>
                <a:lnTo>
                  <a:pt x="3072" y="3292"/>
                </a:lnTo>
                <a:lnTo>
                  <a:pt x="1024" y="3292"/>
                </a:lnTo>
                <a:lnTo>
                  <a:pt x="1024" y="2674"/>
                </a:lnTo>
                <a:lnTo>
                  <a:pt x="102" y="2674"/>
                </a:lnTo>
                <a:lnTo>
                  <a:pt x="79" y="2671"/>
                </a:lnTo>
                <a:lnTo>
                  <a:pt x="58" y="2664"/>
                </a:lnTo>
                <a:lnTo>
                  <a:pt x="38" y="2652"/>
                </a:lnTo>
                <a:lnTo>
                  <a:pt x="23" y="2636"/>
                </a:lnTo>
                <a:lnTo>
                  <a:pt x="10" y="2617"/>
                </a:lnTo>
                <a:lnTo>
                  <a:pt x="2" y="2595"/>
                </a:lnTo>
                <a:lnTo>
                  <a:pt x="0" y="2571"/>
                </a:lnTo>
                <a:lnTo>
                  <a:pt x="0" y="514"/>
                </a:lnTo>
                <a:lnTo>
                  <a:pt x="2" y="490"/>
                </a:lnTo>
                <a:lnTo>
                  <a:pt x="10" y="468"/>
                </a:lnTo>
                <a:lnTo>
                  <a:pt x="23" y="450"/>
                </a:lnTo>
                <a:lnTo>
                  <a:pt x="38" y="433"/>
                </a:lnTo>
                <a:lnTo>
                  <a:pt x="58" y="421"/>
                </a:lnTo>
                <a:lnTo>
                  <a:pt x="79" y="414"/>
                </a:lnTo>
                <a:lnTo>
                  <a:pt x="102" y="411"/>
                </a:lnTo>
                <a:close/>
                <a:moveTo>
                  <a:pt x="1024" y="205"/>
                </a:moveTo>
                <a:lnTo>
                  <a:pt x="1024" y="205"/>
                </a:lnTo>
                <a:lnTo>
                  <a:pt x="1024" y="411"/>
                </a:lnTo>
                <a:lnTo>
                  <a:pt x="1433" y="411"/>
                </a:lnTo>
                <a:lnTo>
                  <a:pt x="1433" y="205"/>
                </a:lnTo>
                <a:lnTo>
                  <a:pt x="1433" y="205"/>
                </a:lnTo>
                <a:lnTo>
                  <a:pt x="1433" y="205"/>
                </a:lnTo>
                <a:lnTo>
                  <a:pt x="1024" y="205"/>
                </a:lnTo>
                <a:close/>
                <a:moveTo>
                  <a:pt x="1024" y="0"/>
                </a:moveTo>
                <a:lnTo>
                  <a:pt x="1433" y="0"/>
                </a:lnTo>
                <a:lnTo>
                  <a:pt x="1466" y="2"/>
                </a:lnTo>
                <a:lnTo>
                  <a:pt x="1498" y="10"/>
                </a:lnTo>
                <a:lnTo>
                  <a:pt x="1528" y="22"/>
                </a:lnTo>
                <a:lnTo>
                  <a:pt x="1555" y="39"/>
                </a:lnTo>
                <a:lnTo>
                  <a:pt x="1578" y="60"/>
                </a:lnTo>
                <a:lnTo>
                  <a:pt x="1599" y="84"/>
                </a:lnTo>
                <a:lnTo>
                  <a:pt x="1615" y="111"/>
                </a:lnTo>
                <a:lnTo>
                  <a:pt x="1629" y="140"/>
                </a:lnTo>
                <a:lnTo>
                  <a:pt x="1636" y="172"/>
                </a:lnTo>
                <a:lnTo>
                  <a:pt x="1639" y="205"/>
                </a:lnTo>
                <a:lnTo>
                  <a:pt x="1639" y="411"/>
                </a:lnTo>
                <a:lnTo>
                  <a:pt x="2048" y="411"/>
                </a:lnTo>
                <a:lnTo>
                  <a:pt x="2048" y="823"/>
                </a:lnTo>
                <a:lnTo>
                  <a:pt x="409" y="823"/>
                </a:lnTo>
                <a:lnTo>
                  <a:pt x="409" y="411"/>
                </a:lnTo>
                <a:lnTo>
                  <a:pt x="819" y="411"/>
                </a:lnTo>
                <a:lnTo>
                  <a:pt x="819" y="205"/>
                </a:lnTo>
                <a:lnTo>
                  <a:pt x="821" y="172"/>
                </a:lnTo>
                <a:lnTo>
                  <a:pt x="830" y="140"/>
                </a:lnTo>
                <a:lnTo>
                  <a:pt x="842" y="111"/>
                </a:lnTo>
                <a:lnTo>
                  <a:pt x="858" y="84"/>
                </a:lnTo>
                <a:lnTo>
                  <a:pt x="879" y="60"/>
                </a:lnTo>
                <a:lnTo>
                  <a:pt x="903" y="39"/>
                </a:lnTo>
                <a:lnTo>
                  <a:pt x="929" y="22"/>
                </a:lnTo>
                <a:lnTo>
                  <a:pt x="959" y="10"/>
                </a:lnTo>
                <a:lnTo>
                  <a:pt x="991" y="2"/>
                </a:lnTo>
                <a:lnTo>
                  <a:pt x="1024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5" name="Freeform 276"/>
          <p:cNvSpPr>
            <a:spLocks noEditPoints="1"/>
          </p:cNvSpPr>
          <p:nvPr/>
        </p:nvSpPr>
        <p:spPr bwMode="auto">
          <a:xfrm>
            <a:off x="1521412" y="3948395"/>
            <a:ext cx="466133" cy="406724"/>
          </a:xfrm>
          <a:custGeom>
            <a:avLst/>
            <a:gdLst>
              <a:gd name="T0" fmla="*/ 326 w 3261"/>
              <a:gd name="T1" fmla="*/ 1874 h 2852"/>
              <a:gd name="T2" fmla="*/ 1631 w 3261"/>
              <a:gd name="T3" fmla="*/ 2526 h 2852"/>
              <a:gd name="T4" fmla="*/ 2935 w 3261"/>
              <a:gd name="T5" fmla="*/ 1874 h 2852"/>
              <a:gd name="T6" fmla="*/ 3261 w 3261"/>
              <a:gd name="T7" fmla="*/ 2037 h 2852"/>
              <a:gd name="T8" fmla="*/ 1631 w 3261"/>
              <a:gd name="T9" fmla="*/ 2852 h 2852"/>
              <a:gd name="T10" fmla="*/ 0 w 3261"/>
              <a:gd name="T11" fmla="*/ 2037 h 2852"/>
              <a:gd name="T12" fmla="*/ 326 w 3261"/>
              <a:gd name="T13" fmla="*/ 1874 h 2852"/>
              <a:gd name="T14" fmla="*/ 326 w 3261"/>
              <a:gd name="T15" fmla="*/ 1263 h 2852"/>
              <a:gd name="T16" fmla="*/ 1631 w 3261"/>
              <a:gd name="T17" fmla="*/ 1914 h 2852"/>
              <a:gd name="T18" fmla="*/ 2935 w 3261"/>
              <a:gd name="T19" fmla="*/ 1263 h 2852"/>
              <a:gd name="T20" fmla="*/ 3261 w 3261"/>
              <a:gd name="T21" fmla="*/ 1425 h 2852"/>
              <a:gd name="T22" fmla="*/ 1631 w 3261"/>
              <a:gd name="T23" fmla="*/ 2241 h 2852"/>
              <a:gd name="T24" fmla="*/ 0 w 3261"/>
              <a:gd name="T25" fmla="*/ 1425 h 2852"/>
              <a:gd name="T26" fmla="*/ 326 w 3261"/>
              <a:gd name="T27" fmla="*/ 1263 h 2852"/>
              <a:gd name="T28" fmla="*/ 1631 w 3261"/>
              <a:gd name="T29" fmla="*/ 271 h 2852"/>
              <a:gd name="T30" fmla="*/ 541 w 3261"/>
              <a:gd name="T31" fmla="*/ 815 h 2852"/>
              <a:gd name="T32" fmla="*/ 1631 w 3261"/>
              <a:gd name="T33" fmla="*/ 1359 h 2852"/>
              <a:gd name="T34" fmla="*/ 2720 w 3261"/>
              <a:gd name="T35" fmla="*/ 815 h 2852"/>
              <a:gd name="T36" fmla="*/ 1631 w 3261"/>
              <a:gd name="T37" fmla="*/ 271 h 2852"/>
              <a:gd name="T38" fmla="*/ 1631 w 3261"/>
              <a:gd name="T39" fmla="*/ 0 h 2852"/>
              <a:gd name="T40" fmla="*/ 1631 w 3261"/>
              <a:gd name="T41" fmla="*/ 0 h 2852"/>
              <a:gd name="T42" fmla="*/ 3261 w 3261"/>
              <a:gd name="T43" fmla="*/ 815 h 2852"/>
              <a:gd name="T44" fmla="*/ 1631 w 3261"/>
              <a:gd name="T45" fmla="*/ 1630 h 2852"/>
              <a:gd name="T46" fmla="*/ 0 w 3261"/>
              <a:gd name="T47" fmla="*/ 815 h 2852"/>
              <a:gd name="T48" fmla="*/ 1631 w 3261"/>
              <a:gd name="T4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852">
                <a:moveTo>
                  <a:pt x="326" y="1874"/>
                </a:moveTo>
                <a:lnTo>
                  <a:pt x="1631" y="2526"/>
                </a:lnTo>
                <a:lnTo>
                  <a:pt x="2935" y="1874"/>
                </a:lnTo>
                <a:lnTo>
                  <a:pt x="3261" y="2037"/>
                </a:lnTo>
                <a:lnTo>
                  <a:pt x="1631" y="2852"/>
                </a:lnTo>
                <a:lnTo>
                  <a:pt x="0" y="2037"/>
                </a:lnTo>
                <a:lnTo>
                  <a:pt x="326" y="1874"/>
                </a:lnTo>
                <a:close/>
                <a:moveTo>
                  <a:pt x="326" y="1263"/>
                </a:moveTo>
                <a:lnTo>
                  <a:pt x="1631" y="1914"/>
                </a:lnTo>
                <a:lnTo>
                  <a:pt x="2935" y="1263"/>
                </a:lnTo>
                <a:lnTo>
                  <a:pt x="3261" y="1425"/>
                </a:lnTo>
                <a:lnTo>
                  <a:pt x="1631" y="2241"/>
                </a:lnTo>
                <a:lnTo>
                  <a:pt x="0" y="1425"/>
                </a:lnTo>
                <a:lnTo>
                  <a:pt x="326" y="1263"/>
                </a:lnTo>
                <a:close/>
                <a:moveTo>
                  <a:pt x="1631" y="271"/>
                </a:moveTo>
                <a:lnTo>
                  <a:pt x="541" y="815"/>
                </a:lnTo>
                <a:lnTo>
                  <a:pt x="1631" y="1359"/>
                </a:lnTo>
                <a:lnTo>
                  <a:pt x="2720" y="815"/>
                </a:lnTo>
                <a:lnTo>
                  <a:pt x="1631" y="27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3261" y="815"/>
                </a:lnTo>
                <a:lnTo>
                  <a:pt x="1631" y="1630"/>
                </a:lnTo>
                <a:lnTo>
                  <a:pt x="0" y="815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6" name="Freeform 281"/>
          <p:cNvSpPr/>
          <p:nvPr/>
        </p:nvSpPr>
        <p:spPr bwMode="auto">
          <a:xfrm>
            <a:off x="2227196" y="3962675"/>
            <a:ext cx="466132" cy="378163"/>
          </a:xfrm>
          <a:custGeom>
            <a:avLst/>
            <a:gdLst>
              <a:gd name="T0" fmla="*/ 0 w 3261"/>
              <a:gd name="T1" fmla="*/ 0 h 2648"/>
              <a:gd name="T2" fmla="*/ 1426 w 3261"/>
              <a:gd name="T3" fmla="*/ 0 h 2648"/>
              <a:gd name="T4" fmla="*/ 1835 w 3261"/>
              <a:gd name="T5" fmla="*/ 407 h 2648"/>
              <a:gd name="T6" fmla="*/ 3261 w 3261"/>
              <a:gd name="T7" fmla="*/ 407 h 2648"/>
              <a:gd name="T8" fmla="*/ 3261 w 3261"/>
              <a:gd name="T9" fmla="*/ 2648 h 2648"/>
              <a:gd name="T10" fmla="*/ 0 w 3261"/>
              <a:gd name="T11" fmla="*/ 2648 h 2648"/>
              <a:gd name="T12" fmla="*/ 0 w 3261"/>
              <a:gd name="T13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648"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7" name="Freeform 286"/>
          <p:cNvSpPr>
            <a:spLocks noEditPoints="1"/>
          </p:cNvSpPr>
          <p:nvPr/>
        </p:nvSpPr>
        <p:spPr bwMode="auto">
          <a:xfrm>
            <a:off x="2932980" y="3962675"/>
            <a:ext cx="466132" cy="378163"/>
          </a:xfrm>
          <a:custGeom>
            <a:avLst/>
            <a:gdLst>
              <a:gd name="T0" fmla="*/ 611 w 3261"/>
              <a:gd name="T1" fmla="*/ 1018 h 2648"/>
              <a:gd name="T2" fmla="*/ 3261 w 3261"/>
              <a:gd name="T3" fmla="*/ 1018 h 2648"/>
              <a:gd name="T4" fmla="*/ 2650 w 3261"/>
              <a:gd name="T5" fmla="*/ 2648 h 2648"/>
              <a:gd name="T6" fmla="*/ 0 w 3261"/>
              <a:gd name="T7" fmla="*/ 2648 h 2648"/>
              <a:gd name="T8" fmla="*/ 611 w 3261"/>
              <a:gd name="T9" fmla="*/ 1018 h 2648"/>
              <a:gd name="T10" fmla="*/ 0 w 3261"/>
              <a:gd name="T11" fmla="*/ 0 h 2648"/>
              <a:gd name="T12" fmla="*/ 917 w 3261"/>
              <a:gd name="T13" fmla="*/ 0 h 2648"/>
              <a:gd name="T14" fmla="*/ 1325 w 3261"/>
              <a:gd name="T15" fmla="*/ 407 h 2648"/>
              <a:gd name="T16" fmla="*/ 2650 w 3261"/>
              <a:gd name="T17" fmla="*/ 407 h 2648"/>
              <a:gd name="T18" fmla="*/ 2650 w 3261"/>
              <a:gd name="T19" fmla="*/ 814 h 2648"/>
              <a:gd name="T20" fmla="*/ 407 w 3261"/>
              <a:gd name="T21" fmla="*/ 814 h 2648"/>
              <a:gd name="T22" fmla="*/ 0 w 3261"/>
              <a:gd name="T23" fmla="*/ 2648 h 2648"/>
              <a:gd name="T24" fmla="*/ 0 w 3261"/>
              <a:gd name="T25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61" h="2648">
                <a:moveTo>
                  <a:pt x="611" y="1018"/>
                </a:moveTo>
                <a:lnTo>
                  <a:pt x="3261" y="1018"/>
                </a:lnTo>
                <a:lnTo>
                  <a:pt x="2650" y="2648"/>
                </a:lnTo>
                <a:lnTo>
                  <a:pt x="0" y="2648"/>
                </a:lnTo>
                <a:lnTo>
                  <a:pt x="611" y="1018"/>
                </a:lnTo>
                <a:close/>
                <a:moveTo>
                  <a:pt x="0" y="0"/>
                </a:moveTo>
                <a:lnTo>
                  <a:pt x="917" y="0"/>
                </a:lnTo>
                <a:lnTo>
                  <a:pt x="1325" y="407"/>
                </a:lnTo>
                <a:lnTo>
                  <a:pt x="2650" y="407"/>
                </a:lnTo>
                <a:lnTo>
                  <a:pt x="2650" y="814"/>
                </a:lnTo>
                <a:lnTo>
                  <a:pt x="407" y="814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8" name="Freeform 291"/>
          <p:cNvSpPr>
            <a:spLocks noEditPoints="1"/>
          </p:cNvSpPr>
          <p:nvPr/>
        </p:nvSpPr>
        <p:spPr bwMode="auto">
          <a:xfrm>
            <a:off x="3638764" y="3962675"/>
            <a:ext cx="466132" cy="378163"/>
          </a:xfrm>
          <a:custGeom>
            <a:avLst/>
            <a:gdLst>
              <a:gd name="T0" fmla="*/ 1426 w 3261"/>
              <a:gd name="T1" fmla="*/ 1018 h 2648"/>
              <a:gd name="T2" fmla="*/ 1426 w 3261"/>
              <a:gd name="T3" fmla="*/ 1425 h 2648"/>
              <a:gd name="T4" fmla="*/ 1019 w 3261"/>
              <a:gd name="T5" fmla="*/ 1425 h 2648"/>
              <a:gd name="T6" fmla="*/ 1019 w 3261"/>
              <a:gd name="T7" fmla="*/ 1833 h 2648"/>
              <a:gd name="T8" fmla="*/ 1426 w 3261"/>
              <a:gd name="T9" fmla="*/ 1833 h 2648"/>
              <a:gd name="T10" fmla="*/ 1426 w 3261"/>
              <a:gd name="T11" fmla="*/ 2241 h 2648"/>
              <a:gd name="T12" fmla="*/ 1835 w 3261"/>
              <a:gd name="T13" fmla="*/ 2241 h 2648"/>
              <a:gd name="T14" fmla="*/ 1835 w 3261"/>
              <a:gd name="T15" fmla="*/ 1833 h 2648"/>
              <a:gd name="T16" fmla="*/ 2242 w 3261"/>
              <a:gd name="T17" fmla="*/ 1833 h 2648"/>
              <a:gd name="T18" fmla="*/ 2242 w 3261"/>
              <a:gd name="T19" fmla="*/ 1425 h 2648"/>
              <a:gd name="T20" fmla="*/ 1835 w 3261"/>
              <a:gd name="T21" fmla="*/ 1425 h 2648"/>
              <a:gd name="T22" fmla="*/ 1835 w 3261"/>
              <a:gd name="T23" fmla="*/ 1018 h 2648"/>
              <a:gd name="T24" fmla="*/ 1426 w 3261"/>
              <a:gd name="T25" fmla="*/ 1018 h 2648"/>
              <a:gd name="T26" fmla="*/ 0 w 3261"/>
              <a:gd name="T27" fmla="*/ 0 h 2648"/>
              <a:gd name="T28" fmla="*/ 1426 w 3261"/>
              <a:gd name="T29" fmla="*/ 0 h 2648"/>
              <a:gd name="T30" fmla="*/ 1835 w 3261"/>
              <a:gd name="T31" fmla="*/ 407 h 2648"/>
              <a:gd name="T32" fmla="*/ 3261 w 3261"/>
              <a:gd name="T33" fmla="*/ 407 h 2648"/>
              <a:gd name="T34" fmla="*/ 3261 w 3261"/>
              <a:gd name="T35" fmla="*/ 2648 h 2648"/>
              <a:gd name="T36" fmla="*/ 0 w 3261"/>
              <a:gd name="T37" fmla="*/ 2648 h 2648"/>
              <a:gd name="T38" fmla="*/ 0 w 3261"/>
              <a:gd name="T3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61" h="2648">
                <a:moveTo>
                  <a:pt x="1426" y="1018"/>
                </a:moveTo>
                <a:lnTo>
                  <a:pt x="1426" y="1425"/>
                </a:lnTo>
                <a:lnTo>
                  <a:pt x="1019" y="1425"/>
                </a:lnTo>
                <a:lnTo>
                  <a:pt x="1019" y="1833"/>
                </a:lnTo>
                <a:lnTo>
                  <a:pt x="1426" y="1833"/>
                </a:lnTo>
                <a:lnTo>
                  <a:pt x="1426" y="2241"/>
                </a:lnTo>
                <a:lnTo>
                  <a:pt x="1835" y="2241"/>
                </a:lnTo>
                <a:lnTo>
                  <a:pt x="1835" y="1833"/>
                </a:lnTo>
                <a:lnTo>
                  <a:pt x="2242" y="1833"/>
                </a:lnTo>
                <a:lnTo>
                  <a:pt x="2242" y="1425"/>
                </a:lnTo>
                <a:lnTo>
                  <a:pt x="1835" y="1425"/>
                </a:lnTo>
                <a:lnTo>
                  <a:pt x="1835" y="1018"/>
                </a:lnTo>
                <a:lnTo>
                  <a:pt x="1426" y="1018"/>
                </a:lnTo>
                <a:close/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9" name="Freeform 296"/>
          <p:cNvSpPr>
            <a:spLocks noEditPoints="1"/>
          </p:cNvSpPr>
          <p:nvPr/>
        </p:nvSpPr>
        <p:spPr bwMode="auto">
          <a:xfrm>
            <a:off x="4344548" y="3962675"/>
            <a:ext cx="466132" cy="378163"/>
          </a:xfrm>
          <a:custGeom>
            <a:avLst/>
            <a:gdLst>
              <a:gd name="T0" fmla="*/ 1019 w 3261"/>
              <a:gd name="T1" fmla="*/ 1425 h 2648"/>
              <a:gd name="T2" fmla="*/ 1019 w 3261"/>
              <a:gd name="T3" fmla="*/ 1833 h 2648"/>
              <a:gd name="T4" fmla="*/ 2242 w 3261"/>
              <a:gd name="T5" fmla="*/ 1833 h 2648"/>
              <a:gd name="T6" fmla="*/ 2242 w 3261"/>
              <a:gd name="T7" fmla="*/ 1425 h 2648"/>
              <a:gd name="T8" fmla="*/ 1019 w 3261"/>
              <a:gd name="T9" fmla="*/ 1425 h 2648"/>
              <a:gd name="T10" fmla="*/ 0 w 3261"/>
              <a:gd name="T11" fmla="*/ 0 h 2648"/>
              <a:gd name="T12" fmla="*/ 1426 w 3261"/>
              <a:gd name="T13" fmla="*/ 0 h 2648"/>
              <a:gd name="T14" fmla="*/ 1835 w 3261"/>
              <a:gd name="T15" fmla="*/ 407 h 2648"/>
              <a:gd name="T16" fmla="*/ 3261 w 3261"/>
              <a:gd name="T17" fmla="*/ 407 h 2648"/>
              <a:gd name="T18" fmla="*/ 3261 w 3261"/>
              <a:gd name="T19" fmla="*/ 2648 h 2648"/>
              <a:gd name="T20" fmla="*/ 0 w 3261"/>
              <a:gd name="T21" fmla="*/ 2648 h 2648"/>
              <a:gd name="T22" fmla="*/ 0 w 3261"/>
              <a:gd name="T23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61" h="2648">
                <a:moveTo>
                  <a:pt x="1019" y="1425"/>
                </a:moveTo>
                <a:lnTo>
                  <a:pt x="1019" y="1833"/>
                </a:lnTo>
                <a:lnTo>
                  <a:pt x="2242" y="1833"/>
                </a:lnTo>
                <a:lnTo>
                  <a:pt x="2242" y="1425"/>
                </a:lnTo>
                <a:lnTo>
                  <a:pt x="1019" y="1425"/>
                </a:lnTo>
                <a:close/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10" name="Freeform 301"/>
          <p:cNvSpPr>
            <a:spLocks noEditPoints="1"/>
          </p:cNvSpPr>
          <p:nvPr/>
        </p:nvSpPr>
        <p:spPr bwMode="auto">
          <a:xfrm>
            <a:off x="5050331" y="3962675"/>
            <a:ext cx="466132" cy="378163"/>
          </a:xfrm>
          <a:custGeom>
            <a:avLst/>
            <a:gdLst>
              <a:gd name="T0" fmla="*/ 1426 w 3261"/>
              <a:gd name="T1" fmla="*/ 814 h 2648"/>
              <a:gd name="T2" fmla="*/ 1426 w 3261"/>
              <a:gd name="T3" fmla="*/ 1630 h 2648"/>
              <a:gd name="T4" fmla="*/ 917 w 3261"/>
              <a:gd name="T5" fmla="*/ 1630 h 2648"/>
              <a:gd name="T6" fmla="*/ 1631 w 3261"/>
              <a:gd name="T7" fmla="*/ 2342 h 2648"/>
              <a:gd name="T8" fmla="*/ 2343 w 3261"/>
              <a:gd name="T9" fmla="*/ 1630 h 2648"/>
              <a:gd name="T10" fmla="*/ 1835 w 3261"/>
              <a:gd name="T11" fmla="*/ 1630 h 2648"/>
              <a:gd name="T12" fmla="*/ 1835 w 3261"/>
              <a:gd name="T13" fmla="*/ 814 h 2648"/>
              <a:gd name="T14" fmla="*/ 1426 w 3261"/>
              <a:gd name="T15" fmla="*/ 814 h 2648"/>
              <a:gd name="T16" fmla="*/ 0 w 3261"/>
              <a:gd name="T17" fmla="*/ 0 h 2648"/>
              <a:gd name="T18" fmla="*/ 1426 w 3261"/>
              <a:gd name="T19" fmla="*/ 0 h 2648"/>
              <a:gd name="T20" fmla="*/ 1835 w 3261"/>
              <a:gd name="T21" fmla="*/ 407 h 2648"/>
              <a:gd name="T22" fmla="*/ 3261 w 3261"/>
              <a:gd name="T23" fmla="*/ 407 h 2648"/>
              <a:gd name="T24" fmla="*/ 3261 w 3261"/>
              <a:gd name="T25" fmla="*/ 2648 h 2648"/>
              <a:gd name="T26" fmla="*/ 0 w 3261"/>
              <a:gd name="T27" fmla="*/ 2648 h 2648"/>
              <a:gd name="T28" fmla="*/ 0 w 3261"/>
              <a:gd name="T2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61" h="2648">
                <a:moveTo>
                  <a:pt x="1426" y="814"/>
                </a:moveTo>
                <a:lnTo>
                  <a:pt x="1426" y="1630"/>
                </a:lnTo>
                <a:lnTo>
                  <a:pt x="917" y="1630"/>
                </a:lnTo>
                <a:lnTo>
                  <a:pt x="1631" y="2342"/>
                </a:lnTo>
                <a:lnTo>
                  <a:pt x="2343" y="1630"/>
                </a:lnTo>
                <a:lnTo>
                  <a:pt x="1835" y="1630"/>
                </a:lnTo>
                <a:lnTo>
                  <a:pt x="1835" y="814"/>
                </a:lnTo>
                <a:lnTo>
                  <a:pt x="1426" y="814"/>
                </a:lnTo>
                <a:close/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11" name="Freeform 306"/>
          <p:cNvSpPr/>
          <p:nvPr/>
        </p:nvSpPr>
        <p:spPr bwMode="auto">
          <a:xfrm>
            <a:off x="5756115" y="3962675"/>
            <a:ext cx="466132" cy="378163"/>
          </a:xfrm>
          <a:custGeom>
            <a:avLst/>
            <a:gdLst>
              <a:gd name="T0" fmla="*/ 0 w 3261"/>
              <a:gd name="T1" fmla="*/ 0 h 2648"/>
              <a:gd name="T2" fmla="*/ 1426 w 3261"/>
              <a:gd name="T3" fmla="*/ 0 h 2648"/>
              <a:gd name="T4" fmla="*/ 1835 w 3261"/>
              <a:gd name="T5" fmla="*/ 407 h 2648"/>
              <a:gd name="T6" fmla="*/ 3261 w 3261"/>
              <a:gd name="T7" fmla="*/ 407 h 2648"/>
              <a:gd name="T8" fmla="*/ 3261 w 3261"/>
              <a:gd name="T9" fmla="*/ 2648 h 2648"/>
              <a:gd name="T10" fmla="*/ 1835 w 3261"/>
              <a:gd name="T11" fmla="*/ 2648 h 2648"/>
              <a:gd name="T12" fmla="*/ 1835 w 3261"/>
              <a:gd name="T13" fmla="*/ 1833 h 2648"/>
              <a:gd name="T14" fmla="*/ 2343 w 3261"/>
              <a:gd name="T15" fmla="*/ 1833 h 2648"/>
              <a:gd name="T16" fmla="*/ 1631 w 3261"/>
              <a:gd name="T17" fmla="*/ 1120 h 2648"/>
              <a:gd name="T18" fmla="*/ 917 w 3261"/>
              <a:gd name="T19" fmla="*/ 1833 h 2648"/>
              <a:gd name="T20" fmla="*/ 1426 w 3261"/>
              <a:gd name="T21" fmla="*/ 1833 h 2648"/>
              <a:gd name="T22" fmla="*/ 1426 w 3261"/>
              <a:gd name="T23" fmla="*/ 2648 h 2648"/>
              <a:gd name="T24" fmla="*/ 0 w 3261"/>
              <a:gd name="T25" fmla="*/ 2648 h 2648"/>
              <a:gd name="T26" fmla="*/ 0 w 3261"/>
              <a:gd name="T2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1" h="2648"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1835" y="2648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lnTo>
                  <a:pt x="917" y="1833"/>
                </a:lnTo>
                <a:lnTo>
                  <a:pt x="1426" y="1833"/>
                </a:lnTo>
                <a:lnTo>
                  <a:pt x="1426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12" name="Freeform 311"/>
          <p:cNvSpPr>
            <a:spLocks noEditPoints="1"/>
          </p:cNvSpPr>
          <p:nvPr/>
        </p:nvSpPr>
        <p:spPr bwMode="auto">
          <a:xfrm>
            <a:off x="6461897" y="3923259"/>
            <a:ext cx="459279" cy="456993"/>
          </a:xfrm>
          <a:custGeom>
            <a:avLst/>
            <a:gdLst>
              <a:gd name="T0" fmla="*/ 2249 w 3214"/>
              <a:gd name="T1" fmla="*/ 614 h 3197"/>
              <a:gd name="T2" fmla="*/ 2172 w 3214"/>
              <a:gd name="T3" fmla="*/ 635 h 3197"/>
              <a:gd name="T4" fmla="*/ 2104 w 3214"/>
              <a:gd name="T5" fmla="*/ 675 h 3197"/>
              <a:gd name="T6" fmla="*/ 2049 w 3214"/>
              <a:gd name="T7" fmla="*/ 730 h 3197"/>
              <a:gd name="T8" fmla="*/ 2008 w 3214"/>
              <a:gd name="T9" fmla="*/ 798 h 3197"/>
              <a:gd name="T10" fmla="*/ 1987 w 3214"/>
              <a:gd name="T11" fmla="*/ 875 h 3197"/>
              <a:gd name="T12" fmla="*/ 1987 w 3214"/>
              <a:gd name="T13" fmla="*/ 959 h 3197"/>
              <a:gd name="T14" fmla="*/ 2008 w 3214"/>
              <a:gd name="T15" fmla="*/ 1036 h 3197"/>
              <a:gd name="T16" fmla="*/ 2049 w 3214"/>
              <a:gd name="T17" fmla="*/ 1104 h 3197"/>
              <a:gd name="T18" fmla="*/ 2104 w 3214"/>
              <a:gd name="T19" fmla="*/ 1159 h 3197"/>
              <a:gd name="T20" fmla="*/ 2172 w 3214"/>
              <a:gd name="T21" fmla="*/ 1199 h 3197"/>
              <a:gd name="T22" fmla="*/ 2249 w 3214"/>
              <a:gd name="T23" fmla="*/ 1220 h 3197"/>
              <a:gd name="T24" fmla="*/ 2333 w 3214"/>
              <a:gd name="T25" fmla="*/ 1220 h 3197"/>
              <a:gd name="T26" fmla="*/ 2411 w 3214"/>
              <a:gd name="T27" fmla="*/ 1199 h 3197"/>
              <a:gd name="T28" fmla="*/ 2479 w 3214"/>
              <a:gd name="T29" fmla="*/ 1159 h 3197"/>
              <a:gd name="T30" fmla="*/ 2535 w 3214"/>
              <a:gd name="T31" fmla="*/ 1104 h 3197"/>
              <a:gd name="T32" fmla="*/ 2574 w 3214"/>
              <a:gd name="T33" fmla="*/ 1036 h 3197"/>
              <a:gd name="T34" fmla="*/ 2596 w 3214"/>
              <a:gd name="T35" fmla="*/ 959 h 3197"/>
              <a:gd name="T36" fmla="*/ 2596 w 3214"/>
              <a:gd name="T37" fmla="*/ 875 h 3197"/>
              <a:gd name="T38" fmla="*/ 2574 w 3214"/>
              <a:gd name="T39" fmla="*/ 798 h 3197"/>
              <a:gd name="T40" fmla="*/ 2535 w 3214"/>
              <a:gd name="T41" fmla="*/ 730 h 3197"/>
              <a:gd name="T42" fmla="*/ 2479 w 3214"/>
              <a:gd name="T43" fmla="*/ 675 h 3197"/>
              <a:gd name="T44" fmla="*/ 2411 w 3214"/>
              <a:gd name="T45" fmla="*/ 635 h 3197"/>
              <a:gd name="T46" fmla="*/ 2333 w 3214"/>
              <a:gd name="T47" fmla="*/ 614 h 3197"/>
              <a:gd name="T48" fmla="*/ 1831 w 3214"/>
              <a:gd name="T49" fmla="*/ 0 h 3197"/>
              <a:gd name="T50" fmla="*/ 3091 w 3214"/>
              <a:gd name="T51" fmla="*/ 3 h 3197"/>
              <a:gd name="T52" fmla="*/ 3145 w 3214"/>
              <a:gd name="T53" fmla="*/ 26 h 3197"/>
              <a:gd name="T54" fmla="*/ 3187 w 3214"/>
              <a:gd name="T55" fmla="*/ 67 h 3197"/>
              <a:gd name="T56" fmla="*/ 3211 w 3214"/>
              <a:gd name="T57" fmla="*/ 122 h 3197"/>
              <a:gd name="T58" fmla="*/ 3214 w 3214"/>
              <a:gd name="T59" fmla="*/ 1375 h 3197"/>
              <a:gd name="T60" fmla="*/ 3204 w 3214"/>
              <a:gd name="T61" fmla="*/ 1443 h 3197"/>
              <a:gd name="T62" fmla="*/ 3181 w 3214"/>
              <a:gd name="T63" fmla="*/ 1516 h 3197"/>
              <a:gd name="T64" fmla="*/ 3147 w 3214"/>
              <a:gd name="T65" fmla="*/ 1582 h 3197"/>
              <a:gd name="T66" fmla="*/ 3105 w 3214"/>
              <a:gd name="T67" fmla="*/ 1636 h 3197"/>
              <a:gd name="T68" fmla="*/ 1559 w 3214"/>
              <a:gd name="T69" fmla="*/ 3171 h 3197"/>
              <a:gd name="T70" fmla="*/ 1511 w 3214"/>
              <a:gd name="T71" fmla="*/ 3193 h 3197"/>
              <a:gd name="T72" fmla="*/ 1459 w 3214"/>
              <a:gd name="T73" fmla="*/ 3197 h 3197"/>
              <a:gd name="T74" fmla="*/ 1408 w 3214"/>
              <a:gd name="T75" fmla="*/ 3184 h 3197"/>
              <a:gd name="T76" fmla="*/ 1364 w 3214"/>
              <a:gd name="T77" fmla="*/ 3153 h 3197"/>
              <a:gd name="T78" fmla="*/ 27 w 3214"/>
              <a:gd name="T79" fmla="*/ 1820 h 3197"/>
              <a:gd name="T80" fmla="*/ 5 w 3214"/>
              <a:gd name="T81" fmla="*/ 1772 h 3197"/>
              <a:gd name="T82" fmla="*/ 0 w 3214"/>
              <a:gd name="T83" fmla="*/ 1719 h 3197"/>
              <a:gd name="T84" fmla="*/ 13 w 3214"/>
              <a:gd name="T85" fmla="*/ 1668 h 3197"/>
              <a:gd name="T86" fmla="*/ 44 w 3214"/>
              <a:gd name="T87" fmla="*/ 1624 h 3197"/>
              <a:gd name="T88" fmla="*/ 1594 w 3214"/>
              <a:gd name="T89" fmla="*/ 86 h 3197"/>
              <a:gd name="T90" fmla="*/ 1655 w 3214"/>
              <a:gd name="T91" fmla="*/ 47 h 3197"/>
              <a:gd name="T92" fmla="*/ 1726 w 3214"/>
              <a:gd name="T93" fmla="*/ 18 h 3197"/>
              <a:gd name="T94" fmla="*/ 1797 w 3214"/>
              <a:gd name="T95" fmla="*/ 2 h 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14" h="3197">
                <a:moveTo>
                  <a:pt x="2292" y="611"/>
                </a:moveTo>
                <a:lnTo>
                  <a:pt x="2249" y="614"/>
                </a:lnTo>
                <a:lnTo>
                  <a:pt x="2210" y="622"/>
                </a:lnTo>
                <a:lnTo>
                  <a:pt x="2172" y="635"/>
                </a:lnTo>
                <a:lnTo>
                  <a:pt x="2136" y="654"/>
                </a:lnTo>
                <a:lnTo>
                  <a:pt x="2104" y="675"/>
                </a:lnTo>
                <a:lnTo>
                  <a:pt x="2074" y="701"/>
                </a:lnTo>
                <a:lnTo>
                  <a:pt x="2049" y="730"/>
                </a:lnTo>
                <a:lnTo>
                  <a:pt x="2026" y="763"/>
                </a:lnTo>
                <a:lnTo>
                  <a:pt x="2008" y="798"/>
                </a:lnTo>
                <a:lnTo>
                  <a:pt x="1995" y="835"/>
                </a:lnTo>
                <a:lnTo>
                  <a:pt x="1987" y="875"/>
                </a:lnTo>
                <a:lnTo>
                  <a:pt x="1984" y="917"/>
                </a:lnTo>
                <a:lnTo>
                  <a:pt x="1987" y="959"/>
                </a:lnTo>
                <a:lnTo>
                  <a:pt x="1995" y="998"/>
                </a:lnTo>
                <a:lnTo>
                  <a:pt x="2008" y="1036"/>
                </a:lnTo>
                <a:lnTo>
                  <a:pt x="2026" y="1071"/>
                </a:lnTo>
                <a:lnTo>
                  <a:pt x="2049" y="1104"/>
                </a:lnTo>
                <a:lnTo>
                  <a:pt x="2074" y="1133"/>
                </a:lnTo>
                <a:lnTo>
                  <a:pt x="2104" y="1159"/>
                </a:lnTo>
                <a:lnTo>
                  <a:pt x="2136" y="1180"/>
                </a:lnTo>
                <a:lnTo>
                  <a:pt x="2172" y="1199"/>
                </a:lnTo>
                <a:lnTo>
                  <a:pt x="2210" y="1212"/>
                </a:lnTo>
                <a:lnTo>
                  <a:pt x="2249" y="1220"/>
                </a:lnTo>
                <a:lnTo>
                  <a:pt x="2292" y="1223"/>
                </a:lnTo>
                <a:lnTo>
                  <a:pt x="2333" y="1220"/>
                </a:lnTo>
                <a:lnTo>
                  <a:pt x="2373" y="1212"/>
                </a:lnTo>
                <a:lnTo>
                  <a:pt x="2411" y="1199"/>
                </a:lnTo>
                <a:lnTo>
                  <a:pt x="2447" y="1180"/>
                </a:lnTo>
                <a:lnTo>
                  <a:pt x="2479" y="1159"/>
                </a:lnTo>
                <a:lnTo>
                  <a:pt x="2509" y="1133"/>
                </a:lnTo>
                <a:lnTo>
                  <a:pt x="2535" y="1104"/>
                </a:lnTo>
                <a:lnTo>
                  <a:pt x="2557" y="1071"/>
                </a:lnTo>
                <a:lnTo>
                  <a:pt x="2574" y="1036"/>
                </a:lnTo>
                <a:lnTo>
                  <a:pt x="2588" y="998"/>
                </a:lnTo>
                <a:lnTo>
                  <a:pt x="2596" y="959"/>
                </a:lnTo>
                <a:lnTo>
                  <a:pt x="2598" y="917"/>
                </a:lnTo>
                <a:lnTo>
                  <a:pt x="2596" y="875"/>
                </a:lnTo>
                <a:lnTo>
                  <a:pt x="2588" y="835"/>
                </a:lnTo>
                <a:lnTo>
                  <a:pt x="2574" y="798"/>
                </a:lnTo>
                <a:lnTo>
                  <a:pt x="2557" y="763"/>
                </a:lnTo>
                <a:lnTo>
                  <a:pt x="2535" y="730"/>
                </a:lnTo>
                <a:lnTo>
                  <a:pt x="2509" y="701"/>
                </a:lnTo>
                <a:lnTo>
                  <a:pt x="2479" y="675"/>
                </a:lnTo>
                <a:lnTo>
                  <a:pt x="2447" y="654"/>
                </a:lnTo>
                <a:lnTo>
                  <a:pt x="2411" y="635"/>
                </a:lnTo>
                <a:lnTo>
                  <a:pt x="2373" y="622"/>
                </a:lnTo>
                <a:lnTo>
                  <a:pt x="2333" y="614"/>
                </a:lnTo>
                <a:lnTo>
                  <a:pt x="2292" y="611"/>
                </a:lnTo>
                <a:close/>
                <a:moveTo>
                  <a:pt x="1831" y="0"/>
                </a:moveTo>
                <a:lnTo>
                  <a:pt x="3059" y="0"/>
                </a:lnTo>
                <a:lnTo>
                  <a:pt x="3091" y="3"/>
                </a:lnTo>
                <a:lnTo>
                  <a:pt x="3119" y="12"/>
                </a:lnTo>
                <a:lnTo>
                  <a:pt x="3145" y="26"/>
                </a:lnTo>
                <a:lnTo>
                  <a:pt x="3168" y="44"/>
                </a:lnTo>
                <a:lnTo>
                  <a:pt x="3187" y="67"/>
                </a:lnTo>
                <a:lnTo>
                  <a:pt x="3201" y="94"/>
                </a:lnTo>
                <a:lnTo>
                  <a:pt x="3211" y="122"/>
                </a:lnTo>
                <a:lnTo>
                  <a:pt x="3214" y="153"/>
                </a:lnTo>
                <a:lnTo>
                  <a:pt x="3214" y="1375"/>
                </a:lnTo>
                <a:lnTo>
                  <a:pt x="3211" y="1408"/>
                </a:lnTo>
                <a:lnTo>
                  <a:pt x="3204" y="1443"/>
                </a:lnTo>
                <a:lnTo>
                  <a:pt x="3194" y="1480"/>
                </a:lnTo>
                <a:lnTo>
                  <a:pt x="3181" y="1516"/>
                </a:lnTo>
                <a:lnTo>
                  <a:pt x="3165" y="1550"/>
                </a:lnTo>
                <a:lnTo>
                  <a:pt x="3147" y="1582"/>
                </a:lnTo>
                <a:lnTo>
                  <a:pt x="3127" y="1612"/>
                </a:lnTo>
                <a:lnTo>
                  <a:pt x="3105" y="1636"/>
                </a:lnTo>
                <a:lnTo>
                  <a:pt x="1581" y="3153"/>
                </a:lnTo>
                <a:lnTo>
                  <a:pt x="1559" y="3171"/>
                </a:lnTo>
                <a:lnTo>
                  <a:pt x="1536" y="3184"/>
                </a:lnTo>
                <a:lnTo>
                  <a:pt x="1511" y="3193"/>
                </a:lnTo>
                <a:lnTo>
                  <a:pt x="1485" y="3197"/>
                </a:lnTo>
                <a:lnTo>
                  <a:pt x="1459" y="3197"/>
                </a:lnTo>
                <a:lnTo>
                  <a:pt x="1433" y="3193"/>
                </a:lnTo>
                <a:lnTo>
                  <a:pt x="1408" y="3184"/>
                </a:lnTo>
                <a:lnTo>
                  <a:pt x="1385" y="3171"/>
                </a:lnTo>
                <a:lnTo>
                  <a:pt x="1364" y="3153"/>
                </a:lnTo>
                <a:lnTo>
                  <a:pt x="44" y="1841"/>
                </a:lnTo>
                <a:lnTo>
                  <a:pt x="27" y="1820"/>
                </a:lnTo>
                <a:lnTo>
                  <a:pt x="13" y="1796"/>
                </a:lnTo>
                <a:lnTo>
                  <a:pt x="5" y="1772"/>
                </a:lnTo>
                <a:lnTo>
                  <a:pt x="0" y="1746"/>
                </a:lnTo>
                <a:lnTo>
                  <a:pt x="0" y="1719"/>
                </a:lnTo>
                <a:lnTo>
                  <a:pt x="5" y="1693"/>
                </a:lnTo>
                <a:lnTo>
                  <a:pt x="13" y="1668"/>
                </a:lnTo>
                <a:lnTo>
                  <a:pt x="27" y="1645"/>
                </a:lnTo>
                <a:lnTo>
                  <a:pt x="44" y="1624"/>
                </a:lnTo>
                <a:lnTo>
                  <a:pt x="1568" y="108"/>
                </a:lnTo>
                <a:lnTo>
                  <a:pt x="1594" y="86"/>
                </a:lnTo>
                <a:lnTo>
                  <a:pt x="1623" y="65"/>
                </a:lnTo>
                <a:lnTo>
                  <a:pt x="1655" y="47"/>
                </a:lnTo>
                <a:lnTo>
                  <a:pt x="1691" y="31"/>
                </a:lnTo>
                <a:lnTo>
                  <a:pt x="1726" y="18"/>
                </a:lnTo>
                <a:lnTo>
                  <a:pt x="1762" y="8"/>
                </a:lnTo>
                <a:lnTo>
                  <a:pt x="1797" y="2"/>
                </a:lnTo>
                <a:lnTo>
                  <a:pt x="18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13" name="Group 314"/>
          <p:cNvGrpSpPr>
            <a:grpSpLocks noChangeAspect="1"/>
          </p:cNvGrpSpPr>
          <p:nvPr/>
        </p:nvGrpSpPr>
        <p:grpSpPr bwMode="auto">
          <a:xfrm>
            <a:off x="7160828" y="3923259"/>
            <a:ext cx="573527" cy="456993"/>
            <a:chOff x="3737" y="2993"/>
            <a:chExt cx="502" cy="400"/>
          </a:xfrm>
          <a:solidFill>
            <a:srgbClr val="304371"/>
          </a:solidFill>
        </p:grpSpPr>
        <p:sp>
          <p:nvSpPr>
            <p:cNvPr id="114" name="Freeform 316"/>
            <p:cNvSpPr>
              <a:spLocks noEditPoints="1"/>
            </p:cNvSpPr>
            <p:nvPr/>
          </p:nvSpPr>
          <p:spPr bwMode="auto">
            <a:xfrm>
              <a:off x="3839" y="2993"/>
              <a:ext cx="400" cy="400"/>
            </a:xfrm>
            <a:custGeom>
              <a:avLst/>
              <a:gdLst>
                <a:gd name="T0" fmla="*/ 1957 w 2801"/>
                <a:gd name="T1" fmla="*/ 539 h 2799"/>
                <a:gd name="T2" fmla="*/ 1885 w 2801"/>
                <a:gd name="T3" fmla="*/ 561 h 2799"/>
                <a:gd name="T4" fmla="*/ 1822 w 2801"/>
                <a:gd name="T5" fmla="*/ 601 h 2799"/>
                <a:gd name="T6" fmla="*/ 1772 w 2801"/>
                <a:gd name="T7" fmla="*/ 657 h 2799"/>
                <a:gd name="T8" fmla="*/ 1741 w 2801"/>
                <a:gd name="T9" fmla="*/ 726 h 2799"/>
                <a:gd name="T10" fmla="*/ 1729 w 2801"/>
                <a:gd name="T11" fmla="*/ 803 h 2799"/>
                <a:gd name="T12" fmla="*/ 1741 w 2801"/>
                <a:gd name="T13" fmla="*/ 880 h 2799"/>
                <a:gd name="T14" fmla="*/ 1772 w 2801"/>
                <a:gd name="T15" fmla="*/ 949 h 2799"/>
                <a:gd name="T16" fmla="*/ 1822 w 2801"/>
                <a:gd name="T17" fmla="*/ 1006 h 2799"/>
                <a:gd name="T18" fmla="*/ 1885 w 2801"/>
                <a:gd name="T19" fmla="*/ 1046 h 2799"/>
                <a:gd name="T20" fmla="*/ 1957 w 2801"/>
                <a:gd name="T21" fmla="*/ 1068 h 2799"/>
                <a:gd name="T22" fmla="*/ 2037 w 2801"/>
                <a:gd name="T23" fmla="*/ 1068 h 2799"/>
                <a:gd name="T24" fmla="*/ 2110 w 2801"/>
                <a:gd name="T25" fmla="*/ 1046 h 2799"/>
                <a:gd name="T26" fmla="*/ 2172 w 2801"/>
                <a:gd name="T27" fmla="*/ 1006 h 2799"/>
                <a:gd name="T28" fmla="*/ 2222 w 2801"/>
                <a:gd name="T29" fmla="*/ 949 h 2799"/>
                <a:gd name="T30" fmla="*/ 2253 w 2801"/>
                <a:gd name="T31" fmla="*/ 880 h 2799"/>
                <a:gd name="T32" fmla="*/ 2265 w 2801"/>
                <a:gd name="T33" fmla="*/ 803 h 2799"/>
                <a:gd name="T34" fmla="*/ 2253 w 2801"/>
                <a:gd name="T35" fmla="*/ 726 h 2799"/>
                <a:gd name="T36" fmla="*/ 2222 w 2801"/>
                <a:gd name="T37" fmla="*/ 657 h 2799"/>
                <a:gd name="T38" fmla="*/ 2172 w 2801"/>
                <a:gd name="T39" fmla="*/ 601 h 2799"/>
                <a:gd name="T40" fmla="*/ 2110 w 2801"/>
                <a:gd name="T41" fmla="*/ 561 h 2799"/>
                <a:gd name="T42" fmla="*/ 2037 w 2801"/>
                <a:gd name="T43" fmla="*/ 539 h 2799"/>
                <a:gd name="T44" fmla="*/ 1596 w 2801"/>
                <a:gd name="T45" fmla="*/ 0 h 2799"/>
                <a:gd name="T46" fmla="*/ 2694 w 2801"/>
                <a:gd name="T47" fmla="*/ 3 h 2799"/>
                <a:gd name="T48" fmla="*/ 2741 w 2801"/>
                <a:gd name="T49" fmla="*/ 24 h 2799"/>
                <a:gd name="T50" fmla="*/ 2777 w 2801"/>
                <a:gd name="T51" fmla="*/ 60 h 2799"/>
                <a:gd name="T52" fmla="*/ 2798 w 2801"/>
                <a:gd name="T53" fmla="*/ 107 h 2799"/>
                <a:gd name="T54" fmla="*/ 2801 w 2801"/>
                <a:gd name="T55" fmla="*/ 1204 h 2799"/>
                <a:gd name="T56" fmla="*/ 2793 w 2801"/>
                <a:gd name="T57" fmla="*/ 1264 h 2799"/>
                <a:gd name="T58" fmla="*/ 2773 w 2801"/>
                <a:gd name="T59" fmla="*/ 1327 h 2799"/>
                <a:gd name="T60" fmla="*/ 2742 w 2801"/>
                <a:gd name="T61" fmla="*/ 1386 h 2799"/>
                <a:gd name="T62" fmla="*/ 2706 w 2801"/>
                <a:gd name="T63" fmla="*/ 1432 h 2799"/>
                <a:gd name="T64" fmla="*/ 1357 w 2801"/>
                <a:gd name="T65" fmla="*/ 2777 h 2799"/>
                <a:gd name="T66" fmla="*/ 1309 w 2801"/>
                <a:gd name="T67" fmla="*/ 2797 h 2799"/>
                <a:gd name="T68" fmla="*/ 1257 w 2801"/>
                <a:gd name="T69" fmla="*/ 2797 h 2799"/>
                <a:gd name="T70" fmla="*/ 1209 w 2801"/>
                <a:gd name="T71" fmla="*/ 2777 h 2799"/>
                <a:gd name="T72" fmla="*/ 39 w 2801"/>
                <a:gd name="T73" fmla="*/ 1612 h 2799"/>
                <a:gd name="T74" fmla="*/ 10 w 2801"/>
                <a:gd name="T75" fmla="*/ 1568 h 2799"/>
                <a:gd name="T76" fmla="*/ 0 w 2801"/>
                <a:gd name="T77" fmla="*/ 1517 h 2799"/>
                <a:gd name="T78" fmla="*/ 10 w 2801"/>
                <a:gd name="T79" fmla="*/ 1466 h 2799"/>
                <a:gd name="T80" fmla="*/ 39 w 2801"/>
                <a:gd name="T81" fmla="*/ 1423 h 2799"/>
                <a:gd name="T82" fmla="*/ 1389 w 2801"/>
                <a:gd name="T83" fmla="*/ 76 h 2799"/>
                <a:gd name="T84" fmla="*/ 1443 w 2801"/>
                <a:gd name="T85" fmla="*/ 42 h 2799"/>
                <a:gd name="T86" fmla="*/ 1505 w 2801"/>
                <a:gd name="T87" fmla="*/ 16 h 2799"/>
                <a:gd name="T88" fmla="*/ 1566 w 2801"/>
                <a:gd name="T89" fmla="*/ 2 h 2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01" h="2799">
                  <a:moveTo>
                    <a:pt x="1997" y="536"/>
                  </a:moveTo>
                  <a:lnTo>
                    <a:pt x="1957" y="539"/>
                  </a:lnTo>
                  <a:lnTo>
                    <a:pt x="1920" y="547"/>
                  </a:lnTo>
                  <a:lnTo>
                    <a:pt x="1885" y="561"/>
                  </a:lnTo>
                  <a:lnTo>
                    <a:pt x="1851" y="579"/>
                  </a:lnTo>
                  <a:lnTo>
                    <a:pt x="1822" y="601"/>
                  </a:lnTo>
                  <a:lnTo>
                    <a:pt x="1795" y="628"/>
                  </a:lnTo>
                  <a:lnTo>
                    <a:pt x="1772" y="657"/>
                  </a:lnTo>
                  <a:lnTo>
                    <a:pt x="1755" y="691"/>
                  </a:lnTo>
                  <a:lnTo>
                    <a:pt x="1741" y="726"/>
                  </a:lnTo>
                  <a:lnTo>
                    <a:pt x="1732" y="763"/>
                  </a:lnTo>
                  <a:lnTo>
                    <a:pt x="1729" y="803"/>
                  </a:lnTo>
                  <a:lnTo>
                    <a:pt x="1732" y="843"/>
                  </a:lnTo>
                  <a:lnTo>
                    <a:pt x="1741" y="880"/>
                  </a:lnTo>
                  <a:lnTo>
                    <a:pt x="1755" y="916"/>
                  </a:lnTo>
                  <a:lnTo>
                    <a:pt x="1772" y="949"/>
                  </a:lnTo>
                  <a:lnTo>
                    <a:pt x="1795" y="978"/>
                  </a:lnTo>
                  <a:lnTo>
                    <a:pt x="1822" y="1006"/>
                  </a:lnTo>
                  <a:lnTo>
                    <a:pt x="1851" y="1028"/>
                  </a:lnTo>
                  <a:lnTo>
                    <a:pt x="1885" y="1046"/>
                  </a:lnTo>
                  <a:lnTo>
                    <a:pt x="1920" y="1060"/>
                  </a:lnTo>
                  <a:lnTo>
                    <a:pt x="1957" y="1068"/>
                  </a:lnTo>
                  <a:lnTo>
                    <a:pt x="1997" y="1070"/>
                  </a:lnTo>
                  <a:lnTo>
                    <a:pt x="2037" y="1068"/>
                  </a:lnTo>
                  <a:lnTo>
                    <a:pt x="2075" y="1060"/>
                  </a:lnTo>
                  <a:lnTo>
                    <a:pt x="2110" y="1046"/>
                  </a:lnTo>
                  <a:lnTo>
                    <a:pt x="2143" y="1028"/>
                  </a:lnTo>
                  <a:lnTo>
                    <a:pt x="2172" y="1006"/>
                  </a:lnTo>
                  <a:lnTo>
                    <a:pt x="2199" y="978"/>
                  </a:lnTo>
                  <a:lnTo>
                    <a:pt x="2222" y="949"/>
                  </a:lnTo>
                  <a:lnTo>
                    <a:pt x="2240" y="916"/>
                  </a:lnTo>
                  <a:lnTo>
                    <a:pt x="2253" y="880"/>
                  </a:lnTo>
                  <a:lnTo>
                    <a:pt x="2262" y="843"/>
                  </a:lnTo>
                  <a:lnTo>
                    <a:pt x="2265" y="803"/>
                  </a:lnTo>
                  <a:lnTo>
                    <a:pt x="2262" y="763"/>
                  </a:lnTo>
                  <a:lnTo>
                    <a:pt x="2253" y="726"/>
                  </a:lnTo>
                  <a:lnTo>
                    <a:pt x="2240" y="691"/>
                  </a:lnTo>
                  <a:lnTo>
                    <a:pt x="2222" y="657"/>
                  </a:lnTo>
                  <a:lnTo>
                    <a:pt x="2199" y="628"/>
                  </a:lnTo>
                  <a:lnTo>
                    <a:pt x="2172" y="601"/>
                  </a:lnTo>
                  <a:lnTo>
                    <a:pt x="2143" y="579"/>
                  </a:lnTo>
                  <a:lnTo>
                    <a:pt x="2110" y="561"/>
                  </a:lnTo>
                  <a:lnTo>
                    <a:pt x="2075" y="547"/>
                  </a:lnTo>
                  <a:lnTo>
                    <a:pt x="2037" y="539"/>
                  </a:lnTo>
                  <a:lnTo>
                    <a:pt x="1997" y="536"/>
                  </a:lnTo>
                  <a:close/>
                  <a:moveTo>
                    <a:pt x="1596" y="0"/>
                  </a:moveTo>
                  <a:lnTo>
                    <a:pt x="2667" y="0"/>
                  </a:lnTo>
                  <a:lnTo>
                    <a:pt x="2694" y="3"/>
                  </a:lnTo>
                  <a:lnTo>
                    <a:pt x="2719" y="11"/>
                  </a:lnTo>
                  <a:lnTo>
                    <a:pt x="2741" y="24"/>
                  </a:lnTo>
                  <a:lnTo>
                    <a:pt x="2761" y="40"/>
                  </a:lnTo>
                  <a:lnTo>
                    <a:pt x="2777" y="60"/>
                  </a:lnTo>
                  <a:lnTo>
                    <a:pt x="2790" y="82"/>
                  </a:lnTo>
                  <a:lnTo>
                    <a:pt x="2798" y="107"/>
                  </a:lnTo>
                  <a:lnTo>
                    <a:pt x="2801" y="134"/>
                  </a:lnTo>
                  <a:lnTo>
                    <a:pt x="2801" y="1204"/>
                  </a:lnTo>
                  <a:lnTo>
                    <a:pt x="2799" y="1234"/>
                  </a:lnTo>
                  <a:lnTo>
                    <a:pt x="2793" y="1264"/>
                  </a:lnTo>
                  <a:lnTo>
                    <a:pt x="2785" y="1295"/>
                  </a:lnTo>
                  <a:lnTo>
                    <a:pt x="2773" y="1327"/>
                  </a:lnTo>
                  <a:lnTo>
                    <a:pt x="2759" y="1357"/>
                  </a:lnTo>
                  <a:lnTo>
                    <a:pt x="2742" y="1386"/>
                  </a:lnTo>
                  <a:lnTo>
                    <a:pt x="2725" y="1411"/>
                  </a:lnTo>
                  <a:lnTo>
                    <a:pt x="2706" y="1432"/>
                  </a:lnTo>
                  <a:lnTo>
                    <a:pt x="1378" y="2760"/>
                  </a:lnTo>
                  <a:lnTo>
                    <a:pt x="1357" y="2777"/>
                  </a:lnTo>
                  <a:lnTo>
                    <a:pt x="1334" y="2789"/>
                  </a:lnTo>
                  <a:lnTo>
                    <a:pt x="1309" y="2797"/>
                  </a:lnTo>
                  <a:lnTo>
                    <a:pt x="1283" y="2799"/>
                  </a:lnTo>
                  <a:lnTo>
                    <a:pt x="1257" y="2797"/>
                  </a:lnTo>
                  <a:lnTo>
                    <a:pt x="1232" y="2789"/>
                  </a:lnTo>
                  <a:lnTo>
                    <a:pt x="1209" y="2777"/>
                  </a:lnTo>
                  <a:lnTo>
                    <a:pt x="1189" y="2760"/>
                  </a:lnTo>
                  <a:lnTo>
                    <a:pt x="39" y="1612"/>
                  </a:lnTo>
                  <a:lnTo>
                    <a:pt x="22" y="1590"/>
                  </a:lnTo>
                  <a:lnTo>
                    <a:pt x="10" y="1568"/>
                  </a:lnTo>
                  <a:lnTo>
                    <a:pt x="2" y="1543"/>
                  </a:lnTo>
                  <a:lnTo>
                    <a:pt x="0" y="1517"/>
                  </a:lnTo>
                  <a:lnTo>
                    <a:pt x="2" y="1491"/>
                  </a:lnTo>
                  <a:lnTo>
                    <a:pt x="10" y="1466"/>
                  </a:lnTo>
                  <a:lnTo>
                    <a:pt x="22" y="1443"/>
                  </a:lnTo>
                  <a:lnTo>
                    <a:pt x="39" y="1423"/>
                  </a:lnTo>
                  <a:lnTo>
                    <a:pt x="1367" y="95"/>
                  </a:lnTo>
                  <a:lnTo>
                    <a:pt x="1389" y="76"/>
                  </a:lnTo>
                  <a:lnTo>
                    <a:pt x="1414" y="59"/>
                  </a:lnTo>
                  <a:lnTo>
                    <a:pt x="1443" y="42"/>
                  </a:lnTo>
                  <a:lnTo>
                    <a:pt x="1473" y="28"/>
                  </a:lnTo>
                  <a:lnTo>
                    <a:pt x="1505" y="16"/>
                  </a:lnTo>
                  <a:lnTo>
                    <a:pt x="1536" y="8"/>
                  </a:lnTo>
                  <a:lnTo>
                    <a:pt x="1566" y="2"/>
                  </a:lnTo>
                  <a:lnTo>
                    <a:pt x="1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15" name="Freeform 317"/>
            <p:cNvSpPr/>
            <p:nvPr/>
          </p:nvSpPr>
          <p:spPr bwMode="auto">
            <a:xfrm>
              <a:off x="3737" y="2993"/>
              <a:ext cx="260" cy="400"/>
            </a:xfrm>
            <a:custGeom>
              <a:avLst/>
              <a:gdLst>
                <a:gd name="T0" fmla="*/ 1596 w 1819"/>
                <a:gd name="T1" fmla="*/ 0 h 2799"/>
                <a:gd name="T2" fmla="*/ 1819 w 1819"/>
                <a:gd name="T3" fmla="*/ 0 h 2799"/>
                <a:gd name="T4" fmla="*/ 302 w 1819"/>
                <a:gd name="T5" fmla="*/ 1517 h 2799"/>
                <a:gd name="T6" fmla="*/ 1462 w 1819"/>
                <a:gd name="T7" fmla="*/ 2676 h 2799"/>
                <a:gd name="T8" fmla="*/ 1378 w 1819"/>
                <a:gd name="T9" fmla="*/ 2760 h 2799"/>
                <a:gd name="T10" fmla="*/ 1357 w 1819"/>
                <a:gd name="T11" fmla="*/ 2777 h 2799"/>
                <a:gd name="T12" fmla="*/ 1334 w 1819"/>
                <a:gd name="T13" fmla="*/ 2789 h 2799"/>
                <a:gd name="T14" fmla="*/ 1309 w 1819"/>
                <a:gd name="T15" fmla="*/ 2797 h 2799"/>
                <a:gd name="T16" fmla="*/ 1283 w 1819"/>
                <a:gd name="T17" fmla="*/ 2799 h 2799"/>
                <a:gd name="T18" fmla="*/ 1257 w 1819"/>
                <a:gd name="T19" fmla="*/ 2797 h 2799"/>
                <a:gd name="T20" fmla="*/ 1232 w 1819"/>
                <a:gd name="T21" fmla="*/ 2789 h 2799"/>
                <a:gd name="T22" fmla="*/ 1209 w 1819"/>
                <a:gd name="T23" fmla="*/ 2777 h 2799"/>
                <a:gd name="T24" fmla="*/ 1189 w 1819"/>
                <a:gd name="T25" fmla="*/ 2760 h 2799"/>
                <a:gd name="T26" fmla="*/ 39 w 1819"/>
                <a:gd name="T27" fmla="*/ 1612 h 2799"/>
                <a:gd name="T28" fmla="*/ 22 w 1819"/>
                <a:gd name="T29" fmla="*/ 1590 h 2799"/>
                <a:gd name="T30" fmla="*/ 10 w 1819"/>
                <a:gd name="T31" fmla="*/ 1568 h 2799"/>
                <a:gd name="T32" fmla="*/ 2 w 1819"/>
                <a:gd name="T33" fmla="*/ 1543 h 2799"/>
                <a:gd name="T34" fmla="*/ 0 w 1819"/>
                <a:gd name="T35" fmla="*/ 1517 h 2799"/>
                <a:gd name="T36" fmla="*/ 0 w 1819"/>
                <a:gd name="T37" fmla="*/ 1517 h 2799"/>
                <a:gd name="T38" fmla="*/ 2 w 1819"/>
                <a:gd name="T39" fmla="*/ 1491 h 2799"/>
                <a:gd name="T40" fmla="*/ 10 w 1819"/>
                <a:gd name="T41" fmla="*/ 1466 h 2799"/>
                <a:gd name="T42" fmla="*/ 22 w 1819"/>
                <a:gd name="T43" fmla="*/ 1443 h 2799"/>
                <a:gd name="T44" fmla="*/ 39 w 1819"/>
                <a:gd name="T45" fmla="*/ 1423 h 2799"/>
                <a:gd name="T46" fmla="*/ 1366 w 1819"/>
                <a:gd name="T47" fmla="*/ 95 h 2799"/>
                <a:gd name="T48" fmla="*/ 1389 w 1819"/>
                <a:gd name="T49" fmla="*/ 76 h 2799"/>
                <a:gd name="T50" fmla="*/ 1414 w 1819"/>
                <a:gd name="T51" fmla="*/ 59 h 2799"/>
                <a:gd name="T52" fmla="*/ 1443 w 1819"/>
                <a:gd name="T53" fmla="*/ 42 h 2799"/>
                <a:gd name="T54" fmla="*/ 1473 w 1819"/>
                <a:gd name="T55" fmla="*/ 28 h 2799"/>
                <a:gd name="T56" fmla="*/ 1505 w 1819"/>
                <a:gd name="T57" fmla="*/ 16 h 2799"/>
                <a:gd name="T58" fmla="*/ 1536 w 1819"/>
                <a:gd name="T59" fmla="*/ 8 h 2799"/>
                <a:gd name="T60" fmla="*/ 1566 w 1819"/>
                <a:gd name="T61" fmla="*/ 2 h 2799"/>
                <a:gd name="T62" fmla="*/ 1596 w 1819"/>
                <a:gd name="T63" fmla="*/ 0 h 2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9" h="2799">
                  <a:moveTo>
                    <a:pt x="1596" y="0"/>
                  </a:moveTo>
                  <a:lnTo>
                    <a:pt x="1819" y="0"/>
                  </a:lnTo>
                  <a:lnTo>
                    <a:pt x="302" y="1517"/>
                  </a:lnTo>
                  <a:lnTo>
                    <a:pt x="1462" y="2676"/>
                  </a:lnTo>
                  <a:lnTo>
                    <a:pt x="1378" y="2760"/>
                  </a:lnTo>
                  <a:lnTo>
                    <a:pt x="1357" y="2777"/>
                  </a:lnTo>
                  <a:lnTo>
                    <a:pt x="1334" y="2789"/>
                  </a:lnTo>
                  <a:lnTo>
                    <a:pt x="1309" y="2797"/>
                  </a:lnTo>
                  <a:lnTo>
                    <a:pt x="1283" y="2799"/>
                  </a:lnTo>
                  <a:lnTo>
                    <a:pt x="1257" y="2797"/>
                  </a:lnTo>
                  <a:lnTo>
                    <a:pt x="1232" y="2789"/>
                  </a:lnTo>
                  <a:lnTo>
                    <a:pt x="1209" y="2777"/>
                  </a:lnTo>
                  <a:lnTo>
                    <a:pt x="1189" y="2760"/>
                  </a:lnTo>
                  <a:lnTo>
                    <a:pt x="39" y="1612"/>
                  </a:lnTo>
                  <a:lnTo>
                    <a:pt x="22" y="1590"/>
                  </a:lnTo>
                  <a:lnTo>
                    <a:pt x="10" y="1568"/>
                  </a:lnTo>
                  <a:lnTo>
                    <a:pt x="2" y="1543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2" y="1491"/>
                  </a:lnTo>
                  <a:lnTo>
                    <a:pt x="10" y="1466"/>
                  </a:lnTo>
                  <a:lnTo>
                    <a:pt x="22" y="1443"/>
                  </a:lnTo>
                  <a:lnTo>
                    <a:pt x="39" y="1423"/>
                  </a:lnTo>
                  <a:lnTo>
                    <a:pt x="1366" y="95"/>
                  </a:lnTo>
                  <a:lnTo>
                    <a:pt x="1389" y="76"/>
                  </a:lnTo>
                  <a:lnTo>
                    <a:pt x="1414" y="59"/>
                  </a:lnTo>
                  <a:lnTo>
                    <a:pt x="1443" y="42"/>
                  </a:lnTo>
                  <a:lnTo>
                    <a:pt x="1473" y="28"/>
                  </a:lnTo>
                  <a:lnTo>
                    <a:pt x="1505" y="16"/>
                  </a:lnTo>
                  <a:lnTo>
                    <a:pt x="1536" y="8"/>
                  </a:lnTo>
                  <a:lnTo>
                    <a:pt x="1566" y="2"/>
                  </a:lnTo>
                  <a:lnTo>
                    <a:pt x="1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116" name="Group 320"/>
          <p:cNvGrpSpPr>
            <a:grpSpLocks noChangeAspect="1"/>
          </p:cNvGrpSpPr>
          <p:nvPr/>
        </p:nvGrpSpPr>
        <p:grpSpPr bwMode="auto">
          <a:xfrm>
            <a:off x="7974004" y="3932399"/>
            <a:ext cx="466133" cy="438713"/>
            <a:chOff x="5086" y="3175"/>
            <a:chExt cx="408" cy="384"/>
          </a:xfrm>
          <a:solidFill>
            <a:srgbClr val="304371"/>
          </a:solidFill>
        </p:grpSpPr>
        <p:sp>
          <p:nvSpPr>
            <p:cNvPr id="117" name="Freeform 322"/>
            <p:cNvSpPr/>
            <p:nvPr/>
          </p:nvSpPr>
          <p:spPr bwMode="auto">
            <a:xfrm>
              <a:off x="5162" y="3482"/>
              <a:ext cx="77" cy="77"/>
            </a:xfrm>
            <a:custGeom>
              <a:avLst/>
              <a:gdLst>
                <a:gd name="T0" fmla="*/ 306 w 611"/>
                <a:gd name="T1" fmla="*/ 0 h 614"/>
                <a:gd name="T2" fmla="*/ 347 w 611"/>
                <a:gd name="T3" fmla="*/ 2 h 614"/>
                <a:gd name="T4" fmla="*/ 388 w 611"/>
                <a:gd name="T5" fmla="*/ 11 h 614"/>
                <a:gd name="T6" fmla="*/ 425 w 611"/>
                <a:gd name="T7" fmla="*/ 24 h 614"/>
                <a:gd name="T8" fmla="*/ 461 w 611"/>
                <a:gd name="T9" fmla="*/ 41 h 614"/>
                <a:gd name="T10" fmla="*/ 493 w 611"/>
                <a:gd name="T11" fmla="*/ 63 h 614"/>
                <a:gd name="T12" fmla="*/ 522 w 611"/>
                <a:gd name="T13" fmla="*/ 90 h 614"/>
                <a:gd name="T14" fmla="*/ 548 w 611"/>
                <a:gd name="T15" fmla="*/ 119 h 614"/>
                <a:gd name="T16" fmla="*/ 570 w 611"/>
                <a:gd name="T17" fmla="*/ 152 h 614"/>
                <a:gd name="T18" fmla="*/ 587 w 611"/>
                <a:gd name="T19" fmla="*/ 187 h 614"/>
                <a:gd name="T20" fmla="*/ 601 w 611"/>
                <a:gd name="T21" fmla="*/ 225 h 614"/>
                <a:gd name="T22" fmla="*/ 609 w 611"/>
                <a:gd name="T23" fmla="*/ 265 h 614"/>
                <a:gd name="T24" fmla="*/ 611 w 611"/>
                <a:gd name="T25" fmla="*/ 306 h 614"/>
                <a:gd name="T26" fmla="*/ 609 w 611"/>
                <a:gd name="T27" fmla="*/ 349 h 614"/>
                <a:gd name="T28" fmla="*/ 601 w 611"/>
                <a:gd name="T29" fmla="*/ 388 h 614"/>
                <a:gd name="T30" fmla="*/ 587 w 611"/>
                <a:gd name="T31" fmla="*/ 426 h 614"/>
                <a:gd name="T32" fmla="*/ 570 w 611"/>
                <a:gd name="T33" fmla="*/ 462 h 614"/>
                <a:gd name="T34" fmla="*/ 548 w 611"/>
                <a:gd name="T35" fmla="*/ 495 h 614"/>
                <a:gd name="T36" fmla="*/ 522 w 611"/>
                <a:gd name="T37" fmla="*/ 524 h 614"/>
                <a:gd name="T38" fmla="*/ 493 w 611"/>
                <a:gd name="T39" fmla="*/ 550 h 614"/>
                <a:gd name="T40" fmla="*/ 461 w 611"/>
                <a:gd name="T41" fmla="*/ 573 h 614"/>
                <a:gd name="T42" fmla="*/ 425 w 611"/>
                <a:gd name="T43" fmla="*/ 590 h 614"/>
                <a:gd name="T44" fmla="*/ 388 w 611"/>
                <a:gd name="T45" fmla="*/ 603 h 614"/>
                <a:gd name="T46" fmla="*/ 347 w 611"/>
                <a:gd name="T47" fmla="*/ 611 h 614"/>
                <a:gd name="T48" fmla="*/ 306 w 611"/>
                <a:gd name="T49" fmla="*/ 614 h 614"/>
                <a:gd name="T50" fmla="*/ 264 w 611"/>
                <a:gd name="T51" fmla="*/ 611 h 614"/>
                <a:gd name="T52" fmla="*/ 225 w 611"/>
                <a:gd name="T53" fmla="*/ 603 h 614"/>
                <a:gd name="T54" fmla="*/ 187 w 611"/>
                <a:gd name="T55" fmla="*/ 590 h 614"/>
                <a:gd name="T56" fmla="*/ 152 w 611"/>
                <a:gd name="T57" fmla="*/ 573 h 614"/>
                <a:gd name="T58" fmla="*/ 120 w 611"/>
                <a:gd name="T59" fmla="*/ 550 h 614"/>
                <a:gd name="T60" fmla="*/ 91 w 611"/>
                <a:gd name="T61" fmla="*/ 524 h 614"/>
                <a:gd name="T62" fmla="*/ 64 w 611"/>
                <a:gd name="T63" fmla="*/ 495 h 614"/>
                <a:gd name="T64" fmla="*/ 42 w 611"/>
                <a:gd name="T65" fmla="*/ 462 h 614"/>
                <a:gd name="T66" fmla="*/ 24 w 611"/>
                <a:gd name="T67" fmla="*/ 426 h 614"/>
                <a:gd name="T68" fmla="*/ 11 w 611"/>
                <a:gd name="T69" fmla="*/ 388 h 614"/>
                <a:gd name="T70" fmla="*/ 3 w 611"/>
                <a:gd name="T71" fmla="*/ 349 h 614"/>
                <a:gd name="T72" fmla="*/ 0 w 611"/>
                <a:gd name="T73" fmla="*/ 306 h 614"/>
                <a:gd name="T74" fmla="*/ 3 w 611"/>
                <a:gd name="T75" fmla="*/ 265 h 614"/>
                <a:gd name="T76" fmla="*/ 11 w 611"/>
                <a:gd name="T77" fmla="*/ 225 h 614"/>
                <a:gd name="T78" fmla="*/ 24 w 611"/>
                <a:gd name="T79" fmla="*/ 187 h 614"/>
                <a:gd name="T80" fmla="*/ 42 w 611"/>
                <a:gd name="T81" fmla="*/ 152 h 614"/>
                <a:gd name="T82" fmla="*/ 64 w 611"/>
                <a:gd name="T83" fmla="*/ 119 h 614"/>
                <a:gd name="T84" fmla="*/ 91 w 611"/>
                <a:gd name="T85" fmla="*/ 90 h 614"/>
                <a:gd name="T86" fmla="*/ 120 w 611"/>
                <a:gd name="T87" fmla="*/ 63 h 614"/>
                <a:gd name="T88" fmla="*/ 152 w 611"/>
                <a:gd name="T89" fmla="*/ 41 h 614"/>
                <a:gd name="T90" fmla="*/ 187 w 611"/>
                <a:gd name="T91" fmla="*/ 24 h 614"/>
                <a:gd name="T92" fmla="*/ 225 w 611"/>
                <a:gd name="T93" fmla="*/ 11 h 614"/>
                <a:gd name="T94" fmla="*/ 264 w 611"/>
                <a:gd name="T95" fmla="*/ 2 h 614"/>
                <a:gd name="T96" fmla="*/ 306 w 611"/>
                <a:gd name="T9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4">
                  <a:moveTo>
                    <a:pt x="306" y="0"/>
                  </a:moveTo>
                  <a:lnTo>
                    <a:pt x="347" y="2"/>
                  </a:lnTo>
                  <a:lnTo>
                    <a:pt x="388" y="11"/>
                  </a:lnTo>
                  <a:lnTo>
                    <a:pt x="425" y="24"/>
                  </a:lnTo>
                  <a:lnTo>
                    <a:pt x="461" y="41"/>
                  </a:lnTo>
                  <a:lnTo>
                    <a:pt x="493" y="63"/>
                  </a:lnTo>
                  <a:lnTo>
                    <a:pt x="522" y="90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7"/>
                  </a:lnTo>
                  <a:lnTo>
                    <a:pt x="601" y="225"/>
                  </a:lnTo>
                  <a:lnTo>
                    <a:pt x="609" y="265"/>
                  </a:lnTo>
                  <a:lnTo>
                    <a:pt x="611" y="306"/>
                  </a:lnTo>
                  <a:lnTo>
                    <a:pt x="609" y="349"/>
                  </a:lnTo>
                  <a:lnTo>
                    <a:pt x="601" y="388"/>
                  </a:lnTo>
                  <a:lnTo>
                    <a:pt x="587" y="426"/>
                  </a:lnTo>
                  <a:lnTo>
                    <a:pt x="570" y="462"/>
                  </a:lnTo>
                  <a:lnTo>
                    <a:pt x="548" y="495"/>
                  </a:lnTo>
                  <a:lnTo>
                    <a:pt x="522" y="524"/>
                  </a:lnTo>
                  <a:lnTo>
                    <a:pt x="493" y="550"/>
                  </a:lnTo>
                  <a:lnTo>
                    <a:pt x="461" y="573"/>
                  </a:lnTo>
                  <a:lnTo>
                    <a:pt x="425" y="590"/>
                  </a:lnTo>
                  <a:lnTo>
                    <a:pt x="388" y="603"/>
                  </a:lnTo>
                  <a:lnTo>
                    <a:pt x="347" y="611"/>
                  </a:lnTo>
                  <a:lnTo>
                    <a:pt x="306" y="614"/>
                  </a:lnTo>
                  <a:lnTo>
                    <a:pt x="264" y="611"/>
                  </a:lnTo>
                  <a:lnTo>
                    <a:pt x="225" y="603"/>
                  </a:lnTo>
                  <a:lnTo>
                    <a:pt x="187" y="590"/>
                  </a:lnTo>
                  <a:lnTo>
                    <a:pt x="152" y="573"/>
                  </a:lnTo>
                  <a:lnTo>
                    <a:pt x="120" y="550"/>
                  </a:lnTo>
                  <a:lnTo>
                    <a:pt x="91" y="524"/>
                  </a:lnTo>
                  <a:lnTo>
                    <a:pt x="64" y="495"/>
                  </a:lnTo>
                  <a:lnTo>
                    <a:pt x="42" y="462"/>
                  </a:lnTo>
                  <a:lnTo>
                    <a:pt x="24" y="426"/>
                  </a:lnTo>
                  <a:lnTo>
                    <a:pt x="11" y="388"/>
                  </a:lnTo>
                  <a:lnTo>
                    <a:pt x="3" y="349"/>
                  </a:lnTo>
                  <a:lnTo>
                    <a:pt x="0" y="306"/>
                  </a:lnTo>
                  <a:lnTo>
                    <a:pt x="3" y="265"/>
                  </a:lnTo>
                  <a:lnTo>
                    <a:pt x="11" y="225"/>
                  </a:lnTo>
                  <a:lnTo>
                    <a:pt x="24" y="187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1" y="90"/>
                  </a:lnTo>
                  <a:lnTo>
                    <a:pt x="120" y="63"/>
                  </a:lnTo>
                  <a:lnTo>
                    <a:pt x="152" y="41"/>
                  </a:lnTo>
                  <a:lnTo>
                    <a:pt x="187" y="24"/>
                  </a:lnTo>
                  <a:lnTo>
                    <a:pt x="225" y="11"/>
                  </a:lnTo>
                  <a:lnTo>
                    <a:pt x="264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18" name="Freeform 323"/>
            <p:cNvSpPr/>
            <p:nvPr/>
          </p:nvSpPr>
          <p:spPr bwMode="auto">
            <a:xfrm>
              <a:off x="5417" y="3482"/>
              <a:ext cx="77" cy="77"/>
            </a:xfrm>
            <a:custGeom>
              <a:avLst/>
              <a:gdLst>
                <a:gd name="T0" fmla="*/ 305 w 611"/>
                <a:gd name="T1" fmla="*/ 0 h 614"/>
                <a:gd name="T2" fmla="*/ 347 w 611"/>
                <a:gd name="T3" fmla="*/ 2 h 614"/>
                <a:gd name="T4" fmla="*/ 387 w 611"/>
                <a:gd name="T5" fmla="*/ 11 h 614"/>
                <a:gd name="T6" fmla="*/ 424 w 611"/>
                <a:gd name="T7" fmla="*/ 24 h 614"/>
                <a:gd name="T8" fmla="*/ 459 w 611"/>
                <a:gd name="T9" fmla="*/ 41 h 614"/>
                <a:gd name="T10" fmla="*/ 492 w 611"/>
                <a:gd name="T11" fmla="*/ 63 h 614"/>
                <a:gd name="T12" fmla="*/ 521 w 611"/>
                <a:gd name="T13" fmla="*/ 90 h 614"/>
                <a:gd name="T14" fmla="*/ 548 w 611"/>
                <a:gd name="T15" fmla="*/ 119 h 614"/>
                <a:gd name="T16" fmla="*/ 570 w 611"/>
                <a:gd name="T17" fmla="*/ 152 h 614"/>
                <a:gd name="T18" fmla="*/ 587 w 611"/>
                <a:gd name="T19" fmla="*/ 187 h 614"/>
                <a:gd name="T20" fmla="*/ 600 w 611"/>
                <a:gd name="T21" fmla="*/ 225 h 614"/>
                <a:gd name="T22" fmla="*/ 608 w 611"/>
                <a:gd name="T23" fmla="*/ 265 h 614"/>
                <a:gd name="T24" fmla="*/ 611 w 611"/>
                <a:gd name="T25" fmla="*/ 306 h 614"/>
                <a:gd name="T26" fmla="*/ 608 w 611"/>
                <a:gd name="T27" fmla="*/ 349 h 614"/>
                <a:gd name="T28" fmla="*/ 600 w 611"/>
                <a:gd name="T29" fmla="*/ 388 h 614"/>
                <a:gd name="T30" fmla="*/ 587 w 611"/>
                <a:gd name="T31" fmla="*/ 426 h 614"/>
                <a:gd name="T32" fmla="*/ 570 w 611"/>
                <a:gd name="T33" fmla="*/ 462 h 614"/>
                <a:gd name="T34" fmla="*/ 548 w 611"/>
                <a:gd name="T35" fmla="*/ 495 h 614"/>
                <a:gd name="T36" fmla="*/ 521 w 611"/>
                <a:gd name="T37" fmla="*/ 524 h 614"/>
                <a:gd name="T38" fmla="*/ 492 w 611"/>
                <a:gd name="T39" fmla="*/ 550 h 614"/>
                <a:gd name="T40" fmla="*/ 459 w 611"/>
                <a:gd name="T41" fmla="*/ 573 h 614"/>
                <a:gd name="T42" fmla="*/ 424 w 611"/>
                <a:gd name="T43" fmla="*/ 590 h 614"/>
                <a:gd name="T44" fmla="*/ 387 w 611"/>
                <a:gd name="T45" fmla="*/ 603 h 614"/>
                <a:gd name="T46" fmla="*/ 347 w 611"/>
                <a:gd name="T47" fmla="*/ 611 h 614"/>
                <a:gd name="T48" fmla="*/ 305 w 611"/>
                <a:gd name="T49" fmla="*/ 614 h 614"/>
                <a:gd name="T50" fmla="*/ 264 w 611"/>
                <a:gd name="T51" fmla="*/ 611 h 614"/>
                <a:gd name="T52" fmla="*/ 224 w 611"/>
                <a:gd name="T53" fmla="*/ 603 h 614"/>
                <a:gd name="T54" fmla="*/ 186 w 611"/>
                <a:gd name="T55" fmla="*/ 590 h 614"/>
                <a:gd name="T56" fmla="*/ 151 w 611"/>
                <a:gd name="T57" fmla="*/ 573 h 614"/>
                <a:gd name="T58" fmla="*/ 119 w 611"/>
                <a:gd name="T59" fmla="*/ 550 h 614"/>
                <a:gd name="T60" fmla="*/ 89 w 611"/>
                <a:gd name="T61" fmla="*/ 524 h 614"/>
                <a:gd name="T62" fmla="*/ 64 w 611"/>
                <a:gd name="T63" fmla="*/ 495 h 614"/>
                <a:gd name="T64" fmla="*/ 42 w 611"/>
                <a:gd name="T65" fmla="*/ 462 h 614"/>
                <a:gd name="T66" fmla="*/ 24 w 611"/>
                <a:gd name="T67" fmla="*/ 426 h 614"/>
                <a:gd name="T68" fmla="*/ 11 w 611"/>
                <a:gd name="T69" fmla="*/ 388 h 614"/>
                <a:gd name="T70" fmla="*/ 3 w 611"/>
                <a:gd name="T71" fmla="*/ 349 h 614"/>
                <a:gd name="T72" fmla="*/ 0 w 611"/>
                <a:gd name="T73" fmla="*/ 306 h 614"/>
                <a:gd name="T74" fmla="*/ 3 w 611"/>
                <a:gd name="T75" fmla="*/ 265 h 614"/>
                <a:gd name="T76" fmla="*/ 11 w 611"/>
                <a:gd name="T77" fmla="*/ 225 h 614"/>
                <a:gd name="T78" fmla="*/ 24 w 611"/>
                <a:gd name="T79" fmla="*/ 187 h 614"/>
                <a:gd name="T80" fmla="*/ 42 w 611"/>
                <a:gd name="T81" fmla="*/ 152 h 614"/>
                <a:gd name="T82" fmla="*/ 64 w 611"/>
                <a:gd name="T83" fmla="*/ 119 h 614"/>
                <a:gd name="T84" fmla="*/ 89 w 611"/>
                <a:gd name="T85" fmla="*/ 90 h 614"/>
                <a:gd name="T86" fmla="*/ 119 w 611"/>
                <a:gd name="T87" fmla="*/ 63 h 614"/>
                <a:gd name="T88" fmla="*/ 151 w 611"/>
                <a:gd name="T89" fmla="*/ 41 h 614"/>
                <a:gd name="T90" fmla="*/ 186 w 611"/>
                <a:gd name="T91" fmla="*/ 24 h 614"/>
                <a:gd name="T92" fmla="*/ 224 w 611"/>
                <a:gd name="T93" fmla="*/ 11 h 614"/>
                <a:gd name="T94" fmla="*/ 264 w 611"/>
                <a:gd name="T95" fmla="*/ 2 h 614"/>
                <a:gd name="T96" fmla="*/ 305 w 611"/>
                <a:gd name="T9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4">
                  <a:moveTo>
                    <a:pt x="305" y="0"/>
                  </a:moveTo>
                  <a:lnTo>
                    <a:pt x="347" y="2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1"/>
                  </a:lnTo>
                  <a:lnTo>
                    <a:pt x="492" y="63"/>
                  </a:lnTo>
                  <a:lnTo>
                    <a:pt x="521" y="90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7"/>
                  </a:lnTo>
                  <a:lnTo>
                    <a:pt x="600" y="225"/>
                  </a:lnTo>
                  <a:lnTo>
                    <a:pt x="608" y="265"/>
                  </a:lnTo>
                  <a:lnTo>
                    <a:pt x="611" y="306"/>
                  </a:lnTo>
                  <a:lnTo>
                    <a:pt x="608" y="349"/>
                  </a:lnTo>
                  <a:lnTo>
                    <a:pt x="600" y="388"/>
                  </a:lnTo>
                  <a:lnTo>
                    <a:pt x="587" y="426"/>
                  </a:lnTo>
                  <a:lnTo>
                    <a:pt x="570" y="462"/>
                  </a:lnTo>
                  <a:lnTo>
                    <a:pt x="548" y="495"/>
                  </a:lnTo>
                  <a:lnTo>
                    <a:pt x="521" y="524"/>
                  </a:lnTo>
                  <a:lnTo>
                    <a:pt x="492" y="550"/>
                  </a:lnTo>
                  <a:lnTo>
                    <a:pt x="459" y="573"/>
                  </a:lnTo>
                  <a:lnTo>
                    <a:pt x="424" y="590"/>
                  </a:lnTo>
                  <a:lnTo>
                    <a:pt x="387" y="603"/>
                  </a:lnTo>
                  <a:lnTo>
                    <a:pt x="347" y="611"/>
                  </a:lnTo>
                  <a:lnTo>
                    <a:pt x="305" y="614"/>
                  </a:lnTo>
                  <a:lnTo>
                    <a:pt x="264" y="611"/>
                  </a:lnTo>
                  <a:lnTo>
                    <a:pt x="224" y="603"/>
                  </a:lnTo>
                  <a:lnTo>
                    <a:pt x="186" y="590"/>
                  </a:lnTo>
                  <a:lnTo>
                    <a:pt x="151" y="573"/>
                  </a:lnTo>
                  <a:lnTo>
                    <a:pt x="119" y="550"/>
                  </a:lnTo>
                  <a:lnTo>
                    <a:pt x="89" y="524"/>
                  </a:lnTo>
                  <a:lnTo>
                    <a:pt x="64" y="495"/>
                  </a:lnTo>
                  <a:lnTo>
                    <a:pt x="42" y="462"/>
                  </a:lnTo>
                  <a:lnTo>
                    <a:pt x="24" y="426"/>
                  </a:lnTo>
                  <a:lnTo>
                    <a:pt x="11" y="388"/>
                  </a:lnTo>
                  <a:lnTo>
                    <a:pt x="3" y="349"/>
                  </a:lnTo>
                  <a:lnTo>
                    <a:pt x="0" y="306"/>
                  </a:lnTo>
                  <a:lnTo>
                    <a:pt x="3" y="265"/>
                  </a:lnTo>
                  <a:lnTo>
                    <a:pt x="11" y="225"/>
                  </a:lnTo>
                  <a:lnTo>
                    <a:pt x="24" y="187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89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2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19" name="Freeform 324"/>
            <p:cNvSpPr/>
            <p:nvPr/>
          </p:nvSpPr>
          <p:spPr bwMode="auto">
            <a:xfrm>
              <a:off x="5086" y="3175"/>
              <a:ext cx="408" cy="282"/>
            </a:xfrm>
            <a:custGeom>
              <a:avLst/>
              <a:gdLst>
                <a:gd name="T0" fmla="*/ 0 w 3261"/>
                <a:gd name="T1" fmla="*/ 0 h 2253"/>
                <a:gd name="T2" fmla="*/ 611 w 3261"/>
                <a:gd name="T3" fmla="*/ 0 h 2253"/>
                <a:gd name="T4" fmla="*/ 644 w 3261"/>
                <a:gd name="T5" fmla="*/ 3 h 2253"/>
                <a:gd name="T6" fmla="*/ 675 w 3261"/>
                <a:gd name="T7" fmla="*/ 10 h 2253"/>
                <a:gd name="T8" fmla="*/ 706 w 3261"/>
                <a:gd name="T9" fmla="*/ 23 h 2253"/>
                <a:gd name="T10" fmla="*/ 732 w 3261"/>
                <a:gd name="T11" fmla="*/ 39 h 2253"/>
                <a:gd name="T12" fmla="*/ 756 w 3261"/>
                <a:gd name="T13" fmla="*/ 60 h 2253"/>
                <a:gd name="T14" fmla="*/ 776 w 3261"/>
                <a:gd name="T15" fmla="*/ 84 h 2253"/>
                <a:gd name="T16" fmla="*/ 793 w 3261"/>
                <a:gd name="T17" fmla="*/ 111 h 2253"/>
                <a:gd name="T18" fmla="*/ 805 w 3261"/>
                <a:gd name="T19" fmla="*/ 140 h 2253"/>
                <a:gd name="T20" fmla="*/ 813 w 3261"/>
                <a:gd name="T21" fmla="*/ 171 h 2253"/>
                <a:gd name="T22" fmla="*/ 815 w 3261"/>
                <a:gd name="T23" fmla="*/ 205 h 2253"/>
                <a:gd name="T24" fmla="*/ 3261 w 3261"/>
                <a:gd name="T25" fmla="*/ 205 h 2253"/>
                <a:gd name="T26" fmla="*/ 3261 w 3261"/>
                <a:gd name="T27" fmla="*/ 1433 h 2253"/>
                <a:gd name="T28" fmla="*/ 611 w 3261"/>
                <a:gd name="T29" fmla="*/ 1841 h 2253"/>
                <a:gd name="T30" fmla="*/ 611 w 3261"/>
                <a:gd name="T31" fmla="*/ 1844 h 2253"/>
                <a:gd name="T32" fmla="*/ 614 w 3261"/>
                <a:gd name="T33" fmla="*/ 1877 h 2253"/>
                <a:gd name="T34" fmla="*/ 622 w 3261"/>
                <a:gd name="T35" fmla="*/ 1908 h 2253"/>
                <a:gd name="T36" fmla="*/ 634 w 3261"/>
                <a:gd name="T37" fmla="*/ 1937 h 2253"/>
                <a:gd name="T38" fmla="*/ 650 w 3261"/>
                <a:gd name="T39" fmla="*/ 1965 h 2253"/>
                <a:gd name="T40" fmla="*/ 671 w 3261"/>
                <a:gd name="T41" fmla="*/ 1988 h 2253"/>
                <a:gd name="T42" fmla="*/ 695 w 3261"/>
                <a:gd name="T43" fmla="*/ 2008 h 2253"/>
                <a:gd name="T44" fmla="*/ 722 w 3261"/>
                <a:gd name="T45" fmla="*/ 2025 h 2253"/>
                <a:gd name="T46" fmla="*/ 751 w 3261"/>
                <a:gd name="T47" fmla="*/ 2037 h 2253"/>
                <a:gd name="T48" fmla="*/ 782 w 3261"/>
                <a:gd name="T49" fmla="*/ 2045 h 2253"/>
                <a:gd name="T50" fmla="*/ 815 w 3261"/>
                <a:gd name="T51" fmla="*/ 2048 h 2253"/>
                <a:gd name="T52" fmla="*/ 3261 w 3261"/>
                <a:gd name="T53" fmla="*/ 2048 h 2253"/>
                <a:gd name="T54" fmla="*/ 3261 w 3261"/>
                <a:gd name="T55" fmla="*/ 2253 h 2253"/>
                <a:gd name="T56" fmla="*/ 815 w 3261"/>
                <a:gd name="T57" fmla="*/ 2253 h 2253"/>
                <a:gd name="T58" fmla="*/ 764 w 3261"/>
                <a:gd name="T59" fmla="*/ 2250 h 2253"/>
                <a:gd name="T60" fmla="*/ 715 w 3261"/>
                <a:gd name="T61" fmla="*/ 2240 h 2253"/>
                <a:gd name="T62" fmla="*/ 668 w 3261"/>
                <a:gd name="T63" fmla="*/ 2225 h 2253"/>
                <a:gd name="T64" fmla="*/ 623 w 3261"/>
                <a:gd name="T65" fmla="*/ 2205 h 2253"/>
                <a:gd name="T66" fmla="*/ 582 w 3261"/>
                <a:gd name="T67" fmla="*/ 2179 h 2253"/>
                <a:gd name="T68" fmla="*/ 545 w 3261"/>
                <a:gd name="T69" fmla="*/ 2149 h 2253"/>
                <a:gd name="T70" fmla="*/ 511 w 3261"/>
                <a:gd name="T71" fmla="*/ 2115 h 2253"/>
                <a:gd name="T72" fmla="*/ 481 w 3261"/>
                <a:gd name="T73" fmla="*/ 2078 h 2253"/>
                <a:gd name="T74" fmla="*/ 456 w 3261"/>
                <a:gd name="T75" fmla="*/ 2036 h 2253"/>
                <a:gd name="T76" fmla="*/ 435 w 3261"/>
                <a:gd name="T77" fmla="*/ 1991 h 2253"/>
                <a:gd name="T78" fmla="*/ 420 w 3261"/>
                <a:gd name="T79" fmla="*/ 1944 h 2253"/>
                <a:gd name="T80" fmla="*/ 410 w 3261"/>
                <a:gd name="T81" fmla="*/ 1895 h 2253"/>
                <a:gd name="T82" fmla="*/ 407 w 3261"/>
                <a:gd name="T83" fmla="*/ 1844 h 2253"/>
                <a:gd name="T84" fmla="*/ 410 w 3261"/>
                <a:gd name="T85" fmla="*/ 1795 h 2253"/>
                <a:gd name="T86" fmla="*/ 419 w 3261"/>
                <a:gd name="T87" fmla="*/ 1749 h 2253"/>
                <a:gd name="T88" fmla="*/ 432 w 3261"/>
                <a:gd name="T89" fmla="*/ 1705 h 2253"/>
                <a:gd name="T90" fmla="*/ 450 w 3261"/>
                <a:gd name="T91" fmla="*/ 1663 h 2253"/>
                <a:gd name="T92" fmla="*/ 472 w 3261"/>
                <a:gd name="T93" fmla="*/ 1624 h 2253"/>
                <a:gd name="T94" fmla="*/ 498 w 3261"/>
                <a:gd name="T95" fmla="*/ 1586 h 2253"/>
                <a:gd name="T96" fmla="*/ 528 w 3261"/>
                <a:gd name="T97" fmla="*/ 1553 h 2253"/>
                <a:gd name="T98" fmla="*/ 561 w 3261"/>
                <a:gd name="T99" fmla="*/ 1523 h 2253"/>
                <a:gd name="T100" fmla="*/ 407 w 3261"/>
                <a:gd name="T101" fmla="*/ 205 h 2253"/>
                <a:gd name="T102" fmla="*/ 0 w 3261"/>
                <a:gd name="T103" fmla="*/ 205 h 2253"/>
                <a:gd name="T104" fmla="*/ 0 w 3261"/>
                <a:gd name="T105" fmla="*/ 0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1" h="2253">
                  <a:moveTo>
                    <a:pt x="0" y="0"/>
                  </a:moveTo>
                  <a:lnTo>
                    <a:pt x="611" y="0"/>
                  </a:lnTo>
                  <a:lnTo>
                    <a:pt x="644" y="3"/>
                  </a:lnTo>
                  <a:lnTo>
                    <a:pt x="675" y="10"/>
                  </a:lnTo>
                  <a:lnTo>
                    <a:pt x="706" y="23"/>
                  </a:lnTo>
                  <a:lnTo>
                    <a:pt x="732" y="39"/>
                  </a:lnTo>
                  <a:lnTo>
                    <a:pt x="756" y="60"/>
                  </a:lnTo>
                  <a:lnTo>
                    <a:pt x="776" y="84"/>
                  </a:lnTo>
                  <a:lnTo>
                    <a:pt x="793" y="111"/>
                  </a:lnTo>
                  <a:lnTo>
                    <a:pt x="805" y="140"/>
                  </a:lnTo>
                  <a:lnTo>
                    <a:pt x="813" y="171"/>
                  </a:lnTo>
                  <a:lnTo>
                    <a:pt x="815" y="205"/>
                  </a:lnTo>
                  <a:lnTo>
                    <a:pt x="3261" y="205"/>
                  </a:lnTo>
                  <a:lnTo>
                    <a:pt x="3261" y="1433"/>
                  </a:lnTo>
                  <a:lnTo>
                    <a:pt x="611" y="1841"/>
                  </a:lnTo>
                  <a:lnTo>
                    <a:pt x="611" y="1844"/>
                  </a:lnTo>
                  <a:lnTo>
                    <a:pt x="614" y="1877"/>
                  </a:lnTo>
                  <a:lnTo>
                    <a:pt x="622" y="1908"/>
                  </a:lnTo>
                  <a:lnTo>
                    <a:pt x="634" y="1937"/>
                  </a:lnTo>
                  <a:lnTo>
                    <a:pt x="650" y="1965"/>
                  </a:lnTo>
                  <a:lnTo>
                    <a:pt x="671" y="1988"/>
                  </a:lnTo>
                  <a:lnTo>
                    <a:pt x="695" y="2008"/>
                  </a:lnTo>
                  <a:lnTo>
                    <a:pt x="722" y="2025"/>
                  </a:lnTo>
                  <a:lnTo>
                    <a:pt x="751" y="2037"/>
                  </a:lnTo>
                  <a:lnTo>
                    <a:pt x="782" y="2045"/>
                  </a:lnTo>
                  <a:lnTo>
                    <a:pt x="815" y="2048"/>
                  </a:lnTo>
                  <a:lnTo>
                    <a:pt x="3261" y="2048"/>
                  </a:lnTo>
                  <a:lnTo>
                    <a:pt x="3261" y="2253"/>
                  </a:lnTo>
                  <a:lnTo>
                    <a:pt x="815" y="2253"/>
                  </a:lnTo>
                  <a:lnTo>
                    <a:pt x="764" y="2250"/>
                  </a:lnTo>
                  <a:lnTo>
                    <a:pt x="715" y="2240"/>
                  </a:lnTo>
                  <a:lnTo>
                    <a:pt x="668" y="2225"/>
                  </a:lnTo>
                  <a:lnTo>
                    <a:pt x="623" y="2205"/>
                  </a:lnTo>
                  <a:lnTo>
                    <a:pt x="582" y="2179"/>
                  </a:lnTo>
                  <a:lnTo>
                    <a:pt x="545" y="2149"/>
                  </a:lnTo>
                  <a:lnTo>
                    <a:pt x="511" y="2115"/>
                  </a:lnTo>
                  <a:lnTo>
                    <a:pt x="481" y="2078"/>
                  </a:lnTo>
                  <a:lnTo>
                    <a:pt x="456" y="2036"/>
                  </a:lnTo>
                  <a:lnTo>
                    <a:pt x="435" y="1991"/>
                  </a:lnTo>
                  <a:lnTo>
                    <a:pt x="420" y="1944"/>
                  </a:lnTo>
                  <a:lnTo>
                    <a:pt x="410" y="1895"/>
                  </a:lnTo>
                  <a:lnTo>
                    <a:pt x="407" y="1844"/>
                  </a:lnTo>
                  <a:lnTo>
                    <a:pt x="410" y="1795"/>
                  </a:lnTo>
                  <a:lnTo>
                    <a:pt x="419" y="1749"/>
                  </a:lnTo>
                  <a:lnTo>
                    <a:pt x="432" y="1705"/>
                  </a:lnTo>
                  <a:lnTo>
                    <a:pt x="450" y="1663"/>
                  </a:lnTo>
                  <a:lnTo>
                    <a:pt x="472" y="1624"/>
                  </a:lnTo>
                  <a:lnTo>
                    <a:pt x="498" y="1586"/>
                  </a:lnTo>
                  <a:lnTo>
                    <a:pt x="528" y="1553"/>
                  </a:lnTo>
                  <a:lnTo>
                    <a:pt x="561" y="1523"/>
                  </a:lnTo>
                  <a:lnTo>
                    <a:pt x="407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20" name="Freeform 329"/>
          <p:cNvSpPr>
            <a:spLocks noEditPoints="1"/>
          </p:cNvSpPr>
          <p:nvPr/>
        </p:nvSpPr>
        <p:spPr bwMode="auto">
          <a:xfrm>
            <a:off x="8679789" y="3916404"/>
            <a:ext cx="466133" cy="470703"/>
          </a:xfrm>
          <a:custGeom>
            <a:avLst/>
            <a:gdLst>
              <a:gd name="T0" fmla="*/ 2855 w 3262"/>
              <a:gd name="T1" fmla="*/ 3085 h 3292"/>
              <a:gd name="T2" fmla="*/ 2446 w 3262"/>
              <a:gd name="T3" fmla="*/ 3085 h 3292"/>
              <a:gd name="T4" fmla="*/ 2039 w 3262"/>
              <a:gd name="T5" fmla="*/ 3085 h 3292"/>
              <a:gd name="T6" fmla="*/ 1631 w 3262"/>
              <a:gd name="T7" fmla="*/ 3085 h 3292"/>
              <a:gd name="T8" fmla="*/ 3058 w 3262"/>
              <a:gd name="T9" fmla="*/ 2880 h 3292"/>
              <a:gd name="T10" fmla="*/ 2650 w 3262"/>
              <a:gd name="T11" fmla="*/ 2880 h 3292"/>
              <a:gd name="T12" fmla="*/ 2243 w 3262"/>
              <a:gd name="T13" fmla="*/ 2880 h 3292"/>
              <a:gd name="T14" fmla="*/ 1427 w 3262"/>
              <a:gd name="T15" fmla="*/ 2880 h 3292"/>
              <a:gd name="T16" fmla="*/ 2446 w 3262"/>
              <a:gd name="T17" fmla="*/ 2674 h 3292"/>
              <a:gd name="T18" fmla="*/ 2039 w 3262"/>
              <a:gd name="T19" fmla="*/ 2674 h 3292"/>
              <a:gd name="T20" fmla="*/ 1631 w 3262"/>
              <a:gd name="T21" fmla="*/ 2674 h 3292"/>
              <a:gd name="T22" fmla="*/ 3058 w 3262"/>
              <a:gd name="T23" fmla="*/ 2469 h 3292"/>
              <a:gd name="T24" fmla="*/ 2650 w 3262"/>
              <a:gd name="T25" fmla="*/ 2469 h 3292"/>
              <a:gd name="T26" fmla="*/ 1835 w 3262"/>
              <a:gd name="T27" fmla="*/ 2469 h 3292"/>
              <a:gd name="T28" fmla="*/ 1427 w 3262"/>
              <a:gd name="T29" fmla="*/ 2469 h 3292"/>
              <a:gd name="T30" fmla="*/ 407 w 3262"/>
              <a:gd name="T31" fmla="*/ 2469 h 3292"/>
              <a:gd name="T32" fmla="*/ 2855 w 3262"/>
              <a:gd name="T33" fmla="*/ 2262 h 3292"/>
              <a:gd name="T34" fmla="*/ 2446 w 3262"/>
              <a:gd name="T35" fmla="*/ 2262 h 3292"/>
              <a:gd name="T36" fmla="*/ 2039 w 3262"/>
              <a:gd name="T37" fmla="*/ 2262 h 3292"/>
              <a:gd name="T38" fmla="*/ 1631 w 3262"/>
              <a:gd name="T39" fmla="*/ 2262 h 3292"/>
              <a:gd name="T40" fmla="*/ 204 w 3262"/>
              <a:gd name="T41" fmla="*/ 2262 h 3292"/>
              <a:gd name="T42" fmla="*/ 3058 w 3262"/>
              <a:gd name="T43" fmla="*/ 2057 h 3292"/>
              <a:gd name="T44" fmla="*/ 2650 w 3262"/>
              <a:gd name="T45" fmla="*/ 2057 h 3292"/>
              <a:gd name="T46" fmla="*/ 2243 w 3262"/>
              <a:gd name="T47" fmla="*/ 2057 h 3292"/>
              <a:gd name="T48" fmla="*/ 1835 w 3262"/>
              <a:gd name="T49" fmla="*/ 2057 h 3292"/>
              <a:gd name="T50" fmla="*/ 1427 w 3262"/>
              <a:gd name="T51" fmla="*/ 2057 h 3292"/>
              <a:gd name="T52" fmla="*/ 0 w 3262"/>
              <a:gd name="T53" fmla="*/ 2057 h 3292"/>
              <a:gd name="T54" fmla="*/ 2855 w 3262"/>
              <a:gd name="T55" fmla="*/ 1851 h 3292"/>
              <a:gd name="T56" fmla="*/ 2039 w 3262"/>
              <a:gd name="T57" fmla="*/ 1851 h 3292"/>
              <a:gd name="T58" fmla="*/ 1631 w 3262"/>
              <a:gd name="T59" fmla="*/ 1851 h 3292"/>
              <a:gd name="T60" fmla="*/ 3058 w 3262"/>
              <a:gd name="T61" fmla="*/ 1646 h 3292"/>
              <a:gd name="T62" fmla="*/ 2650 w 3262"/>
              <a:gd name="T63" fmla="*/ 1646 h 3292"/>
              <a:gd name="T64" fmla="*/ 2243 w 3262"/>
              <a:gd name="T65" fmla="*/ 1646 h 3292"/>
              <a:gd name="T66" fmla="*/ 1835 w 3262"/>
              <a:gd name="T67" fmla="*/ 1646 h 3292"/>
              <a:gd name="T68" fmla="*/ 1427 w 3262"/>
              <a:gd name="T69" fmla="*/ 1646 h 3292"/>
              <a:gd name="T70" fmla="*/ 1019 w 3262"/>
              <a:gd name="T71" fmla="*/ 1646 h 3292"/>
              <a:gd name="T72" fmla="*/ 204 w 3262"/>
              <a:gd name="T73" fmla="*/ 1646 h 3292"/>
              <a:gd name="T74" fmla="*/ 2855 w 3262"/>
              <a:gd name="T75" fmla="*/ 1439 h 3292"/>
              <a:gd name="T76" fmla="*/ 2446 w 3262"/>
              <a:gd name="T77" fmla="*/ 1439 h 3292"/>
              <a:gd name="T78" fmla="*/ 2039 w 3262"/>
              <a:gd name="T79" fmla="*/ 1439 h 3292"/>
              <a:gd name="T80" fmla="*/ 1224 w 3262"/>
              <a:gd name="T81" fmla="*/ 1439 h 3292"/>
              <a:gd name="T82" fmla="*/ 815 w 3262"/>
              <a:gd name="T83" fmla="*/ 1439 h 3292"/>
              <a:gd name="T84" fmla="*/ 407 w 3262"/>
              <a:gd name="T85" fmla="*/ 1439 h 3292"/>
              <a:gd name="T86" fmla="*/ 0 w 3262"/>
              <a:gd name="T87" fmla="*/ 1439 h 3292"/>
              <a:gd name="T88" fmla="*/ 1427 w 3262"/>
              <a:gd name="T89" fmla="*/ 1234 h 3292"/>
              <a:gd name="T90" fmla="*/ 1631 w 3262"/>
              <a:gd name="T91" fmla="*/ 1028 h 3292"/>
              <a:gd name="T92" fmla="*/ 1427 w 3262"/>
              <a:gd name="T93" fmla="*/ 823 h 3292"/>
              <a:gd name="T94" fmla="*/ 1631 w 3262"/>
              <a:gd name="T95" fmla="*/ 617 h 3292"/>
              <a:gd name="T96" fmla="*/ 2446 w 3262"/>
              <a:gd name="T97" fmla="*/ 411 h 3292"/>
              <a:gd name="T98" fmla="*/ 1427 w 3262"/>
              <a:gd name="T99" fmla="*/ 411 h 3292"/>
              <a:gd name="T100" fmla="*/ 407 w 3262"/>
              <a:gd name="T101" fmla="*/ 411 h 3292"/>
              <a:gd name="T102" fmla="*/ 2243 w 3262"/>
              <a:gd name="T103" fmla="*/ 205 h 3292"/>
              <a:gd name="T104" fmla="*/ 1631 w 3262"/>
              <a:gd name="T105" fmla="*/ 205 h 3292"/>
              <a:gd name="T106" fmla="*/ 204 w 3262"/>
              <a:gd name="T107" fmla="*/ 205 h 3292"/>
              <a:gd name="T108" fmla="*/ 2039 w 3262"/>
              <a:gd name="T109" fmla="*/ 0 h 3292"/>
              <a:gd name="T110" fmla="*/ 1427 w 3262"/>
              <a:gd name="T111" fmla="*/ 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855" y="3085"/>
                </a:moveTo>
                <a:lnTo>
                  <a:pt x="3058" y="3085"/>
                </a:lnTo>
                <a:lnTo>
                  <a:pt x="3058" y="3292"/>
                </a:lnTo>
                <a:lnTo>
                  <a:pt x="2855" y="3292"/>
                </a:lnTo>
                <a:lnTo>
                  <a:pt x="2855" y="3085"/>
                </a:lnTo>
                <a:close/>
                <a:moveTo>
                  <a:pt x="2446" y="3085"/>
                </a:moveTo>
                <a:lnTo>
                  <a:pt x="2650" y="3085"/>
                </a:lnTo>
                <a:lnTo>
                  <a:pt x="2650" y="3292"/>
                </a:lnTo>
                <a:lnTo>
                  <a:pt x="2446" y="3292"/>
                </a:lnTo>
                <a:lnTo>
                  <a:pt x="2446" y="3085"/>
                </a:lnTo>
                <a:close/>
                <a:moveTo>
                  <a:pt x="2039" y="3085"/>
                </a:moveTo>
                <a:lnTo>
                  <a:pt x="2243" y="3085"/>
                </a:lnTo>
                <a:lnTo>
                  <a:pt x="2243" y="3292"/>
                </a:lnTo>
                <a:lnTo>
                  <a:pt x="2039" y="3292"/>
                </a:lnTo>
                <a:lnTo>
                  <a:pt x="2039" y="3085"/>
                </a:lnTo>
                <a:close/>
                <a:moveTo>
                  <a:pt x="1631" y="3085"/>
                </a:moveTo>
                <a:lnTo>
                  <a:pt x="1835" y="3085"/>
                </a:lnTo>
                <a:lnTo>
                  <a:pt x="1835" y="3292"/>
                </a:lnTo>
                <a:lnTo>
                  <a:pt x="1631" y="3292"/>
                </a:lnTo>
                <a:lnTo>
                  <a:pt x="1631" y="3085"/>
                </a:lnTo>
                <a:close/>
                <a:moveTo>
                  <a:pt x="3058" y="2880"/>
                </a:moveTo>
                <a:lnTo>
                  <a:pt x="3262" y="2880"/>
                </a:lnTo>
                <a:lnTo>
                  <a:pt x="3262" y="3085"/>
                </a:lnTo>
                <a:lnTo>
                  <a:pt x="3058" y="3085"/>
                </a:lnTo>
                <a:lnTo>
                  <a:pt x="3058" y="2880"/>
                </a:lnTo>
                <a:close/>
                <a:moveTo>
                  <a:pt x="2650" y="2880"/>
                </a:moveTo>
                <a:lnTo>
                  <a:pt x="2855" y="2880"/>
                </a:lnTo>
                <a:lnTo>
                  <a:pt x="2855" y="3085"/>
                </a:lnTo>
                <a:lnTo>
                  <a:pt x="2650" y="3085"/>
                </a:lnTo>
                <a:lnTo>
                  <a:pt x="2650" y="2880"/>
                </a:lnTo>
                <a:close/>
                <a:moveTo>
                  <a:pt x="2243" y="2880"/>
                </a:moveTo>
                <a:lnTo>
                  <a:pt x="2446" y="2880"/>
                </a:lnTo>
                <a:lnTo>
                  <a:pt x="2446" y="3085"/>
                </a:lnTo>
                <a:lnTo>
                  <a:pt x="2243" y="3085"/>
                </a:lnTo>
                <a:lnTo>
                  <a:pt x="2243" y="2880"/>
                </a:lnTo>
                <a:close/>
                <a:moveTo>
                  <a:pt x="1427" y="2880"/>
                </a:moveTo>
                <a:lnTo>
                  <a:pt x="1631" y="2880"/>
                </a:lnTo>
                <a:lnTo>
                  <a:pt x="1631" y="3085"/>
                </a:lnTo>
                <a:lnTo>
                  <a:pt x="1427" y="3085"/>
                </a:lnTo>
                <a:lnTo>
                  <a:pt x="1427" y="2880"/>
                </a:lnTo>
                <a:close/>
                <a:moveTo>
                  <a:pt x="2446" y="2674"/>
                </a:moveTo>
                <a:lnTo>
                  <a:pt x="2650" y="2674"/>
                </a:lnTo>
                <a:lnTo>
                  <a:pt x="2650" y="2880"/>
                </a:lnTo>
                <a:lnTo>
                  <a:pt x="2446" y="2880"/>
                </a:lnTo>
                <a:lnTo>
                  <a:pt x="2446" y="2674"/>
                </a:lnTo>
                <a:close/>
                <a:moveTo>
                  <a:pt x="2039" y="2674"/>
                </a:moveTo>
                <a:lnTo>
                  <a:pt x="2243" y="2674"/>
                </a:lnTo>
                <a:lnTo>
                  <a:pt x="2243" y="2880"/>
                </a:lnTo>
                <a:lnTo>
                  <a:pt x="2039" y="2880"/>
                </a:lnTo>
                <a:lnTo>
                  <a:pt x="2039" y="2674"/>
                </a:lnTo>
                <a:close/>
                <a:moveTo>
                  <a:pt x="1631" y="2674"/>
                </a:moveTo>
                <a:lnTo>
                  <a:pt x="1835" y="2674"/>
                </a:lnTo>
                <a:lnTo>
                  <a:pt x="1835" y="2880"/>
                </a:lnTo>
                <a:lnTo>
                  <a:pt x="1631" y="2880"/>
                </a:lnTo>
                <a:lnTo>
                  <a:pt x="1631" y="2674"/>
                </a:lnTo>
                <a:close/>
                <a:moveTo>
                  <a:pt x="3058" y="2469"/>
                </a:moveTo>
                <a:lnTo>
                  <a:pt x="3262" y="2469"/>
                </a:lnTo>
                <a:lnTo>
                  <a:pt x="3262" y="2674"/>
                </a:lnTo>
                <a:lnTo>
                  <a:pt x="3058" y="2674"/>
                </a:lnTo>
                <a:lnTo>
                  <a:pt x="3058" y="2469"/>
                </a:lnTo>
                <a:close/>
                <a:moveTo>
                  <a:pt x="2650" y="2469"/>
                </a:moveTo>
                <a:lnTo>
                  <a:pt x="2855" y="2469"/>
                </a:lnTo>
                <a:lnTo>
                  <a:pt x="2855" y="2674"/>
                </a:lnTo>
                <a:lnTo>
                  <a:pt x="2650" y="2674"/>
                </a:lnTo>
                <a:lnTo>
                  <a:pt x="2650" y="2469"/>
                </a:lnTo>
                <a:close/>
                <a:moveTo>
                  <a:pt x="1835" y="2469"/>
                </a:moveTo>
                <a:lnTo>
                  <a:pt x="2039" y="2469"/>
                </a:lnTo>
                <a:lnTo>
                  <a:pt x="2039" y="2674"/>
                </a:lnTo>
                <a:lnTo>
                  <a:pt x="1835" y="2674"/>
                </a:lnTo>
                <a:lnTo>
                  <a:pt x="1835" y="2469"/>
                </a:lnTo>
                <a:close/>
                <a:moveTo>
                  <a:pt x="1427" y="2469"/>
                </a:moveTo>
                <a:lnTo>
                  <a:pt x="1631" y="2469"/>
                </a:lnTo>
                <a:lnTo>
                  <a:pt x="1631" y="2674"/>
                </a:lnTo>
                <a:lnTo>
                  <a:pt x="1427" y="2674"/>
                </a:lnTo>
                <a:lnTo>
                  <a:pt x="1427" y="2469"/>
                </a:lnTo>
                <a:close/>
                <a:moveTo>
                  <a:pt x="407" y="2469"/>
                </a:moveTo>
                <a:lnTo>
                  <a:pt x="815" y="2469"/>
                </a:lnTo>
                <a:lnTo>
                  <a:pt x="815" y="2880"/>
                </a:lnTo>
                <a:lnTo>
                  <a:pt x="407" y="2880"/>
                </a:lnTo>
                <a:lnTo>
                  <a:pt x="407" y="2469"/>
                </a:lnTo>
                <a:close/>
                <a:moveTo>
                  <a:pt x="2855" y="2262"/>
                </a:moveTo>
                <a:lnTo>
                  <a:pt x="3058" y="2262"/>
                </a:lnTo>
                <a:lnTo>
                  <a:pt x="3058" y="2469"/>
                </a:lnTo>
                <a:lnTo>
                  <a:pt x="2855" y="2469"/>
                </a:lnTo>
                <a:lnTo>
                  <a:pt x="2855" y="2262"/>
                </a:lnTo>
                <a:close/>
                <a:moveTo>
                  <a:pt x="2446" y="2262"/>
                </a:moveTo>
                <a:lnTo>
                  <a:pt x="2650" y="2262"/>
                </a:lnTo>
                <a:lnTo>
                  <a:pt x="2650" y="2469"/>
                </a:lnTo>
                <a:lnTo>
                  <a:pt x="2446" y="2469"/>
                </a:lnTo>
                <a:lnTo>
                  <a:pt x="2446" y="2262"/>
                </a:lnTo>
                <a:close/>
                <a:moveTo>
                  <a:pt x="2039" y="2262"/>
                </a:moveTo>
                <a:lnTo>
                  <a:pt x="2243" y="2262"/>
                </a:lnTo>
                <a:lnTo>
                  <a:pt x="2243" y="2469"/>
                </a:lnTo>
                <a:lnTo>
                  <a:pt x="2039" y="2469"/>
                </a:lnTo>
                <a:lnTo>
                  <a:pt x="2039" y="2262"/>
                </a:lnTo>
                <a:close/>
                <a:moveTo>
                  <a:pt x="1631" y="2262"/>
                </a:moveTo>
                <a:lnTo>
                  <a:pt x="1835" y="2262"/>
                </a:lnTo>
                <a:lnTo>
                  <a:pt x="1835" y="2469"/>
                </a:lnTo>
                <a:lnTo>
                  <a:pt x="1631" y="2469"/>
                </a:lnTo>
                <a:lnTo>
                  <a:pt x="1631" y="2262"/>
                </a:lnTo>
                <a:close/>
                <a:moveTo>
                  <a:pt x="204" y="2262"/>
                </a:moveTo>
                <a:lnTo>
                  <a:pt x="204" y="3085"/>
                </a:lnTo>
                <a:lnTo>
                  <a:pt x="1019" y="3085"/>
                </a:lnTo>
                <a:lnTo>
                  <a:pt x="1019" y="2262"/>
                </a:lnTo>
                <a:lnTo>
                  <a:pt x="204" y="2262"/>
                </a:lnTo>
                <a:close/>
                <a:moveTo>
                  <a:pt x="3058" y="2057"/>
                </a:moveTo>
                <a:lnTo>
                  <a:pt x="3262" y="2057"/>
                </a:lnTo>
                <a:lnTo>
                  <a:pt x="3262" y="2262"/>
                </a:lnTo>
                <a:lnTo>
                  <a:pt x="3058" y="2262"/>
                </a:lnTo>
                <a:lnTo>
                  <a:pt x="3058" y="2057"/>
                </a:lnTo>
                <a:close/>
                <a:moveTo>
                  <a:pt x="2650" y="2057"/>
                </a:moveTo>
                <a:lnTo>
                  <a:pt x="2855" y="2057"/>
                </a:lnTo>
                <a:lnTo>
                  <a:pt x="2855" y="2262"/>
                </a:lnTo>
                <a:lnTo>
                  <a:pt x="2650" y="2262"/>
                </a:lnTo>
                <a:lnTo>
                  <a:pt x="2650" y="2057"/>
                </a:lnTo>
                <a:close/>
                <a:moveTo>
                  <a:pt x="2243" y="2057"/>
                </a:moveTo>
                <a:lnTo>
                  <a:pt x="2446" y="2057"/>
                </a:lnTo>
                <a:lnTo>
                  <a:pt x="2446" y="2262"/>
                </a:lnTo>
                <a:lnTo>
                  <a:pt x="2243" y="2262"/>
                </a:lnTo>
                <a:lnTo>
                  <a:pt x="2243" y="2057"/>
                </a:lnTo>
                <a:close/>
                <a:moveTo>
                  <a:pt x="1835" y="2057"/>
                </a:moveTo>
                <a:lnTo>
                  <a:pt x="2039" y="2057"/>
                </a:lnTo>
                <a:lnTo>
                  <a:pt x="2039" y="2262"/>
                </a:lnTo>
                <a:lnTo>
                  <a:pt x="1835" y="2262"/>
                </a:lnTo>
                <a:lnTo>
                  <a:pt x="1835" y="2057"/>
                </a:lnTo>
                <a:close/>
                <a:moveTo>
                  <a:pt x="1427" y="2057"/>
                </a:moveTo>
                <a:lnTo>
                  <a:pt x="1631" y="2057"/>
                </a:lnTo>
                <a:lnTo>
                  <a:pt x="1631" y="2262"/>
                </a:lnTo>
                <a:lnTo>
                  <a:pt x="1427" y="2262"/>
                </a:lnTo>
                <a:lnTo>
                  <a:pt x="1427" y="2057"/>
                </a:lnTo>
                <a:close/>
                <a:moveTo>
                  <a:pt x="0" y="2057"/>
                </a:moveTo>
                <a:lnTo>
                  <a:pt x="1224" y="2057"/>
                </a:lnTo>
                <a:lnTo>
                  <a:pt x="1224" y="3292"/>
                </a:lnTo>
                <a:lnTo>
                  <a:pt x="0" y="3292"/>
                </a:lnTo>
                <a:lnTo>
                  <a:pt x="0" y="2057"/>
                </a:lnTo>
                <a:close/>
                <a:moveTo>
                  <a:pt x="2855" y="1851"/>
                </a:moveTo>
                <a:lnTo>
                  <a:pt x="3058" y="1851"/>
                </a:lnTo>
                <a:lnTo>
                  <a:pt x="3058" y="2057"/>
                </a:lnTo>
                <a:lnTo>
                  <a:pt x="2855" y="2057"/>
                </a:lnTo>
                <a:lnTo>
                  <a:pt x="2855" y="1851"/>
                </a:lnTo>
                <a:close/>
                <a:moveTo>
                  <a:pt x="2039" y="1851"/>
                </a:moveTo>
                <a:lnTo>
                  <a:pt x="2243" y="1851"/>
                </a:lnTo>
                <a:lnTo>
                  <a:pt x="2243" y="2057"/>
                </a:lnTo>
                <a:lnTo>
                  <a:pt x="2039" y="2057"/>
                </a:lnTo>
                <a:lnTo>
                  <a:pt x="2039" y="1851"/>
                </a:lnTo>
                <a:close/>
                <a:moveTo>
                  <a:pt x="1631" y="1851"/>
                </a:moveTo>
                <a:lnTo>
                  <a:pt x="1835" y="1851"/>
                </a:lnTo>
                <a:lnTo>
                  <a:pt x="1835" y="2057"/>
                </a:lnTo>
                <a:lnTo>
                  <a:pt x="1631" y="2057"/>
                </a:lnTo>
                <a:lnTo>
                  <a:pt x="1631" y="1851"/>
                </a:lnTo>
                <a:close/>
                <a:moveTo>
                  <a:pt x="3058" y="1646"/>
                </a:moveTo>
                <a:lnTo>
                  <a:pt x="3262" y="1646"/>
                </a:lnTo>
                <a:lnTo>
                  <a:pt x="3262" y="1851"/>
                </a:lnTo>
                <a:lnTo>
                  <a:pt x="3058" y="1851"/>
                </a:lnTo>
                <a:lnTo>
                  <a:pt x="3058" y="1646"/>
                </a:lnTo>
                <a:close/>
                <a:moveTo>
                  <a:pt x="2650" y="1646"/>
                </a:moveTo>
                <a:lnTo>
                  <a:pt x="2855" y="1646"/>
                </a:lnTo>
                <a:lnTo>
                  <a:pt x="2855" y="1851"/>
                </a:lnTo>
                <a:lnTo>
                  <a:pt x="2650" y="1851"/>
                </a:lnTo>
                <a:lnTo>
                  <a:pt x="2650" y="1646"/>
                </a:lnTo>
                <a:close/>
                <a:moveTo>
                  <a:pt x="2243" y="1646"/>
                </a:moveTo>
                <a:lnTo>
                  <a:pt x="2446" y="1646"/>
                </a:lnTo>
                <a:lnTo>
                  <a:pt x="2446" y="1851"/>
                </a:lnTo>
                <a:lnTo>
                  <a:pt x="2243" y="1851"/>
                </a:lnTo>
                <a:lnTo>
                  <a:pt x="2243" y="1646"/>
                </a:lnTo>
                <a:close/>
                <a:moveTo>
                  <a:pt x="1835" y="1646"/>
                </a:moveTo>
                <a:lnTo>
                  <a:pt x="2039" y="1646"/>
                </a:lnTo>
                <a:lnTo>
                  <a:pt x="2039" y="1851"/>
                </a:lnTo>
                <a:lnTo>
                  <a:pt x="1835" y="1851"/>
                </a:lnTo>
                <a:lnTo>
                  <a:pt x="1835" y="1646"/>
                </a:lnTo>
                <a:close/>
                <a:moveTo>
                  <a:pt x="1427" y="1646"/>
                </a:moveTo>
                <a:lnTo>
                  <a:pt x="1631" y="1646"/>
                </a:lnTo>
                <a:lnTo>
                  <a:pt x="1631" y="1851"/>
                </a:lnTo>
                <a:lnTo>
                  <a:pt x="1427" y="1851"/>
                </a:lnTo>
                <a:lnTo>
                  <a:pt x="1427" y="1646"/>
                </a:lnTo>
                <a:close/>
                <a:moveTo>
                  <a:pt x="1019" y="1646"/>
                </a:moveTo>
                <a:lnTo>
                  <a:pt x="1224" y="1646"/>
                </a:lnTo>
                <a:lnTo>
                  <a:pt x="1224" y="1851"/>
                </a:lnTo>
                <a:lnTo>
                  <a:pt x="1019" y="1851"/>
                </a:lnTo>
                <a:lnTo>
                  <a:pt x="1019" y="1646"/>
                </a:lnTo>
                <a:close/>
                <a:moveTo>
                  <a:pt x="204" y="1646"/>
                </a:moveTo>
                <a:lnTo>
                  <a:pt x="407" y="1646"/>
                </a:lnTo>
                <a:lnTo>
                  <a:pt x="407" y="1851"/>
                </a:lnTo>
                <a:lnTo>
                  <a:pt x="204" y="1851"/>
                </a:lnTo>
                <a:lnTo>
                  <a:pt x="204" y="1646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58" y="1646"/>
                </a:lnTo>
                <a:lnTo>
                  <a:pt x="2855" y="1646"/>
                </a:lnTo>
                <a:lnTo>
                  <a:pt x="2855" y="1439"/>
                </a:lnTo>
                <a:close/>
                <a:moveTo>
                  <a:pt x="2446" y="1439"/>
                </a:moveTo>
                <a:lnTo>
                  <a:pt x="2650" y="1439"/>
                </a:lnTo>
                <a:lnTo>
                  <a:pt x="2650" y="1646"/>
                </a:lnTo>
                <a:lnTo>
                  <a:pt x="2446" y="1646"/>
                </a:lnTo>
                <a:lnTo>
                  <a:pt x="2446" y="1439"/>
                </a:lnTo>
                <a:close/>
                <a:moveTo>
                  <a:pt x="2039" y="1439"/>
                </a:moveTo>
                <a:lnTo>
                  <a:pt x="2243" y="1439"/>
                </a:lnTo>
                <a:lnTo>
                  <a:pt x="2243" y="1646"/>
                </a:lnTo>
                <a:lnTo>
                  <a:pt x="2039" y="1646"/>
                </a:lnTo>
                <a:lnTo>
                  <a:pt x="2039" y="1439"/>
                </a:lnTo>
                <a:close/>
                <a:moveTo>
                  <a:pt x="1224" y="1439"/>
                </a:moveTo>
                <a:lnTo>
                  <a:pt x="1427" y="1439"/>
                </a:lnTo>
                <a:lnTo>
                  <a:pt x="1427" y="1646"/>
                </a:lnTo>
                <a:lnTo>
                  <a:pt x="1224" y="1646"/>
                </a:lnTo>
                <a:lnTo>
                  <a:pt x="1224" y="1439"/>
                </a:lnTo>
                <a:close/>
                <a:moveTo>
                  <a:pt x="815" y="1439"/>
                </a:moveTo>
                <a:lnTo>
                  <a:pt x="1019" y="1439"/>
                </a:lnTo>
                <a:lnTo>
                  <a:pt x="1019" y="1646"/>
                </a:lnTo>
                <a:lnTo>
                  <a:pt x="815" y="1646"/>
                </a:lnTo>
                <a:lnTo>
                  <a:pt x="815" y="1439"/>
                </a:lnTo>
                <a:close/>
                <a:moveTo>
                  <a:pt x="407" y="1439"/>
                </a:moveTo>
                <a:lnTo>
                  <a:pt x="612" y="1439"/>
                </a:lnTo>
                <a:lnTo>
                  <a:pt x="612" y="1646"/>
                </a:lnTo>
                <a:lnTo>
                  <a:pt x="407" y="1646"/>
                </a:lnTo>
                <a:lnTo>
                  <a:pt x="407" y="1439"/>
                </a:lnTo>
                <a:close/>
                <a:moveTo>
                  <a:pt x="0" y="1439"/>
                </a:moveTo>
                <a:lnTo>
                  <a:pt x="204" y="1439"/>
                </a:lnTo>
                <a:lnTo>
                  <a:pt x="204" y="1646"/>
                </a:lnTo>
                <a:lnTo>
                  <a:pt x="0" y="1646"/>
                </a:lnTo>
                <a:lnTo>
                  <a:pt x="0" y="1439"/>
                </a:lnTo>
                <a:close/>
                <a:moveTo>
                  <a:pt x="1427" y="1234"/>
                </a:moveTo>
                <a:lnTo>
                  <a:pt x="1631" y="1234"/>
                </a:lnTo>
                <a:lnTo>
                  <a:pt x="1631" y="1439"/>
                </a:lnTo>
                <a:lnTo>
                  <a:pt x="1427" y="1439"/>
                </a:lnTo>
                <a:lnTo>
                  <a:pt x="1427" y="1234"/>
                </a:lnTo>
                <a:close/>
                <a:moveTo>
                  <a:pt x="1631" y="1028"/>
                </a:moveTo>
                <a:lnTo>
                  <a:pt x="1835" y="1028"/>
                </a:lnTo>
                <a:lnTo>
                  <a:pt x="1835" y="1234"/>
                </a:lnTo>
                <a:lnTo>
                  <a:pt x="1631" y="1234"/>
                </a:lnTo>
                <a:lnTo>
                  <a:pt x="1631" y="1028"/>
                </a:lnTo>
                <a:close/>
                <a:moveTo>
                  <a:pt x="1427" y="823"/>
                </a:moveTo>
                <a:lnTo>
                  <a:pt x="1631" y="823"/>
                </a:lnTo>
                <a:lnTo>
                  <a:pt x="1631" y="1028"/>
                </a:lnTo>
                <a:lnTo>
                  <a:pt x="1427" y="1028"/>
                </a:lnTo>
                <a:lnTo>
                  <a:pt x="1427" y="823"/>
                </a:lnTo>
                <a:close/>
                <a:moveTo>
                  <a:pt x="1631" y="617"/>
                </a:moveTo>
                <a:lnTo>
                  <a:pt x="1835" y="617"/>
                </a:lnTo>
                <a:lnTo>
                  <a:pt x="1835" y="823"/>
                </a:lnTo>
                <a:lnTo>
                  <a:pt x="1631" y="823"/>
                </a:lnTo>
                <a:lnTo>
                  <a:pt x="1631" y="617"/>
                </a:lnTo>
                <a:close/>
                <a:moveTo>
                  <a:pt x="2446" y="411"/>
                </a:moveTo>
                <a:lnTo>
                  <a:pt x="2855" y="411"/>
                </a:lnTo>
                <a:lnTo>
                  <a:pt x="2855" y="823"/>
                </a:lnTo>
                <a:lnTo>
                  <a:pt x="2446" y="823"/>
                </a:lnTo>
                <a:lnTo>
                  <a:pt x="2446" y="411"/>
                </a:lnTo>
                <a:close/>
                <a:moveTo>
                  <a:pt x="1427" y="411"/>
                </a:moveTo>
                <a:lnTo>
                  <a:pt x="1631" y="411"/>
                </a:lnTo>
                <a:lnTo>
                  <a:pt x="1631" y="617"/>
                </a:lnTo>
                <a:lnTo>
                  <a:pt x="1427" y="617"/>
                </a:lnTo>
                <a:lnTo>
                  <a:pt x="1427" y="411"/>
                </a:lnTo>
                <a:close/>
                <a:moveTo>
                  <a:pt x="407" y="411"/>
                </a:moveTo>
                <a:lnTo>
                  <a:pt x="815" y="411"/>
                </a:lnTo>
                <a:lnTo>
                  <a:pt x="815" y="823"/>
                </a:lnTo>
                <a:lnTo>
                  <a:pt x="407" y="823"/>
                </a:lnTo>
                <a:lnTo>
                  <a:pt x="407" y="411"/>
                </a:lnTo>
                <a:close/>
                <a:moveTo>
                  <a:pt x="2243" y="205"/>
                </a:moveTo>
                <a:lnTo>
                  <a:pt x="2243" y="1028"/>
                </a:lnTo>
                <a:lnTo>
                  <a:pt x="3058" y="1028"/>
                </a:lnTo>
                <a:lnTo>
                  <a:pt x="3058" y="205"/>
                </a:lnTo>
                <a:lnTo>
                  <a:pt x="2243" y="205"/>
                </a:lnTo>
                <a:close/>
                <a:moveTo>
                  <a:pt x="1631" y="205"/>
                </a:moveTo>
                <a:lnTo>
                  <a:pt x="1835" y="205"/>
                </a:lnTo>
                <a:lnTo>
                  <a:pt x="1835" y="411"/>
                </a:lnTo>
                <a:lnTo>
                  <a:pt x="1631" y="411"/>
                </a:lnTo>
                <a:lnTo>
                  <a:pt x="1631" y="205"/>
                </a:lnTo>
                <a:close/>
                <a:moveTo>
                  <a:pt x="204" y="205"/>
                </a:moveTo>
                <a:lnTo>
                  <a:pt x="204" y="1028"/>
                </a:lnTo>
                <a:lnTo>
                  <a:pt x="1019" y="1028"/>
                </a:lnTo>
                <a:lnTo>
                  <a:pt x="1019" y="205"/>
                </a:lnTo>
                <a:lnTo>
                  <a:pt x="204" y="205"/>
                </a:lnTo>
                <a:close/>
                <a:moveTo>
                  <a:pt x="2039" y="0"/>
                </a:move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039" y="0"/>
                </a:lnTo>
                <a:close/>
                <a:moveTo>
                  <a:pt x="1427" y="0"/>
                </a:moveTo>
                <a:lnTo>
                  <a:pt x="1631" y="0"/>
                </a:lnTo>
                <a:lnTo>
                  <a:pt x="1631" y="205"/>
                </a:lnTo>
                <a:lnTo>
                  <a:pt x="1427" y="205"/>
                </a:lnTo>
                <a:lnTo>
                  <a:pt x="1427" y="0"/>
                </a:lnTo>
                <a:close/>
                <a:moveTo>
                  <a:pt x="0" y="0"/>
                </a:moveTo>
                <a:lnTo>
                  <a:pt x="1224" y="0"/>
                </a:lnTo>
                <a:lnTo>
                  <a:pt x="1224" y="1234"/>
                </a:lnTo>
                <a:lnTo>
                  <a:pt x="0" y="1234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21" name="Freeform 334"/>
          <p:cNvSpPr>
            <a:spLocks noEditPoints="1"/>
          </p:cNvSpPr>
          <p:nvPr/>
        </p:nvSpPr>
        <p:spPr bwMode="auto">
          <a:xfrm>
            <a:off x="9385573" y="3977527"/>
            <a:ext cx="466132" cy="348457"/>
          </a:xfrm>
          <a:custGeom>
            <a:avLst/>
            <a:gdLst>
              <a:gd name="T0" fmla="*/ 3261 w 3261"/>
              <a:gd name="T1" fmla="*/ 2239 h 2443"/>
              <a:gd name="T2" fmla="*/ 3057 w 3261"/>
              <a:gd name="T3" fmla="*/ 2443 h 2443"/>
              <a:gd name="T4" fmla="*/ 2446 w 3261"/>
              <a:gd name="T5" fmla="*/ 2239 h 2443"/>
              <a:gd name="T6" fmla="*/ 2853 w 3261"/>
              <a:gd name="T7" fmla="*/ 2443 h 2443"/>
              <a:gd name="T8" fmla="*/ 2446 w 3261"/>
              <a:gd name="T9" fmla="*/ 2239 h 2443"/>
              <a:gd name="T10" fmla="*/ 2242 w 3261"/>
              <a:gd name="T11" fmla="*/ 2239 h 2443"/>
              <a:gd name="T12" fmla="*/ 2038 w 3261"/>
              <a:gd name="T13" fmla="*/ 2443 h 2443"/>
              <a:gd name="T14" fmla="*/ 1426 w 3261"/>
              <a:gd name="T15" fmla="*/ 2239 h 2443"/>
              <a:gd name="T16" fmla="*/ 1835 w 3261"/>
              <a:gd name="T17" fmla="*/ 2443 h 2443"/>
              <a:gd name="T18" fmla="*/ 1426 w 3261"/>
              <a:gd name="T19" fmla="*/ 2239 h 2443"/>
              <a:gd name="T20" fmla="*/ 1222 w 3261"/>
              <a:gd name="T21" fmla="*/ 2239 h 2443"/>
              <a:gd name="T22" fmla="*/ 1019 w 3261"/>
              <a:gd name="T23" fmla="*/ 2443 h 2443"/>
              <a:gd name="T24" fmla="*/ 611 w 3261"/>
              <a:gd name="T25" fmla="*/ 2239 h 2443"/>
              <a:gd name="T26" fmla="*/ 815 w 3261"/>
              <a:gd name="T27" fmla="*/ 2443 h 2443"/>
              <a:gd name="T28" fmla="*/ 611 w 3261"/>
              <a:gd name="T29" fmla="*/ 2239 h 2443"/>
              <a:gd name="T30" fmla="*/ 204 w 3261"/>
              <a:gd name="T31" fmla="*/ 2239 h 2443"/>
              <a:gd name="T32" fmla="*/ 0 w 3261"/>
              <a:gd name="T33" fmla="*/ 2443 h 2443"/>
              <a:gd name="T34" fmla="*/ 3057 w 3261"/>
              <a:gd name="T35" fmla="*/ 0 h 2443"/>
              <a:gd name="T36" fmla="*/ 3261 w 3261"/>
              <a:gd name="T37" fmla="*/ 2036 h 2443"/>
              <a:gd name="T38" fmla="*/ 3057 w 3261"/>
              <a:gd name="T39" fmla="*/ 0 h 2443"/>
              <a:gd name="T40" fmla="*/ 2853 w 3261"/>
              <a:gd name="T41" fmla="*/ 0 h 2443"/>
              <a:gd name="T42" fmla="*/ 2751 w 3261"/>
              <a:gd name="T43" fmla="*/ 2036 h 2443"/>
              <a:gd name="T44" fmla="*/ 2446 w 3261"/>
              <a:gd name="T45" fmla="*/ 0 h 2443"/>
              <a:gd name="T46" fmla="*/ 2650 w 3261"/>
              <a:gd name="T47" fmla="*/ 2036 h 2443"/>
              <a:gd name="T48" fmla="*/ 2446 w 3261"/>
              <a:gd name="T49" fmla="*/ 0 h 2443"/>
              <a:gd name="T50" fmla="*/ 2140 w 3261"/>
              <a:gd name="T51" fmla="*/ 0 h 2443"/>
              <a:gd name="T52" fmla="*/ 2038 w 3261"/>
              <a:gd name="T53" fmla="*/ 2036 h 2443"/>
              <a:gd name="T54" fmla="*/ 1631 w 3261"/>
              <a:gd name="T55" fmla="*/ 0 h 2443"/>
              <a:gd name="T56" fmla="*/ 1835 w 3261"/>
              <a:gd name="T57" fmla="*/ 2036 h 2443"/>
              <a:gd name="T58" fmla="*/ 1631 w 3261"/>
              <a:gd name="T59" fmla="*/ 0 h 2443"/>
              <a:gd name="T60" fmla="*/ 1529 w 3261"/>
              <a:gd name="T61" fmla="*/ 0 h 2443"/>
              <a:gd name="T62" fmla="*/ 1426 w 3261"/>
              <a:gd name="T63" fmla="*/ 2036 h 2443"/>
              <a:gd name="T64" fmla="*/ 1019 w 3261"/>
              <a:gd name="T65" fmla="*/ 0 h 2443"/>
              <a:gd name="T66" fmla="*/ 1222 w 3261"/>
              <a:gd name="T67" fmla="*/ 2036 h 2443"/>
              <a:gd name="T68" fmla="*/ 1019 w 3261"/>
              <a:gd name="T69" fmla="*/ 0 h 2443"/>
              <a:gd name="T70" fmla="*/ 815 w 3261"/>
              <a:gd name="T71" fmla="*/ 0 h 2443"/>
              <a:gd name="T72" fmla="*/ 611 w 3261"/>
              <a:gd name="T73" fmla="*/ 2036 h 2443"/>
              <a:gd name="T74" fmla="*/ 0 w 3261"/>
              <a:gd name="T75" fmla="*/ 0 h 2443"/>
              <a:gd name="T76" fmla="*/ 407 w 3261"/>
              <a:gd name="T77" fmla="*/ 2036 h 2443"/>
              <a:gd name="T78" fmla="*/ 0 w 3261"/>
              <a:gd name="T7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61" h="2443">
                <a:moveTo>
                  <a:pt x="3057" y="2239"/>
                </a:moveTo>
                <a:lnTo>
                  <a:pt x="3261" y="2239"/>
                </a:lnTo>
                <a:lnTo>
                  <a:pt x="3261" y="2443"/>
                </a:lnTo>
                <a:lnTo>
                  <a:pt x="3057" y="2443"/>
                </a:lnTo>
                <a:lnTo>
                  <a:pt x="3057" y="2239"/>
                </a:lnTo>
                <a:close/>
                <a:moveTo>
                  <a:pt x="2446" y="2239"/>
                </a:moveTo>
                <a:lnTo>
                  <a:pt x="2853" y="2239"/>
                </a:lnTo>
                <a:lnTo>
                  <a:pt x="2853" y="2443"/>
                </a:lnTo>
                <a:lnTo>
                  <a:pt x="2446" y="2443"/>
                </a:lnTo>
                <a:lnTo>
                  <a:pt x="2446" y="2239"/>
                </a:lnTo>
                <a:close/>
                <a:moveTo>
                  <a:pt x="2038" y="2239"/>
                </a:moveTo>
                <a:lnTo>
                  <a:pt x="2242" y="2239"/>
                </a:lnTo>
                <a:lnTo>
                  <a:pt x="2242" y="2443"/>
                </a:lnTo>
                <a:lnTo>
                  <a:pt x="2038" y="2443"/>
                </a:lnTo>
                <a:lnTo>
                  <a:pt x="2038" y="2239"/>
                </a:lnTo>
                <a:close/>
                <a:moveTo>
                  <a:pt x="1426" y="2239"/>
                </a:moveTo>
                <a:lnTo>
                  <a:pt x="1835" y="2239"/>
                </a:lnTo>
                <a:lnTo>
                  <a:pt x="1835" y="2443"/>
                </a:lnTo>
                <a:lnTo>
                  <a:pt x="1426" y="2443"/>
                </a:lnTo>
                <a:lnTo>
                  <a:pt x="1426" y="2239"/>
                </a:lnTo>
                <a:close/>
                <a:moveTo>
                  <a:pt x="1019" y="2239"/>
                </a:moveTo>
                <a:lnTo>
                  <a:pt x="1222" y="2239"/>
                </a:lnTo>
                <a:lnTo>
                  <a:pt x="1222" y="2443"/>
                </a:lnTo>
                <a:lnTo>
                  <a:pt x="1019" y="2443"/>
                </a:lnTo>
                <a:lnTo>
                  <a:pt x="1019" y="2239"/>
                </a:lnTo>
                <a:close/>
                <a:moveTo>
                  <a:pt x="611" y="2239"/>
                </a:moveTo>
                <a:lnTo>
                  <a:pt x="815" y="2239"/>
                </a:lnTo>
                <a:lnTo>
                  <a:pt x="815" y="2443"/>
                </a:lnTo>
                <a:lnTo>
                  <a:pt x="611" y="2443"/>
                </a:lnTo>
                <a:lnTo>
                  <a:pt x="611" y="2239"/>
                </a:lnTo>
                <a:close/>
                <a:moveTo>
                  <a:pt x="0" y="2239"/>
                </a:moveTo>
                <a:lnTo>
                  <a:pt x="204" y="2239"/>
                </a:lnTo>
                <a:lnTo>
                  <a:pt x="204" y="2443"/>
                </a:lnTo>
                <a:lnTo>
                  <a:pt x="0" y="2443"/>
                </a:lnTo>
                <a:lnTo>
                  <a:pt x="0" y="2239"/>
                </a:lnTo>
                <a:close/>
                <a:moveTo>
                  <a:pt x="3057" y="0"/>
                </a:moveTo>
                <a:lnTo>
                  <a:pt x="3261" y="0"/>
                </a:lnTo>
                <a:lnTo>
                  <a:pt x="3261" y="2036"/>
                </a:lnTo>
                <a:lnTo>
                  <a:pt x="3057" y="2036"/>
                </a:lnTo>
                <a:lnTo>
                  <a:pt x="3057" y="0"/>
                </a:lnTo>
                <a:close/>
                <a:moveTo>
                  <a:pt x="2751" y="0"/>
                </a:moveTo>
                <a:lnTo>
                  <a:pt x="2853" y="0"/>
                </a:lnTo>
                <a:lnTo>
                  <a:pt x="2853" y="2036"/>
                </a:lnTo>
                <a:lnTo>
                  <a:pt x="2751" y="2036"/>
                </a:lnTo>
                <a:lnTo>
                  <a:pt x="2751" y="0"/>
                </a:lnTo>
                <a:close/>
                <a:moveTo>
                  <a:pt x="2446" y="0"/>
                </a:moveTo>
                <a:lnTo>
                  <a:pt x="2650" y="0"/>
                </a:lnTo>
                <a:lnTo>
                  <a:pt x="2650" y="2036"/>
                </a:lnTo>
                <a:lnTo>
                  <a:pt x="2446" y="2036"/>
                </a:lnTo>
                <a:lnTo>
                  <a:pt x="2446" y="0"/>
                </a:lnTo>
                <a:close/>
                <a:moveTo>
                  <a:pt x="2038" y="0"/>
                </a:moveTo>
                <a:lnTo>
                  <a:pt x="2140" y="0"/>
                </a:lnTo>
                <a:lnTo>
                  <a:pt x="2140" y="2036"/>
                </a:lnTo>
                <a:lnTo>
                  <a:pt x="2038" y="2036"/>
                </a:lnTo>
                <a:lnTo>
                  <a:pt x="2038" y="0"/>
                </a:lnTo>
                <a:close/>
                <a:moveTo>
                  <a:pt x="1631" y="0"/>
                </a:moveTo>
                <a:lnTo>
                  <a:pt x="1835" y="0"/>
                </a:lnTo>
                <a:lnTo>
                  <a:pt x="1835" y="2036"/>
                </a:lnTo>
                <a:lnTo>
                  <a:pt x="1631" y="2036"/>
                </a:lnTo>
                <a:lnTo>
                  <a:pt x="1631" y="0"/>
                </a:lnTo>
                <a:close/>
                <a:moveTo>
                  <a:pt x="1426" y="0"/>
                </a:moveTo>
                <a:lnTo>
                  <a:pt x="1529" y="0"/>
                </a:lnTo>
                <a:lnTo>
                  <a:pt x="1529" y="2036"/>
                </a:lnTo>
                <a:lnTo>
                  <a:pt x="1426" y="2036"/>
                </a:lnTo>
                <a:lnTo>
                  <a:pt x="1426" y="0"/>
                </a:lnTo>
                <a:close/>
                <a:moveTo>
                  <a:pt x="1019" y="0"/>
                </a:moveTo>
                <a:lnTo>
                  <a:pt x="1222" y="0"/>
                </a:lnTo>
                <a:lnTo>
                  <a:pt x="1222" y="2036"/>
                </a:lnTo>
                <a:lnTo>
                  <a:pt x="1019" y="2036"/>
                </a:lnTo>
                <a:lnTo>
                  <a:pt x="1019" y="0"/>
                </a:lnTo>
                <a:close/>
                <a:moveTo>
                  <a:pt x="611" y="0"/>
                </a:moveTo>
                <a:lnTo>
                  <a:pt x="815" y="0"/>
                </a:lnTo>
                <a:lnTo>
                  <a:pt x="815" y="2036"/>
                </a:lnTo>
                <a:lnTo>
                  <a:pt x="611" y="2036"/>
                </a:lnTo>
                <a:lnTo>
                  <a:pt x="611" y="0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036"/>
                </a:lnTo>
                <a:lnTo>
                  <a:pt x="0" y="2036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22" name="Freeform 339"/>
          <p:cNvSpPr>
            <a:spLocks noEditPoints="1"/>
          </p:cNvSpPr>
          <p:nvPr/>
        </p:nvSpPr>
        <p:spPr bwMode="auto">
          <a:xfrm>
            <a:off x="10091357" y="3916404"/>
            <a:ext cx="464991" cy="470703"/>
          </a:xfrm>
          <a:custGeom>
            <a:avLst/>
            <a:gdLst>
              <a:gd name="T0" fmla="*/ 2242 w 3260"/>
              <a:gd name="T1" fmla="*/ 1439 h 3291"/>
              <a:gd name="T2" fmla="*/ 1018 w 3260"/>
              <a:gd name="T3" fmla="*/ 1851 h 3291"/>
              <a:gd name="T4" fmla="*/ 1834 w 3260"/>
              <a:gd name="T5" fmla="*/ 617 h 3291"/>
              <a:gd name="T6" fmla="*/ 1426 w 3260"/>
              <a:gd name="T7" fmla="*/ 2674 h 3291"/>
              <a:gd name="T8" fmla="*/ 1834 w 3260"/>
              <a:gd name="T9" fmla="*/ 617 h 3291"/>
              <a:gd name="T10" fmla="*/ 2157 w 3260"/>
              <a:gd name="T11" fmla="*/ 0 h 3291"/>
              <a:gd name="T12" fmla="*/ 2224 w 3260"/>
              <a:gd name="T13" fmla="*/ 14 h 3291"/>
              <a:gd name="T14" fmla="*/ 2286 w 3260"/>
              <a:gd name="T15" fmla="*/ 48 h 3291"/>
              <a:gd name="T16" fmla="*/ 2548 w 3260"/>
              <a:gd name="T17" fmla="*/ 308 h 3291"/>
              <a:gd name="T18" fmla="*/ 2421 w 3260"/>
              <a:gd name="T19" fmla="*/ 439 h 3291"/>
              <a:gd name="T20" fmla="*/ 2384 w 3260"/>
              <a:gd name="T21" fmla="*/ 504 h 3291"/>
              <a:gd name="T22" fmla="*/ 2364 w 3260"/>
              <a:gd name="T23" fmla="*/ 577 h 3291"/>
              <a:gd name="T24" fmla="*/ 2365 w 3260"/>
              <a:gd name="T25" fmla="*/ 660 h 3291"/>
              <a:gd name="T26" fmla="*/ 2388 w 3260"/>
              <a:gd name="T27" fmla="*/ 739 h 3291"/>
              <a:gd name="T28" fmla="*/ 2432 w 3260"/>
              <a:gd name="T29" fmla="*/ 807 h 3291"/>
              <a:gd name="T30" fmla="*/ 2492 w 3260"/>
              <a:gd name="T31" fmla="*/ 861 h 3291"/>
              <a:gd name="T32" fmla="*/ 2566 w 3260"/>
              <a:gd name="T33" fmla="*/ 895 h 3291"/>
              <a:gd name="T34" fmla="*/ 2649 w 3260"/>
              <a:gd name="T35" fmla="*/ 907 h 3291"/>
              <a:gd name="T36" fmla="*/ 2726 w 3260"/>
              <a:gd name="T37" fmla="*/ 897 h 3291"/>
              <a:gd name="T38" fmla="*/ 2795 w 3260"/>
              <a:gd name="T39" fmla="*/ 868 h 3291"/>
              <a:gd name="T40" fmla="*/ 2854 w 3260"/>
              <a:gd name="T41" fmla="*/ 823 h 3291"/>
              <a:gd name="T42" fmla="*/ 3189 w 3260"/>
              <a:gd name="T43" fmla="*/ 956 h 3291"/>
              <a:gd name="T44" fmla="*/ 3232 w 3260"/>
              <a:gd name="T45" fmla="*/ 1014 h 3291"/>
              <a:gd name="T46" fmla="*/ 3256 w 3260"/>
              <a:gd name="T47" fmla="*/ 1080 h 3291"/>
              <a:gd name="T48" fmla="*/ 3260 w 3260"/>
              <a:gd name="T49" fmla="*/ 1148 h 3291"/>
              <a:gd name="T50" fmla="*/ 3247 w 3260"/>
              <a:gd name="T51" fmla="*/ 1216 h 3291"/>
              <a:gd name="T52" fmla="*/ 3213 w 3260"/>
              <a:gd name="T53" fmla="*/ 1278 h 3291"/>
              <a:gd name="T54" fmla="*/ 1294 w 3260"/>
              <a:gd name="T55" fmla="*/ 3220 h 3291"/>
              <a:gd name="T56" fmla="*/ 1237 w 3260"/>
              <a:gd name="T57" fmla="*/ 3262 h 3291"/>
              <a:gd name="T58" fmla="*/ 1172 w 3260"/>
              <a:gd name="T59" fmla="*/ 3287 h 3291"/>
              <a:gd name="T60" fmla="*/ 1103 w 3260"/>
              <a:gd name="T61" fmla="*/ 3291 h 3291"/>
              <a:gd name="T62" fmla="*/ 1036 w 3260"/>
              <a:gd name="T63" fmla="*/ 3276 h 3291"/>
              <a:gd name="T64" fmla="*/ 974 w 3260"/>
              <a:gd name="T65" fmla="*/ 3243 h 3291"/>
              <a:gd name="T66" fmla="*/ 712 w 3260"/>
              <a:gd name="T67" fmla="*/ 2983 h 3291"/>
              <a:gd name="T68" fmla="*/ 839 w 3260"/>
              <a:gd name="T69" fmla="*/ 2852 h 3291"/>
              <a:gd name="T70" fmla="*/ 876 w 3260"/>
              <a:gd name="T71" fmla="*/ 2788 h 3291"/>
              <a:gd name="T72" fmla="*/ 896 w 3260"/>
              <a:gd name="T73" fmla="*/ 2714 h 3291"/>
              <a:gd name="T74" fmla="*/ 896 w 3260"/>
              <a:gd name="T75" fmla="*/ 2631 h 3291"/>
              <a:gd name="T76" fmla="*/ 872 w 3260"/>
              <a:gd name="T77" fmla="*/ 2552 h 3291"/>
              <a:gd name="T78" fmla="*/ 829 w 3260"/>
              <a:gd name="T79" fmla="*/ 2483 h 3291"/>
              <a:gd name="T80" fmla="*/ 767 w 3260"/>
              <a:gd name="T81" fmla="*/ 2431 h 3291"/>
              <a:gd name="T82" fmla="*/ 694 w 3260"/>
              <a:gd name="T83" fmla="*/ 2396 h 3291"/>
              <a:gd name="T84" fmla="*/ 611 w 3260"/>
              <a:gd name="T85" fmla="*/ 2383 h 3291"/>
              <a:gd name="T86" fmla="*/ 534 w 3260"/>
              <a:gd name="T87" fmla="*/ 2393 h 3291"/>
              <a:gd name="T88" fmla="*/ 466 w 3260"/>
              <a:gd name="T89" fmla="*/ 2423 h 3291"/>
              <a:gd name="T90" fmla="*/ 406 w 3260"/>
              <a:gd name="T91" fmla="*/ 2469 h 3291"/>
              <a:gd name="T92" fmla="*/ 71 w 3260"/>
              <a:gd name="T93" fmla="*/ 2336 h 3291"/>
              <a:gd name="T94" fmla="*/ 28 w 3260"/>
              <a:gd name="T95" fmla="*/ 2278 h 3291"/>
              <a:gd name="T96" fmla="*/ 4 w 3260"/>
              <a:gd name="T97" fmla="*/ 2212 h 3291"/>
              <a:gd name="T98" fmla="*/ 0 w 3260"/>
              <a:gd name="T99" fmla="*/ 2143 h 3291"/>
              <a:gd name="T100" fmla="*/ 14 w 3260"/>
              <a:gd name="T101" fmla="*/ 2074 h 3291"/>
              <a:gd name="T102" fmla="*/ 47 w 3260"/>
              <a:gd name="T103" fmla="*/ 2012 h 3291"/>
              <a:gd name="T104" fmla="*/ 1967 w 3260"/>
              <a:gd name="T105" fmla="*/ 72 h 3291"/>
              <a:gd name="T106" fmla="*/ 2024 w 3260"/>
              <a:gd name="T107" fmla="*/ 29 h 3291"/>
              <a:gd name="T108" fmla="*/ 2088 w 3260"/>
              <a:gd name="T109" fmla="*/ 5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0" h="3291">
                <a:moveTo>
                  <a:pt x="1834" y="1028"/>
                </a:moveTo>
                <a:lnTo>
                  <a:pt x="2242" y="1439"/>
                </a:lnTo>
                <a:lnTo>
                  <a:pt x="1426" y="2263"/>
                </a:lnTo>
                <a:lnTo>
                  <a:pt x="1018" y="1851"/>
                </a:lnTo>
                <a:lnTo>
                  <a:pt x="1834" y="1028"/>
                </a:lnTo>
                <a:close/>
                <a:moveTo>
                  <a:pt x="1834" y="617"/>
                </a:moveTo>
                <a:lnTo>
                  <a:pt x="611" y="1851"/>
                </a:lnTo>
                <a:lnTo>
                  <a:pt x="1426" y="2674"/>
                </a:lnTo>
                <a:lnTo>
                  <a:pt x="2649" y="1439"/>
                </a:lnTo>
                <a:lnTo>
                  <a:pt x="1834" y="617"/>
                </a:lnTo>
                <a:close/>
                <a:moveTo>
                  <a:pt x="2123" y="0"/>
                </a:moveTo>
                <a:lnTo>
                  <a:pt x="2157" y="0"/>
                </a:lnTo>
                <a:lnTo>
                  <a:pt x="2191" y="5"/>
                </a:lnTo>
                <a:lnTo>
                  <a:pt x="2224" y="14"/>
                </a:lnTo>
                <a:lnTo>
                  <a:pt x="2256" y="29"/>
                </a:lnTo>
                <a:lnTo>
                  <a:pt x="2286" y="48"/>
                </a:lnTo>
                <a:lnTo>
                  <a:pt x="2313" y="72"/>
                </a:lnTo>
                <a:lnTo>
                  <a:pt x="2548" y="308"/>
                </a:lnTo>
                <a:lnTo>
                  <a:pt x="2445" y="411"/>
                </a:lnTo>
                <a:lnTo>
                  <a:pt x="2421" y="439"/>
                </a:lnTo>
                <a:lnTo>
                  <a:pt x="2400" y="470"/>
                </a:lnTo>
                <a:lnTo>
                  <a:pt x="2384" y="504"/>
                </a:lnTo>
                <a:lnTo>
                  <a:pt x="2372" y="540"/>
                </a:lnTo>
                <a:lnTo>
                  <a:pt x="2364" y="577"/>
                </a:lnTo>
                <a:lnTo>
                  <a:pt x="2361" y="617"/>
                </a:lnTo>
                <a:lnTo>
                  <a:pt x="2365" y="660"/>
                </a:lnTo>
                <a:lnTo>
                  <a:pt x="2373" y="701"/>
                </a:lnTo>
                <a:lnTo>
                  <a:pt x="2388" y="739"/>
                </a:lnTo>
                <a:lnTo>
                  <a:pt x="2408" y="775"/>
                </a:lnTo>
                <a:lnTo>
                  <a:pt x="2432" y="807"/>
                </a:lnTo>
                <a:lnTo>
                  <a:pt x="2460" y="836"/>
                </a:lnTo>
                <a:lnTo>
                  <a:pt x="2492" y="861"/>
                </a:lnTo>
                <a:lnTo>
                  <a:pt x="2528" y="881"/>
                </a:lnTo>
                <a:lnTo>
                  <a:pt x="2566" y="895"/>
                </a:lnTo>
                <a:lnTo>
                  <a:pt x="2607" y="904"/>
                </a:lnTo>
                <a:lnTo>
                  <a:pt x="2649" y="907"/>
                </a:lnTo>
                <a:lnTo>
                  <a:pt x="2689" y="905"/>
                </a:lnTo>
                <a:lnTo>
                  <a:pt x="2726" y="897"/>
                </a:lnTo>
                <a:lnTo>
                  <a:pt x="2762" y="885"/>
                </a:lnTo>
                <a:lnTo>
                  <a:pt x="2795" y="868"/>
                </a:lnTo>
                <a:lnTo>
                  <a:pt x="2826" y="848"/>
                </a:lnTo>
                <a:lnTo>
                  <a:pt x="2854" y="823"/>
                </a:lnTo>
                <a:lnTo>
                  <a:pt x="2955" y="719"/>
                </a:lnTo>
                <a:lnTo>
                  <a:pt x="3189" y="956"/>
                </a:lnTo>
                <a:lnTo>
                  <a:pt x="3213" y="984"/>
                </a:lnTo>
                <a:lnTo>
                  <a:pt x="3232" y="1014"/>
                </a:lnTo>
                <a:lnTo>
                  <a:pt x="3247" y="1046"/>
                </a:lnTo>
                <a:lnTo>
                  <a:pt x="3256" y="1080"/>
                </a:lnTo>
                <a:lnTo>
                  <a:pt x="3260" y="1114"/>
                </a:lnTo>
                <a:lnTo>
                  <a:pt x="3260" y="1148"/>
                </a:lnTo>
                <a:lnTo>
                  <a:pt x="3256" y="1183"/>
                </a:lnTo>
                <a:lnTo>
                  <a:pt x="3247" y="1216"/>
                </a:lnTo>
                <a:lnTo>
                  <a:pt x="3232" y="1248"/>
                </a:lnTo>
                <a:lnTo>
                  <a:pt x="3213" y="1278"/>
                </a:lnTo>
                <a:lnTo>
                  <a:pt x="3189" y="1306"/>
                </a:lnTo>
                <a:lnTo>
                  <a:pt x="1294" y="3220"/>
                </a:lnTo>
                <a:lnTo>
                  <a:pt x="1267" y="3243"/>
                </a:lnTo>
                <a:lnTo>
                  <a:pt x="1237" y="3262"/>
                </a:lnTo>
                <a:lnTo>
                  <a:pt x="1204" y="3276"/>
                </a:lnTo>
                <a:lnTo>
                  <a:pt x="1172" y="3287"/>
                </a:lnTo>
                <a:lnTo>
                  <a:pt x="1138" y="3291"/>
                </a:lnTo>
                <a:lnTo>
                  <a:pt x="1103" y="3291"/>
                </a:lnTo>
                <a:lnTo>
                  <a:pt x="1069" y="3287"/>
                </a:lnTo>
                <a:lnTo>
                  <a:pt x="1036" y="3276"/>
                </a:lnTo>
                <a:lnTo>
                  <a:pt x="1004" y="3262"/>
                </a:lnTo>
                <a:lnTo>
                  <a:pt x="974" y="3243"/>
                </a:lnTo>
                <a:lnTo>
                  <a:pt x="946" y="3220"/>
                </a:lnTo>
                <a:lnTo>
                  <a:pt x="712" y="2983"/>
                </a:lnTo>
                <a:lnTo>
                  <a:pt x="814" y="2880"/>
                </a:lnTo>
                <a:lnTo>
                  <a:pt x="839" y="2852"/>
                </a:lnTo>
                <a:lnTo>
                  <a:pt x="859" y="2821"/>
                </a:lnTo>
                <a:lnTo>
                  <a:pt x="876" y="2788"/>
                </a:lnTo>
                <a:lnTo>
                  <a:pt x="889" y="2752"/>
                </a:lnTo>
                <a:lnTo>
                  <a:pt x="896" y="2714"/>
                </a:lnTo>
                <a:lnTo>
                  <a:pt x="899" y="2674"/>
                </a:lnTo>
                <a:lnTo>
                  <a:pt x="896" y="2631"/>
                </a:lnTo>
                <a:lnTo>
                  <a:pt x="887" y="2591"/>
                </a:lnTo>
                <a:lnTo>
                  <a:pt x="872" y="2552"/>
                </a:lnTo>
                <a:lnTo>
                  <a:pt x="852" y="2516"/>
                </a:lnTo>
                <a:lnTo>
                  <a:pt x="829" y="2483"/>
                </a:lnTo>
                <a:lnTo>
                  <a:pt x="800" y="2454"/>
                </a:lnTo>
                <a:lnTo>
                  <a:pt x="767" y="2431"/>
                </a:lnTo>
                <a:lnTo>
                  <a:pt x="733" y="2410"/>
                </a:lnTo>
                <a:lnTo>
                  <a:pt x="694" y="2396"/>
                </a:lnTo>
                <a:lnTo>
                  <a:pt x="654" y="2386"/>
                </a:lnTo>
                <a:lnTo>
                  <a:pt x="611" y="2383"/>
                </a:lnTo>
                <a:lnTo>
                  <a:pt x="572" y="2386"/>
                </a:lnTo>
                <a:lnTo>
                  <a:pt x="534" y="2393"/>
                </a:lnTo>
                <a:lnTo>
                  <a:pt x="498" y="2406"/>
                </a:lnTo>
                <a:lnTo>
                  <a:pt x="466" y="2423"/>
                </a:lnTo>
                <a:lnTo>
                  <a:pt x="435" y="2444"/>
                </a:lnTo>
                <a:lnTo>
                  <a:pt x="406" y="2469"/>
                </a:lnTo>
                <a:lnTo>
                  <a:pt x="305" y="2571"/>
                </a:lnTo>
                <a:lnTo>
                  <a:pt x="71" y="2336"/>
                </a:lnTo>
                <a:lnTo>
                  <a:pt x="47" y="2308"/>
                </a:lnTo>
                <a:lnTo>
                  <a:pt x="28" y="2278"/>
                </a:lnTo>
                <a:lnTo>
                  <a:pt x="14" y="2245"/>
                </a:lnTo>
                <a:lnTo>
                  <a:pt x="4" y="2212"/>
                </a:lnTo>
                <a:lnTo>
                  <a:pt x="0" y="2178"/>
                </a:lnTo>
                <a:lnTo>
                  <a:pt x="0" y="2143"/>
                </a:lnTo>
                <a:lnTo>
                  <a:pt x="4" y="2108"/>
                </a:lnTo>
                <a:lnTo>
                  <a:pt x="14" y="2074"/>
                </a:lnTo>
                <a:lnTo>
                  <a:pt x="28" y="2042"/>
                </a:lnTo>
                <a:lnTo>
                  <a:pt x="47" y="2012"/>
                </a:lnTo>
                <a:lnTo>
                  <a:pt x="71" y="1985"/>
                </a:lnTo>
                <a:lnTo>
                  <a:pt x="1967" y="72"/>
                </a:lnTo>
                <a:lnTo>
                  <a:pt x="1993" y="48"/>
                </a:lnTo>
                <a:lnTo>
                  <a:pt x="2024" y="29"/>
                </a:lnTo>
                <a:lnTo>
                  <a:pt x="2056" y="14"/>
                </a:lnTo>
                <a:lnTo>
                  <a:pt x="2088" y="5"/>
                </a:lnTo>
                <a:lnTo>
                  <a:pt x="2123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23" name="Freeform 344"/>
          <p:cNvSpPr>
            <a:spLocks noEditPoints="1"/>
          </p:cNvSpPr>
          <p:nvPr/>
        </p:nvSpPr>
        <p:spPr bwMode="auto">
          <a:xfrm>
            <a:off x="10795995" y="3932399"/>
            <a:ext cx="438713" cy="438713"/>
          </a:xfrm>
          <a:custGeom>
            <a:avLst/>
            <a:gdLst>
              <a:gd name="T0" fmla="*/ 2074 w 3456"/>
              <a:gd name="T1" fmla="*/ 1843 h 3456"/>
              <a:gd name="T2" fmla="*/ 1613 w 3456"/>
              <a:gd name="T3" fmla="*/ 1613 h 3456"/>
              <a:gd name="T4" fmla="*/ 1843 w 3456"/>
              <a:gd name="T5" fmla="*/ 691 h 3456"/>
              <a:gd name="T6" fmla="*/ 1843 w 3456"/>
              <a:gd name="T7" fmla="*/ 1152 h 3456"/>
              <a:gd name="T8" fmla="*/ 1843 w 3456"/>
              <a:gd name="T9" fmla="*/ 2534 h 3456"/>
              <a:gd name="T10" fmla="*/ 1152 w 3456"/>
              <a:gd name="T11" fmla="*/ 2534 h 3456"/>
              <a:gd name="T12" fmla="*/ 1152 w 3456"/>
              <a:gd name="T13" fmla="*/ 1843 h 3456"/>
              <a:gd name="T14" fmla="*/ 1728 w 3456"/>
              <a:gd name="T15" fmla="*/ 346 h 3456"/>
              <a:gd name="T16" fmla="*/ 1360 w 3456"/>
              <a:gd name="T17" fmla="*/ 395 h 3456"/>
              <a:gd name="T18" fmla="*/ 1031 w 3456"/>
              <a:gd name="T19" fmla="*/ 534 h 3456"/>
              <a:gd name="T20" fmla="*/ 751 w 3456"/>
              <a:gd name="T21" fmla="*/ 751 h 3456"/>
              <a:gd name="T22" fmla="*/ 534 w 3456"/>
              <a:gd name="T23" fmla="*/ 1031 h 3456"/>
              <a:gd name="T24" fmla="*/ 395 w 3456"/>
              <a:gd name="T25" fmla="*/ 1360 h 3456"/>
              <a:gd name="T26" fmla="*/ 346 w 3456"/>
              <a:gd name="T27" fmla="*/ 1728 h 3456"/>
              <a:gd name="T28" fmla="*/ 395 w 3456"/>
              <a:gd name="T29" fmla="*/ 2096 h 3456"/>
              <a:gd name="T30" fmla="*/ 534 w 3456"/>
              <a:gd name="T31" fmla="*/ 2425 h 3456"/>
              <a:gd name="T32" fmla="*/ 751 w 3456"/>
              <a:gd name="T33" fmla="*/ 2705 h 3456"/>
              <a:gd name="T34" fmla="*/ 1031 w 3456"/>
              <a:gd name="T35" fmla="*/ 2922 h 3456"/>
              <a:gd name="T36" fmla="*/ 1360 w 3456"/>
              <a:gd name="T37" fmla="*/ 3061 h 3456"/>
              <a:gd name="T38" fmla="*/ 1728 w 3456"/>
              <a:gd name="T39" fmla="*/ 3110 h 3456"/>
              <a:gd name="T40" fmla="*/ 2096 w 3456"/>
              <a:gd name="T41" fmla="*/ 3061 h 3456"/>
              <a:gd name="T42" fmla="*/ 2425 w 3456"/>
              <a:gd name="T43" fmla="*/ 2922 h 3456"/>
              <a:gd name="T44" fmla="*/ 2705 w 3456"/>
              <a:gd name="T45" fmla="*/ 2705 h 3456"/>
              <a:gd name="T46" fmla="*/ 2922 w 3456"/>
              <a:gd name="T47" fmla="*/ 2425 h 3456"/>
              <a:gd name="T48" fmla="*/ 3061 w 3456"/>
              <a:gd name="T49" fmla="*/ 2096 h 3456"/>
              <a:gd name="T50" fmla="*/ 3110 w 3456"/>
              <a:gd name="T51" fmla="*/ 1728 h 3456"/>
              <a:gd name="T52" fmla="*/ 3061 w 3456"/>
              <a:gd name="T53" fmla="*/ 1360 h 3456"/>
              <a:gd name="T54" fmla="*/ 2922 w 3456"/>
              <a:gd name="T55" fmla="*/ 1031 h 3456"/>
              <a:gd name="T56" fmla="*/ 2705 w 3456"/>
              <a:gd name="T57" fmla="*/ 751 h 3456"/>
              <a:gd name="T58" fmla="*/ 2425 w 3456"/>
              <a:gd name="T59" fmla="*/ 534 h 3456"/>
              <a:gd name="T60" fmla="*/ 2096 w 3456"/>
              <a:gd name="T61" fmla="*/ 395 h 3456"/>
              <a:gd name="T62" fmla="*/ 1728 w 3456"/>
              <a:gd name="T63" fmla="*/ 346 h 3456"/>
              <a:gd name="T64" fmla="*/ 2039 w 3456"/>
              <a:gd name="T65" fmla="*/ 28 h 3456"/>
              <a:gd name="T66" fmla="*/ 2423 w 3456"/>
              <a:gd name="T67" fmla="*/ 146 h 3456"/>
              <a:gd name="T68" fmla="*/ 2765 w 3456"/>
              <a:gd name="T69" fmla="*/ 346 h 3456"/>
              <a:gd name="T70" fmla="*/ 3050 w 3456"/>
              <a:gd name="T71" fmla="*/ 615 h 3456"/>
              <a:gd name="T72" fmla="*/ 3267 w 3456"/>
              <a:gd name="T73" fmla="*/ 943 h 3456"/>
              <a:gd name="T74" fmla="*/ 3407 w 3456"/>
              <a:gd name="T75" fmla="*/ 1317 h 3456"/>
              <a:gd name="T76" fmla="*/ 3456 w 3456"/>
              <a:gd name="T77" fmla="*/ 1728 h 3456"/>
              <a:gd name="T78" fmla="*/ 3407 w 3456"/>
              <a:gd name="T79" fmla="*/ 2139 h 3456"/>
              <a:gd name="T80" fmla="*/ 3267 w 3456"/>
              <a:gd name="T81" fmla="*/ 2513 h 3456"/>
              <a:gd name="T82" fmla="*/ 3050 w 3456"/>
              <a:gd name="T83" fmla="*/ 2841 h 3456"/>
              <a:gd name="T84" fmla="*/ 2765 w 3456"/>
              <a:gd name="T85" fmla="*/ 3110 h 3456"/>
              <a:gd name="T86" fmla="*/ 2423 w 3456"/>
              <a:gd name="T87" fmla="*/ 3310 h 3456"/>
              <a:gd name="T88" fmla="*/ 2039 w 3456"/>
              <a:gd name="T89" fmla="*/ 3428 h 3456"/>
              <a:gd name="T90" fmla="*/ 1622 w 3456"/>
              <a:gd name="T91" fmla="*/ 3453 h 3456"/>
              <a:gd name="T92" fmla="*/ 1220 w 3456"/>
              <a:gd name="T93" fmla="*/ 3381 h 3456"/>
              <a:gd name="T94" fmla="*/ 856 w 3456"/>
              <a:gd name="T95" fmla="*/ 3220 h 3456"/>
              <a:gd name="T96" fmla="*/ 541 w 3456"/>
              <a:gd name="T97" fmla="*/ 2984 h 3456"/>
              <a:gd name="T98" fmla="*/ 288 w 3456"/>
              <a:gd name="T99" fmla="*/ 2684 h 3456"/>
              <a:gd name="T100" fmla="*/ 108 w 3456"/>
              <a:gd name="T101" fmla="*/ 2331 h 3456"/>
              <a:gd name="T102" fmla="*/ 13 w 3456"/>
              <a:gd name="T103" fmla="*/ 1936 h 3456"/>
              <a:gd name="T104" fmla="*/ 13 w 3456"/>
              <a:gd name="T105" fmla="*/ 1520 h 3456"/>
              <a:gd name="T106" fmla="*/ 108 w 3456"/>
              <a:gd name="T107" fmla="*/ 1125 h 3456"/>
              <a:gd name="T108" fmla="*/ 288 w 3456"/>
              <a:gd name="T109" fmla="*/ 772 h 3456"/>
              <a:gd name="T110" fmla="*/ 541 w 3456"/>
              <a:gd name="T111" fmla="*/ 472 h 3456"/>
              <a:gd name="T112" fmla="*/ 856 w 3456"/>
              <a:gd name="T113" fmla="*/ 236 h 3456"/>
              <a:gd name="T114" fmla="*/ 1220 w 3456"/>
              <a:gd name="T115" fmla="*/ 75 h 3456"/>
              <a:gd name="T116" fmla="*/ 1622 w 3456"/>
              <a:gd name="T117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56" h="3456">
                <a:moveTo>
                  <a:pt x="1843" y="1843"/>
                </a:moveTo>
                <a:lnTo>
                  <a:pt x="1843" y="2304"/>
                </a:lnTo>
                <a:lnTo>
                  <a:pt x="2074" y="2304"/>
                </a:lnTo>
                <a:lnTo>
                  <a:pt x="2074" y="1843"/>
                </a:lnTo>
                <a:lnTo>
                  <a:pt x="1843" y="1843"/>
                </a:lnTo>
                <a:close/>
                <a:moveTo>
                  <a:pt x="1382" y="1152"/>
                </a:moveTo>
                <a:lnTo>
                  <a:pt x="1382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1382" y="1152"/>
                </a:lnTo>
                <a:close/>
                <a:moveTo>
                  <a:pt x="1613" y="691"/>
                </a:moveTo>
                <a:lnTo>
                  <a:pt x="1843" y="691"/>
                </a:lnTo>
                <a:lnTo>
                  <a:pt x="1843" y="922"/>
                </a:lnTo>
                <a:lnTo>
                  <a:pt x="2304" y="922"/>
                </a:lnTo>
                <a:lnTo>
                  <a:pt x="2304" y="1152"/>
                </a:lnTo>
                <a:lnTo>
                  <a:pt x="1843" y="1152"/>
                </a:lnTo>
                <a:lnTo>
                  <a:pt x="1843" y="1613"/>
                </a:lnTo>
                <a:lnTo>
                  <a:pt x="2304" y="1613"/>
                </a:lnTo>
                <a:lnTo>
                  <a:pt x="2304" y="2534"/>
                </a:lnTo>
                <a:lnTo>
                  <a:pt x="1843" y="2534"/>
                </a:lnTo>
                <a:lnTo>
                  <a:pt x="1843" y="2765"/>
                </a:lnTo>
                <a:lnTo>
                  <a:pt x="1613" y="2765"/>
                </a:lnTo>
                <a:lnTo>
                  <a:pt x="1613" y="2534"/>
                </a:lnTo>
                <a:lnTo>
                  <a:pt x="1152" y="2534"/>
                </a:lnTo>
                <a:lnTo>
                  <a:pt x="1152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1152" y="1843"/>
                </a:lnTo>
                <a:lnTo>
                  <a:pt x="1152" y="922"/>
                </a:lnTo>
                <a:lnTo>
                  <a:pt x="1613" y="922"/>
                </a:lnTo>
                <a:lnTo>
                  <a:pt x="1613" y="691"/>
                </a:lnTo>
                <a:close/>
                <a:moveTo>
                  <a:pt x="1728" y="346"/>
                </a:moveTo>
                <a:lnTo>
                  <a:pt x="1634" y="349"/>
                </a:lnTo>
                <a:lnTo>
                  <a:pt x="1541" y="358"/>
                </a:lnTo>
                <a:lnTo>
                  <a:pt x="1449" y="374"/>
                </a:lnTo>
                <a:lnTo>
                  <a:pt x="1360" y="395"/>
                </a:lnTo>
                <a:lnTo>
                  <a:pt x="1273" y="422"/>
                </a:lnTo>
                <a:lnTo>
                  <a:pt x="1190" y="455"/>
                </a:lnTo>
                <a:lnTo>
                  <a:pt x="1109" y="492"/>
                </a:lnTo>
                <a:lnTo>
                  <a:pt x="1031" y="534"/>
                </a:lnTo>
                <a:lnTo>
                  <a:pt x="955" y="581"/>
                </a:lnTo>
                <a:lnTo>
                  <a:pt x="883" y="634"/>
                </a:lnTo>
                <a:lnTo>
                  <a:pt x="815" y="690"/>
                </a:lnTo>
                <a:lnTo>
                  <a:pt x="751" y="751"/>
                </a:lnTo>
                <a:lnTo>
                  <a:pt x="690" y="815"/>
                </a:lnTo>
                <a:lnTo>
                  <a:pt x="634" y="883"/>
                </a:lnTo>
                <a:lnTo>
                  <a:pt x="581" y="955"/>
                </a:lnTo>
                <a:lnTo>
                  <a:pt x="534" y="1031"/>
                </a:lnTo>
                <a:lnTo>
                  <a:pt x="492" y="1109"/>
                </a:lnTo>
                <a:lnTo>
                  <a:pt x="455" y="1190"/>
                </a:lnTo>
                <a:lnTo>
                  <a:pt x="422" y="1273"/>
                </a:lnTo>
                <a:lnTo>
                  <a:pt x="395" y="1360"/>
                </a:lnTo>
                <a:lnTo>
                  <a:pt x="374" y="1449"/>
                </a:lnTo>
                <a:lnTo>
                  <a:pt x="358" y="1541"/>
                </a:lnTo>
                <a:lnTo>
                  <a:pt x="349" y="1634"/>
                </a:lnTo>
                <a:lnTo>
                  <a:pt x="346" y="1728"/>
                </a:lnTo>
                <a:lnTo>
                  <a:pt x="349" y="1822"/>
                </a:lnTo>
                <a:lnTo>
                  <a:pt x="358" y="1915"/>
                </a:lnTo>
                <a:lnTo>
                  <a:pt x="374" y="2007"/>
                </a:lnTo>
                <a:lnTo>
                  <a:pt x="395" y="2096"/>
                </a:lnTo>
                <a:lnTo>
                  <a:pt x="422" y="2183"/>
                </a:lnTo>
                <a:lnTo>
                  <a:pt x="455" y="2266"/>
                </a:lnTo>
                <a:lnTo>
                  <a:pt x="492" y="2347"/>
                </a:lnTo>
                <a:lnTo>
                  <a:pt x="534" y="2425"/>
                </a:lnTo>
                <a:lnTo>
                  <a:pt x="581" y="2501"/>
                </a:lnTo>
                <a:lnTo>
                  <a:pt x="634" y="2573"/>
                </a:lnTo>
                <a:lnTo>
                  <a:pt x="690" y="2641"/>
                </a:lnTo>
                <a:lnTo>
                  <a:pt x="751" y="2705"/>
                </a:lnTo>
                <a:lnTo>
                  <a:pt x="815" y="2766"/>
                </a:lnTo>
                <a:lnTo>
                  <a:pt x="883" y="2822"/>
                </a:lnTo>
                <a:lnTo>
                  <a:pt x="955" y="2875"/>
                </a:lnTo>
                <a:lnTo>
                  <a:pt x="1031" y="2922"/>
                </a:lnTo>
                <a:lnTo>
                  <a:pt x="1109" y="2964"/>
                </a:lnTo>
                <a:lnTo>
                  <a:pt x="1190" y="3001"/>
                </a:lnTo>
                <a:lnTo>
                  <a:pt x="1273" y="3034"/>
                </a:lnTo>
                <a:lnTo>
                  <a:pt x="1360" y="3061"/>
                </a:lnTo>
                <a:lnTo>
                  <a:pt x="1449" y="3082"/>
                </a:lnTo>
                <a:lnTo>
                  <a:pt x="1541" y="3098"/>
                </a:lnTo>
                <a:lnTo>
                  <a:pt x="1634" y="3107"/>
                </a:lnTo>
                <a:lnTo>
                  <a:pt x="1728" y="3110"/>
                </a:lnTo>
                <a:lnTo>
                  <a:pt x="1822" y="3107"/>
                </a:lnTo>
                <a:lnTo>
                  <a:pt x="1915" y="3098"/>
                </a:lnTo>
                <a:lnTo>
                  <a:pt x="2007" y="3082"/>
                </a:lnTo>
                <a:lnTo>
                  <a:pt x="2096" y="3061"/>
                </a:lnTo>
                <a:lnTo>
                  <a:pt x="2183" y="3034"/>
                </a:lnTo>
                <a:lnTo>
                  <a:pt x="2266" y="3001"/>
                </a:lnTo>
                <a:lnTo>
                  <a:pt x="2347" y="2964"/>
                </a:lnTo>
                <a:lnTo>
                  <a:pt x="2425" y="2922"/>
                </a:lnTo>
                <a:lnTo>
                  <a:pt x="2501" y="2875"/>
                </a:lnTo>
                <a:lnTo>
                  <a:pt x="2573" y="2822"/>
                </a:lnTo>
                <a:lnTo>
                  <a:pt x="2641" y="2766"/>
                </a:lnTo>
                <a:lnTo>
                  <a:pt x="2705" y="2705"/>
                </a:lnTo>
                <a:lnTo>
                  <a:pt x="2766" y="2641"/>
                </a:lnTo>
                <a:lnTo>
                  <a:pt x="2822" y="2573"/>
                </a:lnTo>
                <a:lnTo>
                  <a:pt x="2875" y="2501"/>
                </a:lnTo>
                <a:lnTo>
                  <a:pt x="2922" y="2425"/>
                </a:lnTo>
                <a:lnTo>
                  <a:pt x="2964" y="2347"/>
                </a:lnTo>
                <a:lnTo>
                  <a:pt x="3001" y="2266"/>
                </a:lnTo>
                <a:lnTo>
                  <a:pt x="3034" y="2183"/>
                </a:lnTo>
                <a:lnTo>
                  <a:pt x="3061" y="2096"/>
                </a:lnTo>
                <a:lnTo>
                  <a:pt x="3082" y="2007"/>
                </a:lnTo>
                <a:lnTo>
                  <a:pt x="3098" y="1915"/>
                </a:lnTo>
                <a:lnTo>
                  <a:pt x="3107" y="1822"/>
                </a:lnTo>
                <a:lnTo>
                  <a:pt x="3110" y="1728"/>
                </a:lnTo>
                <a:lnTo>
                  <a:pt x="3107" y="1634"/>
                </a:lnTo>
                <a:lnTo>
                  <a:pt x="3098" y="1541"/>
                </a:lnTo>
                <a:lnTo>
                  <a:pt x="3082" y="1449"/>
                </a:lnTo>
                <a:lnTo>
                  <a:pt x="3061" y="1360"/>
                </a:lnTo>
                <a:lnTo>
                  <a:pt x="3034" y="1273"/>
                </a:lnTo>
                <a:lnTo>
                  <a:pt x="3001" y="1190"/>
                </a:lnTo>
                <a:lnTo>
                  <a:pt x="2964" y="1109"/>
                </a:lnTo>
                <a:lnTo>
                  <a:pt x="2922" y="1031"/>
                </a:lnTo>
                <a:lnTo>
                  <a:pt x="2875" y="955"/>
                </a:lnTo>
                <a:lnTo>
                  <a:pt x="2822" y="883"/>
                </a:lnTo>
                <a:lnTo>
                  <a:pt x="2766" y="815"/>
                </a:lnTo>
                <a:lnTo>
                  <a:pt x="2705" y="751"/>
                </a:lnTo>
                <a:lnTo>
                  <a:pt x="2641" y="690"/>
                </a:lnTo>
                <a:lnTo>
                  <a:pt x="2573" y="634"/>
                </a:lnTo>
                <a:lnTo>
                  <a:pt x="2501" y="581"/>
                </a:lnTo>
                <a:lnTo>
                  <a:pt x="2425" y="534"/>
                </a:lnTo>
                <a:lnTo>
                  <a:pt x="2347" y="492"/>
                </a:lnTo>
                <a:lnTo>
                  <a:pt x="2266" y="455"/>
                </a:lnTo>
                <a:lnTo>
                  <a:pt x="2183" y="422"/>
                </a:lnTo>
                <a:lnTo>
                  <a:pt x="2096" y="395"/>
                </a:lnTo>
                <a:lnTo>
                  <a:pt x="2007" y="374"/>
                </a:lnTo>
                <a:lnTo>
                  <a:pt x="1915" y="358"/>
                </a:lnTo>
                <a:lnTo>
                  <a:pt x="1822" y="349"/>
                </a:lnTo>
                <a:lnTo>
                  <a:pt x="1728" y="346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24" name="Group 4"/>
          <p:cNvGrpSpPr>
            <a:grpSpLocks noChangeAspect="1"/>
          </p:cNvGrpSpPr>
          <p:nvPr/>
        </p:nvGrpSpPr>
        <p:grpSpPr bwMode="auto">
          <a:xfrm>
            <a:off x="2305328" y="4800525"/>
            <a:ext cx="438713" cy="438713"/>
            <a:chOff x="6728" y="3219"/>
            <a:chExt cx="384" cy="384"/>
          </a:xfrm>
          <a:solidFill>
            <a:srgbClr val="304371"/>
          </a:solidFill>
        </p:grpSpPr>
        <p:sp>
          <p:nvSpPr>
            <p:cNvPr id="125" name="Freeform 6"/>
            <p:cNvSpPr>
              <a:spLocks noEditPoints="1"/>
            </p:cNvSpPr>
            <p:nvPr/>
          </p:nvSpPr>
          <p:spPr bwMode="auto">
            <a:xfrm>
              <a:off x="6728" y="3219"/>
              <a:ext cx="384" cy="384"/>
            </a:xfrm>
            <a:custGeom>
              <a:avLst/>
              <a:gdLst>
                <a:gd name="T0" fmla="*/ 1449 w 3456"/>
                <a:gd name="T1" fmla="*/ 374 h 3456"/>
                <a:gd name="T2" fmla="*/ 1109 w 3456"/>
                <a:gd name="T3" fmla="*/ 492 h 3456"/>
                <a:gd name="T4" fmla="*/ 815 w 3456"/>
                <a:gd name="T5" fmla="*/ 690 h 3456"/>
                <a:gd name="T6" fmla="*/ 581 w 3456"/>
                <a:gd name="T7" fmla="*/ 955 h 3456"/>
                <a:gd name="T8" fmla="*/ 422 w 3456"/>
                <a:gd name="T9" fmla="*/ 1273 h 3456"/>
                <a:gd name="T10" fmla="*/ 349 w 3456"/>
                <a:gd name="T11" fmla="*/ 1634 h 3456"/>
                <a:gd name="T12" fmla="*/ 374 w 3456"/>
                <a:gd name="T13" fmla="*/ 2007 h 3456"/>
                <a:gd name="T14" fmla="*/ 492 w 3456"/>
                <a:gd name="T15" fmla="*/ 2347 h 3456"/>
                <a:gd name="T16" fmla="*/ 690 w 3456"/>
                <a:gd name="T17" fmla="*/ 2641 h 3456"/>
                <a:gd name="T18" fmla="*/ 955 w 3456"/>
                <a:gd name="T19" fmla="*/ 2875 h 3456"/>
                <a:gd name="T20" fmla="*/ 1273 w 3456"/>
                <a:gd name="T21" fmla="*/ 3034 h 3456"/>
                <a:gd name="T22" fmla="*/ 1634 w 3456"/>
                <a:gd name="T23" fmla="*/ 3107 h 3456"/>
                <a:gd name="T24" fmla="*/ 2007 w 3456"/>
                <a:gd name="T25" fmla="*/ 3082 h 3456"/>
                <a:gd name="T26" fmla="*/ 2347 w 3456"/>
                <a:gd name="T27" fmla="*/ 2964 h 3456"/>
                <a:gd name="T28" fmla="*/ 2641 w 3456"/>
                <a:gd name="T29" fmla="*/ 2766 h 3456"/>
                <a:gd name="T30" fmla="*/ 2875 w 3456"/>
                <a:gd name="T31" fmla="*/ 2501 h 3456"/>
                <a:gd name="T32" fmla="*/ 3034 w 3456"/>
                <a:gd name="T33" fmla="*/ 2183 h 3456"/>
                <a:gd name="T34" fmla="*/ 3107 w 3456"/>
                <a:gd name="T35" fmla="*/ 1822 h 3456"/>
                <a:gd name="T36" fmla="*/ 3082 w 3456"/>
                <a:gd name="T37" fmla="*/ 1449 h 3456"/>
                <a:gd name="T38" fmla="*/ 2964 w 3456"/>
                <a:gd name="T39" fmla="*/ 1109 h 3456"/>
                <a:gd name="T40" fmla="*/ 2766 w 3456"/>
                <a:gd name="T41" fmla="*/ 815 h 3456"/>
                <a:gd name="T42" fmla="*/ 2501 w 3456"/>
                <a:gd name="T43" fmla="*/ 581 h 3456"/>
                <a:gd name="T44" fmla="*/ 2183 w 3456"/>
                <a:gd name="T45" fmla="*/ 422 h 3456"/>
                <a:gd name="T46" fmla="*/ 1822 w 3456"/>
                <a:gd name="T47" fmla="*/ 349 h 3456"/>
                <a:gd name="T48" fmla="*/ 1936 w 3456"/>
                <a:gd name="T49" fmla="*/ 13 h 3456"/>
                <a:gd name="T50" fmla="*/ 2331 w 3456"/>
                <a:gd name="T51" fmla="*/ 108 h 3456"/>
                <a:gd name="T52" fmla="*/ 2684 w 3456"/>
                <a:gd name="T53" fmla="*/ 288 h 3456"/>
                <a:gd name="T54" fmla="*/ 2984 w 3456"/>
                <a:gd name="T55" fmla="*/ 541 h 3456"/>
                <a:gd name="T56" fmla="*/ 3220 w 3456"/>
                <a:gd name="T57" fmla="*/ 856 h 3456"/>
                <a:gd name="T58" fmla="*/ 3381 w 3456"/>
                <a:gd name="T59" fmla="*/ 1220 h 3456"/>
                <a:gd name="T60" fmla="*/ 3453 w 3456"/>
                <a:gd name="T61" fmla="*/ 1622 h 3456"/>
                <a:gd name="T62" fmla="*/ 3428 w 3456"/>
                <a:gd name="T63" fmla="*/ 2039 h 3456"/>
                <a:gd name="T64" fmla="*/ 3310 w 3456"/>
                <a:gd name="T65" fmla="*/ 2423 h 3456"/>
                <a:gd name="T66" fmla="*/ 3110 w 3456"/>
                <a:gd name="T67" fmla="*/ 2765 h 3456"/>
                <a:gd name="T68" fmla="*/ 2841 w 3456"/>
                <a:gd name="T69" fmla="*/ 3050 h 3456"/>
                <a:gd name="T70" fmla="*/ 2513 w 3456"/>
                <a:gd name="T71" fmla="*/ 3267 h 3456"/>
                <a:gd name="T72" fmla="*/ 2139 w 3456"/>
                <a:gd name="T73" fmla="*/ 3407 h 3456"/>
                <a:gd name="T74" fmla="*/ 1728 w 3456"/>
                <a:gd name="T75" fmla="*/ 3456 h 3456"/>
                <a:gd name="T76" fmla="*/ 1317 w 3456"/>
                <a:gd name="T77" fmla="*/ 3407 h 3456"/>
                <a:gd name="T78" fmla="*/ 943 w 3456"/>
                <a:gd name="T79" fmla="*/ 3267 h 3456"/>
                <a:gd name="T80" fmla="*/ 615 w 3456"/>
                <a:gd name="T81" fmla="*/ 3050 h 3456"/>
                <a:gd name="T82" fmla="*/ 346 w 3456"/>
                <a:gd name="T83" fmla="*/ 2765 h 3456"/>
                <a:gd name="T84" fmla="*/ 146 w 3456"/>
                <a:gd name="T85" fmla="*/ 2423 h 3456"/>
                <a:gd name="T86" fmla="*/ 28 w 3456"/>
                <a:gd name="T87" fmla="*/ 2039 h 3456"/>
                <a:gd name="T88" fmla="*/ 3 w 3456"/>
                <a:gd name="T89" fmla="*/ 1622 h 3456"/>
                <a:gd name="T90" fmla="*/ 75 w 3456"/>
                <a:gd name="T91" fmla="*/ 1220 h 3456"/>
                <a:gd name="T92" fmla="*/ 236 w 3456"/>
                <a:gd name="T93" fmla="*/ 856 h 3456"/>
                <a:gd name="T94" fmla="*/ 472 w 3456"/>
                <a:gd name="T95" fmla="*/ 541 h 3456"/>
                <a:gd name="T96" fmla="*/ 772 w 3456"/>
                <a:gd name="T97" fmla="*/ 288 h 3456"/>
                <a:gd name="T98" fmla="*/ 1125 w 3456"/>
                <a:gd name="T99" fmla="*/ 108 h 3456"/>
                <a:gd name="T100" fmla="*/ 1520 w 3456"/>
                <a:gd name="T101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56" h="3456">
                  <a:moveTo>
                    <a:pt x="1728" y="346"/>
                  </a:moveTo>
                  <a:lnTo>
                    <a:pt x="1634" y="349"/>
                  </a:lnTo>
                  <a:lnTo>
                    <a:pt x="1541" y="358"/>
                  </a:lnTo>
                  <a:lnTo>
                    <a:pt x="1449" y="374"/>
                  </a:lnTo>
                  <a:lnTo>
                    <a:pt x="1360" y="395"/>
                  </a:lnTo>
                  <a:lnTo>
                    <a:pt x="1273" y="422"/>
                  </a:lnTo>
                  <a:lnTo>
                    <a:pt x="1190" y="455"/>
                  </a:lnTo>
                  <a:lnTo>
                    <a:pt x="1109" y="492"/>
                  </a:lnTo>
                  <a:lnTo>
                    <a:pt x="1031" y="534"/>
                  </a:lnTo>
                  <a:lnTo>
                    <a:pt x="955" y="581"/>
                  </a:lnTo>
                  <a:lnTo>
                    <a:pt x="883" y="634"/>
                  </a:lnTo>
                  <a:lnTo>
                    <a:pt x="815" y="690"/>
                  </a:lnTo>
                  <a:lnTo>
                    <a:pt x="751" y="751"/>
                  </a:lnTo>
                  <a:lnTo>
                    <a:pt x="690" y="815"/>
                  </a:lnTo>
                  <a:lnTo>
                    <a:pt x="634" y="883"/>
                  </a:lnTo>
                  <a:lnTo>
                    <a:pt x="581" y="955"/>
                  </a:lnTo>
                  <a:lnTo>
                    <a:pt x="534" y="1031"/>
                  </a:lnTo>
                  <a:lnTo>
                    <a:pt x="492" y="1109"/>
                  </a:lnTo>
                  <a:lnTo>
                    <a:pt x="455" y="1190"/>
                  </a:lnTo>
                  <a:lnTo>
                    <a:pt x="422" y="1273"/>
                  </a:lnTo>
                  <a:lnTo>
                    <a:pt x="395" y="1360"/>
                  </a:lnTo>
                  <a:lnTo>
                    <a:pt x="374" y="1449"/>
                  </a:lnTo>
                  <a:lnTo>
                    <a:pt x="358" y="1541"/>
                  </a:lnTo>
                  <a:lnTo>
                    <a:pt x="349" y="1634"/>
                  </a:lnTo>
                  <a:lnTo>
                    <a:pt x="346" y="1728"/>
                  </a:lnTo>
                  <a:lnTo>
                    <a:pt x="349" y="1822"/>
                  </a:lnTo>
                  <a:lnTo>
                    <a:pt x="358" y="1915"/>
                  </a:lnTo>
                  <a:lnTo>
                    <a:pt x="374" y="2007"/>
                  </a:lnTo>
                  <a:lnTo>
                    <a:pt x="395" y="2096"/>
                  </a:lnTo>
                  <a:lnTo>
                    <a:pt x="422" y="2183"/>
                  </a:lnTo>
                  <a:lnTo>
                    <a:pt x="455" y="2266"/>
                  </a:lnTo>
                  <a:lnTo>
                    <a:pt x="492" y="2347"/>
                  </a:lnTo>
                  <a:lnTo>
                    <a:pt x="534" y="2425"/>
                  </a:lnTo>
                  <a:lnTo>
                    <a:pt x="581" y="2501"/>
                  </a:lnTo>
                  <a:lnTo>
                    <a:pt x="634" y="2573"/>
                  </a:lnTo>
                  <a:lnTo>
                    <a:pt x="690" y="2641"/>
                  </a:lnTo>
                  <a:lnTo>
                    <a:pt x="751" y="2705"/>
                  </a:lnTo>
                  <a:lnTo>
                    <a:pt x="815" y="2766"/>
                  </a:lnTo>
                  <a:lnTo>
                    <a:pt x="883" y="2822"/>
                  </a:lnTo>
                  <a:lnTo>
                    <a:pt x="955" y="2875"/>
                  </a:lnTo>
                  <a:lnTo>
                    <a:pt x="1031" y="2922"/>
                  </a:lnTo>
                  <a:lnTo>
                    <a:pt x="1109" y="2964"/>
                  </a:lnTo>
                  <a:lnTo>
                    <a:pt x="1190" y="3001"/>
                  </a:lnTo>
                  <a:lnTo>
                    <a:pt x="1273" y="3034"/>
                  </a:lnTo>
                  <a:lnTo>
                    <a:pt x="1360" y="3061"/>
                  </a:lnTo>
                  <a:lnTo>
                    <a:pt x="1449" y="3082"/>
                  </a:lnTo>
                  <a:lnTo>
                    <a:pt x="1541" y="3098"/>
                  </a:lnTo>
                  <a:lnTo>
                    <a:pt x="1634" y="3107"/>
                  </a:lnTo>
                  <a:lnTo>
                    <a:pt x="1728" y="3110"/>
                  </a:lnTo>
                  <a:lnTo>
                    <a:pt x="1822" y="3107"/>
                  </a:lnTo>
                  <a:lnTo>
                    <a:pt x="1915" y="3098"/>
                  </a:lnTo>
                  <a:lnTo>
                    <a:pt x="2007" y="3082"/>
                  </a:lnTo>
                  <a:lnTo>
                    <a:pt x="2096" y="3061"/>
                  </a:lnTo>
                  <a:lnTo>
                    <a:pt x="2183" y="3034"/>
                  </a:lnTo>
                  <a:lnTo>
                    <a:pt x="2266" y="3001"/>
                  </a:lnTo>
                  <a:lnTo>
                    <a:pt x="2347" y="2964"/>
                  </a:lnTo>
                  <a:lnTo>
                    <a:pt x="2425" y="2922"/>
                  </a:lnTo>
                  <a:lnTo>
                    <a:pt x="2501" y="2875"/>
                  </a:lnTo>
                  <a:lnTo>
                    <a:pt x="2573" y="2822"/>
                  </a:lnTo>
                  <a:lnTo>
                    <a:pt x="2641" y="2766"/>
                  </a:lnTo>
                  <a:lnTo>
                    <a:pt x="2705" y="2705"/>
                  </a:lnTo>
                  <a:lnTo>
                    <a:pt x="2766" y="2641"/>
                  </a:lnTo>
                  <a:lnTo>
                    <a:pt x="2822" y="2573"/>
                  </a:lnTo>
                  <a:lnTo>
                    <a:pt x="2875" y="2501"/>
                  </a:lnTo>
                  <a:lnTo>
                    <a:pt x="2922" y="2425"/>
                  </a:lnTo>
                  <a:lnTo>
                    <a:pt x="2964" y="2347"/>
                  </a:lnTo>
                  <a:lnTo>
                    <a:pt x="3001" y="2266"/>
                  </a:lnTo>
                  <a:lnTo>
                    <a:pt x="3034" y="2183"/>
                  </a:lnTo>
                  <a:lnTo>
                    <a:pt x="3061" y="2096"/>
                  </a:lnTo>
                  <a:lnTo>
                    <a:pt x="3082" y="2007"/>
                  </a:lnTo>
                  <a:lnTo>
                    <a:pt x="3098" y="1915"/>
                  </a:lnTo>
                  <a:lnTo>
                    <a:pt x="3107" y="1822"/>
                  </a:lnTo>
                  <a:lnTo>
                    <a:pt x="3110" y="1728"/>
                  </a:lnTo>
                  <a:lnTo>
                    <a:pt x="3107" y="1634"/>
                  </a:lnTo>
                  <a:lnTo>
                    <a:pt x="3098" y="1541"/>
                  </a:lnTo>
                  <a:lnTo>
                    <a:pt x="3082" y="1449"/>
                  </a:lnTo>
                  <a:lnTo>
                    <a:pt x="3061" y="1360"/>
                  </a:lnTo>
                  <a:lnTo>
                    <a:pt x="3034" y="1273"/>
                  </a:lnTo>
                  <a:lnTo>
                    <a:pt x="3001" y="1190"/>
                  </a:lnTo>
                  <a:lnTo>
                    <a:pt x="2964" y="1109"/>
                  </a:lnTo>
                  <a:lnTo>
                    <a:pt x="2922" y="1031"/>
                  </a:lnTo>
                  <a:lnTo>
                    <a:pt x="2875" y="955"/>
                  </a:lnTo>
                  <a:lnTo>
                    <a:pt x="2822" y="883"/>
                  </a:lnTo>
                  <a:lnTo>
                    <a:pt x="2766" y="815"/>
                  </a:lnTo>
                  <a:lnTo>
                    <a:pt x="2705" y="751"/>
                  </a:lnTo>
                  <a:lnTo>
                    <a:pt x="2641" y="690"/>
                  </a:lnTo>
                  <a:lnTo>
                    <a:pt x="2573" y="634"/>
                  </a:lnTo>
                  <a:lnTo>
                    <a:pt x="2501" y="581"/>
                  </a:lnTo>
                  <a:lnTo>
                    <a:pt x="2425" y="534"/>
                  </a:lnTo>
                  <a:lnTo>
                    <a:pt x="2347" y="492"/>
                  </a:lnTo>
                  <a:lnTo>
                    <a:pt x="2266" y="455"/>
                  </a:lnTo>
                  <a:lnTo>
                    <a:pt x="2183" y="422"/>
                  </a:lnTo>
                  <a:lnTo>
                    <a:pt x="2096" y="395"/>
                  </a:lnTo>
                  <a:lnTo>
                    <a:pt x="2007" y="374"/>
                  </a:lnTo>
                  <a:lnTo>
                    <a:pt x="1915" y="358"/>
                  </a:lnTo>
                  <a:lnTo>
                    <a:pt x="1822" y="349"/>
                  </a:lnTo>
                  <a:lnTo>
                    <a:pt x="1728" y="346"/>
                  </a:lnTo>
                  <a:close/>
                  <a:moveTo>
                    <a:pt x="1728" y="0"/>
                  </a:moveTo>
                  <a:lnTo>
                    <a:pt x="1834" y="3"/>
                  </a:lnTo>
                  <a:lnTo>
                    <a:pt x="1936" y="13"/>
                  </a:lnTo>
                  <a:lnTo>
                    <a:pt x="2039" y="28"/>
                  </a:lnTo>
                  <a:lnTo>
                    <a:pt x="2139" y="49"/>
                  </a:lnTo>
                  <a:lnTo>
                    <a:pt x="2236" y="75"/>
                  </a:lnTo>
                  <a:lnTo>
                    <a:pt x="2331" y="108"/>
                  </a:lnTo>
                  <a:lnTo>
                    <a:pt x="2423" y="146"/>
                  </a:lnTo>
                  <a:lnTo>
                    <a:pt x="2513" y="189"/>
                  </a:lnTo>
                  <a:lnTo>
                    <a:pt x="2600" y="236"/>
                  </a:lnTo>
                  <a:lnTo>
                    <a:pt x="2684" y="288"/>
                  </a:lnTo>
                  <a:lnTo>
                    <a:pt x="2765" y="346"/>
                  </a:lnTo>
                  <a:lnTo>
                    <a:pt x="2841" y="406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50" y="615"/>
                  </a:lnTo>
                  <a:lnTo>
                    <a:pt x="3110" y="691"/>
                  </a:lnTo>
                  <a:lnTo>
                    <a:pt x="3168" y="772"/>
                  </a:lnTo>
                  <a:lnTo>
                    <a:pt x="3220" y="856"/>
                  </a:lnTo>
                  <a:lnTo>
                    <a:pt x="3267" y="943"/>
                  </a:lnTo>
                  <a:lnTo>
                    <a:pt x="3310" y="1033"/>
                  </a:lnTo>
                  <a:lnTo>
                    <a:pt x="3348" y="1125"/>
                  </a:lnTo>
                  <a:lnTo>
                    <a:pt x="3381" y="1220"/>
                  </a:lnTo>
                  <a:lnTo>
                    <a:pt x="3407" y="1317"/>
                  </a:lnTo>
                  <a:lnTo>
                    <a:pt x="3428" y="1417"/>
                  </a:lnTo>
                  <a:lnTo>
                    <a:pt x="3443" y="1520"/>
                  </a:lnTo>
                  <a:lnTo>
                    <a:pt x="3453" y="1622"/>
                  </a:lnTo>
                  <a:lnTo>
                    <a:pt x="3456" y="1728"/>
                  </a:lnTo>
                  <a:lnTo>
                    <a:pt x="3453" y="1834"/>
                  </a:lnTo>
                  <a:lnTo>
                    <a:pt x="3443" y="1936"/>
                  </a:lnTo>
                  <a:lnTo>
                    <a:pt x="3428" y="2039"/>
                  </a:lnTo>
                  <a:lnTo>
                    <a:pt x="3407" y="2139"/>
                  </a:lnTo>
                  <a:lnTo>
                    <a:pt x="3381" y="2236"/>
                  </a:lnTo>
                  <a:lnTo>
                    <a:pt x="3348" y="2331"/>
                  </a:lnTo>
                  <a:lnTo>
                    <a:pt x="3310" y="2423"/>
                  </a:lnTo>
                  <a:lnTo>
                    <a:pt x="3267" y="2513"/>
                  </a:lnTo>
                  <a:lnTo>
                    <a:pt x="3220" y="2600"/>
                  </a:lnTo>
                  <a:lnTo>
                    <a:pt x="3168" y="2684"/>
                  </a:lnTo>
                  <a:lnTo>
                    <a:pt x="3110" y="2765"/>
                  </a:lnTo>
                  <a:lnTo>
                    <a:pt x="3050" y="2841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1" y="3050"/>
                  </a:lnTo>
                  <a:lnTo>
                    <a:pt x="2765" y="3110"/>
                  </a:lnTo>
                  <a:lnTo>
                    <a:pt x="2684" y="3168"/>
                  </a:lnTo>
                  <a:lnTo>
                    <a:pt x="2600" y="3220"/>
                  </a:lnTo>
                  <a:lnTo>
                    <a:pt x="2513" y="3267"/>
                  </a:lnTo>
                  <a:lnTo>
                    <a:pt x="2423" y="3310"/>
                  </a:lnTo>
                  <a:lnTo>
                    <a:pt x="2331" y="3348"/>
                  </a:lnTo>
                  <a:lnTo>
                    <a:pt x="2236" y="3381"/>
                  </a:lnTo>
                  <a:lnTo>
                    <a:pt x="2139" y="3407"/>
                  </a:lnTo>
                  <a:lnTo>
                    <a:pt x="2039" y="3428"/>
                  </a:lnTo>
                  <a:lnTo>
                    <a:pt x="1936" y="3443"/>
                  </a:lnTo>
                  <a:lnTo>
                    <a:pt x="1834" y="3453"/>
                  </a:lnTo>
                  <a:lnTo>
                    <a:pt x="1728" y="3456"/>
                  </a:lnTo>
                  <a:lnTo>
                    <a:pt x="1622" y="3453"/>
                  </a:lnTo>
                  <a:lnTo>
                    <a:pt x="1520" y="3443"/>
                  </a:lnTo>
                  <a:lnTo>
                    <a:pt x="1417" y="3428"/>
                  </a:lnTo>
                  <a:lnTo>
                    <a:pt x="1317" y="3407"/>
                  </a:lnTo>
                  <a:lnTo>
                    <a:pt x="1220" y="3381"/>
                  </a:lnTo>
                  <a:lnTo>
                    <a:pt x="1125" y="3348"/>
                  </a:lnTo>
                  <a:lnTo>
                    <a:pt x="1033" y="3310"/>
                  </a:lnTo>
                  <a:lnTo>
                    <a:pt x="943" y="3267"/>
                  </a:lnTo>
                  <a:lnTo>
                    <a:pt x="856" y="3220"/>
                  </a:lnTo>
                  <a:lnTo>
                    <a:pt x="772" y="3168"/>
                  </a:lnTo>
                  <a:lnTo>
                    <a:pt x="691" y="3110"/>
                  </a:lnTo>
                  <a:lnTo>
                    <a:pt x="615" y="3050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6" y="2841"/>
                  </a:lnTo>
                  <a:lnTo>
                    <a:pt x="346" y="2765"/>
                  </a:lnTo>
                  <a:lnTo>
                    <a:pt x="288" y="2684"/>
                  </a:lnTo>
                  <a:lnTo>
                    <a:pt x="236" y="2600"/>
                  </a:lnTo>
                  <a:lnTo>
                    <a:pt x="189" y="2513"/>
                  </a:lnTo>
                  <a:lnTo>
                    <a:pt x="146" y="2423"/>
                  </a:lnTo>
                  <a:lnTo>
                    <a:pt x="108" y="2331"/>
                  </a:lnTo>
                  <a:lnTo>
                    <a:pt x="75" y="2236"/>
                  </a:lnTo>
                  <a:lnTo>
                    <a:pt x="49" y="2139"/>
                  </a:lnTo>
                  <a:lnTo>
                    <a:pt x="28" y="2039"/>
                  </a:lnTo>
                  <a:lnTo>
                    <a:pt x="13" y="1936"/>
                  </a:lnTo>
                  <a:lnTo>
                    <a:pt x="3" y="1834"/>
                  </a:lnTo>
                  <a:lnTo>
                    <a:pt x="0" y="1728"/>
                  </a:lnTo>
                  <a:lnTo>
                    <a:pt x="3" y="1622"/>
                  </a:lnTo>
                  <a:lnTo>
                    <a:pt x="13" y="1520"/>
                  </a:lnTo>
                  <a:lnTo>
                    <a:pt x="28" y="1417"/>
                  </a:lnTo>
                  <a:lnTo>
                    <a:pt x="49" y="1317"/>
                  </a:lnTo>
                  <a:lnTo>
                    <a:pt x="75" y="1220"/>
                  </a:lnTo>
                  <a:lnTo>
                    <a:pt x="108" y="1125"/>
                  </a:lnTo>
                  <a:lnTo>
                    <a:pt x="146" y="1033"/>
                  </a:lnTo>
                  <a:lnTo>
                    <a:pt x="189" y="943"/>
                  </a:lnTo>
                  <a:lnTo>
                    <a:pt x="236" y="856"/>
                  </a:lnTo>
                  <a:lnTo>
                    <a:pt x="288" y="772"/>
                  </a:lnTo>
                  <a:lnTo>
                    <a:pt x="346" y="691"/>
                  </a:lnTo>
                  <a:lnTo>
                    <a:pt x="406" y="615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5" y="406"/>
                  </a:lnTo>
                  <a:lnTo>
                    <a:pt x="691" y="346"/>
                  </a:lnTo>
                  <a:lnTo>
                    <a:pt x="772" y="288"/>
                  </a:lnTo>
                  <a:lnTo>
                    <a:pt x="856" y="236"/>
                  </a:lnTo>
                  <a:lnTo>
                    <a:pt x="943" y="189"/>
                  </a:lnTo>
                  <a:lnTo>
                    <a:pt x="1033" y="146"/>
                  </a:lnTo>
                  <a:lnTo>
                    <a:pt x="1125" y="108"/>
                  </a:lnTo>
                  <a:lnTo>
                    <a:pt x="1220" y="75"/>
                  </a:lnTo>
                  <a:lnTo>
                    <a:pt x="1317" y="49"/>
                  </a:lnTo>
                  <a:lnTo>
                    <a:pt x="1417" y="28"/>
                  </a:lnTo>
                  <a:lnTo>
                    <a:pt x="1520" y="13"/>
                  </a:lnTo>
                  <a:lnTo>
                    <a:pt x="1622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26" name="Freeform 7"/>
            <p:cNvSpPr/>
            <p:nvPr/>
          </p:nvSpPr>
          <p:spPr bwMode="auto">
            <a:xfrm>
              <a:off x="6805" y="3321"/>
              <a:ext cx="198" cy="180"/>
            </a:xfrm>
            <a:custGeom>
              <a:avLst/>
              <a:gdLst>
                <a:gd name="T0" fmla="*/ 1377 w 1781"/>
                <a:gd name="T1" fmla="*/ 10 h 1612"/>
                <a:gd name="T2" fmla="*/ 1577 w 1781"/>
                <a:gd name="T3" fmla="*/ 91 h 1612"/>
                <a:gd name="T4" fmla="*/ 1736 w 1781"/>
                <a:gd name="T5" fmla="*/ 240 h 1612"/>
                <a:gd name="T6" fmla="*/ 1781 w 1781"/>
                <a:gd name="T7" fmla="*/ 353 h 1612"/>
                <a:gd name="T8" fmla="*/ 1743 w 1781"/>
                <a:gd name="T9" fmla="*/ 431 h 1612"/>
                <a:gd name="T10" fmla="*/ 1658 w 1781"/>
                <a:gd name="T11" fmla="*/ 460 h 1612"/>
                <a:gd name="T12" fmla="*/ 1581 w 1781"/>
                <a:gd name="T13" fmla="*/ 422 h 1612"/>
                <a:gd name="T14" fmla="*/ 1488 w 1781"/>
                <a:gd name="T15" fmla="*/ 311 h 1612"/>
                <a:gd name="T16" fmla="*/ 1347 w 1781"/>
                <a:gd name="T17" fmla="*/ 239 h 1612"/>
                <a:gd name="T18" fmla="*/ 763 w 1781"/>
                <a:gd name="T19" fmla="*/ 233 h 1612"/>
                <a:gd name="T20" fmla="*/ 606 w 1781"/>
                <a:gd name="T21" fmla="*/ 295 h 1612"/>
                <a:gd name="T22" fmla="*/ 498 w 1781"/>
                <a:gd name="T23" fmla="*/ 422 h 1612"/>
                <a:gd name="T24" fmla="*/ 1087 w 1781"/>
                <a:gd name="T25" fmla="*/ 472 h 1612"/>
                <a:gd name="T26" fmla="*/ 1149 w 1781"/>
                <a:gd name="T27" fmla="*/ 549 h 1612"/>
                <a:gd name="T28" fmla="*/ 1127 w 1781"/>
                <a:gd name="T29" fmla="*/ 648 h 1612"/>
                <a:gd name="T30" fmla="*/ 1037 w 1781"/>
                <a:gd name="T31" fmla="*/ 691 h 1612"/>
                <a:gd name="T32" fmla="*/ 1063 w 1781"/>
                <a:gd name="T33" fmla="*/ 924 h 1612"/>
                <a:gd name="T34" fmla="*/ 1141 w 1781"/>
                <a:gd name="T35" fmla="*/ 986 h 1612"/>
                <a:gd name="T36" fmla="*/ 1141 w 1781"/>
                <a:gd name="T37" fmla="*/ 1087 h 1612"/>
                <a:gd name="T38" fmla="*/ 1063 w 1781"/>
                <a:gd name="T39" fmla="*/ 1148 h 1612"/>
                <a:gd name="T40" fmla="*/ 519 w 1781"/>
                <a:gd name="T41" fmla="*/ 1227 h 1612"/>
                <a:gd name="T42" fmla="*/ 641 w 1781"/>
                <a:gd name="T43" fmla="*/ 1339 h 1612"/>
                <a:gd name="T44" fmla="*/ 807 w 1781"/>
                <a:gd name="T45" fmla="*/ 1382 h 1612"/>
                <a:gd name="T46" fmla="*/ 1386 w 1781"/>
                <a:gd name="T47" fmla="*/ 1361 h 1612"/>
                <a:gd name="T48" fmla="*/ 1518 w 1781"/>
                <a:gd name="T49" fmla="*/ 1274 h 1612"/>
                <a:gd name="T50" fmla="*/ 1597 w 1781"/>
                <a:gd name="T51" fmla="*/ 1175 h 1612"/>
                <a:gd name="T52" fmla="*/ 1681 w 1781"/>
                <a:gd name="T53" fmla="*/ 1153 h 1612"/>
                <a:gd name="T54" fmla="*/ 1743 w 1781"/>
                <a:gd name="T55" fmla="*/ 1181 h 1612"/>
                <a:gd name="T56" fmla="*/ 1781 w 1781"/>
                <a:gd name="T57" fmla="*/ 1259 h 1612"/>
                <a:gd name="T58" fmla="*/ 1736 w 1781"/>
                <a:gd name="T59" fmla="*/ 1372 h 1612"/>
                <a:gd name="T60" fmla="*/ 1577 w 1781"/>
                <a:gd name="T61" fmla="*/ 1521 h 1612"/>
                <a:gd name="T62" fmla="*/ 1377 w 1781"/>
                <a:gd name="T63" fmla="*/ 1602 h 1612"/>
                <a:gd name="T64" fmla="*/ 748 w 1781"/>
                <a:gd name="T65" fmla="*/ 1609 h 1612"/>
                <a:gd name="T66" fmla="*/ 532 w 1781"/>
                <a:gd name="T67" fmla="*/ 1542 h 1612"/>
                <a:gd name="T68" fmla="*/ 362 w 1781"/>
                <a:gd name="T69" fmla="*/ 1402 h 1612"/>
                <a:gd name="T70" fmla="*/ 257 w 1781"/>
                <a:gd name="T71" fmla="*/ 1207 h 1612"/>
                <a:gd name="T72" fmla="*/ 65 w 1781"/>
                <a:gd name="T73" fmla="*/ 1140 h 1612"/>
                <a:gd name="T74" fmla="*/ 3 w 1781"/>
                <a:gd name="T75" fmla="*/ 1063 h 1612"/>
                <a:gd name="T76" fmla="*/ 25 w 1781"/>
                <a:gd name="T77" fmla="*/ 964 h 1612"/>
                <a:gd name="T78" fmla="*/ 115 w 1781"/>
                <a:gd name="T79" fmla="*/ 921 h 1612"/>
                <a:gd name="T80" fmla="*/ 89 w 1781"/>
                <a:gd name="T81" fmla="*/ 688 h 1612"/>
                <a:gd name="T82" fmla="*/ 12 w 1781"/>
                <a:gd name="T83" fmla="*/ 626 h 1612"/>
                <a:gd name="T84" fmla="*/ 12 w 1781"/>
                <a:gd name="T85" fmla="*/ 525 h 1612"/>
                <a:gd name="T86" fmla="*/ 89 w 1781"/>
                <a:gd name="T87" fmla="*/ 464 h 1612"/>
                <a:gd name="T88" fmla="*/ 276 w 1781"/>
                <a:gd name="T89" fmla="*/ 353 h 1612"/>
                <a:gd name="T90" fmla="*/ 399 w 1781"/>
                <a:gd name="T91" fmla="*/ 169 h 1612"/>
                <a:gd name="T92" fmla="*/ 582 w 1781"/>
                <a:gd name="T93" fmla="*/ 45 h 1612"/>
                <a:gd name="T94" fmla="*/ 807 w 1781"/>
                <a:gd name="T95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1" h="1612">
                  <a:moveTo>
                    <a:pt x="807" y="0"/>
                  </a:moveTo>
                  <a:lnTo>
                    <a:pt x="1267" y="0"/>
                  </a:lnTo>
                  <a:lnTo>
                    <a:pt x="1323" y="3"/>
                  </a:lnTo>
                  <a:lnTo>
                    <a:pt x="1377" y="10"/>
                  </a:lnTo>
                  <a:lnTo>
                    <a:pt x="1430" y="24"/>
                  </a:lnTo>
                  <a:lnTo>
                    <a:pt x="1481" y="41"/>
                  </a:lnTo>
                  <a:lnTo>
                    <a:pt x="1530" y="63"/>
                  </a:lnTo>
                  <a:lnTo>
                    <a:pt x="1577" y="91"/>
                  </a:lnTo>
                  <a:lnTo>
                    <a:pt x="1621" y="122"/>
                  </a:lnTo>
                  <a:lnTo>
                    <a:pt x="1663" y="158"/>
                  </a:lnTo>
                  <a:lnTo>
                    <a:pt x="1701" y="198"/>
                  </a:lnTo>
                  <a:lnTo>
                    <a:pt x="1736" y="240"/>
                  </a:lnTo>
                  <a:lnTo>
                    <a:pt x="1766" y="288"/>
                  </a:lnTo>
                  <a:lnTo>
                    <a:pt x="1775" y="309"/>
                  </a:lnTo>
                  <a:lnTo>
                    <a:pt x="1781" y="331"/>
                  </a:lnTo>
                  <a:lnTo>
                    <a:pt x="1781" y="353"/>
                  </a:lnTo>
                  <a:lnTo>
                    <a:pt x="1777" y="375"/>
                  </a:lnTo>
                  <a:lnTo>
                    <a:pt x="1770" y="395"/>
                  </a:lnTo>
                  <a:lnTo>
                    <a:pt x="1759" y="414"/>
                  </a:lnTo>
                  <a:lnTo>
                    <a:pt x="1743" y="431"/>
                  </a:lnTo>
                  <a:lnTo>
                    <a:pt x="1724" y="445"/>
                  </a:lnTo>
                  <a:lnTo>
                    <a:pt x="1703" y="454"/>
                  </a:lnTo>
                  <a:lnTo>
                    <a:pt x="1681" y="459"/>
                  </a:lnTo>
                  <a:lnTo>
                    <a:pt x="1658" y="460"/>
                  </a:lnTo>
                  <a:lnTo>
                    <a:pt x="1636" y="456"/>
                  </a:lnTo>
                  <a:lnTo>
                    <a:pt x="1616" y="449"/>
                  </a:lnTo>
                  <a:lnTo>
                    <a:pt x="1597" y="437"/>
                  </a:lnTo>
                  <a:lnTo>
                    <a:pt x="1581" y="422"/>
                  </a:lnTo>
                  <a:lnTo>
                    <a:pt x="1567" y="403"/>
                  </a:lnTo>
                  <a:lnTo>
                    <a:pt x="1544" y="369"/>
                  </a:lnTo>
                  <a:lnTo>
                    <a:pt x="1518" y="338"/>
                  </a:lnTo>
                  <a:lnTo>
                    <a:pt x="1488" y="311"/>
                  </a:lnTo>
                  <a:lnTo>
                    <a:pt x="1457" y="287"/>
                  </a:lnTo>
                  <a:lnTo>
                    <a:pt x="1422" y="267"/>
                  </a:lnTo>
                  <a:lnTo>
                    <a:pt x="1386" y="251"/>
                  </a:lnTo>
                  <a:lnTo>
                    <a:pt x="1347" y="239"/>
                  </a:lnTo>
                  <a:lnTo>
                    <a:pt x="1308" y="232"/>
                  </a:lnTo>
                  <a:lnTo>
                    <a:pt x="1267" y="230"/>
                  </a:lnTo>
                  <a:lnTo>
                    <a:pt x="807" y="230"/>
                  </a:lnTo>
                  <a:lnTo>
                    <a:pt x="763" y="233"/>
                  </a:lnTo>
                  <a:lnTo>
                    <a:pt x="720" y="242"/>
                  </a:lnTo>
                  <a:lnTo>
                    <a:pt x="679" y="254"/>
                  </a:lnTo>
                  <a:lnTo>
                    <a:pt x="641" y="273"/>
                  </a:lnTo>
                  <a:lnTo>
                    <a:pt x="606" y="295"/>
                  </a:lnTo>
                  <a:lnTo>
                    <a:pt x="573" y="321"/>
                  </a:lnTo>
                  <a:lnTo>
                    <a:pt x="544" y="351"/>
                  </a:lnTo>
                  <a:lnTo>
                    <a:pt x="519" y="385"/>
                  </a:lnTo>
                  <a:lnTo>
                    <a:pt x="498" y="422"/>
                  </a:lnTo>
                  <a:lnTo>
                    <a:pt x="481" y="460"/>
                  </a:lnTo>
                  <a:lnTo>
                    <a:pt x="1037" y="460"/>
                  </a:lnTo>
                  <a:lnTo>
                    <a:pt x="1063" y="464"/>
                  </a:lnTo>
                  <a:lnTo>
                    <a:pt x="1087" y="472"/>
                  </a:lnTo>
                  <a:lnTo>
                    <a:pt x="1109" y="486"/>
                  </a:lnTo>
                  <a:lnTo>
                    <a:pt x="1127" y="503"/>
                  </a:lnTo>
                  <a:lnTo>
                    <a:pt x="1141" y="525"/>
                  </a:lnTo>
                  <a:lnTo>
                    <a:pt x="1149" y="549"/>
                  </a:lnTo>
                  <a:lnTo>
                    <a:pt x="1152" y="576"/>
                  </a:lnTo>
                  <a:lnTo>
                    <a:pt x="1149" y="602"/>
                  </a:lnTo>
                  <a:lnTo>
                    <a:pt x="1141" y="626"/>
                  </a:lnTo>
                  <a:lnTo>
                    <a:pt x="1127" y="648"/>
                  </a:lnTo>
                  <a:lnTo>
                    <a:pt x="1109" y="666"/>
                  </a:lnTo>
                  <a:lnTo>
                    <a:pt x="1087" y="679"/>
                  </a:lnTo>
                  <a:lnTo>
                    <a:pt x="1063" y="688"/>
                  </a:lnTo>
                  <a:lnTo>
                    <a:pt x="1037" y="691"/>
                  </a:lnTo>
                  <a:lnTo>
                    <a:pt x="461" y="691"/>
                  </a:lnTo>
                  <a:lnTo>
                    <a:pt x="461" y="921"/>
                  </a:lnTo>
                  <a:lnTo>
                    <a:pt x="1037" y="921"/>
                  </a:lnTo>
                  <a:lnTo>
                    <a:pt x="1063" y="924"/>
                  </a:lnTo>
                  <a:lnTo>
                    <a:pt x="1087" y="933"/>
                  </a:lnTo>
                  <a:lnTo>
                    <a:pt x="1109" y="946"/>
                  </a:lnTo>
                  <a:lnTo>
                    <a:pt x="1127" y="964"/>
                  </a:lnTo>
                  <a:lnTo>
                    <a:pt x="1141" y="986"/>
                  </a:lnTo>
                  <a:lnTo>
                    <a:pt x="1149" y="1010"/>
                  </a:lnTo>
                  <a:lnTo>
                    <a:pt x="1152" y="1036"/>
                  </a:lnTo>
                  <a:lnTo>
                    <a:pt x="1149" y="1063"/>
                  </a:lnTo>
                  <a:lnTo>
                    <a:pt x="1141" y="1087"/>
                  </a:lnTo>
                  <a:lnTo>
                    <a:pt x="1127" y="1109"/>
                  </a:lnTo>
                  <a:lnTo>
                    <a:pt x="1109" y="1126"/>
                  </a:lnTo>
                  <a:lnTo>
                    <a:pt x="1087" y="1140"/>
                  </a:lnTo>
                  <a:lnTo>
                    <a:pt x="1063" y="1148"/>
                  </a:lnTo>
                  <a:lnTo>
                    <a:pt x="1037" y="1152"/>
                  </a:lnTo>
                  <a:lnTo>
                    <a:pt x="481" y="1152"/>
                  </a:lnTo>
                  <a:lnTo>
                    <a:pt x="498" y="1190"/>
                  </a:lnTo>
                  <a:lnTo>
                    <a:pt x="519" y="1227"/>
                  </a:lnTo>
                  <a:lnTo>
                    <a:pt x="544" y="1261"/>
                  </a:lnTo>
                  <a:lnTo>
                    <a:pt x="573" y="1291"/>
                  </a:lnTo>
                  <a:lnTo>
                    <a:pt x="606" y="1317"/>
                  </a:lnTo>
                  <a:lnTo>
                    <a:pt x="641" y="1339"/>
                  </a:lnTo>
                  <a:lnTo>
                    <a:pt x="679" y="1358"/>
                  </a:lnTo>
                  <a:lnTo>
                    <a:pt x="720" y="1370"/>
                  </a:lnTo>
                  <a:lnTo>
                    <a:pt x="763" y="1379"/>
                  </a:lnTo>
                  <a:lnTo>
                    <a:pt x="807" y="1382"/>
                  </a:lnTo>
                  <a:lnTo>
                    <a:pt x="1267" y="1382"/>
                  </a:lnTo>
                  <a:lnTo>
                    <a:pt x="1308" y="1380"/>
                  </a:lnTo>
                  <a:lnTo>
                    <a:pt x="1347" y="1373"/>
                  </a:lnTo>
                  <a:lnTo>
                    <a:pt x="1386" y="1361"/>
                  </a:lnTo>
                  <a:lnTo>
                    <a:pt x="1422" y="1345"/>
                  </a:lnTo>
                  <a:lnTo>
                    <a:pt x="1457" y="1325"/>
                  </a:lnTo>
                  <a:lnTo>
                    <a:pt x="1488" y="1301"/>
                  </a:lnTo>
                  <a:lnTo>
                    <a:pt x="1518" y="1274"/>
                  </a:lnTo>
                  <a:lnTo>
                    <a:pt x="1544" y="1243"/>
                  </a:lnTo>
                  <a:lnTo>
                    <a:pt x="1567" y="1209"/>
                  </a:lnTo>
                  <a:lnTo>
                    <a:pt x="1581" y="1190"/>
                  </a:lnTo>
                  <a:lnTo>
                    <a:pt x="1597" y="1175"/>
                  </a:lnTo>
                  <a:lnTo>
                    <a:pt x="1616" y="1163"/>
                  </a:lnTo>
                  <a:lnTo>
                    <a:pt x="1636" y="1156"/>
                  </a:lnTo>
                  <a:lnTo>
                    <a:pt x="1658" y="1152"/>
                  </a:lnTo>
                  <a:lnTo>
                    <a:pt x="1681" y="1153"/>
                  </a:lnTo>
                  <a:lnTo>
                    <a:pt x="1703" y="1158"/>
                  </a:lnTo>
                  <a:lnTo>
                    <a:pt x="1724" y="1167"/>
                  </a:lnTo>
                  <a:lnTo>
                    <a:pt x="1724" y="1167"/>
                  </a:lnTo>
                  <a:lnTo>
                    <a:pt x="1743" y="1181"/>
                  </a:lnTo>
                  <a:lnTo>
                    <a:pt x="1759" y="1198"/>
                  </a:lnTo>
                  <a:lnTo>
                    <a:pt x="1770" y="1217"/>
                  </a:lnTo>
                  <a:lnTo>
                    <a:pt x="1777" y="1237"/>
                  </a:lnTo>
                  <a:lnTo>
                    <a:pt x="1781" y="1259"/>
                  </a:lnTo>
                  <a:lnTo>
                    <a:pt x="1781" y="1281"/>
                  </a:lnTo>
                  <a:lnTo>
                    <a:pt x="1775" y="1303"/>
                  </a:lnTo>
                  <a:lnTo>
                    <a:pt x="1766" y="1324"/>
                  </a:lnTo>
                  <a:lnTo>
                    <a:pt x="1736" y="1372"/>
                  </a:lnTo>
                  <a:lnTo>
                    <a:pt x="1701" y="1414"/>
                  </a:lnTo>
                  <a:lnTo>
                    <a:pt x="1663" y="1454"/>
                  </a:lnTo>
                  <a:lnTo>
                    <a:pt x="1621" y="1490"/>
                  </a:lnTo>
                  <a:lnTo>
                    <a:pt x="1577" y="1521"/>
                  </a:lnTo>
                  <a:lnTo>
                    <a:pt x="1530" y="1549"/>
                  </a:lnTo>
                  <a:lnTo>
                    <a:pt x="1481" y="1571"/>
                  </a:lnTo>
                  <a:lnTo>
                    <a:pt x="1430" y="1588"/>
                  </a:lnTo>
                  <a:lnTo>
                    <a:pt x="1377" y="1602"/>
                  </a:lnTo>
                  <a:lnTo>
                    <a:pt x="1323" y="1609"/>
                  </a:lnTo>
                  <a:lnTo>
                    <a:pt x="1267" y="1612"/>
                  </a:lnTo>
                  <a:lnTo>
                    <a:pt x="807" y="1612"/>
                  </a:lnTo>
                  <a:lnTo>
                    <a:pt x="748" y="1609"/>
                  </a:lnTo>
                  <a:lnTo>
                    <a:pt x="690" y="1601"/>
                  </a:lnTo>
                  <a:lnTo>
                    <a:pt x="636" y="1586"/>
                  </a:lnTo>
                  <a:lnTo>
                    <a:pt x="582" y="1567"/>
                  </a:lnTo>
                  <a:lnTo>
                    <a:pt x="532" y="1542"/>
                  </a:lnTo>
                  <a:lnTo>
                    <a:pt x="484" y="1514"/>
                  </a:lnTo>
                  <a:lnTo>
                    <a:pt x="440" y="1480"/>
                  </a:lnTo>
                  <a:lnTo>
                    <a:pt x="399" y="1443"/>
                  </a:lnTo>
                  <a:lnTo>
                    <a:pt x="362" y="1402"/>
                  </a:lnTo>
                  <a:lnTo>
                    <a:pt x="329" y="1358"/>
                  </a:lnTo>
                  <a:lnTo>
                    <a:pt x="300" y="1310"/>
                  </a:lnTo>
                  <a:lnTo>
                    <a:pt x="276" y="1259"/>
                  </a:lnTo>
                  <a:lnTo>
                    <a:pt x="257" y="1207"/>
                  </a:lnTo>
                  <a:lnTo>
                    <a:pt x="242" y="1152"/>
                  </a:lnTo>
                  <a:lnTo>
                    <a:pt x="115" y="1152"/>
                  </a:lnTo>
                  <a:lnTo>
                    <a:pt x="89" y="1148"/>
                  </a:lnTo>
                  <a:lnTo>
                    <a:pt x="65" y="1140"/>
                  </a:lnTo>
                  <a:lnTo>
                    <a:pt x="43" y="1126"/>
                  </a:lnTo>
                  <a:lnTo>
                    <a:pt x="25" y="1109"/>
                  </a:lnTo>
                  <a:lnTo>
                    <a:pt x="12" y="1087"/>
                  </a:lnTo>
                  <a:lnTo>
                    <a:pt x="3" y="1063"/>
                  </a:lnTo>
                  <a:lnTo>
                    <a:pt x="0" y="1036"/>
                  </a:lnTo>
                  <a:lnTo>
                    <a:pt x="3" y="1010"/>
                  </a:lnTo>
                  <a:lnTo>
                    <a:pt x="12" y="986"/>
                  </a:lnTo>
                  <a:lnTo>
                    <a:pt x="25" y="964"/>
                  </a:lnTo>
                  <a:lnTo>
                    <a:pt x="43" y="946"/>
                  </a:lnTo>
                  <a:lnTo>
                    <a:pt x="65" y="933"/>
                  </a:lnTo>
                  <a:lnTo>
                    <a:pt x="89" y="924"/>
                  </a:lnTo>
                  <a:lnTo>
                    <a:pt x="115" y="921"/>
                  </a:lnTo>
                  <a:lnTo>
                    <a:pt x="231" y="921"/>
                  </a:lnTo>
                  <a:lnTo>
                    <a:pt x="231" y="691"/>
                  </a:lnTo>
                  <a:lnTo>
                    <a:pt x="115" y="691"/>
                  </a:lnTo>
                  <a:lnTo>
                    <a:pt x="89" y="688"/>
                  </a:lnTo>
                  <a:lnTo>
                    <a:pt x="65" y="679"/>
                  </a:lnTo>
                  <a:lnTo>
                    <a:pt x="43" y="666"/>
                  </a:lnTo>
                  <a:lnTo>
                    <a:pt x="25" y="648"/>
                  </a:lnTo>
                  <a:lnTo>
                    <a:pt x="12" y="626"/>
                  </a:lnTo>
                  <a:lnTo>
                    <a:pt x="3" y="602"/>
                  </a:lnTo>
                  <a:lnTo>
                    <a:pt x="0" y="576"/>
                  </a:lnTo>
                  <a:lnTo>
                    <a:pt x="3" y="549"/>
                  </a:lnTo>
                  <a:lnTo>
                    <a:pt x="12" y="525"/>
                  </a:lnTo>
                  <a:lnTo>
                    <a:pt x="25" y="503"/>
                  </a:lnTo>
                  <a:lnTo>
                    <a:pt x="43" y="486"/>
                  </a:lnTo>
                  <a:lnTo>
                    <a:pt x="65" y="472"/>
                  </a:lnTo>
                  <a:lnTo>
                    <a:pt x="89" y="464"/>
                  </a:lnTo>
                  <a:lnTo>
                    <a:pt x="115" y="460"/>
                  </a:lnTo>
                  <a:lnTo>
                    <a:pt x="242" y="460"/>
                  </a:lnTo>
                  <a:lnTo>
                    <a:pt x="257" y="405"/>
                  </a:lnTo>
                  <a:lnTo>
                    <a:pt x="276" y="353"/>
                  </a:lnTo>
                  <a:lnTo>
                    <a:pt x="300" y="302"/>
                  </a:lnTo>
                  <a:lnTo>
                    <a:pt x="329" y="254"/>
                  </a:lnTo>
                  <a:lnTo>
                    <a:pt x="362" y="210"/>
                  </a:lnTo>
                  <a:lnTo>
                    <a:pt x="399" y="169"/>
                  </a:lnTo>
                  <a:lnTo>
                    <a:pt x="440" y="132"/>
                  </a:lnTo>
                  <a:lnTo>
                    <a:pt x="484" y="98"/>
                  </a:lnTo>
                  <a:lnTo>
                    <a:pt x="532" y="70"/>
                  </a:lnTo>
                  <a:lnTo>
                    <a:pt x="582" y="45"/>
                  </a:lnTo>
                  <a:lnTo>
                    <a:pt x="636" y="26"/>
                  </a:lnTo>
                  <a:lnTo>
                    <a:pt x="690" y="11"/>
                  </a:lnTo>
                  <a:lnTo>
                    <a:pt x="748" y="3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127" name="Group 10"/>
          <p:cNvGrpSpPr>
            <a:grpSpLocks noChangeAspect="1"/>
          </p:cNvGrpSpPr>
          <p:nvPr/>
        </p:nvGrpSpPr>
        <p:grpSpPr bwMode="auto">
          <a:xfrm>
            <a:off x="5224627" y="4800525"/>
            <a:ext cx="438713" cy="438713"/>
            <a:chOff x="6642" y="3214"/>
            <a:chExt cx="384" cy="384"/>
          </a:xfrm>
          <a:solidFill>
            <a:srgbClr val="304371"/>
          </a:solidFill>
        </p:grpSpPr>
        <p:sp>
          <p:nvSpPr>
            <p:cNvPr id="128" name="Freeform 12"/>
            <p:cNvSpPr>
              <a:spLocks noEditPoints="1"/>
            </p:cNvSpPr>
            <p:nvPr/>
          </p:nvSpPr>
          <p:spPr bwMode="auto">
            <a:xfrm>
              <a:off x="6642" y="3214"/>
              <a:ext cx="384" cy="384"/>
            </a:xfrm>
            <a:custGeom>
              <a:avLst/>
              <a:gdLst>
                <a:gd name="T0" fmla="*/ 1449 w 3456"/>
                <a:gd name="T1" fmla="*/ 374 h 3456"/>
                <a:gd name="T2" fmla="*/ 1109 w 3456"/>
                <a:gd name="T3" fmla="*/ 492 h 3456"/>
                <a:gd name="T4" fmla="*/ 815 w 3456"/>
                <a:gd name="T5" fmla="*/ 690 h 3456"/>
                <a:gd name="T6" fmla="*/ 581 w 3456"/>
                <a:gd name="T7" fmla="*/ 955 h 3456"/>
                <a:gd name="T8" fmla="*/ 422 w 3456"/>
                <a:gd name="T9" fmla="*/ 1273 h 3456"/>
                <a:gd name="T10" fmla="*/ 349 w 3456"/>
                <a:gd name="T11" fmla="*/ 1634 h 3456"/>
                <a:gd name="T12" fmla="*/ 374 w 3456"/>
                <a:gd name="T13" fmla="*/ 2007 h 3456"/>
                <a:gd name="T14" fmla="*/ 492 w 3456"/>
                <a:gd name="T15" fmla="*/ 2347 h 3456"/>
                <a:gd name="T16" fmla="*/ 690 w 3456"/>
                <a:gd name="T17" fmla="*/ 2641 h 3456"/>
                <a:gd name="T18" fmla="*/ 955 w 3456"/>
                <a:gd name="T19" fmla="*/ 2875 h 3456"/>
                <a:gd name="T20" fmla="*/ 1273 w 3456"/>
                <a:gd name="T21" fmla="*/ 3034 h 3456"/>
                <a:gd name="T22" fmla="*/ 1634 w 3456"/>
                <a:gd name="T23" fmla="*/ 3107 h 3456"/>
                <a:gd name="T24" fmla="*/ 2007 w 3456"/>
                <a:gd name="T25" fmla="*/ 3082 h 3456"/>
                <a:gd name="T26" fmla="*/ 2347 w 3456"/>
                <a:gd name="T27" fmla="*/ 2964 h 3456"/>
                <a:gd name="T28" fmla="*/ 2641 w 3456"/>
                <a:gd name="T29" fmla="*/ 2766 h 3456"/>
                <a:gd name="T30" fmla="*/ 2875 w 3456"/>
                <a:gd name="T31" fmla="*/ 2501 h 3456"/>
                <a:gd name="T32" fmla="*/ 3034 w 3456"/>
                <a:gd name="T33" fmla="*/ 2183 h 3456"/>
                <a:gd name="T34" fmla="*/ 3107 w 3456"/>
                <a:gd name="T35" fmla="*/ 1822 h 3456"/>
                <a:gd name="T36" fmla="*/ 3082 w 3456"/>
                <a:gd name="T37" fmla="*/ 1449 h 3456"/>
                <a:gd name="T38" fmla="*/ 2964 w 3456"/>
                <a:gd name="T39" fmla="*/ 1109 h 3456"/>
                <a:gd name="T40" fmla="*/ 2766 w 3456"/>
                <a:gd name="T41" fmla="*/ 815 h 3456"/>
                <a:gd name="T42" fmla="*/ 2501 w 3456"/>
                <a:gd name="T43" fmla="*/ 581 h 3456"/>
                <a:gd name="T44" fmla="*/ 2183 w 3456"/>
                <a:gd name="T45" fmla="*/ 422 h 3456"/>
                <a:gd name="T46" fmla="*/ 1822 w 3456"/>
                <a:gd name="T47" fmla="*/ 349 h 3456"/>
                <a:gd name="T48" fmla="*/ 1936 w 3456"/>
                <a:gd name="T49" fmla="*/ 13 h 3456"/>
                <a:gd name="T50" fmla="*/ 2331 w 3456"/>
                <a:gd name="T51" fmla="*/ 108 h 3456"/>
                <a:gd name="T52" fmla="*/ 2684 w 3456"/>
                <a:gd name="T53" fmla="*/ 288 h 3456"/>
                <a:gd name="T54" fmla="*/ 2984 w 3456"/>
                <a:gd name="T55" fmla="*/ 541 h 3456"/>
                <a:gd name="T56" fmla="*/ 3220 w 3456"/>
                <a:gd name="T57" fmla="*/ 856 h 3456"/>
                <a:gd name="T58" fmla="*/ 3381 w 3456"/>
                <a:gd name="T59" fmla="*/ 1220 h 3456"/>
                <a:gd name="T60" fmla="*/ 3453 w 3456"/>
                <a:gd name="T61" fmla="*/ 1622 h 3456"/>
                <a:gd name="T62" fmla="*/ 3428 w 3456"/>
                <a:gd name="T63" fmla="*/ 2039 h 3456"/>
                <a:gd name="T64" fmla="*/ 3310 w 3456"/>
                <a:gd name="T65" fmla="*/ 2423 h 3456"/>
                <a:gd name="T66" fmla="*/ 3110 w 3456"/>
                <a:gd name="T67" fmla="*/ 2765 h 3456"/>
                <a:gd name="T68" fmla="*/ 2841 w 3456"/>
                <a:gd name="T69" fmla="*/ 3050 h 3456"/>
                <a:gd name="T70" fmla="*/ 2513 w 3456"/>
                <a:gd name="T71" fmla="*/ 3267 h 3456"/>
                <a:gd name="T72" fmla="*/ 2139 w 3456"/>
                <a:gd name="T73" fmla="*/ 3407 h 3456"/>
                <a:gd name="T74" fmla="*/ 1728 w 3456"/>
                <a:gd name="T75" fmla="*/ 3456 h 3456"/>
                <a:gd name="T76" fmla="*/ 1317 w 3456"/>
                <a:gd name="T77" fmla="*/ 3407 h 3456"/>
                <a:gd name="T78" fmla="*/ 943 w 3456"/>
                <a:gd name="T79" fmla="*/ 3267 h 3456"/>
                <a:gd name="T80" fmla="*/ 615 w 3456"/>
                <a:gd name="T81" fmla="*/ 3050 h 3456"/>
                <a:gd name="T82" fmla="*/ 346 w 3456"/>
                <a:gd name="T83" fmla="*/ 2765 h 3456"/>
                <a:gd name="T84" fmla="*/ 146 w 3456"/>
                <a:gd name="T85" fmla="*/ 2423 h 3456"/>
                <a:gd name="T86" fmla="*/ 28 w 3456"/>
                <a:gd name="T87" fmla="*/ 2039 h 3456"/>
                <a:gd name="T88" fmla="*/ 3 w 3456"/>
                <a:gd name="T89" fmla="*/ 1622 h 3456"/>
                <a:gd name="T90" fmla="*/ 75 w 3456"/>
                <a:gd name="T91" fmla="*/ 1220 h 3456"/>
                <a:gd name="T92" fmla="*/ 236 w 3456"/>
                <a:gd name="T93" fmla="*/ 856 h 3456"/>
                <a:gd name="T94" fmla="*/ 472 w 3456"/>
                <a:gd name="T95" fmla="*/ 541 h 3456"/>
                <a:gd name="T96" fmla="*/ 772 w 3456"/>
                <a:gd name="T97" fmla="*/ 288 h 3456"/>
                <a:gd name="T98" fmla="*/ 1125 w 3456"/>
                <a:gd name="T99" fmla="*/ 108 h 3456"/>
                <a:gd name="T100" fmla="*/ 1520 w 3456"/>
                <a:gd name="T101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56" h="3456">
                  <a:moveTo>
                    <a:pt x="1728" y="346"/>
                  </a:moveTo>
                  <a:lnTo>
                    <a:pt x="1634" y="349"/>
                  </a:lnTo>
                  <a:lnTo>
                    <a:pt x="1541" y="358"/>
                  </a:lnTo>
                  <a:lnTo>
                    <a:pt x="1449" y="374"/>
                  </a:lnTo>
                  <a:lnTo>
                    <a:pt x="1360" y="395"/>
                  </a:lnTo>
                  <a:lnTo>
                    <a:pt x="1273" y="422"/>
                  </a:lnTo>
                  <a:lnTo>
                    <a:pt x="1190" y="455"/>
                  </a:lnTo>
                  <a:lnTo>
                    <a:pt x="1109" y="492"/>
                  </a:lnTo>
                  <a:lnTo>
                    <a:pt x="1031" y="534"/>
                  </a:lnTo>
                  <a:lnTo>
                    <a:pt x="955" y="581"/>
                  </a:lnTo>
                  <a:lnTo>
                    <a:pt x="883" y="634"/>
                  </a:lnTo>
                  <a:lnTo>
                    <a:pt x="815" y="690"/>
                  </a:lnTo>
                  <a:lnTo>
                    <a:pt x="751" y="751"/>
                  </a:lnTo>
                  <a:lnTo>
                    <a:pt x="690" y="815"/>
                  </a:lnTo>
                  <a:lnTo>
                    <a:pt x="634" y="883"/>
                  </a:lnTo>
                  <a:lnTo>
                    <a:pt x="581" y="955"/>
                  </a:lnTo>
                  <a:lnTo>
                    <a:pt x="534" y="1031"/>
                  </a:lnTo>
                  <a:lnTo>
                    <a:pt x="492" y="1109"/>
                  </a:lnTo>
                  <a:lnTo>
                    <a:pt x="455" y="1190"/>
                  </a:lnTo>
                  <a:lnTo>
                    <a:pt x="422" y="1273"/>
                  </a:lnTo>
                  <a:lnTo>
                    <a:pt x="395" y="1360"/>
                  </a:lnTo>
                  <a:lnTo>
                    <a:pt x="374" y="1449"/>
                  </a:lnTo>
                  <a:lnTo>
                    <a:pt x="358" y="1541"/>
                  </a:lnTo>
                  <a:lnTo>
                    <a:pt x="349" y="1634"/>
                  </a:lnTo>
                  <a:lnTo>
                    <a:pt x="346" y="1728"/>
                  </a:lnTo>
                  <a:lnTo>
                    <a:pt x="349" y="1822"/>
                  </a:lnTo>
                  <a:lnTo>
                    <a:pt x="358" y="1915"/>
                  </a:lnTo>
                  <a:lnTo>
                    <a:pt x="374" y="2007"/>
                  </a:lnTo>
                  <a:lnTo>
                    <a:pt x="395" y="2096"/>
                  </a:lnTo>
                  <a:lnTo>
                    <a:pt x="422" y="2183"/>
                  </a:lnTo>
                  <a:lnTo>
                    <a:pt x="455" y="2266"/>
                  </a:lnTo>
                  <a:lnTo>
                    <a:pt x="492" y="2347"/>
                  </a:lnTo>
                  <a:lnTo>
                    <a:pt x="534" y="2425"/>
                  </a:lnTo>
                  <a:lnTo>
                    <a:pt x="581" y="2501"/>
                  </a:lnTo>
                  <a:lnTo>
                    <a:pt x="634" y="2573"/>
                  </a:lnTo>
                  <a:lnTo>
                    <a:pt x="690" y="2641"/>
                  </a:lnTo>
                  <a:lnTo>
                    <a:pt x="751" y="2705"/>
                  </a:lnTo>
                  <a:lnTo>
                    <a:pt x="815" y="2766"/>
                  </a:lnTo>
                  <a:lnTo>
                    <a:pt x="883" y="2822"/>
                  </a:lnTo>
                  <a:lnTo>
                    <a:pt x="955" y="2875"/>
                  </a:lnTo>
                  <a:lnTo>
                    <a:pt x="1031" y="2922"/>
                  </a:lnTo>
                  <a:lnTo>
                    <a:pt x="1109" y="2964"/>
                  </a:lnTo>
                  <a:lnTo>
                    <a:pt x="1190" y="3001"/>
                  </a:lnTo>
                  <a:lnTo>
                    <a:pt x="1273" y="3034"/>
                  </a:lnTo>
                  <a:lnTo>
                    <a:pt x="1360" y="3061"/>
                  </a:lnTo>
                  <a:lnTo>
                    <a:pt x="1449" y="3082"/>
                  </a:lnTo>
                  <a:lnTo>
                    <a:pt x="1541" y="3098"/>
                  </a:lnTo>
                  <a:lnTo>
                    <a:pt x="1634" y="3107"/>
                  </a:lnTo>
                  <a:lnTo>
                    <a:pt x="1728" y="3110"/>
                  </a:lnTo>
                  <a:lnTo>
                    <a:pt x="1822" y="3107"/>
                  </a:lnTo>
                  <a:lnTo>
                    <a:pt x="1915" y="3098"/>
                  </a:lnTo>
                  <a:lnTo>
                    <a:pt x="2007" y="3082"/>
                  </a:lnTo>
                  <a:lnTo>
                    <a:pt x="2096" y="3061"/>
                  </a:lnTo>
                  <a:lnTo>
                    <a:pt x="2183" y="3034"/>
                  </a:lnTo>
                  <a:lnTo>
                    <a:pt x="2266" y="3001"/>
                  </a:lnTo>
                  <a:lnTo>
                    <a:pt x="2347" y="2964"/>
                  </a:lnTo>
                  <a:lnTo>
                    <a:pt x="2425" y="2922"/>
                  </a:lnTo>
                  <a:lnTo>
                    <a:pt x="2501" y="2875"/>
                  </a:lnTo>
                  <a:lnTo>
                    <a:pt x="2573" y="2822"/>
                  </a:lnTo>
                  <a:lnTo>
                    <a:pt x="2641" y="2766"/>
                  </a:lnTo>
                  <a:lnTo>
                    <a:pt x="2705" y="2705"/>
                  </a:lnTo>
                  <a:lnTo>
                    <a:pt x="2766" y="2641"/>
                  </a:lnTo>
                  <a:lnTo>
                    <a:pt x="2822" y="2573"/>
                  </a:lnTo>
                  <a:lnTo>
                    <a:pt x="2875" y="2501"/>
                  </a:lnTo>
                  <a:lnTo>
                    <a:pt x="2922" y="2425"/>
                  </a:lnTo>
                  <a:lnTo>
                    <a:pt x="2964" y="2347"/>
                  </a:lnTo>
                  <a:lnTo>
                    <a:pt x="3001" y="2266"/>
                  </a:lnTo>
                  <a:lnTo>
                    <a:pt x="3034" y="2183"/>
                  </a:lnTo>
                  <a:lnTo>
                    <a:pt x="3061" y="2096"/>
                  </a:lnTo>
                  <a:lnTo>
                    <a:pt x="3082" y="2007"/>
                  </a:lnTo>
                  <a:lnTo>
                    <a:pt x="3098" y="1915"/>
                  </a:lnTo>
                  <a:lnTo>
                    <a:pt x="3107" y="1822"/>
                  </a:lnTo>
                  <a:lnTo>
                    <a:pt x="3110" y="1728"/>
                  </a:lnTo>
                  <a:lnTo>
                    <a:pt x="3107" y="1634"/>
                  </a:lnTo>
                  <a:lnTo>
                    <a:pt x="3098" y="1541"/>
                  </a:lnTo>
                  <a:lnTo>
                    <a:pt x="3082" y="1449"/>
                  </a:lnTo>
                  <a:lnTo>
                    <a:pt x="3061" y="1360"/>
                  </a:lnTo>
                  <a:lnTo>
                    <a:pt x="3034" y="1273"/>
                  </a:lnTo>
                  <a:lnTo>
                    <a:pt x="3001" y="1190"/>
                  </a:lnTo>
                  <a:lnTo>
                    <a:pt x="2964" y="1109"/>
                  </a:lnTo>
                  <a:lnTo>
                    <a:pt x="2922" y="1031"/>
                  </a:lnTo>
                  <a:lnTo>
                    <a:pt x="2875" y="955"/>
                  </a:lnTo>
                  <a:lnTo>
                    <a:pt x="2822" y="883"/>
                  </a:lnTo>
                  <a:lnTo>
                    <a:pt x="2766" y="815"/>
                  </a:lnTo>
                  <a:lnTo>
                    <a:pt x="2705" y="751"/>
                  </a:lnTo>
                  <a:lnTo>
                    <a:pt x="2641" y="690"/>
                  </a:lnTo>
                  <a:lnTo>
                    <a:pt x="2573" y="634"/>
                  </a:lnTo>
                  <a:lnTo>
                    <a:pt x="2501" y="581"/>
                  </a:lnTo>
                  <a:lnTo>
                    <a:pt x="2425" y="534"/>
                  </a:lnTo>
                  <a:lnTo>
                    <a:pt x="2347" y="492"/>
                  </a:lnTo>
                  <a:lnTo>
                    <a:pt x="2266" y="455"/>
                  </a:lnTo>
                  <a:lnTo>
                    <a:pt x="2183" y="422"/>
                  </a:lnTo>
                  <a:lnTo>
                    <a:pt x="2096" y="395"/>
                  </a:lnTo>
                  <a:lnTo>
                    <a:pt x="2007" y="374"/>
                  </a:lnTo>
                  <a:lnTo>
                    <a:pt x="1915" y="358"/>
                  </a:lnTo>
                  <a:lnTo>
                    <a:pt x="1822" y="349"/>
                  </a:lnTo>
                  <a:lnTo>
                    <a:pt x="1728" y="346"/>
                  </a:lnTo>
                  <a:close/>
                  <a:moveTo>
                    <a:pt x="1728" y="0"/>
                  </a:moveTo>
                  <a:lnTo>
                    <a:pt x="1834" y="3"/>
                  </a:lnTo>
                  <a:lnTo>
                    <a:pt x="1936" y="13"/>
                  </a:lnTo>
                  <a:lnTo>
                    <a:pt x="2039" y="28"/>
                  </a:lnTo>
                  <a:lnTo>
                    <a:pt x="2139" y="49"/>
                  </a:lnTo>
                  <a:lnTo>
                    <a:pt x="2236" y="75"/>
                  </a:lnTo>
                  <a:lnTo>
                    <a:pt x="2331" y="108"/>
                  </a:lnTo>
                  <a:lnTo>
                    <a:pt x="2423" y="146"/>
                  </a:lnTo>
                  <a:lnTo>
                    <a:pt x="2513" y="189"/>
                  </a:lnTo>
                  <a:lnTo>
                    <a:pt x="2600" y="236"/>
                  </a:lnTo>
                  <a:lnTo>
                    <a:pt x="2684" y="288"/>
                  </a:lnTo>
                  <a:lnTo>
                    <a:pt x="2765" y="346"/>
                  </a:lnTo>
                  <a:lnTo>
                    <a:pt x="2841" y="406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50" y="615"/>
                  </a:lnTo>
                  <a:lnTo>
                    <a:pt x="3110" y="691"/>
                  </a:lnTo>
                  <a:lnTo>
                    <a:pt x="3168" y="772"/>
                  </a:lnTo>
                  <a:lnTo>
                    <a:pt x="3220" y="856"/>
                  </a:lnTo>
                  <a:lnTo>
                    <a:pt x="3267" y="943"/>
                  </a:lnTo>
                  <a:lnTo>
                    <a:pt x="3310" y="1033"/>
                  </a:lnTo>
                  <a:lnTo>
                    <a:pt x="3348" y="1125"/>
                  </a:lnTo>
                  <a:lnTo>
                    <a:pt x="3381" y="1220"/>
                  </a:lnTo>
                  <a:lnTo>
                    <a:pt x="3407" y="1317"/>
                  </a:lnTo>
                  <a:lnTo>
                    <a:pt x="3428" y="1417"/>
                  </a:lnTo>
                  <a:lnTo>
                    <a:pt x="3443" y="1520"/>
                  </a:lnTo>
                  <a:lnTo>
                    <a:pt x="3453" y="1622"/>
                  </a:lnTo>
                  <a:lnTo>
                    <a:pt x="3456" y="1728"/>
                  </a:lnTo>
                  <a:lnTo>
                    <a:pt x="3453" y="1834"/>
                  </a:lnTo>
                  <a:lnTo>
                    <a:pt x="3443" y="1936"/>
                  </a:lnTo>
                  <a:lnTo>
                    <a:pt x="3428" y="2039"/>
                  </a:lnTo>
                  <a:lnTo>
                    <a:pt x="3407" y="2139"/>
                  </a:lnTo>
                  <a:lnTo>
                    <a:pt x="3381" y="2236"/>
                  </a:lnTo>
                  <a:lnTo>
                    <a:pt x="3348" y="2331"/>
                  </a:lnTo>
                  <a:lnTo>
                    <a:pt x="3310" y="2423"/>
                  </a:lnTo>
                  <a:lnTo>
                    <a:pt x="3267" y="2513"/>
                  </a:lnTo>
                  <a:lnTo>
                    <a:pt x="3220" y="2600"/>
                  </a:lnTo>
                  <a:lnTo>
                    <a:pt x="3168" y="2684"/>
                  </a:lnTo>
                  <a:lnTo>
                    <a:pt x="3110" y="2765"/>
                  </a:lnTo>
                  <a:lnTo>
                    <a:pt x="3050" y="2841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1" y="3050"/>
                  </a:lnTo>
                  <a:lnTo>
                    <a:pt x="2765" y="3110"/>
                  </a:lnTo>
                  <a:lnTo>
                    <a:pt x="2684" y="3168"/>
                  </a:lnTo>
                  <a:lnTo>
                    <a:pt x="2600" y="3220"/>
                  </a:lnTo>
                  <a:lnTo>
                    <a:pt x="2513" y="3267"/>
                  </a:lnTo>
                  <a:lnTo>
                    <a:pt x="2423" y="3310"/>
                  </a:lnTo>
                  <a:lnTo>
                    <a:pt x="2331" y="3348"/>
                  </a:lnTo>
                  <a:lnTo>
                    <a:pt x="2236" y="3381"/>
                  </a:lnTo>
                  <a:lnTo>
                    <a:pt x="2139" y="3407"/>
                  </a:lnTo>
                  <a:lnTo>
                    <a:pt x="2039" y="3428"/>
                  </a:lnTo>
                  <a:lnTo>
                    <a:pt x="1936" y="3443"/>
                  </a:lnTo>
                  <a:lnTo>
                    <a:pt x="1834" y="3453"/>
                  </a:lnTo>
                  <a:lnTo>
                    <a:pt x="1728" y="3456"/>
                  </a:lnTo>
                  <a:lnTo>
                    <a:pt x="1622" y="3453"/>
                  </a:lnTo>
                  <a:lnTo>
                    <a:pt x="1520" y="3443"/>
                  </a:lnTo>
                  <a:lnTo>
                    <a:pt x="1417" y="3428"/>
                  </a:lnTo>
                  <a:lnTo>
                    <a:pt x="1317" y="3407"/>
                  </a:lnTo>
                  <a:lnTo>
                    <a:pt x="1220" y="3381"/>
                  </a:lnTo>
                  <a:lnTo>
                    <a:pt x="1125" y="3348"/>
                  </a:lnTo>
                  <a:lnTo>
                    <a:pt x="1033" y="3310"/>
                  </a:lnTo>
                  <a:lnTo>
                    <a:pt x="943" y="3267"/>
                  </a:lnTo>
                  <a:lnTo>
                    <a:pt x="856" y="3220"/>
                  </a:lnTo>
                  <a:lnTo>
                    <a:pt x="772" y="3168"/>
                  </a:lnTo>
                  <a:lnTo>
                    <a:pt x="691" y="3110"/>
                  </a:lnTo>
                  <a:lnTo>
                    <a:pt x="615" y="3050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6" y="2841"/>
                  </a:lnTo>
                  <a:lnTo>
                    <a:pt x="346" y="2765"/>
                  </a:lnTo>
                  <a:lnTo>
                    <a:pt x="288" y="2684"/>
                  </a:lnTo>
                  <a:lnTo>
                    <a:pt x="236" y="2600"/>
                  </a:lnTo>
                  <a:lnTo>
                    <a:pt x="189" y="2513"/>
                  </a:lnTo>
                  <a:lnTo>
                    <a:pt x="146" y="2423"/>
                  </a:lnTo>
                  <a:lnTo>
                    <a:pt x="108" y="2331"/>
                  </a:lnTo>
                  <a:lnTo>
                    <a:pt x="75" y="2236"/>
                  </a:lnTo>
                  <a:lnTo>
                    <a:pt x="49" y="2139"/>
                  </a:lnTo>
                  <a:lnTo>
                    <a:pt x="28" y="2039"/>
                  </a:lnTo>
                  <a:lnTo>
                    <a:pt x="13" y="1936"/>
                  </a:lnTo>
                  <a:lnTo>
                    <a:pt x="3" y="1834"/>
                  </a:lnTo>
                  <a:lnTo>
                    <a:pt x="0" y="1728"/>
                  </a:lnTo>
                  <a:lnTo>
                    <a:pt x="3" y="1622"/>
                  </a:lnTo>
                  <a:lnTo>
                    <a:pt x="13" y="1520"/>
                  </a:lnTo>
                  <a:lnTo>
                    <a:pt x="28" y="1417"/>
                  </a:lnTo>
                  <a:lnTo>
                    <a:pt x="49" y="1317"/>
                  </a:lnTo>
                  <a:lnTo>
                    <a:pt x="75" y="1220"/>
                  </a:lnTo>
                  <a:lnTo>
                    <a:pt x="108" y="1125"/>
                  </a:lnTo>
                  <a:lnTo>
                    <a:pt x="146" y="1033"/>
                  </a:lnTo>
                  <a:lnTo>
                    <a:pt x="189" y="943"/>
                  </a:lnTo>
                  <a:lnTo>
                    <a:pt x="236" y="856"/>
                  </a:lnTo>
                  <a:lnTo>
                    <a:pt x="288" y="772"/>
                  </a:lnTo>
                  <a:lnTo>
                    <a:pt x="346" y="691"/>
                  </a:lnTo>
                  <a:lnTo>
                    <a:pt x="406" y="615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5" y="406"/>
                  </a:lnTo>
                  <a:lnTo>
                    <a:pt x="691" y="346"/>
                  </a:lnTo>
                  <a:lnTo>
                    <a:pt x="772" y="288"/>
                  </a:lnTo>
                  <a:lnTo>
                    <a:pt x="856" y="236"/>
                  </a:lnTo>
                  <a:lnTo>
                    <a:pt x="943" y="189"/>
                  </a:lnTo>
                  <a:lnTo>
                    <a:pt x="1033" y="146"/>
                  </a:lnTo>
                  <a:lnTo>
                    <a:pt x="1125" y="108"/>
                  </a:lnTo>
                  <a:lnTo>
                    <a:pt x="1220" y="75"/>
                  </a:lnTo>
                  <a:lnTo>
                    <a:pt x="1317" y="49"/>
                  </a:lnTo>
                  <a:lnTo>
                    <a:pt x="1417" y="28"/>
                  </a:lnTo>
                  <a:lnTo>
                    <a:pt x="1520" y="13"/>
                  </a:lnTo>
                  <a:lnTo>
                    <a:pt x="1622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29" name="Freeform 13"/>
            <p:cNvSpPr/>
            <p:nvPr/>
          </p:nvSpPr>
          <p:spPr bwMode="auto">
            <a:xfrm>
              <a:off x="6744" y="3316"/>
              <a:ext cx="154" cy="180"/>
            </a:xfrm>
            <a:custGeom>
              <a:avLst/>
              <a:gdLst>
                <a:gd name="T0" fmla="*/ 862 w 1382"/>
                <a:gd name="T1" fmla="*/ 3 h 1612"/>
                <a:gd name="T2" fmla="*/ 969 w 1382"/>
                <a:gd name="T3" fmla="*/ 24 h 1612"/>
                <a:gd name="T4" fmla="*/ 1070 w 1382"/>
                <a:gd name="T5" fmla="*/ 63 h 1612"/>
                <a:gd name="T6" fmla="*/ 1161 w 1382"/>
                <a:gd name="T7" fmla="*/ 122 h 1612"/>
                <a:gd name="T8" fmla="*/ 1241 w 1382"/>
                <a:gd name="T9" fmla="*/ 198 h 1612"/>
                <a:gd name="T10" fmla="*/ 1305 w 1382"/>
                <a:gd name="T11" fmla="*/ 288 h 1612"/>
                <a:gd name="T12" fmla="*/ 1319 w 1382"/>
                <a:gd name="T13" fmla="*/ 331 h 1612"/>
                <a:gd name="T14" fmla="*/ 1316 w 1382"/>
                <a:gd name="T15" fmla="*/ 375 h 1612"/>
                <a:gd name="T16" fmla="*/ 1297 w 1382"/>
                <a:gd name="T17" fmla="*/ 414 h 1612"/>
                <a:gd name="T18" fmla="*/ 1263 w 1382"/>
                <a:gd name="T19" fmla="*/ 445 h 1612"/>
                <a:gd name="T20" fmla="*/ 1220 w 1382"/>
                <a:gd name="T21" fmla="*/ 459 h 1612"/>
                <a:gd name="T22" fmla="*/ 1176 w 1382"/>
                <a:gd name="T23" fmla="*/ 456 h 1612"/>
                <a:gd name="T24" fmla="*/ 1136 w 1382"/>
                <a:gd name="T25" fmla="*/ 437 h 1612"/>
                <a:gd name="T26" fmla="*/ 1106 w 1382"/>
                <a:gd name="T27" fmla="*/ 403 h 1612"/>
                <a:gd name="T28" fmla="*/ 1057 w 1382"/>
                <a:gd name="T29" fmla="*/ 338 h 1612"/>
                <a:gd name="T30" fmla="*/ 996 w 1382"/>
                <a:gd name="T31" fmla="*/ 287 h 1612"/>
                <a:gd name="T32" fmla="*/ 924 w 1382"/>
                <a:gd name="T33" fmla="*/ 251 h 1612"/>
                <a:gd name="T34" fmla="*/ 847 w 1382"/>
                <a:gd name="T35" fmla="*/ 232 h 1612"/>
                <a:gd name="T36" fmla="*/ 759 w 1382"/>
                <a:gd name="T37" fmla="*/ 233 h 1612"/>
                <a:gd name="T38" fmla="*/ 672 w 1382"/>
                <a:gd name="T39" fmla="*/ 257 h 1612"/>
                <a:gd name="T40" fmla="*/ 594 w 1382"/>
                <a:gd name="T41" fmla="*/ 302 h 1612"/>
                <a:gd name="T42" fmla="*/ 533 w 1382"/>
                <a:gd name="T43" fmla="*/ 364 h 1612"/>
                <a:gd name="T44" fmla="*/ 488 w 1382"/>
                <a:gd name="T45" fmla="*/ 442 h 1612"/>
                <a:gd name="T46" fmla="*/ 464 w 1382"/>
                <a:gd name="T47" fmla="*/ 528 h 1612"/>
                <a:gd name="T48" fmla="*/ 460 w 1382"/>
                <a:gd name="T49" fmla="*/ 691 h 1612"/>
                <a:gd name="T50" fmla="*/ 832 w 1382"/>
                <a:gd name="T51" fmla="*/ 694 h 1612"/>
                <a:gd name="T52" fmla="*/ 878 w 1382"/>
                <a:gd name="T53" fmla="*/ 716 h 1612"/>
                <a:gd name="T54" fmla="*/ 910 w 1382"/>
                <a:gd name="T55" fmla="*/ 756 h 1612"/>
                <a:gd name="T56" fmla="*/ 921 w 1382"/>
                <a:gd name="T57" fmla="*/ 806 h 1612"/>
                <a:gd name="T58" fmla="*/ 910 w 1382"/>
                <a:gd name="T59" fmla="*/ 856 h 1612"/>
                <a:gd name="T60" fmla="*/ 878 w 1382"/>
                <a:gd name="T61" fmla="*/ 896 h 1612"/>
                <a:gd name="T62" fmla="*/ 832 w 1382"/>
                <a:gd name="T63" fmla="*/ 918 h 1612"/>
                <a:gd name="T64" fmla="*/ 460 w 1382"/>
                <a:gd name="T65" fmla="*/ 921 h 1612"/>
                <a:gd name="T66" fmla="*/ 1267 w 1382"/>
                <a:gd name="T67" fmla="*/ 1382 h 1612"/>
                <a:gd name="T68" fmla="*/ 1317 w 1382"/>
                <a:gd name="T69" fmla="*/ 1394 h 1612"/>
                <a:gd name="T70" fmla="*/ 1357 w 1382"/>
                <a:gd name="T71" fmla="*/ 1425 h 1612"/>
                <a:gd name="T72" fmla="*/ 1379 w 1382"/>
                <a:gd name="T73" fmla="*/ 1471 h 1612"/>
                <a:gd name="T74" fmla="*/ 1379 w 1382"/>
                <a:gd name="T75" fmla="*/ 1523 h 1612"/>
                <a:gd name="T76" fmla="*/ 1357 w 1382"/>
                <a:gd name="T77" fmla="*/ 1569 h 1612"/>
                <a:gd name="T78" fmla="*/ 1317 w 1382"/>
                <a:gd name="T79" fmla="*/ 1601 h 1612"/>
                <a:gd name="T80" fmla="*/ 1267 w 1382"/>
                <a:gd name="T81" fmla="*/ 1612 h 1612"/>
                <a:gd name="T82" fmla="*/ 230 w 1382"/>
                <a:gd name="T83" fmla="*/ 921 h 1612"/>
                <a:gd name="T84" fmla="*/ 89 w 1382"/>
                <a:gd name="T85" fmla="*/ 918 h 1612"/>
                <a:gd name="T86" fmla="*/ 43 w 1382"/>
                <a:gd name="T87" fmla="*/ 896 h 1612"/>
                <a:gd name="T88" fmla="*/ 11 w 1382"/>
                <a:gd name="T89" fmla="*/ 856 h 1612"/>
                <a:gd name="T90" fmla="*/ 0 w 1382"/>
                <a:gd name="T91" fmla="*/ 806 h 1612"/>
                <a:gd name="T92" fmla="*/ 11 w 1382"/>
                <a:gd name="T93" fmla="*/ 756 h 1612"/>
                <a:gd name="T94" fmla="*/ 43 w 1382"/>
                <a:gd name="T95" fmla="*/ 716 h 1612"/>
                <a:gd name="T96" fmla="*/ 89 w 1382"/>
                <a:gd name="T97" fmla="*/ 694 h 1612"/>
                <a:gd name="T98" fmla="*/ 230 w 1382"/>
                <a:gd name="T99" fmla="*/ 691 h 1612"/>
                <a:gd name="T100" fmla="*/ 233 w 1382"/>
                <a:gd name="T101" fmla="*/ 517 h 1612"/>
                <a:gd name="T102" fmla="*/ 256 w 1382"/>
                <a:gd name="T103" fmla="*/ 405 h 1612"/>
                <a:gd name="T104" fmla="*/ 299 w 1382"/>
                <a:gd name="T105" fmla="*/ 301 h 1612"/>
                <a:gd name="T106" fmla="*/ 362 w 1382"/>
                <a:gd name="T107" fmla="*/ 209 h 1612"/>
                <a:gd name="T108" fmla="*/ 439 w 1382"/>
                <a:gd name="T109" fmla="*/ 132 h 1612"/>
                <a:gd name="T110" fmla="*/ 532 w 1382"/>
                <a:gd name="T111" fmla="*/ 70 h 1612"/>
                <a:gd name="T112" fmla="*/ 635 w 1382"/>
                <a:gd name="T113" fmla="*/ 26 h 1612"/>
                <a:gd name="T114" fmla="*/ 747 w 1382"/>
                <a:gd name="T115" fmla="*/ 3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2" h="1612">
                  <a:moveTo>
                    <a:pt x="806" y="0"/>
                  </a:moveTo>
                  <a:lnTo>
                    <a:pt x="862" y="3"/>
                  </a:lnTo>
                  <a:lnTo>
                    <a:pt x="916" y="10"/>
                  </a:lnTo>
                  <a:lnTo>
                    <a:pt x="969" y="24"/>
                  </a:lnTo>
                  <a:lnTo>
                    <a:pt x="1021" y="41"/>
                  </a:lnTo>
                  <a:lnTo>
                    <a:pt x="1070" y="63"/>
                  </a:lnTo>
                  <a:lnTo>
                    <a:pt x="1117" y="91"/>
                  </a:lnTo>
                  <a:lnTo>
                    <a:pt x="1161" y="122"/>
                  </a:lnTo>
                  <a:lnTo>
                    <a:pt x="1203" y="158"/>
                  </a:lnTo>
                  <a:lnTo>
                    <a:pt x="1241" y="198"/>
                  </a:lnTo>
                  <a:lnTo>
                    <a:pt x="1275" y="240"/>
                  </a:lnTo>
                  <a:lnTo>
                    <a:pt x="1305" y="288"/>
                  </a:lnTo>
                  <a:lnTo>
                    <a:pt x="1315" y="309"/>
                  </a:lnTo>
                  <a:lnTo>
                    <a:pt x="1319" y="331"/>
                  </a:lnTo>
                  <a:lnTo>
                    <a:pt x="1320" y="354"/>
                  </a:lnTo>
                  <a:lnTo>
                    <a:pt x="1316" y="375"/>
                  </a:lnTo>
                  <a:lnTo>
                    <a:pt x="1309" y="395"/>
                  </a:lnTo>
                  <a:lnTo>
                    <a:pt x="1297" y="414"/>
                  </a:lnTo>
                  <a:lnTo>
                    <a:pt x="1281" y="431"/>
                  </a:lnTo>
                  <a:lnTo>
                    <a:pt x="1263" y="445"/>
                  </a:lnTo>
                  <a:lnTo>
                    <a:pt x="1242" y="454"/>
                  </a:lnTo>
                  <a:lnTo>
                    <a:pt x="1220" y="459"/>
                  </a:lnTo>
                  <a:lnTo>
                    <a:pt x="1198" y="460"/>
                  </a:lnTo>
                  <a:lnTo>
                    <a:pt x="1176" y="456"/>
                  </a:lnTo>
                  <a:lnTo>
                    <a:pt x="1155" y="449"/>
                  </a:lnTo>
                  <a:lnTo>
                    <a:pt x="1136" y="437"/>
                  </a:lnTo>
                  <a:lnTo>
                    <a:pt x="1119" y="422"/>
                  </a:lnTo>
                  <a:lnTo>
                    <a:pt x="1106" y="403"/>
                  </a:lnTo>
                  <a:lnTo>
                    <a:pt x="1084" y="369"/>
                  </a:lnTo>
                  <a:lnTo>
                    <a:pt x="1057" y="338"/>
                  </a:lnTo>
                  <a:lnTo>
                    <a:pt x="1028" y="311"/>
                  </a:lnTo>
                  <a:lnTo>
                    <a:pt x="996" y="287"/>
                  </a:lnTo>
                  <a:lnTo>
                    <a:pt x="961" y="267"/>
                  </a:lnTo>
                  <a:lnTo>
                    <a:pt x="924" y="251"/>
                  </a:lnTo>
                  <a:lnTo>
                    <a:pt x="887" y="239"/>
                  </a:lnTo>
                  <a:lnTo>
                    <a:pt x="847" y="232"/>
                  </a:lnTo>
                  <a:lnTo>
                    <a:pt x="806" y="230"/>
                  </a:lnTo>
                  <a:lnTo>
                    <a:pt x="759" y="233"/>
                  </a:lnTo>
                  <a:lnTo>
                    <a:pt x="714" y="243"/>
                  </a:lnTo>
                  <a:lnTo>
                    <a:pt x="672" y="257"/>
                  </a:lnTo>
                  <a:lnTo>
                    <a:pt x="632" y="277"/>
                  </a:lnTo>
                  <a:lnTo>
                    <a:pt x="594" y="302"/>
                  </a:lnTo>
                  <a:lnTo>
                    <a:pt x="562" y="332"/>
                  </a:lnTo>
                  <a:lnTo>
                    <a:pt x="533" y="364"/>
                  </a:lnTo>
                  <a:lnTo>
                    <a:pt x="508" y="402"/>
                  </a:lnTo>
                  <a:lnTo>
                    <a:pt x="488" y="442"/>
                  </a:lnTo>
                  <a:lnTo>
                    <a:pt x="473" y="483"/>
                  </a:lnTo>
                  <a:lnTo>
                    <a:pt x="464" y="528"/>
                  </a:lnTo>
                  <a:lnTo>
                    <a:pt x="460" y="576"/>
                  </a:lnTo>
                  <a:lnTo>
                    <a:pt x="460" y="691"/>
                  </a:lnTo>
                  <a:lnTo>
                    <a:pt x="806" y="691"/>
                  </a:lnTo>
                  <a:lnTo>
                    <a:pt x="832" y="694"/>
                  </a:lnTo>
                  <a:lnTo>
                    <a:pt x="856" y="702"/>
                  </a:lnTo>
                  <a:lnTo>
                    <a:pt x="878" y="716"/>
                  </a:lnTo>
                  <a:lnTo>
                    <a:pt x="896" y="734"/>
                  </a:lnTo>
                  <a:lnTo>
                    <a:pt x="910" y="756"/>
                  </a:lnTo>
                  <a:lnTo>
                    <a:pt x="918" y="780"/>
                  </a:lnTo>
                  <a:lnTo>
                    <a:pt x="921" y="806"/>
                  </a:lnTo>
                  <a:lnTo>
                    <a:pt x="918" y="832"/>
                  </a:lnTo>
                  <a:lnTo>
                    <a:pt x="910" y="856"/>
                  </a:lnTo>
                  <a:lnTo>
                    <a:pt x="896" y="878"/>
                  </a:lnTo>
                  <a:lnTo>
                    <a:pt x="878" y="896"/>
                  </a:lnTo>
                  <a:lnTo>
                    <a:pt x="856" y="910"/>
                  </a:lnTo>
                  <a:lnTo>
                    <a:pt x="832" y="918"/>
                  </a:lnTo>
                  <a:lnTo>
                    <a:pt x="806" y="921"/>
                  </a:lnTo>
                  <a:lnTo>
                    <a:pt x="460" y="921"/>
                  </a:lnTo>
                  <a:lnTo>
                    <a:pt x="460" y="1382"/>
                  </a:lnTo>
                  <a:lnTo>
                    <a:pt x="1267" y="1382"/>
                  </a:lnTo>
                  <a:lnTo>
                    <a:pt x="1293" y="1385"/>
                  </a:lnTo>
                  <a:lnTo>
                    <a:pt x="1317" y="1394"/>
                  </a:lnTo>
                  <a:lnTo>
                    <a:pt x="1339" y="1407"/>
                  </a:lnTo>
                  <a:lnTo>
                    <a:pt x="1357" y="1425"/>
                  </a:lnTo>
                  <a:lnTo>
                    <a:pt x="1370" y="1447"/>
                  </a:lnTo>
                  <a:lnTo>
                    <a:pt x="1379" y="1471"/>
                  </a:lnTo>
                  <a:lnTo>
                    <a:pt x="1382" y="1497"/>
                  </a:lnTo>
                  <a:lnTo>
                    <a:pt x="1379" y="1523"/>
                  </a:lnTo>
                  <a:lnTo>
                    <a:pt x="1370" y="1547"/>
                  </a:lnTo>
                  <a:lnTo>
                    <a:pt x="1357" y="1569"/>
                  </a:lnTo>
                  <a:lnTo>
                    <a:pt x="1339" y="1587"/>
                  </a:lnTo>
                  <a:lnTo>
                    <a:pt x="1317" y="1601"/>
                  </a:lnTo>
                  <a:lnTo>
                    <a:pt x="1293" y="1609"/>
                  </a:lnTo>
                  <a:lnTo>
                    <a:pt x="1267" y="1612"/>
                  </a:lnTo>
                  <a:lnTo>
                    <a:pt x="230" y="1612"/>
                  </a:lnTo>
                  <a:lnTo>
                    <a:pt x="230" y="921"/>
                  </a:lnTo>
                  <a:lnTo>
                    <a:pt x="115" y="921"/>
                  </a:lnTo>
                  <a:lnTo>
                    <a:pt x="89" y="918"/>
                  </a:lnTo>
                  <a:lnTo>
                    <a:pt x="65" y="910"/>
                  </a:lnTo>
                  <a:lnTo>
                    <a:pt x="43" y="896"/>
                  </a:lnTo>
                  <a:lnTo>
                    <a:pt x="25" y="878"/>
                  </a:lnTo>
                  <a:lnTo>
                    <a:pt x="11" y="856"/>
                  </a:lnTo>
                  <a:lnTo>
                    <a:pt x="3" y="832"/>
                  </a:lnTo>
                  <a:lnTo>
                    <a:pt x="0" y="806"/>
                  </a:lnTo>
                  <a:lnTo>
                    <a:pt x="3" y="780"/>
                  </a:lnTo>
                  <a:lnTo>
                    <a:pt x="11" y="756"/>
                  </a:lnTo>
                  <a:lnTo>
                    <a:pt x="25" y="734"/>
                  </a:lnTo>
                  <a:lnTo>
                    <a:pt x="43" y="716"/>
                  </a:lnTo>
                  <a:lnTo>
                    <a:pt x="65" y="702"/>
                  </a:lnTo>
                  <a:lnTo>
                    <a:pt x="89" y="694"/>
                  </a:lnTo>
                  <a:lnTo>
                    <a:pt x="115" y="691"/>
                  </a:lnTo>
                  <a:lnTo>
                    <a:pt x="230" y="691"/>
                  </a:lnTo>
                  <a:lnTo>
                    <a:pt x="230" y="576"/>
                  </a:lnTo>
                  <a:lnTo>
                    <a:pt x="233" y="517"/>
                  </a:lnTo>
                  <a:lnTo>
                    <a:pt x="242" y="459"/>
                  </a:lnTo>
                  <a:lnTo>
                    <a:pt x="256" y="405"/>
                  </a:lnTo>
                  <a:lnTo>
                    <a:pt x="275" y="351"/>
                  </a:lnTo>
                  <a:lnTo>
                    <a:pt x="299" y="301"/>
                  </a:lnTo>
                  <a:lnTo>
                    <a:pt x="328" y="254"/>
                  </a:lnTo>
                  <a:lnTo>
                    <a:pt x="362" y="209"/>
                  </a:lnTo>
                  <a:lnTo>
                    <a:pt x="399" y="168"/>
                  </a:lnTo>
                  <a:lnTo>
                    <a:pt x="439" y="132"/>
                  </a:lnTo>
                  <a:lnTo>
                    <a:pt x="484" y="98"/>
                  </a:lnTo>
                  <a:lnTo>
                    <a:pt x="532" y="70"/>
                  </a:lnTo>
                  <a:lnTo>
                    <a:pt x="582" y="45"/>
                  </a:lnTo>
                  <a:lnTo>
                    <a:pt x="635" y="26"/>
                  </a:lnTo>
                  <a:lnTo>
                    <a:pt x="690" y="11"/>
                  </a:lnTo>
                  <a:lnTo>
                    <a:pt x="747" y="3"/>
                  </a:lnTo>
                  <a:lnTo>
                    <a:pt x="8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130" name="Group 16"/>
          <p:cNvGrpSpPr>
            <a:grpSpLocks noChangeAspect="1"/>
          </p:cNvGrpSpPr>
          <p:nvPr/>
        </p:nvGrpSpPr>
        <p:grpSpPr bwMode="auto">
          <a:xfrm>
            <a:off x="831968" y="4800525"/>
            <a:ext cx="438713" cy="438713"/>
            <a:chOff x="6762" y="3768"/>
            <a:chExt cx="384" cy="384"/>
          </a:xfrm>
          <a:solidFill>
            <a:srgbClr val="304371"/>
          </a:solidFill>
        </p:grpSpPr>
        <p:sp>
          <p:nvSpPr>
            <p:cNvPr id="131" name="Freeform 18"/>
            <p:cNvSpPr>
              <a:spLocks noEditPoints="1"/>
            </p:cNvSpPr>
            <p:nvPr/>
          </p:nvSpPr>
          <p:spPr bwMode="auto">
            <a:xfrm>
              <a:off x="6762" y="3768"/>
              <a:ext cx="384" cy="384"/>
            </a:xfrm>
            <a:custGeom>
              <a:avLst/>
              <a:gdLst>
                <a:gd name="T0" fmla="*/ 1449 w 3456"/>
                <a:gd name="T1" fmla="*/ 374 h 3456"/>
                <a:gd name="T2" fmla="*/ 1109 w 3456"/>
                <a:gd name="T3" fmla="*/ 492 h 3456"/>
                <a:gd name="T4" fmla="*/ 815 w 3456"/>
                <a:gd name="T5" fmla="*/ 690 h 3456"/>
                <a:gd name="T6" fmla="*/ 581 w 3456"/>
                <a:gd name="T7" fmla="*/ 955 h 3456"/>
                <a:gd name="T8" fmla="*/ 422 w 3456"/>
                <a:gd name="T9" fmla="*/ 1273 h 3456"/>
                <a:gd name="T10" fmla="*/ 349 w 3456"/>
                <a:gd name="T11" fmla="*/ 1634 h 3456"/>
                <a:gd name="T12" fmla="*/ 374 w 3456"/>
                <a:gd name="T13" fmla="*/ 2007 h 3456"/>
                <a:gd name="T14" fmla="*/ 492 w 3456"/>
                <a:gd name="T15" fmla="*/ 2347 h 3456"/>
                <a:gd name="T16" fmla="*/ 690 w 3456"/>
                <a:gd name="T17" fmla="*/ 2641 h 3456"/>
                <a:gd name="T18" fmla="*/ 955 w 3456"/>
                <a:gd name="T19" fmla="*/ 2875 h 3456"/>
                <a:gd name="T20" fmla="*/ 1273 w 3456"/>
                <a:gd name="T21" fmla="*/ 3034 h 3456"/>
                <a:gd name="T22" fmla="*/ 1634 w 3456"/>
                <a:gd name="T23" fmla="*/ 3107 h 3456"/>
                <a:gd name="T24" fmla="*/ 2007 w 3456"/>
                <a:gd name="T25" fmla="*/ 3082 h 3456"/>
                <a:gd name="T26" fmla="*/ 2347 w 3456"/>
                <a:gd name="T27" fmla="*/ 2964 h 3456"/>
                <a:gd name="T28" fmla="*/ 2641 w 3456"/>
                <a:gd name="T29" fmla="*/ 2766 h 3456"/>
                <a:gd name="T30" fmla="*/ 2875 w 3456"/>
                <a:gd name="T31" fmla="*/ 2501 h 3456"/>
                <a:gd name="T32" fmla="*/ 3034 w 3456"/>
                <a:gd name="T33" fmla="*/ 2183 h 3456"/>
                <a:gd name="T34" fmla="*/ 3107 w 3456"/>
                <a:gd name="T35" fmla="*/ 1822 h 3456"/>
                <a:gd name="T36" fmla="*/ 3082 w 3456"/>
                <a:gd name="T37" fmla="*/ 1449 h 3456"/>
                <a:gd name="T38" fmla="*/ 2964 w 3456"/>
                <a:gd name="T39" fmla="*/ 1109 h 3456"/>
                <a:gd name="T40" fmla="*/ 2766 w 3456"/>
                <a:gd name="T41" fmla="*/ 815 h 3456"/>
                <a:gd name="T42" fmla="*/ 2501 w 3456"/>
                <a:gd name="T43" fmla="*/ 581 h 3456"/>
                <a:gd name="T44" fmla="*/ 2183 w 3456"/>
                <a:gd name="T45" fmla="*/ 422 h 3456"/>
                <a:gd name="T46" fmla="*/ 1822 w 3456"/>
                <a:gd name="T47" fmla="*/ 349 h 3456"/>
                <a:gd name="T48" fmla="*/ 1936 w 3456"/>
                <a:gd name="T49" fmla="*/ 13 h 3456"/>
                <a:gd name="T50" fmla="*/ 2331 w 3456"/>
                <a:gd name="T51" fmla="*/ 108 h 3456"/>
                <a:gd name="T52" fmla="*/ 2684 w 3456"/>
                <a:gd name="T53" fmla="*/ 288 h 3456"/>
                <a:gd name="T54" fmla="*/ 2984 w 3456"/>
                <a:gd name="T55" fmla="*/ 541 h 3456"/>
                <a:gd name="T56" fmla="*/ 3220 w 3456"/>
                <a:gd name="T57" fmla="*/ 856 h 3456"/>
                <a:gd name="T58" fmla="*/ 3381 w 3456"/>
                <a:gd name="T59" fmla="*/ 1220 h 3456"/>
                <a:gd name="T60" fmla="*/ 3453 w 3456"/>
                <a:gd name="T61" fmla="*/ 1622 h 3456"/>
                <a:gd name="T62" fmla="*/ 3428 w 3456"/>
                <a:gd name="T63" fmla="*/ 2039 h 3456"/>
                <a:gd name="T64" fmla="*/ 3310 w 3456"/>
                <a:gd name="T65" fmla="*/ 2423 h 3456"/>
                <a:gd name="T66" fmla="*/ 3110 w 3456"/>
                <a:gd name="T67" fmla="*/ 2765 h 3456"/>
                <a:gd name="T68" fmla="*/ 2841 w 3456"/>
                <a:gd name="T69" fmla="*/ 3050 h 3456"/>
                <a:gd name="T70" fmla="*/ 2513 w 3456"/>
                <a:gd name="T71" fmla="*/ 3267 h 3456"/>
                <a:gd name="T72" fmla="*/ 2139 w 3456"/>
                <a:gd name="T73" fmla="*/ 3407 h 3456"/>
                <a:gd name="T74" fmla="*/ 1728 w 3456"/>
                <a:gd name="T75" fmla="*/ 3456 h 3456"/>
                <a:gd name="T76" fmla="*/ 1317 w 3456"/>
                <a:gd name="T77" fmla="*/ 3407 h 3456"/>
                <a:gd name="T78" fmla="*/ 943 w 3456"/>
                <a:gd name="T79" fmla="*/ 3267 h 3456"/>
                <a:gd name="T80" fmla="*/ 615 w 3456"/>
                <a:gd name="T81" fmla="*/ 3050 h 3456"/>
                <a:gd name="T82" fmla="*/ 346 w 3456"/>
                <a:gd name="T83" fmla="*/ 2765 h 3456"/>
                <a:gd name="T84" fmla="*/ 146 w 3456"/>
                <a:gd name="T85" fmla="*/ 2423 h 3456"/>
                <a:gd name="T86" fmla="*/ 28 w 3456"/>
                <a:gd name="T87" fmla="*/ 2039 h 3456"/>
                <a:gd name="T88" fmla="*/ 3 w 3456"/>
                <a:gd name="T89" fmla="*/ 1622 h 3456"/>
                <a:gd name="T90" fmla="*/ 75 w 3456"/>
                <a:gd name="T91" fmla="*/ 1220 h 3456"/>
                <a:gd name="T92" fmla="*/ 236 w 3456"/>
                <a:gd name="T93" fmla="*/ 856 h 3456"/>
                <a:gd name="T94" fmla="*/ 472 w 3456"/>
                <a:gd name="T95" fmla="*/ 541 h 3456"/>
                <a:gd name="T96" fmla="*/ 772 w 3456"/>
                <a:gd name="T97" fmla="*/ 288 h 3456"/>
                <a:gd name="T98" fmla="*/ 1125 w 3456"/>
                <a:gd name="T99" fmla="*/ 108 h 3456"/>
                <a:gd name="T100" fmla="*/ 1520 w 3456"/>
                <a:gd name="T101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56" h="3456">
                  <a:moveTo>
                    <a:pt x="1728" y="346"/>
                  </a:moveTo>
                  <a:lnTo>
                    <a:pt x="1634" y="349"/>
                  </a:lnTo>
                  <a:lnTo>
                    <a:pt x="1541" y="358"/>
                  </a:lnTo>
                  <a:lnTo>
                    <a:pt x="1449" y="374"/>
                  </a:lnTo>
                  <a:lnTo>
                    <a:pt x="1360" y="395"/>
                  </a:lnTo>
                  <a:lnTo>
                    <a:pt x="1273" y="422"/>
                  </a:lnTo>
                  <a:lnTo>
                    <a:pt x="1190" y="455"/>
                  </a:lnTo>
                  <a:lnTo>
                    <a:pt x="1109" y="492"/>
                  </a:lnTo>
                  <a:lnTo>
                    <a:pt x="1031" y="534"/>
                  </a:lnTo>
                  <a:lnTo>
                    <a:pt x="955" y="581"/>
                  </a:lnTo>
                  <a:lnTo>
                    <a:pt x="883" y="634"/>
                  </a:lnTo>
                  <a:lnTo>
                    <a:pt x="815" y="690"/>
                  </a:lnTo>
                  <a:lnTo>
                    <a:pt x="751" y="751"/>
                  </a:lnTo>
                  <a:lnTo>
                    <a:pt x="690" y="815"/>
                  </a:lnTo>
                  <a:lnTo>
                    <a:pt x="634" y="883"/>
                  </a:lnTo>
                  <a:lnTo>
                    <a:pt x="581" y="955"/>
                  </a:lnTo>
                  <a:lnTo>
                    <a:pt x="534" y="1031"/>
                  </a:lnTo>
                  <a:lnTo>
                    <a:pt x="492" y="1109"/>
                  </a:lnTo>
                  <a:lnTo>
                    <a:pt x="455" y="1190"/>
                  </a:lnTo>
                  <a:lnTo>
                    <a:pt x="422" y="1273"/>
                  </a:lnTo>
                  <a:lnTo>
                    <a:pt x="395" y="1360"/>
                  </a:lnTo>
                  <a:lnTo>
                    <a:pt x="374" y="1449"/>
                  </a:lnTo>
                  <a:lnTo>
                    <a:pt x="358" y="1541"/>
                  </a:lnTo>
                  <a:lnTo>
                    <a:pt x="349" y="1634"/>
                  </a:lnTo>
                  <a:lnTo>
                    <a:pt x="346" y="1728"/>
                  </a:lnTo>
                  <a:lnTo>
                    <a:pt x="349" y="1822"/>
                  </a:lnTo>
                  <a:lnTo>
                    <a:pt x="358" y="1915"/>
                  </a:lnTo>
                  <a:lnTo>
                    <a:pt x="374" y="2007"/>
                  </a:lnTo>
                  <a:lnTo>
                    <a:pt x="395" y="2096"/>
                  </a:lnTo>
                  <a:lnTo>
                    <a:pt x="422" y="2183"/>
                  </a:lnTo>
                  <a:lnTo>
                    <a:pt x="455" y="2266"/>
                  </a:lnTo>
                  <a:lnTo>
                    <a:pt x="492" y="2347"/>
                  </a:lnTo>
                  <a:lnTo>
                    <a:pt x="534" y="2425"/>
                  </a:lnTo>
                  <a:lnTo>
                    <a:pt x="581" y="2501"/>
                  </a:lnTo>
                  <a:lnTo>
                    <a:pt x="634" y="2573"/>
                  </a:lnTo>
                  <a:lnTo>
                    <a:pt x="690" y="2641"/>
                  </a:lnTo>
                  <a:lnTo>
                    <a:pt x="751" y="2705"/>
                  </a:lnTo>
                  <a:lnTo>
                    <a:pt x="815" y="2766"/>
                  </a:lnTo>
                  <a:lnTo>
                    <a:pt x="883" y="2822"/>
                  </a:lnTo>
                  <a:lnTo>
                    <a:pt x="955" y="2875"/>
                  </a:lnTo>
                  <a:lnTo>
                    <a:pt x="1031" y="2922"/>
                  </a:lnTo>
                  <a:lnTo>
                    <a:pt x="1109" y="2964"/>
                  </a:lnTo>
                  <a:lnTo>
                    <a:pt x="1190" y="3001"/>
                  </a:lnTo>
                  <a:lnTo>
                    <a:pt x="1273" y="3034"/>
                  </a:lnTo>
                  <a:lnTo>
                    <a:pt x="1360" y="3061"/>
                  </a:lnTo>
                  <a:lnTo>
                    <a:pt x="1449" y="3082"/>
                  </a:lnTo>
                  <a:lnTo>
                    <a:pt x="1541" y="3098"/>
                  </a:lnTo>
                  <a:lnTo>
                    <a:pt x="1634" y="3107"/>
                  </a:lnTo>
                  <a:lnTo>
                    <a:pt x="1728" y="3110"/>
                  </a:lnTo>
                  <a:lnTo>
                    <a:pt x="1822" y="3107"/>
                  </a:lnTo>
                  <a:lnTo>
                    <a:pt x="1915" y="3098"/>
                  </a:lnTo>
                  <a:lnTo>
                    <a:pt x="2007" y="3082"/>
                  </a:lnTo>
                  <a:lnTo>
                    <a:pt x="2096" y="3061"/>
                  </a:lnTo>
                  <a:lnTo>
                    <a:pt x="2183" y="3034"/>
                  </a:lnTo>
                  <a:lnTo>
                    <a:pt x="2266" y="3001"/>
                  </a:lnTo>
                  <a:lnTo>
                    <a:pt x="2347" y="2964"/>
                  </a:lnTo>
                  <a:lnTo>
                    <a:pt x="2425" y="2922"/>
                  </a:lnTo>
                  <a:lnTo>
                    <a:pt x="2501" y="2875"/>
                  </a:lnTo>
                  <a:lnTo>
                    <a:pt x="2573" y="2822"/>
                  </a:lnTo>
                  <a:lnTo>
                    <a:pt x="2641" y="2766"/>
                  </a:lnTo>
                  <a:lnTo>
                    <a:pt x="2705" y="2705"/>
                  </a:lnTo>
                  <a:lnTo>
                    <a:pt x="2766" y="2641"/>
                  </a:lnTo>
                  <a:lnTo>
                    <a:pt x="2822" y="2573"/>
                  </a:lnTo>
                  <a:lnTo>
                    <a:pt x="2875" y="2501"/>
                  </a:lnTo>
                  <a:lnTo>
                    <a:pt x="2922" y="2425"/>
                  </a:lnTo>
                  <a:lnTo>
                    <a:pt x="2964" y="2347"/>
                  </a:lnTo>
                  <a:lnTo>
                    <a:pt x="3001" y="2266"/>
                  </a:lnTo>
                  <a:lnTo>
                    <a:pt x="3034" y="2183"/>
                  </a:lnTo>
                  <a:lnTo>
                    <a:pt x="3061" y="2096"/>
                  </a:lnTo>
                  <a:lnTo>
                    <a:pt x="3082" y="2007"/>
                  </a:lnTo>
                  <a:lnTo>
                    <a:pt x="3098" y="1915"/>
                  </a:lnTo>
                  <a:lnTo>
                    <a:pt x="3107" y="1822"/>
                  </a:lnTo>
                  <a:lnTo>
                    <a:pt x="3110" y="1728"/>
                  </a:lnTo>
                  <a:lnTo>
                    <a:pt x="3107" y="1634"/>
                  </a:lnTo>
                  <a:lnTo>
                    <a:pt x="3098" y="1541"/>
                  </a:lnTo>
                  <a:lnTo>
                    <a:pt x="3082" y="1449"/>
                  </a:lnTo>
                  <a:lnTo>
                    <a:pt x="3061" y="1360"/>
                  </a:lnTo>
                  <a:lnTo>
                    <a:pt x="3034" y="1273"/>
                  </a:lnTo>
                  <a:lnTo>
                    <a:pt x="3001" y="1190"/>
                  </a:lnTo>
                  <a:lnTo>
                    <a:pt x="2964" y="1109"/>
                  </a:lnTo>
                  <a:lnTo>
                    <a:pt x="2922" y="1031"/>
                  </a:lnTo>
                  <a:lnTo>
                    <a:pt x="2875" y="955"/>
                  </a:lnTo>
                  <a:lnTo>
                    <a:pt x="2822" y="883"/>
                  </a:lnTo>
                  <a:lnTo>
                    <a:pt x="2766" y="815"/>
                  </a:lnTo>
                  <a:lnTo>
                    <a:pt x="2705" y="751"/>
                  </a:lnTo>
                  <a:lnTo>
                    <a:pt x="2641" y="690"/>
                  </a:lnTo>
                  <a:lnTo>
                    <a:pt x="2573" y="634"/>
                  </a:lnTo>
                  <a:lnTo>
                    <a:pt x="2501" y="581"/>
                  </a:lnTo>
                  <a:lnTo>
                    <a:pt x="2425" y="534"/>
                  </a:lnTo>
                  <a:lnTo>
                    <a:pt x="2347" y="492"/>
                  </a:lnTo>
                  <a:lnTo>
                    <a:pt x="2266" y="455"/>
                  </a:lnTo>
                  <a:lnTo>
                    <a:pt x="2183" y="422"/>
                  </a:lnTo>
                  <a:lnTo>
                    <a:pt x="2096" y="395"/>
                  </a:lnTo>
                  <a:lnTo>
                    <a:pt x="2007" y="374"/>
                  </a:lnTo>
                  <a:lnTo>
                    <a:pt x="1915" y="358"/>
                  </a:lnTo>
                  <a:lnTo>
                    <a:pt x="1822" y="349"/>
                  </a:lnTo>
                  <a:lnTo>
                    <a:pt x="1728" y="346"/>
                  </a:lnTo>
                  <a:close/>
                  <a:moveTo>
                    <a:pt x="1728" y="0"/>
                  </a:moveTo>
                  <a:lnTo>
                    <a:pt x="1834" y="3"/>
                  </a:lnTo>
                  <a:lnTo>
                    <a:pt x="1936" y="13"/>
                  </a:lnTo>
                  <a:lnTo>
                    <a:pt x="2039" y="28"/>
                  </a:lnTo>
                  <a:lnTo>
                    <a:pt x="2139" y="49"/>
                  </a:lnTo>
                  <a:lnTo>
                    <a:pt x="2236" y="75"/>
                  </a:lnTo>
                  <a:lnTo>
                    <a:pt x="2331" y="108"/>
                  </a:lnTo>
                  <a:lnTo>
                    <a:pt x="2423" y="146"/>
                  </a:lnTo>
                  <a:lnTo>
                    <a:pt x="2513" y="189"/>
                  </a:lnTo>
                  <a:lnTo>
                    <a:pt x="2600" y="236"/>
                  </a:lnTo>
                  <a:lnTo>
                    <a:pt x="2684" y="288"/>
                  </a:lnTo>
                  <a:lnTo>
                    <a:pt x="2765" y="346"/>
                  </a:lnTo>
                  <a:lnTo>
                    <a:pt x="2841" y="406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50" y="615"/>
                  </a:lnTo>
                  <a:lnTo>
                    <a:pt x="3110" y="691"/>
                  </a:lnTo>
                  <a:lnTo>
                    <a:pt x="3168" y="772"/>
                  </a:lnTo>
                  <a:lnTo>
                    <a:pt x="3220" y="856"/>
                  </a:lnTo>
                  <a:lnTo>
                    <a:pt x="3267" y="943"/>
                  </a:lnTo>
                  <a:lnTo>
                    <a:pt x="3310" y="1033"/>
                  </a:lnTo>
                  <a:lnTo>
                    <a:pt x="3348" y="1125"/>
                  </a:lnTo>
                  <a:lnTo>
                    <a:pt x="3381" y="1220"/>
                  </a:lnTo>
                  <a:lnTo>
                    <a:pt x="3407" y="1317"/>
                  </a:lnTo>
                  <a:lnTo>
                    <a:pt x="3428" y="1417"/>
                  </a:lnTo>
                  <a:lnTo>
                    <a:pt x="3443" y="1520"/>
                  </a:lnTo>
                  <a:lnTo>
                    <a:pt x="3453" y="1622"/>
                  </a:lnTo>
                  <a:lnTo>
                    <a:pt x="3456" y="1728"/>
                  </a:lnTo>
                  <a:lnTo>
                    <a:pt x="3453" y="1834"/>
                  </a:lnTo>
                  <a:lnTo>
                    <a:pt x="3443" y="1936"/>
                  </a:lnTo>
                  <a:lnTo>
                    <a:pt x="3428" y="2039"/>
                  </a:lnTo>
                  <a:lnTo>
                    <a:pt x="3407" y="2139"/>
                  </a:lnTo>
                  <a:lnTo>
                    <a:pt x="3381" y="2236"/>
                  </a:lnTo>
                  <a:lnTo>
                    <a:pt x="3348" y="2331"/>
                  </a:lnTo>
                  <a:lnTo>
                    <a:pt x="3310" y="2423"/>
                  </a:lnTo>
                  <a:lnTo>
                    <a:pt x="3267" y="2513"/>
                  </a:lnTo>
                  <a:lnTo>
                    <a:pt x="3220" y="2600"/>
                  </a:lnTo>
                  <a:lnTo>
                    <a:pt x="3168" y="2684"/>
                  </a:lnTo>
                  <a:lnTo>
                    <a:pt x="3110" y="2765"/>
                  </a:lnTo>
                  <a:lnTo>
                    <a:pt x="3050" y="2841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1" y="3050"/>
                  </a:lnTo>
                  <a:lnTo>
                    <a:pt x="2765" y="3110"/>
                  </a:lnTo>
                  <a:lnTo>
                    <a:pt x="2684" y="3168"/>
                  </a:lnTo>
                  <a:lnTo>
                    <a:pt x="2600" y="3220"/>
                  </a:lnTo>
                  <a:lnTo>
                    <a:pt x="2513" y="3267"/>
                  </a:lnTo>
                  <a:lnTo>
                    <a:pt x="2423" y="3310"/>
                  </a:lnTo>
                  <a:lnTo>
                    <a:pt x="2331" y="3348"/>
                  </a:lnTo>
                  <a:lnTo>
                    <a:pt x="2236" y="3381"/>
                  </a:lnTo>
                  <a:lnTo>
                    <a:pt x="2139" y="3407"/>
                  </a:lnTo>
                  <a:lnTo>
                    <a:pt x="2039" y="3428"/>
                  </a:lnTo>
                  <a:lnTo>
                    <a:pt x="1936" y="3443"/>
                  </a:lnTo>
                  <a:lnTo>
                    <a:pt x="1834" y="3453"/>
                  </a:lnTo>
                  <a:lnTo>
                    <a:pt x="1728" y="3456"/>
                  </a:lnTo>
                  <a:lnTo>
                    <a:pt x="1622" y="3453"/>
                  </a:lnTo>
                  <a:lnTo>
                    <a:pt x="1520" y="3443"/>
                  </a:lnTo>
                  <a:lnTo>
                    <a:pt x="1417" y="3428"/>
                  </a:lnTo>
                  <a:lnTo>
                    <a:pt x="1317" y="3407"/>
                  </a:lnTo>
                  <a:lnTo>
                    <a:pt x="1220" y="3381"/>
                  </a:lnTo>
                  <a:lnTo>
                    <a:pt x="1125" y="3348"/>
                  </a:lnTo>
                  <a:lnTo>
                    <a:pt x="1033" y="3310"/>
                  </a:lnTo>
                  <a:lnTo>
                    <a:pt x="943" y="3267"/>
                  </a:lnTo>
                  <a:lnTo>
                    <a:pt x="856" y="3220"/>
                  </a:lnTo>
                  <a:lnTo>
                    <a:pt x="772" y="3168"/>
                  </a:lnTo>
                  <a:lnTo>
                    <a:pt x="691" y="3110"/>
                  </a:lnTo>
                  <a:lnTo>
                    <a:pt x="615" y="3050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6" y="2841"/>
                  </a:lnTo>
                  <a:lnTo>
                    <a:pt x="346" y="2765"/>
                  </a:lnTo>
                  <a:lnTo>
                    <a:pt x="288" y="2684"/>
                  </a:lnTo>
                  <a:lnTo>
                    <a:pt x="236" y="2600"/>
                  </a:lnTo>
                  <a:lnTo>
                    <a:pt x="189" y="2513"/>
                  </a:lnTo>
                  <a:lnTo>
                    <a:pt x="146" y="2423"/>
                  </a:lnTo>
                  <a:lnTo>
                    <a:pt x="108" y="2331"/>
                  </a:lnTo>
                  <a:lnTo>
                    <a:pt x="75" y="2236"/>
                  </a:lnTo>
                  <a:lnTo>
                    <a:pt x="49" y="2139"/>
                  </a:lnTo>
                  <a:lnTo>
                    <a:pt x="28" y="2039"/>
                  </a:lnTo>
                  <a:lnTo>
                    <a:pt x="13" y="1936"/>
                  </a:lnTo>
                  <a:lnTo>
                    <a:pt x="3" y="1834"/>
                  </a:lnTo>
                  <a:lnTo>
                    <a:pt x="0" y="1728"/>
                  </a:lnTo>
                  <a:lnTo>
                    <a:pt x="3" y="1622"/>
                  </a:lnTo>
                  <a:lnTo>
                    <a:pt x="13" y="1520"/>
                  </a:lnTo>
                  <a:lnTo>
                    <a:pt x="28" y="1417"/>
                  </a:lnTo>
                  <a:lnTo>
                    <a:pt x="49" y="1317"/>
                  </a:lnTo>
                  <a:lnTo>
                    <a:pt x="75" y="1220"/>
                  </a:lnTo>
                  <a:lnTo>
                    <a:pt x="108" y="1125"/>
                  </a:lnTo>
                  <a:lnTo>
                    <a:pt x="146" y="1033"/>
                  </a:lnTo>
                  <a:lnTo>
                    <a:pt x="189" y="943"/>
                  </a:lnTo>
                  <a:lnTo>
                    <a:pt x="236" y="856"/>
                  </a:lnTo>
                  <a:lnTo>
                    <a:pt x="288" y="772"/>
                  </a:lnTo>
                  <a:lnTo>
                    <a:pt x="346" y="691"/>
                  </a:lnTo>
                  <a:lnTo>
                    <a:pt x="406" y="615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5" y="406"/>
                  </a:lnTo>
                  <a:lnTo>
                    <a:pt x="691" y="346"/>
                  </a:lnTo>
                  <a:lnTo>
                    <a:pt x="772" y="288"/>
                  </a:lnTo>
                  <a:lnTo>
                    <a:pt x="856" y="236"/>
                  </a:lnTo>
                  <a:lnTo>
                    <a:pt x="943" y="189"/>
                  </a:lnTo>
                  <a:lnTo>
                    <a:pt x="1033" y="146"/>
                  </a:lnTo>
                  <a:lnTo>
                    <a:pt x="1125" y="108"/>
                  </a:lnTo>
                  <a:lnTo>
                    <a:pt x="1220" y="75"/>
                  </a:lnTo>
                  <a:lnTo>
                    <a:pt x="1317" y="49"/>
                  </a:lnTo>
                  <a:lnTo>
                    <a:pt x="1417" y="28"/>
                  </a:lnTo>
                  <a:lnTo>
                    <a:pt x="1520" y="13"/>
                  </a:lnTo>
                  <a:lnTo>
                    <a:pt x="1622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32" name="Freeform 19"/>
            <p:cNvSpPr/>
            <p:nvPr/>
          </p:nvSpPr>
          <p:spPr bwMode="auto">
            <a:xfrm>
              <a:off x="6890" y="3870"/>
              <a:ext cx="128" cy="205"/>
            </a:xfrm>
            <a:custGeom>
              <a:avLst/>
              <a:gdLst>
                <a:gd name="T0" fmla="*/ 137 w 1152"/>
                <a:gd name="T1" fmla="*/ 2 h 1843"/>
                <a:gd name="T2" fmla="*/ 179 w 1152"/>
                <a:gd name="T3" fmla="*/ 18 h 1843"/>
                <a:gd name="T4" fmla="*/ 211 w 1152"/>
                <a:gd name="T5" fmla="*/ 51 h 1843"/>
                <a:gd name="T6" fmla="*/ 941 w 1152"/>
                <a:gd name="T7" fmla="*/ 51 h 1843"/>
                <a:gd name="T8" fmla="*/ 973 w 1152"/>
                <a:gd name="T9" fmla="*/ 18 h 1843"/>
                <a:gd name="T10" fmla="*/ 1014 w 1152"/>
                <a:gd name="T11" fmla="*/ 2 h 1843"/>
                <a:gd name="T12" fmla="*/ 1059 w 1152"/>
                <a:gd name="T13" fmla="*/ 2 h 1843"/>
                <a:gd name="T14" fmla="*/ 1101 w 1152"/>
                <a:gd name="T15" fmla="*/ 19 h 1843"/>
                <a:gd name="T16" fmla="*/ 1133 w 1152"/>
                <a:gd name="T17" fmla="*/ 51 h 1843"/>
                <a:gd name="T18" fmla="*/ 1150 w 1152"/>
                <a:gd name="T19" fmla="*/ 92 h 1843"/>
                <a:gd name="T20" fmla="*/ 1150 w 1152"/>
                <a:gd name="T21" fmla="*/ 137 h 1843"/>
                <a:gd name="T22" fmla="*/ 1132 w 1152"/>
                <a:gd name="T23" fmla="*/ 179 h 1843"/>
                <a:gd name="T24" fmla="*/ 1037 w 1152"/>
                <a:gd name="T25" fmla="*/ 691 h 1843"/>
                <a:gd name="T26" fmla="*/ 1087 w 1152"/>
                <a:gd name="T27" fmla="*/ 702 h 1843"/>
                <a:gd name="T28" fmla="*/ 1127 w 1152"/>
                <a:gd name="T29" fmla="*/ 734 h 1843"/>
                <a:gd name="T30" fmla="*/ 1149 w 1152"/>
                <a:gd name="T31" fmla="*/ 780 h 1843"/>
                <a:gd name="T32" fmla="*/ 1149 w 1152"/>
                <a:gd name="T33" fmla="*/ 832 h 1843"/>
                <a:gd name="T34" fmla="*/ 1127 w 1152"/>
                <a:gd name="T35" fmla="*/ 878 h 1843"/>
                <a:gd name="T36" fmla="*/ 1087 w 1152"/>
                <a:gd name="T37" fmla="*/ 910 h 1843"/>
                <a:gd name="T38" fmla="*/ 1037 w 1152"/>
                <a:gd name="T39" fmla="*/ 921 h 1843"/>
                <a:gd name="T40" fmla="*/ 691 w 1152"/>
                <a:gd name="T41" fmla="*/ 1152 h 1843"/>
                <a:gd name="T42" fmla="*/ 1063 w 1152"/>
                <a:gd name="T43" fmla="*/ 1155 h 1843"/>
                <a:gd name="T44" fmla="*/ 1109 w 1152"/>
                <a:gd name="T45" fmla="*/ 1177 h 1843"/>
                <a:gd name="T46" fmla="*/ 1140 w 1152"/>
                <a:gd name="T47" fmla="*/ 1217 h 1843"/>
                <a:gd name="T48" fmla="*/ 1152 w 1152"/>
                <a:gd name="T49" fmla="*/ 1267 h 1843"/>
                <a:gd name="T50" fmla="*/ 1140 w 1152"/>
                <a:gd name="T51" fmla="*/ 1317 h 1843"/>
                <a:gd name="T52" fmla="*/ 1109 w 1152"/>
                <a:gd name="T53" fmla="*/ 1357 h 1843"/>
                <a:gd name="T54" fmla="*/ 1063 w 1152"/>
                <a:gd name="T55" fmla="*/ 1379 h 1843"/>
                <a:gd name="T56" fmla="*/ 691 w 1152"/>
                <a:gd name="T57" fmla="*/ 1382 h 1843"/>
                <a:gd name="T58" fmla="*/ 688 w 1152"/>
                <a:gd name="T59" fmla="*/ 1754 h 1843"/>
                <a:gd name="T60" fmla="*/ 666 w 1152"/>
                <a:gd name="T61" fmla="*/ 1800 h 1843"/>
                <a:gd name="T62" fmla="*/ 626 w 1152"/>
                <a:gd name="T63" fmla="*/ 1831 h 1843"/>
                <a:gd name="T64" fmla="*/ 576 w 1152"/>
                <a:gd name="T65" fmla="*/ 1843 h 1843"/>
                <a:gd name="T66" fmla="*/ 526 w 1152"/>
                <a:gd name="T67" fmla="*/ 1831 h 1843"/>
                <a:gd name="T68" fmla="*/ 486 w 1152"/>
                <a:gd name="T69" fmla="*/ 1800 h 1843"/>
                <a:gd name="T70" fmla="*/ 464 w 1152"/>
                <a:gd name="T71" fmla="*/ 1754 h 1843"/>
                <a:gd name="T72" fmla="*/ 461 w 1152"/>
                <a:gd name="T73" fmla="*/ 1382 h 1843"/>
                <a:gd name="T74" fmla="*/ 89 w 1152"/>
                <a:gd name="T75" fmla="*/ 1379 h 1843"/>
                <a:gd name="T76" fmla="*/ 43 w 1152"/>
                <a:gd name="T77" fmla="*/ 1357 h 1843"/>
                <a:gd name="T78" fmla="*/ 12 w 1152"/>
                <a:gd name="T79" fmla="*/ 1317 h 1843"/>
                <a:gd name="T80" fmla="*/ 0 w 1152"/>
                <a:gd name="T81" fmla="*/ 1267 h 1843"/>
                <a:gd name="T82" fmla="*/ 12 w 1152"/>
                <a:gd name="T83" fmla="*/ 1217 h 1843"/>
                <a:gd name="T84" fmla="*/ 43 w 1152"/>
                <a:gd name="T85" fmla="*/ 1177 h 1843"/>
                <a:gd name="T86" fmla="*/ 89 w 1152"/>
                <a:gd name="T87" fmla="*/ 1155 h 1843"/>
                <a:gd name="T88" fmla="*/ 461 w 1152"/>
                <a:gd name="T89" fmla="*/ 1152 h 1843"/>
                <a:gd name="T90" fmla="*/ 115 w 1152"/>
                <a:gd name="T91" fmla="*/ 921 h 1843"/>
                <a:gd name="T92" fmla="*/ 65 w 1152"/>
                <a:gd name="T93" fmla="*/ 910 h 1843"/>
                <a:gd name="T94" fmla="*/ 25 w 1152"/>
                <a:gd name="T95" fmla="*/ 878 h 1843"/>
                <a:gd name="T96" fmla="*/ 3 w 1152"/>
                <a:gd name="T97" fmla="*/ 832 h 1843"/>
                <a:gd name="T98" fmla="*/ 3 w 1152"/>
                <a:gd name="T99" fmla="*/ 780 h 1843"/>
                <a:gd name="T100" fmla="*/ 25 w 1152"/>
                <a:gd name="T101" fmla="*/ 734 h 1843"/>
                <a:gd name="T102" fmla="*/ 65 w 1152"/>
                <a:gd name="T103" fmla="*/ 702 h 1843"/>
                <a:gd name="T104" fmla="*/ 115 w 1152"/>
                <a:gd name="T105" fmla="*/ 691 h 1843"/>
                <a:gd name="T106" fmla="*/ 20 w 1152"/>
                <a:gd name="T107" fmla="*/ 179 h 1843"/>
                <a:gd name="T108" fmla="*/ 2 w 1152"/>
                <a:gd name="T109" fmla="*/ 137 h 1843"/>
                <a:gd name="T110" fmla="*/ 2 w 1152"/>
                <a:gd name="T111" fmla="*/ 93 h 1843"/>
                <a:gd name="T112" fmla="*/ 19 w 1152"/>
                <a:gd name="T113" fmla="*/ 51 h 1843"/>
                <a:gd name="T114" fmla="*/ 51 w 1152"/>
                <a:gd name="T115" fmla="*/ 19 h 1843"/>
                <a:gd name="T116" fmla="*/ 93 w 1152"/>
                <a:gd name="T117" fmla="*/ 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2" h="1843">
                  <a:moveTo>
                    <a:pt x="115" y="0"/>
                  </a:moveTo>
                  <a:lnTo>
                    <a:pt x="137" y="2"/>
                  </a:lnTo>
                  <a:lnTo>
                    <a:pt x="159" y="8"/>
                  </a:lnTo>
                  <a:lnTo>
                    <a:pt x="179" y="18"/>
                  </a:lnTo>
                  <a:lnTo>
                    <a:pt x="196" y="33"/>
                  </a:lnTo>
                  <a:lnTo>
                    <a:pt x="211" y="51"/>
                  </a:lnTo>
                  <a:lnTo>
                    <a:pt x="576" y="599"/>
                  </a:lnTo>
                  <a:lnTo>
                    <a:pt x="941" y="51"/>
                  </a:lnTo>
                  <a:lnTo>
                    <a:pt x="956" y="33"/>
                  </a:lnTo>
                  <a:lnTo>
                    <a:pt x="973" y="18"/>
                  </a:lnTo>
                  <a:lnTo>
                    <a:pt x="993" y="8"/>
                  </a:lnTo>
                  <a:lnTo>
                    <a:pt x="1014" y="2"/>
                  </a:lnTo>
                  <a:lnTo>
                    <a:pt x="1036" y="0"/>
                  </a:lnTo>
                  <a:lnTo>
                    <a:pt x="1059" y="2"/>
                  </a:lnTo>
                  <a:lnTo>
                    <a:pt x="1080" y="8"/>
                  </a:lnTo>
                  <a:lnTo>
                    <a:pt x="1101" y="19"/>
                  </a:lnTo>
                  <a:lnTo>
                    <a:pt x="1118" y="34"/>
                  </a:lnTo>
                  <a:lnTo>
                    <a:pt x="1133" y="51"/>
                  </a:lnTo>
                  <a:lnTo>
                    <a:pt x="1144" y="71"/>
                  </a:lnTo>
                  <a:lnTo>
                    <a:pt x="1150" y="92"/>
                  </a:lnTo>
                  <a:lnTo>
                    <a:pt x="1152" y="114"/>
                  </a:lnTo>
                  <a:lnTo>
                    <a:pt x="1150" y="137"/>
                  </a:lnTo>
                  <a:lnTo>
                    <a:pt x="1144" y="158"/>
                  </a:lnTo>
                  <a:lnTo>
                    <a:pt x="1132" y="179"/>
                  </a:lnTo>
                  <a:lnTo>
                    <a:pt x="791" y="691"/>
                  </a:lnTo>
                  <a:lnTo>
                    <a:pt x="1037" y="691"/>
                  </a:lnTo>
                  <a:lnTo>
                    <a:pt x="1063" y="694"/>
                  </a:lnTo>
                  <a:lnTo>
                    <a:pt x="1087" y="702"/>
                  </a:lnTo>
                  <a:lnTo>
                    <a:pt x="1109" y="716"/>
                  </a:lnTo>
                  <a:lnTo>
                    <a:pt x="1127" y="734"/>
                  </a:lnTo>
                  <a:lnTo>
                    <a:pt x="1140" y="756"/>
                  </a:lnTo>
                  <a:lnTo>
                    <a:pt x="1149" y="780"/>
                  </a:lnTo>
                  <a:lnTo>
                    <a:pt x="1152" y="806"/>
                  </a:lnTo>
                  <a:lnTo>
                    <a:pt x="1149" y="832"/>
                  </a:lnTo>
                  <a:lnTo>
                    <a:pt x="1140" y="856"/>
                  </a:lnTo>
                  <a:lnTo>
                    <a:pt x="1127" y="878"/>
                  </a:lnTo>
                  <a:lnTo>
                    <a:pt x="1109" y="896"/>
                  </a:lnTo>
                  <a:lnTo>
                    <a:pt x="1087" y="910"/>
                  </a:lnTo>
                  <a:lnTo>
                    <a:pt x="1063" y="918"/>
                  </a:lnTo>
                  <a:lnTo>
                    <a:pt x="1037" y="921"/>
                  </a:lnTo>
                  <a:lnTo>
                    <a:pt x="691" y="921"/>
                  </a:lnTo>
                  <a:lnTo>
                    <a:pt x="691" y="1152"/>
                  </a:lnTo>
                  <a:lnTo>
                    <a:pt x="1037" y="1152"/>
                  </a:lnTo>
                  <a:lnTo>
                    <a:pt x="1063" y="1155"/>
                  </a:lnTo>
                  <a:lnTo>
                    <a:pt x="1087" y="1163"/>
                  </a:lnTo>
                  <a:lnTo>
                    <a:pt x="1109" y="1177"/>
                  </a:lnTo>
                  <a:lnTo>
                    <a:pt x="1127" y="1195"/>
                  </a:lnTo>
                  <a:lnTo>
                    <a:pt x="1140" y="1217"/>
                  </a:lnTo>
                  <a:lnTo>
                    <a:pt x="1149" y="1241"/>
                  </a:lnTo>
                  <a:lnTo>
                    <a:pt x="1152" y="1267"/>
                  </a:lnTo>
                  <a:lnTo>
                    <a:pt x="1149" y="1293"/>
                  </a:lnTo>
                  <a:lnTo>
                    <a:pt x="1140" y="1317"/>
                  </a:lnTo>
                  <a:lnTo>
                    <a:pt x="1127" y="1339"/>
                  </a:lnTo>
                  <a:lnTo>
                    <a:pt x="1109" y="1357"/>
                  </a:lnTo>
                  <a:lnTo>
                    <a:pt x="1087" y="1370"/>
                  </a:lnTo>
                  <a:lnTo>
                    <a:pt x="1063" y="1379"/>
                  </a:lnTo>
                  <a:lnTo>
                    <a:pt x="1037" y="1382"/>
                  </a:lnTo>
                  <a:lnTo>
                    <a:pt x="691" y="1382"/>
                  </a:lnTo>
                  <a:lnTo>
                    <a:pt x="691" y="1728"/>
                  </a:lnTo>
                  <a:lnTo>
                    <a:pt x="688" y="1754"/>
                  </a:lnTo>
                  <a:lnTo>
                    <a:pt x="680" y="1778"/>
                  </a:lnTo>
                  <a:lnTo>
                    <a:pt x="666" y="1800"/>
                  </a:lnTo>
                  <a:lnTo>
                    <a:pt x="648" y="1818"/>
                  </a:lnTo>
                  <a:lnTo>
                    <a:pt x="626" y="1831"/>
                  </a:lnTo>
                  <a:lnTo>
                    <a:pt x="602" y="1840"/>
                  </a:lnTo>
                  <a:lnTo>
                    <a:pt x="576" y="1843"/>
                  </a:lnTo>
                  <a:lnTo>
                    <a:pt x="550" y="1840"/>
                  </a:lnTo>
                  <a:lnTo>
                    <a:pt x="526" y="1831"/>
                  </a:lnTo>
                  <a:lnTo>
                    <a:pt x="504" y="1818"/>
                  </a:lnTo>
                  <a:lnTo>
                    <a:pt x="486" y="1800"/>
                  </a:lnTo>
                  <a:lnTo>
                    <a:pt x="472" y="1778"/>
                  </a:lnTo>
                  <a:lnTo>
                    <a:pt x="464" y="1754"/>
                  </a:lnTo>
                  <a:lnTo>
                    <a:pt x="461" y="1728"/>
                  </a:lnTo>
                  <a:lnTo>
                    <a:pt x="461" y="1382"/>
                  </a:lnTo>
                  <a:lnTo>
                    <a:pt x="115" y="1382"/>
                  </a:lnTo>
                  <a:lnTo>
                    <a:pt x="89" y="1379"/>
                  </a:lnTo>
                  <a:lnTo>
                    <a:pt x="65" y="1370"/>
                  </a:lnTo>
                  <a:lnTo>
                    <a:pt x="43" y="1357"/>
                  </a:lnTo>
                  <a:lnTo>
                    <a:pt x="25" y="1339"/>
                  </a:lnTo>
                  <a:lnTo>
                    <a:pt x="12" y="1317"/>
                  </a:lnTo>
                  <a:lnTo>
                    <a:pt x="3" y="1293"/>
                  </a:lnTo>
                  <a:lnTo>
                    <a:pt x="0" y="1267"/>
                  </a:lnTo>
                  <a:lnTo>
                    <a:pt x="3" y="1241"/>
                  </a:lnTo>
                  <a:lnTo>
                    <a:pt x="12" y="1217"/>
                  </a:lnTo>
                  <a:lnTo>
                    <a:pt x="25" y="1195"/>
                  </a:lnTo>
                  <a:lnTo>
                    <a:pt x="43" y="1177"/>
                  </a:lnTo>
                  <a:lnTo>
                    <a:pt x="65" y="1163"/>
                  </a:lnTo>
                  <a:lnTo>
                    <a:pt x="89" y="1155"/>
                  </a:lnTo>
                  <a:lnTo>
                    <a:pt x="115" y="1152"/>
                  </a:lnTo>
                  <a:lnTo>
                    <a:pt x="461" y="1152"/>
                  </a:lnTo>
                  <a:lnTo>
                    <a:pt x="461" y="921"/>
                  </a:lnTo>
                  <a:lnTo>
                    <a:pt x="115" y="921"/>
                  </a:lnTo>
                  <a:lnTo>
                    <a:pt x="89" y="918"/>
                  </a:lnTo>
                  <a:lnTo>
                    <a:pt x="65" y="910"/>
                  </a:lnTo>
                  <a:lnTo>
                    <a:pt x="43" y="896"/>
                  </a:lnTo>
                  <a:lnTo>
                    <a:pt x="25" y="878"/>
                  </a:lnTo>
                  <a:lnTo>
                    <a:pt x="12" y="856"/>
                  </a:lnTo>
                  <a:lnTo>
                    <a:pt x="3" y="832"/>
                  </a:lnTo>
                  <a:lnTo>
                    <a:pt x="0" y="806"/>
                  </a:lnTo>
                  <a:lnTo>
                    <a:pt x="3" y="780"/>
                  </a:lnTo>
                  <a:lnTo>
                    <a:pt x="12" y="756"/>
                  </a:lnTo>
                  <a:lnTo>
                    <a:pt x="25" y="734"/>
                  </a:lnTo>
                  <a:lnTo>
                    <a:pt x="43" y="716"/>
                  </a:lnTo>
                  <a:lnTo>
                    <a:pt x="65" y="702"/>
                  </a:lnTo>
                  <a:lnTo>
                    <a:pt x="89" y="694"/>
                  </a:lnTo>
                  <a:lnTo>
                    <a:pt x="115" y="691"/>
                  </a:lnTo>
                  <a:lnTo>
                    <a:pt x="361" y="691"/>
                  </a:lnTo>
                  <a:lnTo>
                    <a:pt x="20" y="179"/>
                  </a:lnTo>
                  <a:lnTo>
                    <a:pt x="8" y="158"/>
                  </a:lnTo>
                  <a:lnTo>
                    <a:pt x="2" y="137"/>
                  </a:lnTo>
                  <a:lnTo>
                    <a:pt x="0" y="115"/>
                  </a:lnTo>
                  <a:lnTo>
                    <a:pt x="2" y="93"/>
                  </a:lnTo>
                  <a:lnTo>
                    <a:pt x="8" y="71"/>
                  </a:lnTo>
                  <a:lnTo>
                    <a:pt x="19" y="51"/>
                  </a:lnTo>
                  <a:lnTo>
                    <a:pt x="34" y="34"/>
                  </a:lnTo>
                  <a:lnTo>
                    <a:pt x="51" y="19"/>
                  </a:lnTo>
                  <a:lnTo>
                    <a:pt x="72" y="8"/>
                  </a:lnTo>
                  <a:lnTo>
                    <a:pt x="93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33" name="Freeform 24"/>
          <p:cNvSpPr>
            <a:spLocks noEditPoints="1"/>
          </p:cNvSpPr>
          <p:nvPr/>
        </p:nvSpPr>
        <p:spPr bwMode="auto">
          <a:xfrm>
            <a:off x="3751268" y="4845653"/>
            <a:ext cx="466132" cy="348457"/>
          </a:xfrm>
          <a:custGeom>
            <a:avLst/>
            <a:gdLst>
              <a:gd name="T0" fmla="*/ 1426 w 3261"/>
              <a:gd name="T1" fmla="*/ 1629 h 2443"/>
              <a:gd name="T2" fmla="*/ 1222 w 3261"/>
              <a:gd name="T3" fmla="*/ 2036 h 2443"/>
              <a:gd name="T4" fmla="*/ 815 w 3261"/>
              <a:gd name="T5" fmla="*/ 1629 h 2443"/>
              <a:gd name="T6" fmla="*/ 1019 w 3261"/>
              <a:gd name="T7" fmla="*/ 2036 h 2443"/>
              <a:gd name="T8" fmla="*/ 815 w 3261"/>
              <a:gd name="T9" fmla="*/ 1629 h 2443"/>
              <a:gd name="T10" fmla="*/ 611 w 3261"/>
              <a:gd name="T11" fmla="*/ 1629 h 2443"/>
              <a:gd name="T12" fmla="*/ 407 w 3261"/>
              <a:gd name="T13" fmla="*/ 2036 h 2443"/>
              <a:gd name="T14" fmla="*/ 204 w 3261"/>
              <a:gd name="T15" fmla="*/ 1221 h 2443"/>
              <a:gd name="T16" fmla="*/ 207 w 3261"/>
              <a:gd name="T17" fmla="*/ 2160 h 2443"/>
              <a:gd name="T18" fmla="*/ 227 w 3261"/>
              <a:gd name="T19" fmla="*/ 2200 h 2443"/>
              <a:gd name="T20" fmla="*/ 261 w 3261"/>
              <a:gd name="T21" fmla="*/ 2228 h 2443"/>
              <a:gd name="T22" fmla="*/ 306 w 3261"/>
              <a:gd name="T23" fmla="*/ 2239 h 2443"/>
              <a:gd name="T24" fmla="*/ 2978 w 3261"/>
              <a:gd name="T25" fmla="*/ 2236 h 2443"/>
              <a:gd name="T26" fmla="*/ 3019 w 3261"/>
              <a:gd name="T27" fmla="*/ 2216 h 2443"/>
              <a:gd name="T28" fmla="*/ 3047 w 3261"/>
              <a:gd name="T29" fmla="*/ 2181 h 2443"/>
              <a:gd name="T30" fmla="*/ 3057 w 3261"/>
              <a:gd name="T31" fmla="*/ 2137 h 2443"/>
              <a:gd name="T32" fmla="*/ 204 w 3261"/>
              <a:gd name="T33" fmla="*/ 1221 h 2443"/>
              <a:gd name="T34" fmla="*/ 283 w 3261"/>
              <a:gd name="T35" fmla="*/ 207 h 2443"/>
              <a:gd name="T36" fmla="*/ 243 w 3261"/>
              <a:gd name="T37" fmla="*/ 227 h 2443"/>
              <a:gd name="T38" fmla="*/ 215 w 3261"/>
              <a:gd name="T39" fmla="*/ 261 h 2443"/>
              <a:gd name="T40" fmla="*/ 204 w 3261"/>
              <a:gd name="T41" fmla="*/ 306 h 2443"/>
              <a:gd name="T42" fmla="*/ 3057 w 3261"/>
              <a:gd name="T43" fmla="*/ 611 h 2443"/>
              <a:gd name="T44" fmla="*/ 3054 w 3261"/>
              <a:gd name="T45" fmla="*/ 283 h 2443"/>
              <a:gd name="T46" fmla="*/ 3034 w 3261"/>
              <a:gd name="T47" fmla="*/ 242 h 2443"/>
              <a:gd name="T48" fmla="*/ 3000 w 3261"/>
              <a:gd name="T49" fmla="*/ 214 h 2443"/>
              <a:gd name="T50" fmla="*/ 2955 w 3261"/>
              <a:gd name="T51" fmla="*/ 204 h 2443"/>
              <a:gd name="T52" fmla="*/ 306 w 3261"/>
              <a:gd name="T53" fmla="*/ 0 h 2443"/>
              <a:gd name="T54" fmla="*/ 2997 w 3261"/>
              <a:gd name="T55" fmla="*/ 3 h 2443"/>
              <a:gd name="T56" fmla="*/ 3074 w 3261"/>
              <a:gd name="T57" fmla="*/ 24 h 2443"/>
              <a:gd name="T58" fmla="*/ 3141 w 3261"/>
              <a:gd name="T59" fmla="*/ 64 h 2443"/>
              <a:gd name="T60" fmla="*/ 3197 w 3261"/>
              <a:gd name="T61" fmla="*/ 119 h 2443"/>
              <a:gd name="T62" fmla="*/ 3237 w 3261"/>
              <a:gd name="T63" fmla="*/ 187 h 2443"/>
              <a:gd name="T64" fmla="*/ 3258 w 3261"/>
              <a:gd name="T65" fmla="*/ 264 h 2443"/>
              <a:gd name="T66" fmla="*/ 3261 w 3261"/>
              <a:gd name="T67" fmla="*/ 2137 h 2443"/>
              <a:gd name="T68" fmla="*/ 3250 w 3261"/>
              <a:gd name="T69" fmla="*/ 2218 h 2443"/>
              <a:gd name="T70" fmla="*/ 3219 w 3261"/>
              <a:gd name="T71" fmla="*/ 2291 h 2443"/>
              <a:gd name="T72" fmla="*/ 3171 w 3261"/>
              <a:gd name="T73" fmla="*/ 2353 h 2443"/>
              <a:gd name="T74" fmla="*/ 3109 w 3261"/>
              <a:gd name="T75" fmla="*/ 2401 h 2443"/>
              <a:gd name="T76" fmla="*/ 3036 w 3261"/>
              <a:gd name="T77" fmla="*/ 2432 h 2443"/>
              <a:gd name="T78" fmla="*/ 2955 w 3261"/>
              <a:gd name="T79" fmla="*/ 2443 h 2443"/>
              <a:gd name="T80" fmla="*/ 264 w 3261"/>
              <a:gd name="T81" fmla="*/ 2440 h 2443"/>
              <a:gd name="T82" fmla="*/ 187 w 3261"/>
              <a:gd name="T83" fmla="*/ 2419 h 2443"/>
              <a:gd name="T84" fmla="*/ 119 w 3261"/>
              <a:gd name="T85" fmla="*/ 2379 h 2443"/>
              <a:gd name="T86" fmla="*/ 64 w 3261"/>
              <a:gd name="T87" fmla="*/ 2324 h 2443"/>
              <a:gd name="T88" fmla="*/ 24 w 3261"/>
              <a:gd name="T89" fmla="*/ 2255 h 2443"/>
              <a:gd name="T90" fmla="*/ 3 w 3261"/>
              <a:gd name="T91" fmla="*/ 2178 h 2443"/>
              <a:gd name="T92" fmla="*/ 0 w 3261"/>
              <a:gd name="T93" fmla="*/ 306 h 2443"/>
              <a:gd name="T94" fmla="*/ 11 w 3261"/>
              <a:gd name="T95" fmla="*/ 225 h 2443"/>
              <a:gd name="T96" fmla="*/ 42 w 3261"/>
              <a:gd name="T97" fmla="*/ 151 h 2443"/>
              <a:gd name="T98" fmla="*/ 89 w 3261"/>
              <a:gd name="T99" fmla="*/ 89 h 2443"/>
              <a:gd name="T100" fmla="*/ 152 w 3261"/>
              <a:gd name="T101" fmla="*/ 42 h 2443"/>
              <a:gd name="T102" fmla="*/ 225 w 3261"/>
              <a:gd name="T103" fmla="*/ 11 h 2443"/>
              <a:gd name="T104" fmla="*/ 306 w 3261"/>
              <a:gd name="T105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2443">
                <a:moveTo>
                  <a:pt x="1222" y="1629"/>
                </a:moveTo>
                <a:lnTo>
                  <a:pt x="1426" y="1629"/>
                </a:lnTo>
                <a:lnTo>
                  <a:pt x="1426" y="2036"/>
                </a:lnTo>
                <a:lnTo>
                  <a:pt x="1222" y="2036"/>
                </a:lnTo>
                <a:lnTo>
                  <a:pt x="1222" y="1629"/>
                </a:lnTo>
                <a:close/>
                <a:moveTo>
                  <a:pt x="815" y="1629"/>
                </a:moveTo>
                <a:lnTo>
                  <a:pt x="1019" y="1629"/>
                </a:lnTo>
                <a:lnTo>
                  <a:pt x="1019" y="2036"/>
                </a:lnTo>
                <a:lnTo>
                  <a:pt x="815" y="2036"/>
                </a:lnTo>
                <a:lnTo>
                  <a:pt x="815" y="1629"/>
                </a:lnTo>
                <a:close/>
                <a:moveTo>
                  <a:pt x="407" y="1629"/>
                </a:moveTo>
                <a:lnTo>
                  <a:pt x="611" y="1629"/>
                </a:lnTo>
                <a:lnTo>
                  <a:pt x="611" y="2036"/>
                </a:lnTo>
                <a:lnTo>
                  <a:pt x="407" y="2036"/>
                </a:lnTo>
                <a:lnTo>
                  <a:pt x="407" y="1629"/>
                </a:lnTo>
                <a:close/>
                <a:moveTo>
                  <a:pt x="204" y="1221"/>
                </a:moveTo>
                <a:lnTo>
                  <a:pt x="204" y="2137"/>
                </a:lnTo>
                <a:lnTo>
                  <a:pt x="207" y="2160"/>
                </a:lnTo>
                <a:lnTo>
                  <a:pt x="215" y="2181"/>
                </a:lnTo>
                <a:lnTo>
                  <a:pt x="227" y="2200"/>
                </a:lnTo>
                <a:lnTo>
                  <a:pt x="243" y="2216"/>
                </a:lnTo>
                <a:lnTo>
                  <a:pt x="261" y="2228"/>
                </a:lnTo>
                <a:lnTo>
                  <a:pt x="283" y="2236"/>
                </a:lnTo>
                <a:lnTo>
                  <a:pt x="306" y="2239"/>
                </a:lnTo>
                <a:lnTo>
                  <a:pt x="2955" y="2239"/>
                </a:lnTo>
                <a:lnTo>
                  <a:pt x="2978" y="2236"/>
                </a:lnTo>
                <a:lnTo>
                  <a:pt x="3000" y="2228"/>
                </a:lnTo>
                <a:lnTo>
                  <a:pt x="3019" y="2216"/>
                </a:lnTo>
                <a:lnTo>
                  <a:pt x="3034" y="2200"/>
                </a:lnTo>
                <a:lnTo>
                  <a:pt x="3047" y="2181"/>
                </a:lnTo>
                <a:lnTo>
                  <a:pt x="3054" y="2160"/>
                </a:lnTo>
                <a:lnTo>
                  <a:pt x="3057" y="2137"/>
                </a:lnTo>
                <a:lnTo>
                  <a:pt x="3057" y="1221"/>
                </a:lnTo>
                <a:lnTo>
                  <a:pt x="204" y="1221"/>
                </a:lnTo>
                <a:close/>
                <a:moveTo>
                  <a:pt x="306" y="204"/>
                </a:moveTo>
                <a:lnTo>
                  <a:pt x="283" y="207"/>
                </a:lnTo>
                <a:lnTo>
                  <a:pt x="261" y="214"/>
                </a:lnTo>
                <a:lnTo>
                  <a:pt x="243" y="227"/>
                </a:lnTo>
                <a:lnTo>
                  <a:pt x="227" y="242"/>
                </a:lnTo>
                <a:lnTo>
                  <a:pt x="215" y="261"/>
                </a:lnTo>
                <a:lnTo>
                  <a:pt x="207" y="283"/>
                </a:lnTo>
                <a:lnTo>
                  <a:pt x="204" y="306"/>
                </a:lnTo>
                <a:lnTo>
                  <a:pt x="204" y="611"/>
                </a:lnTo>
                <a:lnTo>
                  <a:pt x="3057" y="611"/>
                </a:lnTo>
                <a:lnTo>
                  <a:pt x="3057" y="306"/>
                </a:lnTo>
                <a:lnTo>
                  <a:pt x="3054" y="283"/>
                </a:lnTo>
                <a:lnTo>
                  <a:pt x="3047" y="261"/>
                </a:lnTo>
                <a:lnTo>
                  <a:pt x="3034" y="242"/>
                </a:lnTo>
                <a:lnTo>
                  <a:pt x="3019" y="227"/>
                </a:lnTo>
                <a:lnTo>
                  <a:pt x="3000" y="214"/>
                </a:lnTo>
                <a:lnTo>
                  <a:pt x="2978" y="207"/>
                </a:lnTo>
                <a:lnTo>
                  <a:pt x="2955" y="204"/>
                </a:lnTo>
                <a:lnTo>
                  <a:pt x="306" y="204"/>
                </a:lnTo>
                <a:close/>
                <a:moveTo>
                  <a:pt x="306" y="0"/>
                </a:moveTo>
                <a:lnTo>
                  <a:pt x="2955" y="0"/>
                </a:lnTo>
                <a:lnTo>
                  <a:pt x="2997" y="3"/>
                </a:lnTo>
                <a:lnTo>
                  <a:pt x="3036" y="11"/>
                </a:lnTo>
                <a:lnTo>
                  <a:pt x="3074" y="24"/>
                </a:lnTo>
                <a:lnTo>
                  <a:pt x="3109" y="42"/>
                </a:lnTo>
                <a:lnTo>
                  <a:pt x="3141" y="64"/>
                </a:lnTo>
                <a:lnTo>
                  <a:pt x="3171" y="89"/>
                </a:lnTo>
                <a:lnTo>
                  <a:pt x="3197" y="119"/>
                </a:lnTo>
                <a:lnTo>
                  <a:pt x="3219" y="151"/>
                </a:lnTo>
                <a:lnTo>
                  <a:pt x="3237" y="187"/>
                </a:lnTo>
                <a:lnTo>
                  <a:pt x="3250" y="225"/>
                </a:lnTo>
                <a:lnTo>
                  <a:pt x="3258" y="264"/>
                </a:lnTo>
                <a:lnTo>
                  <a:pt x="3261" y="306"/>
                </a:lnTo>
                <a:lnTo>
                  <a:pt x="3261" y="2137"/>
                </a:lnTo>
                <a:lnTo>
                  <a:pt x="3258" y="2178"/>
                </a:lnTo>
                <a:lnTo>
                  <a:pt x="3250" y="2218"/>
                </a:lnTo>
                <a:lnTo>
                  <a:pt x="3237" y="2255"/>
                </a:lnTo>
                <a:lnTo>
                  <a:pt x="3219" y="2291"/>
                </a:lnTo>
                <a:lnTo>
                  <a:pt x="3197" y="2324"/>
                </a:lnTo>
                <a:lnTo>
                  <a:pt x="3171" y="2353"/>
                </a:lnTo>
                <a:lnTo>
                  <a:pt x="3141" y="2379"/>
                </a:lnTo>
                <a:lnTo>
                  <a:pt x="3109" y="2401"/>
                </a:lnTo>
                <a:lnTo>
                  <a:pt x="3074" y="2419"/>
                </a:lnTo>
                <a:lnTo>
                  <a:pt x="3036" y="2432"/>
                </a:lnTo>
                <a:lnTo>
                  <a:pt x="2997" y="2440"/>
                </a:lnTo>
                <a:lnTo>
                  <a:pt x="2955" y="2443"/>
                </a:lnTo>
                <a:lnTo>
                  <a:pt x="306" y="2443"/>
                </a:lnTo>
                <a:lnTo>
                  <a:pt x="264" y="2440"/>
                </a:lnTo>
                <a:lnTo>
                  <a:pt x="225" y="2432"/>
                </a:lnTo>
                <a:lnTo>
                  <a:pt x="187" y="2419"/>
                </a:lnTo>
                <a:lnTo>
                  <a:pt x="152" y="2401"/>
                </a:lnTo>
                <a:lnTo>
                  <a:pt x="119" y="2379"/>
                </a:lnTo>
                <a:lnTo>
                  <a:pt x="89" y="2353"/>
                </a:lnTo>
                <a:lnTo>
                  <a:pt x="64" y="2324"/>
                </a:lnTo>
                <a:lnTo>
                  <a:pt x="42" y="2291"/>
                </a:lnTo>
                <a:lnTo>
                  <a:pt x="24" y="2255"/>
                </a:lnTo>
                <a:lnTo>
                  <a:pt x="11" y="2218"/>
                </a:lnTo>
                <a:lnTo>
                  <a:pt x="3" y="2178"/>
                </a:lnTo>
                <a:lnTo>
                  <a:pt x="0" y="2137"/>
                </a:lnTo>
                <a:lnTo>
                  <a:pt x="0" y="306"/>
                </a:lnTo>
                <a:lnTo>
                  <a:pt x="3" y="264"/>
                </a:lnTo>
                <a:lnTo>
                  <a:pt x="11" y="225"/>
                </a:lnTo>
                <a:lnTo>
                  <a:pt x="24" y="187"/>
                </a:lnTo>
                <a:lnTo>
                  <a:pt x="42" y="151"/>
                </a:lnTo>
                <a:lnTo>
                  <a:pt x="64" y="119"/>
                </a:lnTo>
                <a:lnTo>
                  <a:pt x="89" y="89"/>
                </a:lnTo>
                <a:lnTo>
                  <a:pt x="119" y="64"/>
                </a:lnTo>
                <a:lnTo>
                  <a:pt x="152" y="42"/>
                </a:lnTo>
                <a:lnTo>
                  <a:pt x="187" y="24"/>
                </a:lnTo>
                <a:lnTo>
                  <a:pt x="225" y="11"/>
                </a:lnTo>
                <a:lnTo>
                  <a:pt x="264" y="3"/>
                </a:lnTo>
                <a:lnTo>
                  <a:pt x="306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34" name="Freeform 29"/>
          <p:cNvSpPr>
            <a:spLocks noEditPoints="1"/>
          </p:cNvSpPr>
          <p:nvPr/>
        </p:nvSpPr>
        <p:spPr bwMode="auto">
          <a:xfrm>
            <a:off x="3028297" y="4800525"/>
            <a:ext cx="438713" cy="438713"/>
          </a:xfrm>
          <a:custGeom>
            <a:avLst/>
            <a:gdLst>
              <a:gd name="T0" fmla="*/ 230 w 3456"/>
              <a:gd name="T1" fmla="*/ 2534 h 3456"/>
              <a:gd name="T2" fmla="*/ 691 w 3456"/>
              <a:gd name="T3" fmla="*/ 3226 h 3456"/>
              <a:gd name="T4" fmla="*/ 1382 w 3456"/>
              <a:gd name="T5" fmla="*/ 2765 h 3456"/>
              <a:gd name="T6" fmla="*/ 922 w 3456"/>
              <a:gd name="T7" fmla="*/ 2074 h 3456"/>
              <a:gd name="T8" fmla="*/ 2074 w 3456"/>
              <a:gd name="T9" fmla="*/ 2074 h 3456"/>
              <a:gd name="T10" fmla="*/ 2074 w 3456"/>
              <a:gd name="T11" fmla="*/ 1843 h 3456"/>
              <a:gd name="T12" fmla="*/ 1420 w 3456"/>
              <a:gd name="T13" fmla="*/ 1846 h 3456"/>
              <a:gd name="T14" fmla="*/ 1519 w 3456"/>
              <a:gd name="T15" fmla="*/ 1888 h 3456"/>
              <a:gd name="T16" fmla="*/ 1587 w 3456"/>
              <a:gd name="T17" fmla="*/ 1968 h 3456"/>
              <a:gd name="T18" fmla="*/ 1613 w 3456"/>
              <a:gd name="T19" fmla="*/ 2074 h 3456"/>
              <a:gd name="T20" fmla="*/ 1601 w 3456"/>
              <a:gd name="T21" fmla="*/ 3298 h 3456"/>
              <a:gd name="T22" fmla="*/ 1545 w 3456"/>
              <a:gd name="T23" fmla="*/ 3388 h 3456"/>
              <a:gd name="T24" fmla="*/ 1455 w 3456"/>
              <a:gd name="T25" fmla="*/ 3444 h 3456"/>
              <a:gd name="T26" fmla="*/ 230 w 3456"/>
              <a:gd name="T27" fmla="*/ 3456 h 3456"/>
              <a:gd name="T28" fmla="*/ 125 w 3456"/>
              <a:gd name="T29" fmla="*/ 3430 h 3456"/>
              <a:gd name="T30" fmla="*/ 45 w 3456"/>
              <a:gd name="T31" fmla="*/ 3362 h 3456"/>
              <a:gd name="T32" fmla="*/ 3 w 3456"/>
              <a:gd name="T33" fmla="*/ 3263 h 3456"/>
              <a:gd name="T34" fmla="*/ 3 w 3456"/>
              <a:gd name="T35" fmla="*/ 2036 h 3456"/>
              <a:gd name="T36" fmla="*/ 45 w 3456"/>
              <a:gd name="T37" fmla="*/ 1937 h 3456"/>
              <a:gd name="T38" fmla="*/ 125 w 3456"/>
              <a:gd name="T39" fmla="*/ 1869 h 3456"/>
              <a:gd name="T40" fmla="*/ 230 w 3456"/>
              <a:gd name="T41" fmla="*/ 1843 h 3456"/>
              <a:gd name="T42" fmla="*/ 3226 w 3456"/>
              <a:gd name="T43" fmla="*/ 1382 h 3456"/>
              <a:gd name="T44" fmla="*/ 230 w 3456"/>
              <a:gd name="T45" fmla="*/ 691 h 3456"/>
              <a:gd name="T46" fmla="*/ 1382 w 3456"/>
              <a:gd name="T47" fmla="*/ 691 h 3456"/>
              <a:gd name="T48" fmla="*/ 3226 w 3456"/>
              <a:gd name="T49" fmla="*/ 0 h 3456"/>
              <a:gd name="T50" fmla="*/ 3331 w 3456"/>
              <a:gd name="T51" fmla="*/ 26 h 3456"/>
              <a:gd name="T52" fmla="*/ 3411 w 3456"/>
              <a:gd name="T53" fmla="*/ 94 h 3456"/>
              <a:gd name="T54" fmla="*/ 3453 w 3456"/>
              <a:gd name="T55" fmla="*/ 193 h 3456"/>
              <a:gd name="T56" fmla="*/ 3453 w 3456"/>
              <a:gd name="T57" fmla="*/ 3263 h 3456"/>
              <a:gd name="T58" fmla="*/ 3411 w 3456"/>
              <a:gd name="T59" fmla="*/ 3362 h 3456"/>
              <a:gd name="T60" fmla="*/ 3331 w 3456"/>
              <a:gd name="T61" fmla="*/ 3430 h 3456"/>
              <a:gd name="T62" fmla="*/ 3226 w 3456"/>
              <a:gd name="T63" fmla="*/ 3456 h 3456"/>
              <a:gd name="T64" fmla="*/ 2001 w 3456"/>
              <a:gd name="T65" fmla="*/ 3444 h 3456"/>
              <a:gd name="T66" fmla="*/ 1911 w 3456"/>
              <a:gd name="T67" fmla="*/ 3388 h 3456"/>
              <a:gd name="T68" fmla="*/ 1855 w 3456"/>
              <a:gd name="T69" fmla="*/ 3298 h 3456"/>
              <a:gd name="T70" fmla="*/ 1843 w 3456"/>
              <a:gd name="T71" fmla="*/ 230 h 3456"/>
              <a:gd name="T72" fmla="*/ 1869 w 3456"/>
              <a:gd name="T73" fmla="*/ 125 h 3456"/>
              <a:gd name="T74" fmla="*/ 1937 w 3456"/>
              <a:gd name="T75" fmla="*/ 45 h 3456"/>
              <a:gd name="T76" fmla="*/ 2036 w 3456"/>
              <a:gd name="T77" fmla="*/ 3 h 3456"/>
              <a:gd name="T78" fmla="*/ 1382 w 3456"/>
              <a:gd name="T79" fmla="*/ 0 h 3456"/>
              <a:gd name="T80" fmla="*/ 1488 w 3456"/>
              <a:gd name="T81" fmla="*/ 26 h 3456"/>
              <a:gd name="T82" fmla="*/ 1568 w 3456"/>
              <a:gd name="T83" fmla="*/ 94 h 3456"/>
              <a:gd name="T84" fmla="*/ 1610 w 3456"/>
              <a:gd name="T85" fmla="*/ 193 h 3456"/>
              <a:gd name="T86" fmla="*/ 1610 w 3456"/>
              <a:gd name="T87" fmla="*/ 1420 h 3456"/>
              <a:gd name="T88" fmla="*/ 1568 w 3456"/>
              <a:gd name="T89" fmla="*/ 1519 h 3456"/>
              <a:gd name="T90" fmla="*/ 1488 w 3456"/>
              <a:gd name="T91" fmla="*/ 1587 h 3456"/>
              <a:gd name="T92" fmla="*/ 1382 w 3456"/>
              <a:gd name="T93" fmla="*/ 1613 h 3456"/>
              <a:gd name="T94" fmla="*/ 158 w 3456"/>
              <a:gd name="T95" fmla="*/ 1601 h 3456"/>
              <a:gd name="T96" fmla="*/ 68 w 3456"/>
              <a:gd name="T97" fmla="*/ 1545 h 3456"/>
              <a:gd name="T98" fmla="*/ 12 w 3456"/>
              <a:gd name="T99" fmla="*/ 1455 h 3456"/>
              <a:gd name="T100" fmla="*/ 0 w 3456"/>
              <a:gd name="T101" fmla="*/ 230 h 3456"/>
              <a:gd name="T102" fmla="*/ 26 w 3456"/>
              <a:gd name="T103" fmla="*/ 125 h 3456"/>
              <a:gd name="T104" fmla="*/ 94 w 3456"/>
              <a:gd name="T105" fmla="*/ 45 h 3456"/>
              <a:gd name="T106" fmla="*/ 193 w 3456"/>
              <a:gd name="T107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691" y="2074"/>
                </a:moveTo>
                <a:lnTo>
                  <a:pt x="691" y="2534"/>
                </a:lnTo>
                <a:lnTo>
                  <a:pt x="230" y="2534"/>
                </a:lnTo>
                <a:lnTo>
                  <a:pt x="230" y="2765"/>
                </a:lnTo>
                <a:lnTo>
                  <a:pt x="691" y="2765"/>
                </a:lnTo>
                <a:lnTo>
                  <a:pt x="691" y="3226"/>
                </a:lnTo>
                <a:lnTo>
                  <a:pt x="922" y="3226"/>
                </a:lnTo>
                <a:lnTo>
                  <a:pt x="922" y="2765"/>
                </a:lnTo>
                <a:lnTo>
                  <a:pt x="1382" y="2765"/>
                </a:lnTo>
                <a:lnTo>
                  <a:pt x="1382" y="2534"/>
                </a:lnTo>
                <a:lnTo>
                  <a:pt x="922" y="2534"/>
                </a:lnTo>
                <a:lnTo>
                  <a:pt x="922" y="2074"/>
                </a:lnTo>
                <a:lnTo>
                  <a:pt x="691" y="2074"/>
                </a:lnTo>
                <a:close/>
                <a:moveTo>
                  <a:pt x="2074" y="1843"/>
                </a:moveTo>
                <a:lnTo>
                  <a:pt x="2074" y="2074"/>
                </a:lnTo>
                <a:lnTo>
                  <a:pt x="3226" y="2074"/>
                </a:lnTo>
                <a:lnTo>
                  <a:pt x="3226" y="1843"/>
                </a:lnTo>
                <a:lnTo>
                  <a:pt x="2074" y="1843"/>
                </a:lnTo>
                <a:close/>
                <a:moveTo>
                  <a:pt x="230" y="1843"/>
                </a:moveTo>
                <a:lnTo>
                  <a:pt x="1382" y="1843"/>
                </a:lnTo>
                <a:lnTo>
                  <a:pt x="1420" y="1846"/>
                </a:lnTo>
                <a:lnTo>
                  <a:pt x="1455" y="1855"/>
                </a:lnTo>
                <a:lnTo>
                  <a:pt x="1488" y="1869"/>
                </a:lnTo>
                <a:lnTo>
                  <a:pt x="1519" y="1888"/>
                </a:lnTo>
                <a:lnTo>
                  <a:pt x="1545" y="1911"/>
                </a:lnTo>
                <a:lnTo>
                  <a:pt x="1568" y="1937"/>
                </a:lnTo>
                <a:lnTo>
                  <a:pt x="1587" y="1968"/>
                </a:lnTo>
                <a:lnTo>
                  <a:pt x="1601" y="2001"/>
                </a:lnTo>
                <a:lnTo>
                  <a:pt x="1610" y="2036"/>
                </a:lnTo>
                <a:lnTo>
                  <a:pt x="1613" y="2074"/>
                </a:lnTo>
                <a:lnTo>
                  <a:pt x="1613" y="3226"/>
                </a:lnTo>
                <a:lnTo>
                  <a:pt x="1610" y="3263"/>
                </a:lnTo>
                <a:lnTo>
                  <a:pt x="1601" y="3298"/>
                </a:lnTo>
                <a:lnTo>
                  <a:pt x="1587" y="3331"/>
                </a:lnTo>
                <a:lnTo>
                  <a:pt x="1568" y="3362"/>
                </a:lnTo>
                <a:lnTo>
                  <a:pt x="1545" y="3388"/>
                </a:lnTo>
                <a:lnTo>
                  <a:pt x="1519" y="3411"/>
                </a:lnTo>
                <a:lnTo>
                  <a:pt x="1488" y="3430"/>
                </a:lnTo>
                <a:lnTo>
                  <a:pt x="1455" y="3444"/>
                </a:lnTo>
                <a:lnTo>
                  <a:pt x="1420" y="3453"/>
                </a:lnTo>
                <a:lnTo>
                  <a:pt x="1382" y="3456"/>
                </a:lnTo>
                <a:lnTo>
                  <a:pt x="230" y="3456"/>
                </a:lnTo>
                <a:lnTo>
                  <a:pt x="193" y="3453"/>
                </a:lnTo>
                <a:lnTo>
                  <a:pt x="158" y="3444"/>
                </a:lnTo>
                <a:lnTo>
                  <a:pt x="125" y="3430"/>
                </a:lnTo>
                <a:lnTo>
                  <a:pt x="94" y="3411"/>
                </a:lnTo>
                <a:lnTo>
                  <a:pt x="68" y="3388"/>
                </a:lnTo>
                <a:lnTo>
                  <a:pt x="45" y="3362"/>
                </a:lnTo>
                <a:lnTo>
                  <a:pt x="26" y="3331"/>
                </a:lnTo>
                <a:lnTo>
                  <a:pt x="12" y="3298"/>
                </a:lnTo>
                <a:lnTo>
                  <a:pt x="3" y="3263"/>
                </a:lnTo>
                <a:lnTo>
                  <a:pt x="0" y="3226"/>
                </a:lnTo>
                <a:lnTo>
                  <a:pt x="0" y="2074"/>
                </a:lnTo>
                <a:lnTo>
                  <a:pt x="3" y="2036"/>
                </a:lnTo>
                <a:lnTo>
                  <a:pt x="12" y="2001"/>
                </a:lnTo>
                <a:lnTo>
                  <a:pt x="26" y="1968"/>
                </a:lnTo>
                <a:lnTo>
                  <a:pt x="45" y="1937"/>
                </a:lnTo>
                <a:lnTo>
                  <a:pt x="68" y="1911"/>
                </a:lnTo>
                <a:lnTo>
                  <a:pt x="94" y="1888"/>
                </a:lnTo>
                <a:lnTo>
                  <a:pt x="125" y="1869"/>
                </a:lnTo>
                <a:lnTo>
                  <a:pt x="158" y="1855"/>
                </a:lnTo>
                <a:lnTo>
                  <a:pt x="193" y="1846"/>
                </a:lnTo>
                <a:lnTo>
                  <a:pt x="230" y="1843"/>
                </a:lnTo>
                <a:close/>
                <a:moveTo>
                  <a:pt x="2074" y="1152"/>
                </a:moveTo>
                <a:lnTo>
                  <a:pt x="2074" y="1382"/>
                </a:lnTo>
                <a:lnTo>
                  <a:pt x="3226" y="1382"/>
                </a:lnTo>
                <a:lnTo>
                  <a:pt x="3226" y="1152"/>
                </a:lnTo>
                <a:lnTo>
                  <a:pt x="2074" y="1152"/>
                </a:lnTo>
                <a:close/>
                <a:moveTo>
                  <a:pt x="230" y="691"/>
                </a:moveTo>
                <a:lnTo>
                  <a:pt x="230" y="922"/>
                </a:lnTo>
                <a:lnTo>
                  <a:pt x="1382" y="922"/>
                </a:lnTo>
                <a:lnTo>
                  <a:pt x="1382" y="691"/>
                </a:lnTo>
                <a:lnTo>
                  <a:pt x="230" y="691"/>
                </a:lnTo>
                <a:close/>
                <a:moveTo>
                  <a:pt x="2074" y="0"/>
                </a:moveTo>
                <a:lnTo>
                  <a:pt x="3226" y="0"/>
                </a:lnTo>
                <a:lnTo>
                  <a:pt x="3263" y="3"/>
                </a:lnTo>
                <a:lnTo>
                  <a:pt x="3298" y="12"/>
                </a:lnTo>
                <a:lnTo>
                  <a:pt x="3331" y="26"/>
                </a:lnTo>
                <a:lnTo>
                  <a:pt x="3362" y="45"/>
                </a:lnTo>
                <a:lnTo>
                  <a:pt x="3388" y="68"/>
                </a:lnTo>
                <a:lnTo>
                  <a:pt x="3411" y="94"/>
                </a:lnTo>
                <a:lnTo>
                  <a:pt x="3430" y="125"/>
                </a:lnTo>
                <a:lnTo>
                  <a:pt x="3444" y="158"/>
                </a:lnTo>
                <a:lnTo>
                  <a:pt x="3453" y="193"/>
                </a:lnTo>
                <a:lnTo>
                  <a:pt x="3456" y="230"/>
                </a:lnTo>
                <a:lnTo>
                  <a:pt x="3456" y="3226"/>
                </a:lnTo>
                <a:lnTo>
                  <a:pt x="3453" y="3263"/>
                </a:lnTo>
                <a:lnTo>
                  <a:pt x="3444" y="3298"/>
                </a:lnTo>
                <a:lnTo>
                  <a:pt x="3430" y="3331"/>
                </a:lnTo>
                <a:lnTo>
                  <a:pt x="3411" y="3362"/>
                </a:lnTo>
                <a:lnTo>
                  <a:pt x="3388" y="3388"/>
                </a:lnTo>
                <a:lnTo>
                  <a:pt x="3362" y="3411"/>
                </a:lnTo>
                <a:lnTo>
                  <a:pt x="3331" y="3430"/>
                </a:lnTo>
                <a:lnTo>
                  <a:pt x="3298" y="3444"/>
                </a:lnTo>
                <a:lnTo>
                  <a:pt x="3263" y="3453"/>
                </a:lnTo>
                <a:lnTo>
                  <a:pt x="3226" y="3456"/>
                </a:lnTo>
                <a:lnTo>
                  <a:pt x="2074" y="3456"/>
                </a:lnTo>
                <a:lnTo>
                  <a:pt x="2036" y="3453"/>
                </a:lnTo>
                <a:lnTo>
                  <a:pt x="2001" y="3444"/>
                </a:lnTo>
                <a:lnTo>
                  <a:pt x="1968" y="3430"/>
                </a:lnTo>
                <a:lnTo>
                  <a:pt x="1937" y="3411"/>
                </a:lnTo>
                <a:lnTo>
                  <a:pt x="1911" y="3388"/>
                </a:lnTo>
                <a:lnTo>
                  <a:pt x="1888" y="3362"/>
                </a:lnTo>
                <a:lnTo>
                  <a:pt x="1869" y="3331"/>
                </a:lnTo>
                <a:lnTo>
                  <a:pt x="1855" y="3298"/>
                </a:lnTo>
                <a:lnTo>
                  <a:pt x="1846" y="3263"/>
                </a:lnTo>
                <a:lnTo>
                  <a:pt x="1843" y="3226"/>
                </a:lnTo>
                <a:lnTo>
                  <a:pt x="1843" y="230"/>
                </a:lnTo>
                <a:lnTo>
                  <a:pt x="1846" y="193"/>
                </a:lnTo>
                <a:lnTo>
                  <a:pt x="1855" y="158"/>
                </a:lnTo>
                <a:lnTo>
                  <a:pt x="1869" y="125"/>
                </a:lnTo>
                <a:lnTo>
                  <a:pt x="1888" y="94"/>
                </a:lnTo>
                <a:lnTo>
                  <a:pt x="1911" y="68"/>
                </a:lnTo>
                <a:lnTo>
                  <a:pt x="1937" y="45"/>
                </a:lnTo>
                <a:lnTo>
                  <a:pt x="1968" y="26"/>
                </a:lnTo>
                <a:lnTo>
                  <a:pt x="2001" y="12"/>
                </a:lnTo>
                <a:lnTo>
                  <a:pt x="2036" y="3"/>
                </a:lnTo>
                <a:lnTo>
                  <a:pt x="2074" y="0"/>
                </a:lnTo>
                <a:close/>
                <a:moveTo>
                  <a:pt x="230" y="0"/>
                </a:moveTo>
                <a:lnTo>
                  <a:pt x="1382" y="0"/>
                </a:lnTo>
                <a:lnTo>
                  <a:pt x="1420" y="3"/>
                </a:lnTo>
                <a:lnTo>
                  <a:pt x="1455" y="12"/>
                </a:lnTo>
                <a:lnTo>
                  <a:pt x="1488" y="26"/>
                </a:lnTo>
                <a:lnTo>
                  <a:pt x="1519" y="45"/>
                </a:lnTo>
                <a:lnTo>
                  <a:pt x="1545" y="68"/>
                </a:lnTo>
                <a:lnTo>
                  <a:pt x="1568" y="94"/>
                </a:lnTo>
                <a:lnTo>
                  <a:pt x="1587" y="125"/>
                </a:lnTo>
                <a:lnTo>
                  <a:pt x="1601" y="158"/>
                </a:lnTo>
                <a:lnTo>
                  <a:pt x="1610" y="193"/>
                </a:lnTo>
                <a:lnTo>
                  <a:pt x="1613" y="230"/>
                </a:lnTo>
                <a:lnTo>
                  <a:pt x="1613" y="1382"/>
                </a:lnTo>
                <a:lnTo>
                  <a:pt x="1610" y="1420"/>
                </a:lnTo>
                <a:lnTo>
                  <a:pt x="1601" y="1455"/>
                </a:lnTo>
                <a:lnTo>
                  <a:pt x="1587" y="1488"/>
                </a:lnTo>
                <a:lnTo>
                  <a:pt x="1568" y="1519"/>
                </a:lnTo>
                <a:lnTo>
                  <a:pt x="1545" y="1545"/>
                </a:lnTo>
                <a:lnTo>
                  <a:pt x="1519" y="1568"/>
                </a:lnTo>
                <a:lnTo>
                  <a:pt x="1488" y="1587"/>
                </a:lnTo>
                <a:lnTo>
                  <a:pt x="1455" y="1601"/>
                </a:lnTo>
                <a:lnTo>
                  <a:pt x="1420" y="1610"/>
                </a:lnTo>
                <a:lnTo>
                  <a:pt x="1382" y="1613"/>
                </a:lnTo>
                <a:lnTo>
                  <a:pt x="230" y="1613"/>
                </a:lnTo>
                <a:lnTo>
                  <a:pt x="193" y="1610"/>
                </a:lnTo>
                <a:lnTo>
                  <a:pt x="158" y="1601"/>
                </a:lnTo>
                <a:lnTo>
                  <a:pt x="125" y="1587"/>
                </a:lnTo>
                <a:lnTo>
                  <a:pt x="94" y="1568"/>
                </a:lnTo>
                <a:lnTo>
                  <a:pt x="68" y="1545"/>
                </a:lnTo>
                <a:lnTo>
                  <a:pt x="45" y="1519"/>
                </a:lnTo>
                <a:lnTo>
                  <a:pt x="26" y="1488"/>
                </a:lnTo>
                <a:lnTo>
                  <a:pt x="12" y="1455"/>
                </a:lnTo>
                <a:lnTo>
                  <a:pt x="3" y="1420"/>
                </a:lnTo>
                <a:lnTo>
                  <a:pt x="0" y="1382"/>
                </a:lnTo>
                <a:lnTo>
                  <a:pt x="0" y="230"/>
                </a:lnTo>
                <a:lnTo>
                  <a:pt x="3" y="193"/>
                </a:lnTo>
                <a:lnTo>
                  <a:pt x="12" y="158"/>
                </a:lnTo>
                <a:lnTo>
                  <a:pt x="26" y="125"/>
                </a:lnTo>
                <a:lnTo>
                  <a:pt x="45" y="94"/>
                </a:lnTo>
                <a:lnTo>
                  <a:pt x="68" y="68"/>
                </a:lnTo>
                <a:lnTo>
                  <a:pt x="94" y="45"/>
                </a:lnTo>
                <a:lnTo>
                  <a:pt x="125" y="26"/>
                </a:lnTo>
                <a:lnTo>
                  <a:pt x="158" y="12"/>
                </a:lnTo>
                <a:lnTo>
                  <a:pt x="193" y="3"/>
                </a:lnTo>
                <a:lnTo>
                  <a:pt x="23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35" name="Freeform 34"/>
          <p:cNvSpPr/>
          <p:nvPr/>
        </p:nvSpPr>
        <p:spPr bwMode="auto">
          <a:xfrm>
            <a:off x="4501656" y="4800525"/>
            <a:ext cx="438713" cy="438713"/>
          </a:xfrm>
          <a:custGeom>
            <a:avLst/>
            <a:gdLst>
              <a:gd name="T0" fmla="*/ 768 w 3456"/>
              <a:gd name="T1" fmla="*/ 17 h 3456"/>
              <a:gd name="T2" fmla="*/ 894 w 3456"/>
              <a:gd name="T3" fmla="*/ 87 h 3456"/>
              <a:gd name="T4" fmla="*/ 1036 w 3456"/>
              <a:gd name="T5" fmla="*/ 198 h 3456"/>
              <a:gd name="T6" fmla="*/ 1176 w 3456"/>
              <a:gd name="T7" fmla="*/ 337 h 3456"/>
              <a:gd name="T8" fmla="*/ 1300 w 3456"/>
              <a:gd name="T9" fmla="*/ 490 h 3456"/>
              <a:gd name="T10" fmla="*/ 1389 w 3456"/>
              <a:gd name="T11" fmla="*/ 644 h 3456"/>
              <a:gd name="T12" fmla="*/ 1428 w 3456"/>
              <a:gd name="T13" fmla="*/ 784 h 3456"/>
              <a:gd name="T14" fmla="*/ 1401 w 3456"/>
              <a:gd name="T15" fmla="*/ 899 h 3456"/>
              <a:gd name="T16" fmla="*/ 1275 w 3456"/>
              <a:gd name="T17" fmla="*/ 1016 h 3456"/>
              <a:gd name="T18" fmla="*/ 1139 w 3456"/>
              <a:gd name="T19" fmla="*/ 1106 h 3456"/>
              <a:gd name="T20" fmla="*/ 1027 w 3456"/>
              <a:gd name="T21" fmla="*/ 1179 h 3456"/>
              <a:gd name="T22" fmla="*/ 950 w 3456"/>
              <a:gd name="T23" fmla="*/ 1263 h 3456"/>
              <a:gd name="T24" fmla="*/ 922 w 3456"/>
              <a:gd name="T25" fmla="*/ 1382 h 3456"/>
              <a:gd name="T26" fmla="*/ 980 w 3456"/>
              <a:gd name="T27" fmla="*/ 1595 h 3456"/>
              <a:gd name="T28" fmla="*/ 1130 w 3456"/>
              <a:gd name="T29" fmla="*/ 1808 h 3456"/>
              <a:gd name="T30" fmla="*/ 1329 w 3456"/>
              <a:gd name="T31" fmla="*/ 2020 h 3456"/>
              <a:gd name="T32" fmla="*/ 1542 w 3456"/>
              <a:gd name="T33" fmla="*/ 2231 h 3456"/>
              <a:gd name="T34" fmla="*/ 1754 w 3456"/>
              <a:gd name="T35" fmla="*/ 2410 h 3456"/>
              <a:gd name="T36" fmla="*/ 1968 w 3456"/>
              <a:gd name="T37" fmla="*/ 2519 h 3456"/>
              <a:gd name="T38" fmla="*/ 2140 w 3456"/>
              <a:gd name="T39" fmla="*/ 2527 h 3456"/>
              <a:gd name="T40" fmla="*/ 2237 w 3456"/>
              <a:gd name="T41" fmla="*/ 2473 h 3456"/>
              <a:gd name="T42" fmla="*/ 2313 w 3456"/>
              <a:gd name="T43" fmla="*/ 2376 h 3456"/>
              <a:gd name="T44" fmla="*/ 2392 w 3456"/>
              <a:gd name="T45" fmla="*/ 2252 h 3456"/>
              <a:gd name="T46" fmla="*/ 2500 w 3456"/>
              <a:gd name="T47" fmla="*/ 2110 h 3456"/>
              <a:gd name="T48" fmla="*/ 2610 w 3456"/>
              <a:gd name="T49" fmla="*/ 2032 h 3456"/>
              <a:gd name="T50" fmla="*/ 2740 w 3456"/>
              <a:gd name="T51" fmla="*/ 2040 h 3456"/>
              <a:gd name="T52" fmla="*/ 2888 w 3456"/>
              <a:gd name="T53" fmla="*/ 2107 h 3456"/>
              <a:gd name="T54" fmla="*/ 3043 w 3456"/>
              <a:gd name="T55" fmla="*/ 2215 h 3456"/>
              <a:gd name="T56" fmla="*/ 3191 w 3456"/>
              <a:gd name="T57" fmla="*/ 2349 h 3456"/>
              <a:gd name="T58" fmla="*/ 3318 w 3456"/>
              <a:gd name="T59" fmla="*/ 2491 h 3456"/>
              <a:gd name="T60" fmla="*/ 3410 w 3456"/>
              <a:gd name="T61" fmla="*/ 2629 h 3456"/>
              <a:gd name="T62" fmla="*/ 3454 w 3456"/>
              <a:gd name="T63" fmla="*/ 2742 h 3456"/>
              <a:gd name="T64" fmla="*/ 3435 w 3456"/>
              <a:gd name="T65" fmla="*/ 2843 h 3456"/>
              <a:gd name="T66" fmla="*/ 3354 w 3456"/>
              <a:gd name="T67" fmla="*/ 2962 h 3456"/>
              <a:gd name="T68" fmla="*/ 3233 w 3456"/>
              <a:gd name="T69" fmla="*/ 3088 h 3456"/>
              <a:gd name="T70" fmla="*/ 3093 w 3456"/>
              <a:gd name="T71" fmla="*/ 3212 h 3456"/>
              <a:gd name="T72" fmla="*/ 2954 w 3456"/>
              <a:gd name="T73" fmla="*/ 3320 h 3456"/>
              <a:gd name="T74" fmla="*/ 2841 w 3456"/>
              <a:gd name="T75" fmla="*/ 3403 h 3456"/>
              <a:gd name="T76" fmla="*/ 2774 w 3456"/>
              <a:gd name="T77" fmla="*/ 3450 h 3456"/>
              <a:gd name="T78" fmla="*/ 2655 w 3456"/>
              <a:gd name="T79" fmla="*/ 3449 h 3456"/>
              <a:gd name="T80" fmla="*/ 2398 w 3456"/>
              <a:gd name="T81" fmla="*/ 3391 h 3456"/>
              <a:gd name="T82" fmla="*/ 2107 w 3456"/>
              <a:gd name="T83" fmla="*/ 3286 h 3456"/>
              <a:gd name="T84" fmla="*/ 1800 w 3456"/>
              <a:gd name="T85" fmla="*/ 3144 h 3456"/>
              <a:gd name="T86" fmla="*/ 1497 w 3456"/>
              <a:gd name="T87" fmla="*/ 2972 h 3456"/>
              <a:gd name="T88" fmla="*/ 1215 w 3456"/>
              <a:gd name="T89" fmla="*/ 2783 h 3456"/>
              <a:gd name="T90" fmla="*/ 973 w 3456"/>
              <a:gd name="T91" fmla="*/ 2585 h 3456"/>
              <a:gd name="T92" fmla="*/ 772 w 3456"/>
              <a:gd name="T93" fmla="*/ 2368 h 3456"/>
              <a:gd name="T94" fmla="*/ 577 w 3456"/>
              <a:gd name="T95" fmla="*/ 2105 h 3456"/>
              <a:gd name="T96" fmla="*/ 395 w 3456"/>
              <a:gd name="T97" fmla="*/ 1810 h 3456"/>
              <a:gd name="T98" fmla="*/ 237 w 3456"/>
              <a:gd name="T99" fmla="*/ 1502 h 3456"/>
              <a:gd name="T100" fmla="*/ 112 w 3456"/>
              <a:gd name="T101" fmla="*/ 1200 h 3456"/>
              <a:gd name="T102" fmla="*/ 29 w 3456"/>
              <a:gd name="T103" fmla="*/ 924 h 3456"/>
              <a:gd name="T104" fmla="*/ 0 w 3456"/>
              <a:gd name="T105" fmla="*/ 691 h 3456"/>
              <a:gd name="T106" fmla="*/ 24 w 3456"/>
              <a:gd name="T107" fmla="*/ 656 h 3456"/>
              <a:gd name="T108" fmla="*/ 91 w 3456"/>
              <a:gd name="T109" fmla="*/ 562 h 3456"/>
              <a:gd name="T110" fmla="*/ 187 w 3456"/>
              <a:gd name="T111" fmla="*/ 435 h 3456"/>
              <a:gd name="T112" fmla="*/ 305 w 3456"/>
              <a:gd name="T113" fmla="*/ 292 h 3456"/>
              <a:gd name="T114" fmla="*/ 430 w 3456"/>
              <a:gd name="T115" fmla="*/ 158 h 3456"/>
              <a:gd name="T116" fmla="*/ 555 w 3456"/>
              <a:gd name="T117" fmla="*/ 54 h 3456"/>
              <a:gd name="T118" fmla="*/ 667 w 3456"/>
              <a:gd name="T119" fmla="*/ 2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56" h="3456">
                <a:moveTo>
                  <a:pt x="691" y="0"/>
                </a:moveTo>
                <a:lnTo>
                  <a:pt x="714" y="2"/>
                </a:lnTo>
                <a:lnTo>
                  <a:pt x="739" y="7"/>
                </a:lnTo>
                <a:lnTo>
                  <a:pt x="768" y="17"/>
                </a:lnTo>
                <a:lnTo>
                  <a:pt x="797" y="30"/>
                </a:lnTo>
                <a:lnTo>
                  <a:pt x="827" y="46"/>
                </a:lnTo>
                <a:lnTo>
                  <a:pt x="861" y="65"/>
                </a:lnTo>
                <a:lnTo>
                  <a:pt x="894" y="87"/>
                </a:lnTo>
                <a:lnTo>
                  <a:pt x="929" y="112"/>
                </a:lnTo>
                <a:lnTo>
                  <a:pt x="965" y="138"/>
                </a:lnTo>
                <a:lnTo>
                  <a:pt x="1000" y="168"/>
                </a:lnTo>
                <a:lnTo>
                  <a:pt x="1036" y="198"/>
                </a:lnTo>
                <a:lnTo>
                  <a:pt x="1072" y="230"/>
                </a:lnTo>
                <a:lnTo>
                  <a:pt x="1107" y="265"/>
                </a:lnTo>
                <a:lnTo>
                  <a:pt x="1143" y="301"/>
                </a:lnTo>
                <a:lnTo>
                  <a:pt x="1176" y="337"/>
                </a:lnTo>
                <a:lnTo>
                  <a:pt x="1210" y="375"/>
                </a:lnTo>
                <a:lnTo>
                  <a:pt x="1241" y="413"/>
                </a:lnTo>
                <a:lnTo>
                  <a:pt x="1271" y="451"/>
                </a:lnTo>
                <a:lnTo>
                  <a:pt x="1300" y="490"/>
                </a:lnTo>
                <a:lnTo>
                  <a:pt x="1326" y="529"/>
                </a:lnTo>
                <a:lnTo>
                  <a:pt x="1349" y="568"/>
                </a:lnTo>
                <a:lnTo>
                  <a:pt x="1371" y="605"/>
                </a:lnTo>
                <a:lnTo>
                  <a:pt x="1389" y="644"/>
                </a:lnTo>
                <a:lnTo>
                  <a:pt x="1404" y="681"/>
                </a:lnTo>
                <a:lnTo>
                  <a:pt x="1416" y="716"/>
                </a:lnTo>
                <a:lnTo>
                  <a:pt x="1424" y="751"/>
                </a:lnTo>
                <a:lnTo>
                  <a:pt x="1428" y="784"/>
                </a:lnTo>
                <a:lnTo>
                  <a:pt x="1428" y="816"/>
                </a:lnTo>
                <a:lnTo>
                  <a:pt x="1424" y="846"/>
                </a:lnTo>
                <a:lnTo>
                  <a:pt x="1415" y="873"/>
                </a:lnTo>
                <a:lnTo>
                  <a:pt x="1401" y="899"/>
                </a:lnTo>
                <a:lnTo>
                  <a:pt x="1382" y="922"/>
                </a:lnTo>
                <a:lnTo>
                  <a:pt x="1346" y="956"/>
                </a:lnTo>
                <a:lnTo>
                  <a:pt x="1310" y="988"/>
                </a:lnTo>
                <a:lnTo>
                  <a:pt x="1275" y="1016"/>
                </a:lnTo>
                <a:lnTo>
                  <a:pt x="1239" y="1041"/>
                </a:lnTo>
                <a:lnTo>
                  <a:pt x="1204" y="1064"/>
                </a:lnTo>
                <a:lnTo>
                  <a:pt x="1172" y="1085"/>
                </a:lnTo>
                <a:lnTo>
                  <a:pt x="1139" y="1106"/>
                </a:lnTo>
                <a:lnTo>
                  <a:pt x="1109" y="1125"/>
                </a:lnTo>
                <a:lnTo>
                  <a:pt x="1080" y="1143"/>
                </a:lnTo>
                <a:lnTo>
                  <a:pt x="1053" y="1161"/>
                </a:lnTo>
                <a:lnTo>
                  <a:pt x="1027" y="1179"/>
                </a:lnTo>
                <a:lnTo>
                  <a:pt x="1004" y="1198"/>
                </a:lnTo>
                <a:lnTo>
                  <a:pt x="983" y="1219"/>
                </a:lnTo>
                <a:lnTo>
                  <a:pt x="966" y="1240"/>
                </a:lnTo>
                <a:lnTo>
                  <a:pt x="950" y="1263"/>
                </a:lnTo>
                <a:lnTo>
                  <a:pt x="938" y="1288"/>
                </a:lnTo>
                <a:lnTo>
                  <a:pt x="929" y="1316"/>
                </a:lnTo>
                <a:lnTo>
                  <a:pt x="924" y="1348"/>
                </a:lnTo>
                <a:lnTo>
                  <a:pt x="922" y="1382"/>
                </a:lnTo>
                <a:lnTo>
                  <a:pt x="926" y="1436"/>
                </a:lnTo>
                <a:lnTo>
                  <a:pt x="937" y="1488"/>
                </a:lnTo>
                <a:lnTo>
                  <a:pt x="956" y="1542"/>
                </a:lnTo>
                <a:lnTo>
                  <a:pt x="980" y="1595"/>
                </a:lnTo>
                <a:lnTo>
                  <a:pt x="1011" y="1648"/>
                </a:lnTo>
                <a:lnTo>
                  <a:pt x="1046" y="1702"/>
                </a:lnTo>
                <a:lnTo>
                  <a:pt x="1086" y="1754"/>
                </a:lnTo>
                <a:lnTo>
                  <a:pt x="1130" y="1808"/>
                </a:lnTo>
                <a:lnTo>
                  <a:pt x="1176" y="1861"/>
                </a:lnTo>
                <a:lnTo>
                  <a:pt x="1225" y="1914"/>
                </a:lnTo>
                <a:lnTo>
                  <a:pt x="1277" y="1968"/>
                </a:lnTo>
                <a:lnTo>
                  <a:pt x="1329" y="2020"/>
                </a:lnTo>
                <a:lnTo>
                  <a:pt x="1382" y="2074"/>
                </a:lnTo>
                <a:lnTo>
                  <a:pt x="1436" y="2127"/>
                </a:lnTo>
                <a:lnTo>
                  <a:pt x="1488" y="2179"/>
                </a:lnTo>
                <a:lnTo>
                  <a:pt x="1542" y="2231"/>
                </a:lnTo>
                <a:lnTo>
                  <a:pt x="1595" y="2280"/>
                </a:lnTo>
                <a:lnTo>
                  <a:pt x="1648" y="2326"/>
                </a:lnTo>
                <a:lnTo>
                  <a:pt x="1702" y="2370"/>
                </a:lnTo>
                <a:lnTo>
                  <a:pt x="1754" y="2410"/>
                </a:lnTo>
                <a:lnTo>
                  <a:pt x="1808" y="2445"/>
                </a:lnTo>
                <a:lnTo>
                  <a:pt x="1861" y="2476"/>
                </a:lnTo>
                <a:lnTo>
                  <a:pt x="1914" y="2500"/>
                </a:lnTo>
                <a:lnTo>
                  <a:pt x="1968" y="2519"/>
                </a:lnTo>
                <a:lnTo>
                  <a:pt x="2020" y="2530"/>
                </a:lnTo>
                <a:lnTo>
                  <a:pt x="2074" y="2534"/>
                </a:lnTo>
                <a:lnTo>
                  <a:pt x="2108" y="2532"/>
                </a:lnTo>
                <a:lnTo>
                  <a:pt x="2140" y="2527"/>
                </a:lnTo>
                <a:lnTo>
                  <a:pt x="2168" y="2518"/>
                </a:lnTo>
                <a:lnTo>
                  <a:pt x="2193" y="2506"/>
                </a:lnTo>
                <a:lnTo>
                  <a:pt x="2216" y="2490"/>
                </a:lnTo>
                <a:lnTo>
                  <a:pt x="2237" y="2473"/>
                </a:lnTo>
                <a:lnTo>
                  <a:pt x="2258" y="2452"/>
                </a:lnTo>
                <a:lnTo>
                  <a:pt x="2277" y="2429"/>
                </a:lnTo>
                <a:lnTo>
                  <a:pt x="2295" y="2403"/>
                </a:lnTo>
                <a:lnTo>
                  <a:pt x="2313" y="2376"/>
                </a:lnTo>
                <a:lnTo>
                  <a:pt x="2331" y="2347"/>
                </a:lnTo>
                <a:lnTo>
                  <a:pt x="2350" y="2317"/>
                </a:lnTo>
                <a:lnTo>
                  <a:pt x="2371" y="2284"/>
                </a:lnTo>
                <a:lnTo>
                  <a:pt x="2392" y="2252"/>
                </a:lnTo>
                <a:lnTo>
                  <a:pt x="2415" y="2217"/>
                </a:lnTo>
                <a:lnTo>
                  <a:pt x="2440" y="2181"/>
                </a:lnTo>
                <a:lnTo>
                  <a:pt x="2468" y="2146"/>
                </a:lnTo>
                <a:lnTo>
                  <a:pt x="2500" y="2110"/>
                </a:lnTo>
                <a:lnTo>
                  <a:pt x="2534" y="2074"/>
                </a:lnTo>
                <a:lnTo>
                  <a:pt x="2557" y="2055"/>
                </a:lnTo>
                <a:lnTo>
                  <a:pt x="2583" y="2041"/>
                </a:lnTo>
                <a:lnTo>
                  <a:pt x="2610" y="2032"/>
                </a:lnTo>
                <a:lnTo>
                  <a:pt x="2640" y="2028"/>
                </a:lnTo>
                <a:lnTo>
                  <a:pt x="2672" y="2028"/>
                </a:lnTo>
                <a:lnTo>
                  <a:pt x="2705" y="2032"/>
                </a:lnTo>
                <a:lnTo>
                  <a:pt x="2740" y="2040"/>
                </a:lnTo>
                <a:lnTo>
                  <a:pt x="2775" y="2052"/>
                </a:lnTo>
                <a:lnTo>
                  <a:pt x="2812" y="2067"/>
                </a:lnTo>
                <a:lnTo>
                  <a:pt x="2851" y="2085"/>
                </a:lnTo>
                <a:lnTo>
                  <a:pt x="2888" y="2107"/>
                </a:lnTo>
                <a:lnTo>
                  <a:pt x="2927" y="2130"/>
                </a:lnTo>
                <a:lnTo>
                  <a:pt x="2966" y="2156"/>
                </a:lnTo>
                <a:lnTo>
                  <a:pt x="3005" y="2185"/>
                </a:lnTo>
                <a:lnTo>
                  <a:pt x="3043" y="2215"/>
                </a:lnTo>
                <a:lnTo>
                  <a:pt x="3081" y="2246"/>
                </a:lnTo>
                <a:lnTo>
                  <a:pt x="3119" y="2280"/>
                </a:lnTo>
                <a:lnTo>
                  <a:pt x="3155" y="2313"/>
                </a:lnTo>
                <a:lnTo>
                  <a:pt x="3191" y="2349"/>
                </a:lnTo>
                <a:lnTo>
                  <a:pt x="3226" y="2384"/>
                </a:lnTo>
                <a:lnTo>
                  <a:pt x="3258" y="2420"/>
                </a:lnTo>
                <a:lnTo>
                  <a:pt x="3288" y="2456"/>
                </a:lnTo>
                <a:lnTo>
                  <a:pt x="3318" y="2491"/>
                </a:lnTo>
                <a:lnTo>
                  <a:pt x="3344" y="2527"/>
                </a:lnTo>
                <a:lnTo>
                  <a:pt x="3369" y="2562"/>
                </a:lnTo>
                <a:lnTo>
                  <a:pt x="3391" y="2595"/>
                </a:lnTo>
                <a:lnTo>
                  <a:pt x="3410" y="2629"/>
                </a:lnTo>
                <a:lnTo>
                  <a:pt x="3426" y="2659"/>
                </a:lnTo>
                <a:lnTo>
                  <a:pt x="3439" y="2688"/>
                </a:lnTo>
                <a:lnTo>
                  <a:pt x="3449" y="2717"/>
                </a:lnTo>
                <a:lnTo>
                  <a:pt x="3454" y="2742"/>
                </a:lnTo>
                <a:lnTo>
                  <a:pt x="3456" y="2765"/>
                </a:lnTo>
                <a:lnTo>
                  <a:pt x="3454" y="2789"/>
                </a:lnTo>
                <a:lnTo>
                  <a:pt x="3447" y="2815"/>
                </a:lnTo>
                <a:lnTo>
                  <a:pt x="3435" y="2843"/>
                </a:lnTo>
                <a:lnTo>
                  <a:pt x="3420" y="2872"/>
                </a:lnTo>
                <a:lnTo>
                  <a:pt x="3402" y="2901"/>
                </a:lnTo>
                <a:lnTo>
                  <a:pt x="3380" y="2931"/>
                </a:lnTo>
                <a:lnTo>
                  <a:pt x="3354" y="2962"/>
                </a:lnTo>
                <a:lnTo>
                  <a:pt x="3327" y="2993"/>
                </a:lnTo>
                <a:lnTo>
                  <a:pt x="3298" y="3026"/>
                </a:lnTo>
                <a:lnTo>
                  <a:pt x="3266" y="3057"/>
                </a:lnTo>
                <a:lnTo>
                  <a:pt x="3233" y="3088"/>
                </a:lnTo>
                <a:lnTo>
                  <a:pt x="3198" y="3120"/>
                </a:lnTo>
                <a:lnTo>
                  <a:pt x="3164" y="3151"/>
                </a:lnTo>
                <a:lnTo>
                  <a:pt x="3128" y="3182"/>
                </a:lnTo>
                <a:lnTo>
                  <a:pt x="3093" y="3212"/>
                </a:lnTo>
                <a:lnTo>
                  <a:pt x="3057" y="3240"/>
                </a:lnTo>
                <a:lnTo>
                  <a:pt x="3021" y="3269"/>
                </a:lnTo>
                <a:lnTo>
                  <a:pt x="2988" y="3295"/>
                </a:lnTo>
                <a:lnTo>
                  <a:pt x="2954" y="3320"/>
                </a:lnTo>
                <a:lnTo>
                  <a:pt x="2923" y="3344"/>
                </a:lnTo>
                <a:lnTo>
                  <a:pt x="2894" y="3365"/>
                </a:lnTo>
                <a:lnTo>
                  <a:pt x="2866" y="3385"/>
                </a:lnTo>
                <a:lnTo>
                  <a:pt x="2841" y="3403"/>
                </a:lnTo>
                <a:lnTo>
                  <a:pt x="2819" y="3418"/>
                </a:lnTo>
                <a:lnTo>
                  <a:pt x="2800" y="3432"/>
                </a:lnTo>
                <a:lnTo>
                  <a:pt x="2786" y="3442"/>
                </a:lnTo>
                <a:lnTo>
                  <a:pt x="2774" y="3450"/>
                </a:lnTo>
                <a:lnTo>
                  <a:pt x="2767" y="3454"/>
                </a:lnTo>
                <a:lnTo>
                  <a:pt x="2765" y="3456"/>
                </a:lnTo>
                <a:lnTo>
                  <a:pt x="2711" y="3454"/>
                </a:lnTo>
                <a:lnTo>
                  <a:pt x="2655" y="3449"/>
                </a:lnTo>
                <a:lnTo>
                  <a:pt x="2595" y="3439"/>
                </a:lnTo>
                <a:lnTo>
                  <a:pt x="2532" y="3427"/>
                </a:lnTo>
                <a:lnTo>
                  <a:pt x="2466" y="3411"/>
                </a:lnTo>
                <a:lnTo>
                  <a:pt x="2398" y="3391"/>
                </a:lnTo>
                <a:lnTo>
                  <a:pt x="2328" y="3369"/>
                </a:lnTo>
                <a:lnTo>
                  <a:pt x="2256" y="3344"/>
                </a:lnTo>
                <a:lnTo>
                  <a:pt x="2181" y="3317"/>
                </a:lnTo>
                <a:lnTo>
                  <a:pt x="2107" y="3286"/>
                </a:lnTo>
                <a:lnTo>
                  <a:pt x="2031" y="3254"/>
                </a:lnTo>
                <a:lnTo>
                  <a:pt x="1954" y="3219"/>
                </a:lnTo>
                <a:lnTo>
                  <a:pt x="1877" y="3183"/>
                </a:lnTo>
                <a:lnTo>
                  <a:pt x="1800" y="3144"/>
                </a:lnTo>
                <a:lnTo>
                  <a:pt x="1723" y="3103"/>
                </a:lnTo>
                <a:lnTo>
                  <a:pt x="1646" y="3061"/>
                </a:lnTo>
                <a:lnTo>
                  <a:pt x="1571" y="3017"/>
                </a:lnTo>
                <a:lnTo>
                  <a:pt x="1497" y="2972"/>
                </a:lnTo>
                <a:lnTo>
                  <a:pt x="1423" y="2926"/>
                </a:lnTo>
                <a:lnTo>
                  <a:pt x="1351" y="2879"/>
                </a:lnTo>
                <a:lnTo>
                  <a:pt x="1282" y="2832"/>
                </a:lnTo>
                <a:lnTo>
                  <a:pt x="1215" y="2783"/>
                </a:lnTo>
                <a:lnTo>
                  <a:pt x="1150" y="2733"/>
                </a:lnTo>
                <a:lnTo>
                  <a:pt x="1088" y="2684"/>
                </a:lnTo>
                <a:lnTo>
                  <a:pt x="1028" y="2634"/>
                </a:lnTo>
                <a:lnTo>
                  <a:pt x="973" y="2585"/>
                </a:lnTo>
                <a:lnTo>
                  <a:pt x="922" y="2534"/>
                </a:lnTo>
                <a:lnTo>
                  <a:pt x="871" y="2483"/>
                </a:lnTo>
                <a:lnTo>
                  <a:pt x="822" y="2428"/>
                </a:lnTo>
                <a:lnTo>
                  <a:pt x="772" y="2368"/>
                </a:lnTo>
                <a:lnTo>
                  <a:pt x="723" y="2306"/>
                </a:lnTo>
                <a:lnTo>
                  <a:pt x="673" y="2241"/>
                </a:lnTo>
                <a:lnTo>
                  <a:pt x="624" y="2174"/>
                </a:lnTo>
                <a:lnTo>
                  <a:pt x="577" y="2105"/>
                </a:lnTo>
                <a:lnTo>
                  <a:pt x="530" y="2033"/>
                </a:lnTo>
                <a:lnTo>
                  <a:pt x="484" y="1959"/>
                </a:lnTo>
                <a:lnTo>
                  <a:pt x="439" y="1885"/>
                </a:lnTo>
                <a:lnTo>
                  <a:pt x="395" y="1810"/>
                </a:lnTo>
                <a:lnTo>
                  <a:pt x="353" y="1733"/>
                </a:lnTo>
                <a:lnTo>
                  <a:pt x="312" y="1656"/>
                </a:lnTo>
                <a:lnTo>
                  <a:pt x="273" y="1579"/>
                </a:lnTo>
                <a:lnTo>
                  <a:pt x="237" y="1502"/>
                </a:lnTo>
                <a:lnTo>
                  <a:pt x="202" y="1425"/>
                </a:lnTo>
                <a:lnTo>
                  <a:pt x="170" y="1349"/>
                </a:lnTo>
                <a:lnTo>
                  <a:pt x="139" y="1275"/>
                </a:lnTo>
                <a:lnTo>
                  <a:pt x="112" y="1200"/>
                </a:lnTo>
                <a:lnTo>
                  <a:pt x="87" y="1128"/>
                </a:lnTo>
                <a:lnTo>
                  <a:pt x="65" y="1058"/>
                </a:lnTo>
                <a:lnTo>
                  <a:pt x="45" y="990"/>
                </a:lnTo>
                <a:lnTo>
                  <a:pt x="29" y="924"/>
                </a:lnTo>
                <a:lnTo>
                  <a:pt x="17" y="861"/>
                </a:lnTo>
                <a:lnTo>
                  <a:pt x="7" y="801"/>
                </a:lnTo>
                <a:lnTo>
                  <a:pt x="2" y="745"/>
                </a:lnTo>
                <a:lnTo>
                  <a:pt x="0" y="691"/>
                </a:lnTo>
                <a:lnTo>
                  <a:pt x="2" y="689"/>
                </a:lnTo>
                <a:lnTo>
                  <a:pt x="6" y="682"/>
                </a:lnTo>
                <a:lnTo>
                  <a:pt x="14" y="670"/>
                </a:lnTo>
                <a:lnTo>
                  <a:pt x="24" y="656"/>
                </a:lnTo>
                <a:lnTo>
                  <a:pt x="38" y="637"/>
                </a:lnTo>
                <a:lnTo>
                  <a:pt x="53" y="615"/>
                </a:lnTo>
                <a:lnTo>
                  <a:pt x="71" y="590"/>
                </a:lnTo>
                <a:lnTo>
                  <a:pt x="91" y="562"/>
                </a:lnTo>
                <a:lnTo>
                  <a:pt x="112" y="533"/>
                </a:lnTo>
                <a:lnTo>
                  <a:pt x="136" y="502"/>
                </a:lnTo>
                <a:lnTo>
                  <a:pt x="161" y="468"/>
                </a:lnTo>
                <a:lnTo>
                  <a:pt x="187" y="435"/>
                </a:lnTo>
                <a:lnTo>
                  <a:pt x="216" y="399"/>
                </a:lnTo>
                <a:lnTo>
                  <a:pt x="244" y="363"/>
                </a:lnTo>
                <a:lnTo>
                  <a:pt x="274" y="328"/>
                </a:lnTo>
                <a:lnTo>
                  <a:pt x="305" y="292"/>
                </a:lnTo>
                <a:lnTo>
                  <a:pt x="336" y="258"/>
                </a:lnTo>
                <a:lnTo>
                  <a:pt x="368" y="223"/>
                </a:lnTo>
                <a:lnTo>
                  <a:pt x="399" y="190"/>
                </a:lnTo>
                <a:lnTo>
                  <a:pt x="430" y="158"/>
                </a:lnTo>
                <a:lnTo>
                  <a:pt x="463" y="129"/>
                </a:lnTo>
                <a:lnTo>
                  <a:pt x="494" y="102"/>
                </a:lnTo>
                <a:lnTo>
                  <a:pt x="525" y="76"/>
                </a:lnTo>
                <a:lnTo>
                  <a:pt x="555" y="54"/>
                </a:lnTo>
                <a:lnTo>
                  <a:pt x="584" y="36"/>
                </a:lnTo>
                <a:lnTo>
                  <a:pt x="613" y="21"/>
                </a:lnTo>
                <a:lnTo>
                  <a:pt x="641" y="9"/>
                </a:lnTo>
                <a:lnTo>
                  <a:pt x="667" y="2"/>
                </a:lnTo>
                <a:lnTo>
                  <a:pt x="69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36" name="Freeform 39"/>
          <p:cNvSpPr>
            <a:spLocks noEditPoints="1"/>
          </p:cNvSpPr>
          <p:nvPr/>
        </p:nvSpPr>
        <p:spPr bwMode="auto">
          <a:xfrm>
            <a:off x="1554937" y="4784531"/>
            <a:ext cx="466133" cy="470703"/>
          </a:xfrm>
          <a:custGeom>
            <a:avLst/>
            <a:gdLst>
              <a:gd name="T0" fmla="*/ 1349 w 3262"/>
              <a:gd name="T1" fmla="*/ 3058 h 3292"/>
              <a:gd name="T2" fmla="*/ 1821 w 3262"/>
              <a:gd name="T3" fmla="*/ 3073 h 3292"/>
              <a:gd name="T4" fmla="*/ 1943 w 3262"/>
              <a:gd name="T5" fmla="*/ 2406 h 3292"/>
              <a:gd name="T6" fmla="*/ 1631 w 3262"/>
              <a:gd name="T7" fmla="*/ 2469 h 3292"/>
              <a:gd name="T8" fmla="*/ 1319 w 3262"/>
              <a:gd name="T9" fmla="*/ 2406 h 3292"/>
              <a:gd name="T10" fmla="*/ 2436 w 3262"/>
              <a:gd name="T11" fmla="*/ 1515 h 3292"/>
              <a:gd name="T12" fmla="*/ 2424 w 3262"/>
              <a:gd name="T13" fmla="*/ 1840 h 3292"/>
              <a:gd name="T14" fmla="*/ 3009 w 3262"/>
              <a:gd name="T15" fmla="*/ 2022 h 3292"/>
              <a:gd name="T16" fmla="*/ 3055 w 3262"/>
              <a:gd name="T17" fmla="*/ 1549 h 3292"/>
              <a:gd name="T18" fmla="*/ 2950 w 3262"/>
              <a:gd name="T19" fmla="*/ 1094 h 3292"/>
              <a:gd name="T20" fmla="*/ 217 w 3262"/>
              <a:gd name="T21" fmla="*/ 1454 h 3292"/>
              <a:gd name="T22" fmla="*/ 232 w 3262"/>
              <a:gd name="T23" fmla="*/ 1931 h 3292"/>
              <a:gd name="T24" fmla="*/ 855 w 3262"/>
              <a:gd name="T25" fmla="*/ 1901 h 3292"/>
              <a:gd name="T26" fmla="*/ 819 w 3262"/>
              <a:gd name="T27" fmla="*/ 1580 h 3292"/>
              <a:gd name="T28" fmla="*/ 312 w 3262"/>
              <a:gd name="T29" fmla="*/ 1094 h 3292"/>
              <a:gd name="T30" fmla="*/ 1393 w 3262"/>
              <a:gd name="T31" fmla="*/ 1077 h 3292"/>
              <a:gd name="T32" fmla="*/ 1159 w 3262"/>
              <a:gd name="T33" fmla="*/ 1253 h 3292"/>
              <a:gd name="T34" fmla="*/ 1031 w 3262"/>
              <a:gd name="T35" fmla="*/ 1521 h 3292"/>
              <a:gd name="T36" fmla="*/ 1047 w 3262"/>
              <a:gd name="T37" fmla="*/ 1830 h 3292"/>
              <a:gd name="T38" fmla="*/ 1198 w 3262"/>
              <a:gd name="T39" fmla="*/ 2082 h 3292"/>
              <a:gd name="T40" fmla="*/ 1449 w 3262"/>
              <a:gd name="T41" fmla="*/ 2235 h 3292"/>
              <a:gd name="T42" fmla="*/ 1755 w 3262"/>
              <a:gd name="T43" fmla="*/ 2250 h 3292"/>
              <a:gd name="T44" fmla="*/ 2020 w 3262"/>
              <a:gd name="T45" fmla="*/ 2122 h 3292"/>
              <a:gd name="T46" fmla="*/ 2195 w 3262"/>
              <a:gd name="T47" fmla="*/ 1885 h 3292"/>
              <a:gd name="T48" fmla="*/ 2240 w 3262"/>
              <a:gd name="T49" fmla="*/ 1583 h 3292"/>
              <a:gd name="T50" fmla="*/ 2138 w 3262"/>
              <a:gd name="T51" fmla="*/ 1301 h 3292"/>
              <a:gd name="T52" fmla="*/ 1923 w 3262"/>
              <a:gd name="T53" fmla="*/ 1103 h 3292"/>
              <a:gd name="T54" fmla="*/ 1631 w 3262"/>
              <a:gd name="T55" fmla="*/ 1028 h 3292"/>
              <a:gd name="T56" fmla="*/ 1258 w 3262"/>
              <a:gd name="T57" fmla="*/ 255 h 3292"/>
              <a:gd name="T58" fmla="*/ 1439 w 3262"/>
              <a:gd name="T59" fmla="*/ 845 h 3292"/>
              <a:gd name="T60" fmla="*/ 1761 w 3262"/>
              <a:gd name="T61" fmla="*/ 833 h 3292"/>
              <a:gd name="T62" fmla="*/ 2091 w 3262"/>
              <a:gd name="T63" fmla="*/ 282 h 3292"/>
              <a:gd name="T64" fmla="*/ 1631 w 3262"/>
              <a:gd name="T65" fmla="*/ 205 h 3292"/>
              <a:gd name="T66" fmla="*/ 1935 w 3262"/>
              <a:gd name="T67" fmla="*/ 28 h 3292"/>
              <a:gd name="T68" fmla="*/ 2397 w 3262"/>
              <a:gd name="T69" fmla="*/ 193 h 3292"/>
              <a:gd name="T70" fmla="*/ 2784 w 3262"/>
              <a:gd name="T71" fmla="*/ 482 h 3292"/>
              <a:gd name="T72" fmla="*/ 3071 w 3262"/>
              <a:gd name="T73" fmla="*/ 871 h 3292"/>
              <a:gd name="T74" fmla="*/ 3233 w 3262"/>
              <a:gd name="T75" fmla="*/ 1339 h 3292"/>
              <a:gd name="T76" fmla="*/ 3250 w 3262"/>
              <a:gd name="T77" fmla="*/ 1852 h 3292"/>
              <a:gd name="T78" fmla="*/ 3113 w 3262"/>
              <a:gd name="T79" fmla="*/ 2332 h 3292"/>
              <a:gd name="T80" fmla="*/ 2851 w 3262"/>
              <a:gd name="T81" fmla="*/ 2738 h 3292"/>
              <a:gd name="T82" fmla="*/ 2482 w 3262"/>
              <a:gd name="T83" fmla="*/ 3050 h 3292"/>
              <a:gd name="T84" fmla="*/ 2033 w 3262"/>
              <a:gd name="T85" fmla="*/ 3241 h 3292"/>
              <a:gd name="T86" fmla="*/ 1528 w 3262"/>
              <a:gd name="T87" fmla="*/ 3289 h 3292"/>
              <a:gd name="T88" fmla="*/ 1042 w 3262"/>
              <a:gd name="T89" fmla="*/ 3180 h 3292"/>
              <a:gd name="T90" fmla="*/ 622 w 3262"/>
              <a:gd name="T91" fmla="*/ 2939 h 3292"/>
              <a:gd name="T92" fmla="*/ 293 w 3262"/>
              <a:gd name="T93" fmla="*/ 2586 h 3292"/>
              <a:gd name="T94" fmla="*/ 77 w 3262"/>
              <a:gd name="T95" fmla="*/ 2147 h 3292"/>
              <a:gd name="T96" fmla="*/ 0 w 3262"/>
              <a:gd name="T97" fmla="*/ 1646 h 3292"/>
              <a:gd name="T98" fmla="*/ 77 w 3262"/>
              <a:gd name="T99" fmla="*/ 1144 h 3292"/>
              <a:gd name="T100" fmla="*/ 293 w 3262"/>
              <a:gd name="T101" fmla="*/ 705 h 3292"/>
              <a:gd name="T102" fmla="*/ 622 w 3262"/>
              <a:gd name="T103" fmla="*/ 353 h 3292"/>
              <a:gd name="T104" fmla="*/ 1042 w 3262"/>
              <a:gd name="T105" fmla="*/ 110 h 3292"/>
              <a:gd name="T106" fmla="*/ 1528 w 3262"/>
              <a:gd name="T107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19" y="2406"/>
                </a:moveTo>
                <a:lnTo>
                  <a:pt x="1085" y="2977"/>
                </a:lnTo>
                <a:lnTo>
                  <a:pt x="1170" y="3009"/>
                </a:lnTo>
                <a:lnTo>
                  <a:pt x="1258" y="3036"/>
                </a:lnTo>
                <a:lnTo>
                  <a:pt x="1349" y="3058"/>
                </a:lnTo>
                <a:lnTo>
                  <a:pt x="1441" y="3073"/>
                </a:lnTo>
                <a:lnTo>
                  <a:pt x="1535" y="3082"/>
                </a:lnTo>
                <a:lnTo>
                  <a:pt x="1631" y="3085"/>
                </a:lnTo>
                <a:lnTo>
                  <a:pt x="1727" y="3082"/>
                </a:lnTo>
                <a:lnTo>
                  <a:pt x="1821" y="3073"/>
                </a:lnTo>
                <a:lnTo>
                  <a:pt x="1913" y="3058"/>
                </a:lnTo>
                <a:lnTo>
                  <a:pt x="2003" y="3036"/>
                </a:lnTo>
                <a:lnTo>
                  <a:pt x="2091" y="3009"/>
                </a:lnTo>
                <a:lnTo>
                  <a:pt x="2177" y="2977"/>
                </a:lnTo>
                <a:lnTo>
                  <a:pt x="1943" y="2406"/>
                </a:lnTo>
                <a:lnTo>
                  <a:pt x="1885" y="2429"/>
                </a:lnTo>
                <a:lnTo>
                  <a:pt x="1823" y="2445"/>
                </a:lnTo>
                <a:lnTo>
                  <a:pt x="1761" y="2459"/>
                </a:lnTo>
                <a:lnTo>
                  <a:pt x="1696" y="2466"/>
                </a:lnTo>
                <a:lnTo>
                  <a:pt x="1631" y="2469"/>
                </a:lnTo>
                <a:lnTo>
                  <a:pt x="1565" y="2466"/>
                </a:lnTo>
                <a:lnTo>
                  <a:pt x="1501" y="2459"/>
                </a:lnTo>
                <a:lnTo>
                  <a:pt x="1439" y="2445"/>
                </a:lnTo>
                <a:lnTo>
                  <a:pt x="1377" y="2429"/>
                </a:lnTo>
                <a:lnTo>
                  <a:pt x="1319" y="2406"/>
                </a:lnTo>
                <a:close/>
                <a:moveTo>
                  <a:pt x="2950" y="1094"/>
                </a:moveTo>
                <a:lnTo>
                  <a:pt x="2385" y="1331"/>
                </a:lnTo>
                <a:lnTo>
                  <a:pt x="2406" y="1390"/>
                </a:lnTo>
                <a:lnTo>
                  <a:pt x="2424" y="1452"/>
                </a:lnTo>
                <a:lnTo>
                  <a:pt x="2436" y="1515"/>
                </a:lnTo>
                <a:lnTo>
                  <a:pt x="2443" y="1580"/>
                </a:lnTo>
                <a:lnTo>
                  <a:pt x="2446" y="1646"/>
                </a:lnTo>
                <a:lnTo>
                  <a:pt x="2443" y="1712"/>
                </a:lnTo>
                <a:lnTo>
                  <a:pt x="2436" y="1777"/>
                </a:lnTo>
                <a:lnTo>
                  <a:pt x="2424" y="1840"/>
                </a:lnTo>
                <a:lnTo>
                  <a:pt x="2406" y="1901"/>
                </a:lnTo>
                <a:lnTo>
                  <a:pt x="2385" y="1961"/>
                </a:lnTo>
                <a:lnTo>
                  <a:pt x="2950" y="2197"/>
                </a:lnTo>
                <a:lnTo>
                  <a:pt x="2983" y="2111"/>
                </a:lnTo>
                <a:lnTo>
                  <a:pt x="3009" y="2022"/>
                </a:lnTo>
                <a:lnTo>
                  <a:pt x="3030" y="1931"/>
                </a:lnTo>
                <a:lnTo>
                  <a:pt x="3046" y="1838"/>
                </a:lnTo>
                <a:lnTo>
                  <a:pt x="3055" y="1743"/>
                </a:lnTo>
                <a:lnTo>
                  <a:pt x="3058" y="1646"/>
                </a:lnTo>
                <a:lnTo>
                  <a:pt x="3055" y="1549"/>
                </a:lnTo>
                <a:lnTo>
                  <a:pt x="3046" y="1454"/>
                </a:lnTo>
                <a:lnTo>
                  <a:pt x="3030" y="1361"/>
                </a:lnTo>
                <a:lnTo>
                  <a:pt x="3009" y="1269"/>
                </a:lnTo>
                <a:lnTo>
                  <a:pt x="2983" y="1180"/>
                </a:lnTo>
                <a:lnTo>
                  <a:pt x="2950" y="1094"/>
                </a:lnTo>
                <a:close/>
                <a:moveTo>
                  <a:pt x="312" y="1094"/>
                </a:moveTo>
                <a:lnTo>
                  <a:pt x="280" y="1180"/>
                </a:lnTo>
                <a:lnTo>
                  <a:pt x="254" y="1269"/>
                </a:lnTo>
                <a:lnTo>
                  <a:pt x="232" y="1361"/>
                </a:lnTo>
                <a:lnTo>
                  <a:pt x="217" y="1454"/>
                </a:lnTo>
                <a:lnTo>
                  <a:pt x="207" y="1549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1"/>
                </a:lnTo>
                <a:lnTo>
                  <a:pt x="254" y="2022"/>
                </a:lnTo>
                <a:lnTo>
                  <a:pt x="280" y="2111"/>
                </a:lnTo>
                <a:lnTo>
                  <a:pt x="312" y="2197"/>
                </a:lnTo>
                <a:lnTo>
                  <a:pt x="878" y="1961"/>
                </a:lnTo>
                <a:lnTo>
                  <a:pt x="855" y="1901"/>
                </a:lnTo>
                <a:lnTo>
                  <a:pt x="839" y="1840"/>
                </a:lnTo>
                <a:lnTo>
                  <a:pt x="826" y="1777"/>
                </a:lnTo>
                <a:lnTo>
                  <a:pt x="819" y="1712"/>
                </a:lnTo>
                <a:lnTo>
                  <a:pt x="815" y="1646"/>
                </a:lnTo>
                <a:lnTo>
                  <a:pt x="819" y="1580"/>
                </a:lnTo>
                <a:lnTo>
                  <a:pt x="826" y="1515"/>
                </a:lnTo>
                <a:lnTo>
                  <a:pt x="839" y="1452"/>
                </a:lnTo>
                <a:lnTo>
                  <a:pt x="855" y="1390"/>
                </a:lnTo>
                <a:lnTo>
                  <a:pt x="878" y="1331"/>
                </a:lnTo>
                <a:lnTo>
                  <a:pt x="312" y="1094"/>
                </a:lnTo>
                <a:close/>
                <a:moveTo>
                  <a:pt x="1631" y="1028"/>
                </a:moveTo>
                <a:lnTo>
                  <a:pt x="1568" y="1031"/>
                </a:lnTo>
                <a:lnTo>
                  <a:pt x="1508" y="1041"/>
                </a:lnTo>
                <a:lnTo>
                  <a:pt x="1449" y="1056"/>
                </a:lnTo>
                <a:lnTo>
                  <a:pt x="1393" y="1077"/>
                </a:lnTo>
                <a:lnTo>
                  <a:pt x="1339" y="1103"/>
                </a:lnTo>
                <a:lnTo>
                  <a:pt x="1289" y="1134"/>
                </a:lnTo>
                <a:lnTo>
                  <a:pt x="1242" y="1170"/>
                </a:lnTo>
                <a:lnTo>
                  <a:pt x="1198" y="1209"/>
                </a:lnTo>
                <a:lnTo>
                  <a:pt x="1159" y="1253"/>
                </a:lnTo>
                <a:lnTo>
                  <a:pt x="1123" y="1301"/>
                </a:lnTo>
                <a:lnTo>
                  <a:pt x="1093" y="1351"/>
                </a:lnTo>
                <a:lnTo>
                  <a:pt x="1067" y="1405"/>
                </a:lnTo>
                <a:lnTo>
                  <a:pt x="1047" y="1462"/>
                </a:lnTo>
                <a:lnTo>
                  <a:pt x="1031" y="1521"/>
                </a:lnTo>
                <a:lnTo>
                  <a:pt x="1022" y="1583"/>
                </a:lnTo>
                <a:lnTo>
                  <a:pt x="1019" y="1646"/>
                </a:lnTo>
                <a:lnTo>
                  <a:pt x="1022" y="1709"/>
                </a:lnTo>
                <a:lnTo>
                  <a:pt x="1031" y="1770"/>
                </a:lnTo>
                <a:lnTo>
                  <a:pt x="1047" y="1830"/>
                </a:lnTo>
                <a:lnTo>
                  <a:pt x="1067" y="1885"/>
                </a:lnTo>
                <a:lnTo>
                  <a:pt x="1093" y="1940"/>
                </a:lnTo>
                <a:lnTo>
                  <a:pt x="1123" y="1991"/>
                </a:lnTo>
                <a:lnTo>
                  <a:pt x="1159" y="2038"/>
                </a:lnTo>
                <a:lnTo>
                  <a:pt x="1198" y="2082"/>
                </a:lnTo>
                <a:lnTo>
                  <a:pt x="1242" y="2122"/>
                </a:lnTo>
                <a:lnTo>
                  <a:pt x="1289" y="2157"/>
                </a:lnTo>
                <a:lnTo>
                  <a:pt x="1339" y="2188"/>
                </a:lnTo>
                <a:lnTo>
                  <a:pt x="1393" y="2214"/>
                </a:lnTo>
                <a:lnTo>
                  <a:pt x="1449" y="2235"/>
                </a:lnTo>
                <a:lnTo>
                  <a:pt x="1508" y="2250"/>
                </a:lnTo>
                <a:lnTo>
                  <a:pt x="1568" y="2259"/>
                </a:lnTo>
                <a:lnTo>
                  <a:pt x="1631" y="2262"/>
                </a:lnTo>
                <a:lnTo>
                  <a:pt x="1693" y="2259"/>
                </a:lnTo>
                <a:lnTo>
                  <a:pt x="1755" y="2250"/>
                </a:lnTo>
                <a:lnTo>
                  <a:pt x="1813" y="2235"/>
                </a:lnTo>
                <a:lnTo>
                  <a:pt x="1869" y="2214"/>
                </a:lnTo>
                <a:lnTo>
                  <a:pt x="1923" y="2188"/>
                </a:lnTo>
                <a:lnTo>
                  <a:pt x="1973" y="2157"/>
                </a:lnTo>
                <a:lnTo>
                  <a:pt x="2020" y="2122"/>
                </a:lnTo>
                <a:lnTo>
                  <a:pt x="2064" y="2082"/>
                </a:lnTo>
                <a:lnTo>
                  <a:pt x="2103" y="2038"/>
                </a:lnTo>
                <a:lnTo>
                  <a:pt x="2138" y="1991"/>
                </a:lnTo>
                <a:lnTo>
                  <a:pt x="2169" y="1940"/>
                </a:lnTo>
                <a:lnTo>
                  <a:pt x="2195" y="1885"/>
                </a:lnTo>
                <a:lnTo>
                  <a:pt x="2215" y="1830"/>
                </a:lnTo>
                <a:lnTo>
                  <a:pt x="2230" y="1770"/>
                </a:lnTo>
                <a:lnTo>
                  <a:pt x="2240" y="1709"/>
                </a:lnTo>
                <a:lnTo>
                  <a:pt x="2243" y="1646"/>
                </a:lnTo>
                <a:lnTo>
                  <a:pt x="2240" y="1583"/>
                </a:lnTo>
                <a:lnTo>
                  <a:pt x="2230" y="1521"/>
                </a:lnTo>
                <a:lnTo>
                  <a:pt x="2215" y="1462"/>
                </a:lnTo>
                <a:lnTo>
                  <a:pt x="2195" y="1405"/>
                </a:lnTo>
                <a:lnTo>
                  <a:pt x="2169" y="1351"/>
                </a:lnTo>
                <a:lnTo>
                  <a:pt x="2138" y="1301"/>
                </a:lnTo>
                <a:lnTo>
                  <a:pt x="2103" y="1253"/>
                </a:lnTo>
                <a:lnTo>
                  <a:pt x="2064" y="1209"/>
                </a:lnTo>
                <a:lnTo>
                  <a:pt x="2020" y="1170"/>
                </a:lnTo>
                <a:lnTo>
                  <a:pt x="1973" y="1134"/>
                </a:lnTo>
                <a:lnTo>
                  <a:pt x="1923" y="1103"/>
                </a:lnTo>
                <a:lnTo>
                  <a:pt x="1869" y="1077"/>
                </a:lnTo>
                <a:lnTo>
                  <a:pt x="1813" y="1056"/>
                </a:lnTo>
                <a:lnTo>
                  <a:pt x="1755" y="1041"/>
                </a:lnTo>
                <a:lnTo>
                  <a:pt x="1693" y="1031"/>
                </a:lnTo>
                <a:lnTo>
                  <a:pt x="1631" y="1028"/>
                </a:lnTo>
                <a:close/>
                <a:moveTo>
                  <a:pt x="1631" y="205"/>
                </a:moveTo>
                <a:lnTo>
                  <a:pt x="1535" y="208"/>
                </a:lnTo>
                <a:lnTo>
                  <a:pt x="1441" y="218"/>
                </a:lnTo>
                <a:lnTo>
                  <a:pt x="1349" y="233"/>
                </a:lnTo>
                <a:lnTo>
                  <a:pt x="1258" y="255"/>
                </a:lnTo>
                <a:lnTo>
                  <a:pt x="1170" y="282"/>
                </a:lnTo>
                <a:lnTo>
                  <a:pt x="1085" y="315"/>
                </a:lnTo>
                <a:lnTo>
                  <a:pt x="1319" y="885"/>
                </a:lnTo>
                <a:lnTo>
                  <a:pt x="1377" y="863"/>
                </a:lnTo>
                <a:lnTo>
                  <a:pt x="1439" y="845"/>
                </a:lnTo>
                <a:lnTo>
                  <a:pt x="1501" y="833"/>
                </a:lnTo>
                <a:lnTo>
                  <a:pt x="1565" y="825"/>
                </a:lnTo>
                <a:lnTo>
                  <a:pt x="1631" y="823"/>
                </a:lnTo>
                <a:lnTo>
                  <a:pt x="1696" y="825"/>
                </a:lnTo>
                <a:lnTo>
                  <a:pt x="1761" y="833"/>
                </a:lnTo>
                <a:lnTo>
                  <a:pt x="1823" y="845"/>
                </a:lnTo>
                <a:lnTo>
                  <a:pt x="1885" y="863"/>
                </a:lnTo>
                <a:lnTo>
                  <a:pt x="1943" y="885"/>
                </a:lnTo>
                <a:lnTo>
                  <a:pt x="2177" y="315"/>
                </a:lnTo>
                <a:lnTo>
                  <a:pt x="2091" y="282"/>
                </a:lnTo>
                <a:lnTo>
                  <a:pt x="2003" y="255"/>
                </a:lnTo>
                <a:lnTo>
                  <a:pt x="1913" y="233"/>
                </a:lnTo>
                <a:lnTo>
                  <a:pt x="1821" y="218"/>
                </a:lnTo>
                <a:lnTo>
                  <a:pt x="1727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37" name="Group 42"/>
          <p:cNvGrpSpPr>
            <a:grpSpLocks noChangeAspect="1"/>
          </p:cNvGrpSpPr>
          <p:nvPr/>
        </p:nvGrpSpPr>
        <p:grpSpPr bwMode="auto">
          <a:xfrm>
            <a:off x="6697987" y="4784531"/>
            <a:ext cx="409009" cy="470703"/>
            <a:chOff x="5148" y="3669"/>
            <a:chExt cx="358" cy="412"/>
          </a:xfrm>
          <a:solidFill>
            <a:srgbClr val="304371"/>
          </a:solidFill>
        </p:grpSpPr>
        <p:sp>
          <p:nvSpPr>
            <p:cNvPr id="138" name="Freeform 44"/>
            <p:cNvSpPr>
              <a:spLocks noEditPoints="1"/>
            </p:cNvSpPr>
            <p:nvPr/>
          </p:nvSpPr>
          <p:spPr bwMode="auto">
            <a:xfrm>
              <a:off x="5199" y="3669"/>
              <a:ext cx="307" cy="412"/>
            </a:xfrm>
            <a:custGeom>
              <a:avLst/>
              <a:gdLst>
                <a:gd name="T0" fmla="*/ 974 w 2460"/>
                <a:gd name="T1" fmla="*/ 1854 h 3292"/>
                <a:gd name="T2" fmla="*/ 877 w 2460"/>
                <a:gd name="T3" fmla="*/ 1879 h 3292"/>
                <a:gd name="T4" fmla="*/ 791 w 2460"/>
                <a:gd name="T5" fmla="*/ 1925 h 3292"/>
                <a:gd name="T6" fmla="*/ 719 w 2460"/>
                <a:gd name="T7" fmla="*/ 1990 h 3292"/>
                <a:gd name="T8" fmla="*/ 663 w 2460"/>
                <a:gd name="T9" fmla="*/ 2069 h 3292"/>
                <a:gd name="T10" fmla="*/ 627 w 2460"/>
                <a:gd name="T11" fmla="*/ 2161 h 3292"/>
                <a:gd name="T12" fmla="*/ 615 w 2460"/>
                <a:gd name="T13" fmla="*/ 2262 h 3292"/>
                <a:gd name="T14" fmla="*/ 1845 w 2460"/>
                <a:gd name="T15" fmla="*/ 2469 h 3292"/>
                <a:gd name="T16" fmla="*/ 1842 w 2460"/>
                <a:gd name="T17" fmla="*/ 2211 h 3292"/>
                <a:gd name="T18" fmla="*/ 1817 w 2460"/>
                <a:gd name="T19" fmla="*/ 2114 h 3292"/>
                <a:gd name="T20" fmla="*/ 1771 w 2460"/>
                <a:gd name="T21" fmla="*/ 2028 h 3292"/>
                <a:gd name="T22" fmla="*/ 1707 w 2460"/>
                <a:gd name="T23" fmla="*/ 1956 h 3292"/>
                <a:gd name="T24" fmla="*/ 1628 w 2460"/>
                <a:gd name="T25" fmla="*/ 1900 h 3292"/>
                <a:gd name="T26" fmla="*/ 1535 w 2460"/>
                <a:gd name="T27" fmla="*/ 1864 h 3292"/>
                <a:gd name="T28" fmla="*/ 1435 w 2460"/>
                <a:gd name="T29" fmla="*/ 1851 h 3292"/>
                <a:gd name="T30" fmla="*/ 1230 w 2460"/>
                <a:gd name="T31" fmla="*/ 824 h 3292"/>
                <a:gd name="T32" fmla="*/ 1129 w 2460"/>
                <a:gd name="T33" fmla="*/ 836 h 3292"/>
                <a:gd name="T34" fmla="*/ 1038 w 2460"/>
                <a:gd name="T35" fmla="*/ 871 h 3292"/>
                <a:gd name="T36" fmla="*/ 958 w 2460"/>
                <a:gd name="T37" fmla="*/ 927 h 3292"/>
                <a:gd name="T38" fmla="*/ 895 w 2460"/>
                <a:gd name="T39" fmla="*/ 999 h 3292"/>
                <a:gd name="T40" fmla="*/ 848 w 2460"/>
                <a:gd name="T41" fmla="*/ 1086 h 3292"/>
                <a:gd name="T42" fmla="*/ 825 w 2460"/>
                <a:gd name="T43" fmla="*/ 1182 h 3292"/>
                <a:gd name="T44" fmla="*/ 825 w 2460"/>
                <a:gd name="T45" fmla="*/ 1285 h 3292"/>
                <a:gd name="T46" fmla="*/ 848 w 2460"/>
                <a:gd name="T47" fmla="*/ 1382 h 3292"/>
                <a:gd name="T48" fmla="*/ 895 w 2460"/>
                <a:gd name="T49" fmla="*/ 1468 h 3292"/>
                <a:gd name="T50" fmla="*/ 958 w 2460"/>
                <a:gd name="T51" fmla="*/ 1540 h 3292"/>
                <a:gd name="T52" fmla="*/ 1038 w 2460"/>
                <a:gd name="T53" fmla="*/ 1596 h 3292"/>
                <a:gd name="T54" fmla="*/ 1129 w 2460"/>
                <a:gd name="T55" fmla="*/ 1632 h 3292"/>
                <a:gd name="T56" fmla="*/ 1230 w 2460"/>
                <a:gd name="T57" fmla="*/ 1645 h 3292"/>
                <a:gd name="T58" fmla="*/ 1331 w 2460"/>
                <a:gd name="T59" fmla="*/ 1632 h 3292"/>
                <a:gd name="T60" fmla="*/ 1422 w 2460"/>
                <a:gd name="T61" fmla="*/ 1596 h 3292"/>
                <a:gd name="T62" fmla="*/ 1501 w 2460"/>
                <a:gd name="T63" fmla="*/ 1540 h 3292"/>
                <a:gd name="T64" fmla="*/ 1565 w 2460"/>
                <a:gd name="T65" fmla="*/ 1468 h 3292"/>
                <a:gd name="T66" fmla="*/ 1611 w 2460"/>
                <a:gd name="T67" fmla="*/ 1382 h 3292"/>
                <a:gd name="T68" fmla="*/ 1635 w 2460"/>
                <a:gd name="T69" fmla="*/ 1285 h 3292"/>
                <a:gd name="T70" fmla="*/ 1635 w 2460"/>
                <a:gd name="T71" fmla="*/ 1182 h 3292"/>
                <a:gd name="T72" fmla="*/ 1611 w 2460"/>
                <a:gd name="T73" fmla="*/ 1086 h 3292"/>
                <a:gd name="T74" fmla="*/ 1565 w 2460"/>
                <a:gd name="T75" fmla="*/ 999 h 3292"/>
                <a:gd name="T76" fmla="*/ 1501 w 2460"/>
                <a:gd name="T77" fmla="*/ 927 h 3292"/>
                <a:gd name="T78" fmla="*/ 1422 w 2460"/>
                <a:gd name="T79" fmla="*/ 871 h 3292"/>
                <a:gd name="T80" fmla="*/ 1331 w 2460"/>
                <a:gd name="T81" fmla="*/ 836 h 3292"/>
                <a:gd name="T82" fmla="*/ 1230 w 2460"/>
                <a:gd name="T83" fmla="*/ 824 h 3292"/>
                <a:gd name="T84" fmla="*/ 2460 w 2460"/>
                <a:gd name="T85" fmla="*/ 0 h 3292"/>
                <a:gd name="T86" fmla="*/ 0 w 2460"/>
                <a:gd name="T87" fmla="*/ 329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0" h="3292">
                  <a:moveTo>
                    <a:pt x="1025" y="1851"/>
                  </a:moveTo>
                  <a:lnTo>
                    <a:pt x="974" y="1854"/>
                  </a:lnTo>
                  <a:lnTo>
                    <a:pt x="925" y="1864"/>
                  </a:lnTo>
                  <a:lnTo>
                    <a:pt x="877" y="1879"/>
                  </a:lnTo>
                  <a:lnTo>
                    <a:pt x="832" y="1900"/>
                  </a:lnTo>
                  <a:lnTo>
                    <a:pt x="791" y="1925"/>
                  </a:lnTo>
                  <a:lnTo>
                    <a:pt x="753" y="1956"/>
                  </a:lnTo>
                  <a:lnTo>
                    <a:pt x="719" y="1990"/>
                  </a:lnTo>
                  <a:lnTo>
                    <a:pt x="689" y="2028"/>
                  </a:lnTo>
                  <a:lnTo>
                    <a:pt x="663" y="2069"/>
                  </a:lnTo>
                  <a:lnTo>
                    <a:pt x="643" y="2114"/>
                  </a:lnTo>
                  <a:lnTo>
                    <a:pt x="627" y="2161"/>
                  </a:lnTo>
                  <a:lnTo>
                    <a:pt x="618" y="2211"/>
                  </a:lnTo>
                  <a:lnTo>
                    <a:pt x="615" y="2262"/>
                  </a:lnTo>
                  <a:lnTo>
                    <a:pt x="615" y="2469"/>
                  </a:lnTo>
                  <a:lnTo>
                    <a:pt x="1845" y="2469"/>
                  </a:lnTo>
                  <a:lnTo>
                    <a:pt x="1845" y="2262"/>
                  </a:lnTo>
                  <a:lnTo>
                    <a:pt x="1842" y="2211"/>
                  </a:lnTo>
                  <a:lnTo>
                    <a:pt x="1832" y="2161"/>
                  </a:lnTo>
                  <a:lnTo>
                    <a:pt x="1817" y="2114"/>
                  </a:lnTo>
                  <a:lnTo>
                    <a:pt x="1796" y="2069"/>
                  </a:lnTo>
                  <a:lnTo>
                    <a:pt x="1771" y="2028"/>
                  </a:lnTo>
                  <a:lnTo>
                    <a:pt x="1741" y="1990"/>
                  </a:lnTo>
                  <a:lnTo>
                    <a:pt x="1707" y="1956"/>
                  </a:lnTo>
                  <a:lnTo>
                    <a:pt x="1669" y="1925"/>
                  </a:lnTo>
                  <a:lnTo>
                    <a:pt x="1628" y="1900"/>
                  </a:lnTo>
                  <a:lnTo>
                    <a:pt x="1583" y="1879"/>
                  </a:lnTo>
                  <a:lnTo>
                    <a:pt x="1535" y="1864"/>
                  </a:lnTo>
                  <a:lnTo>
                    <a:pt x="1486" y="1854"/>
                  </a:lnTo>
                  <a:lnTo>
                    <a:pt x="1435" y="1851"/>
                  </a:lnTo>
                  <a:lnTo>
                    <a:pt x="1025" y="1851"/>
                  </a:lnTo>
                  <a:close/>
                  <a:moveTo>
                    <a:pt x="1230" y="824"/>
                  </a:moveTo>
                  <a:lnTo>
                    <a:pt x="1179" y="827"/>
                  </a:lnTo>
                  <a:lnTo>
                    <a:pt x="1129" y="836"/>
                  </a:lnTo>
                  <a:lnTo>
                    <a:pt x="1082" y="852"/>
                  </a:lnTo>
                  <a:lnTo>
                    <a:pt x="1038" y="871"/>
                  </a:lnTo>
                  <a:lnTo>
                    <a:pt x="997" y="897"/>
                  </a:lnTo>
                  <a:lnTo>
                    <a:pt x="958" y="927"/>
                  </a:lnTo>
                  <a:lnTo>
                    <a:pt x="925" y="961"/>
                  </a:lnTo>
                  <a:lnTo>
                    <a:pt x="895" y="999"/>
                  </a:lnTo>
                  <a:lnTo>
                    <a:pt x="869" y="1041"/>
                  </a:lnTo>
                  <a:lnTo>
                    <a:pt x="848" y="1086"/>
                  </a:lnTo>
                  <a:lnTo>
                    <a:pt x="834" y="1133"/>
                  </a:lnTo>
                  <a:lnTo>
                    <a:pt x="825" y="1182"/>
                  </a:lnTo>
                  <a:lnTo>
                    <a:pt x="822" y="1234"/>
                  </a:lnTo>
                  <a:lnTo>
                    <a:pt x="825" y="1285"/>
                  </a:lnTo>
                  <a:lnTo>
                    <a:pt x="834" y="1335"/>
                  </a:lnTo>
                  <a:lnTo>
                    <a:pt x="848" y="1382"/>
                  </a:lnTo>
                  <a:lnTo>
                    <a:pt x="869" y="1427"/>
                  </a:lnTo>
                  <a:lnTo>
                    <a:pt x="895" y="1468"/>
                  </a:lnTo>
                  <a:lnTo>
                    <a:pt x="925" y="1506"/>
                  </a:lnTo>
                  <a:lnTo>
                    <a:pt x="958" y="1540"/>
                  </a:lnTo>
                  <a:lnTo>
                    <a:pt x="997" y="1570"/>
                  </a:lnTo>
                  <a:lnTo>
                    <a:pt x="1038" y="1596"/>
                  </a:lnTo>
                  <a:lnTo>
                    <a:pt x="1082" y="1617"/>
                  </a:lnTo>
                  <a:lnTo>
                    <a:pt x="1129" y="1632"/>
                  </a:lnTo>
                  <a:lnTo>
                    <a:pt x="1179" y="1642"/>
                  </a:lnTo>
                  <a:lnTo>
                    <a:pt x="1230" y="1645"/>
                  </a:lnTo>
                  <a:lnTo>
                    <a:pt x="1281" y="1642"/>
                  </a:lnTo>
                  <a:lnTo>
                    <a:pt x="1331" y="1632"/>
                  </a:lnTo>
                  <a:lnTo>
                    <a:pt x="1378" y="1617"/>
                  </a:lnTo>
                  <a:lnTo>
                    <a:pt x="1422" y="1596"/>
                  </a:lnTo>
                  <a:lnTo>
                    <a:pt x="1463" y="1570"/>
                  </a:lnTo>
                  <a:lnTo>
                    <a:pt x="1501" y="1540"/>
                  </a:lnTo>
                  <a:lnTo>
                    <a:pt x="1535" y="1506"/>
                  </a:lnTo>
                  <a:lnTo>
                    <a:pt x="1565" y="1468"/>
                  </a:lnTo>
                  <a:lnTo>
                    <a:pt x="1591" y="1427"/>
                  </a:lnTo>
                  <a:lnTo>
                    <a:pt x="1611" y="1382"/>
                  </a:lnTo>
                  <a:lnTo>
                    <a:pt x="1626" y="1335"/>
                  </a:lnTo>
                  <a:lnTo>
                    <a:pt x="1635" y="1285"/>
                  </a:lnTo>
                  <a:lnTo>
                    <a:pt x="1639" y="1234"/>
                  </a:lnTo>
                  <a:lnTo>
                    <a:pt x="1635" y="1182"/>
                  </a:lnTo>
                  <a:lnTo>
                    <a:pt x="1626" y="1133"/>
                  </a:lnTo>
                  <a:lnTo>
                    <a:pt x="1611" y="1086"/>
                  </a:lnTo>
                  <a:lnTo>
                    <a:pt x="1591" y="1041"/>
                  </a:lnTo>
                  <a:lnTo>
                    <a:pt x="1565" y="999"/>
                  </a:lnTo>
                  <a:lnTo>
                    <a:pt x="1535" y="961"/>
                  </a:lnTo>
                  <a:lnTo>
                    <a:pt x="1501" y="927"/>
                  </a:lnTo>
                  <a:lnTo>
                    <a:pt x="1463" y="897"/>
                  </a:lnTo>
                  <a:lnTo>
                    <a:pt x="1422" y="871"/>
                  </a:lnTo>
                  <a:lnTo>
                    <a:pt x="1378" y="852"/>
                  </a:lnTo>
                  <a:lnTo>
                    <a:pt x="1331" y="836"/>
                  </a:lnTo>
                  <a:lnTo>
                    <a:pt x="1281" y="827"/>
                  </a:lnTo>
                  <a:lnTo>
                    <a:pt x="1230" y="824"/>
                  </a:lnTo>
                  <a:close/>
                  <a:moveTo>
                    <a:pt x="0" y="0"/>
                  </a:moveTo>
                  <a:lnTo>
                    <a:pt x="2460" y="0"/>
                  </a:lnTo>
                  <a:lnTo>
                    <a:pt x="2460" y="3292"/>
                  </a:lnTo>
                  <a:lnTo>
                    <a:pt x="0" y="32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5148" y="3695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40" name="Rectangle 46"/>
            <p:cNvSpPr>
              <a:spLocks noChangeArrowheads="1"/>
            </p:cNvSpPr>
            <p:nvPr/>
          </p:nvSpPr>
          <p:spPr bwMode="auto">
            <a:xfrm>
              <a:off x="5148" y="3798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41" name="Rectangle 47"/>
            <p:cNvSpPr>
              <a:spLocks noChangeArrowheads="1"/>
            </p:cNvSpPr>
            <p:nvPr/>
          </p:nvSpPr>
          <p:spPr bwMode="auto">
            <a:xfrm>
              <a:off x="5148" y="3901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42" name="Rectangle 48"/>
            <p:cNvSpPr>
              <a:spLocks noChangeArrowheads="1"/>
            </p:cNvSpPr>
            <p:nvPr/>
          </p:nvSpPr>
          <p:spPr bwMode="auto">
            <a:xfrm>
              <a:off x="5148" y="4004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43" name="Freeform 53"/>
          <p:cNvSpPr/>
          <p:nvPr/>
        </p:nvSpPr>
        <p:spPr bwMode="auto">
          <a:xfrm>
            <a:off x="7391252" y="4917629"/>
            <a:ext cx="466132" cy="204504"/>
          </a:xfrm>
          <a:custGeom>
            <a:avLst/>
            <a:gdLst>
              <a:gd name="T0" fmla="*/ 1853 w 3261"/>
              <a:gd name="T1" fmla="*/ 5 h 1433"/>
              <a:gd name="T2" fmla="*/ 2210 w 3261"/>
              <a:gd name="T3" fmla="*/ 44 h 1433"/>
              <a:gd name="T4" fmla="*/ 2496 w 3261"/>
              <a:gd name="T5" fmla="*/ 112 h 1433"/>
              <a:gd name="T6" fmla="*/ 2723 w 3261"/>
              <a:gd name="T7" fmla="*/ 205 h 1433"/>
              <a:gd name="T8" fmla="*/ 2902 w 3261"/>
              <a:gd name="T9" fmla="*/ 317 h 1433"/>
              <a:gd name="T10" fmla="*/ 3053 w 3261"/>
              <a:gd name="T11" fmla="*/ 453 h 1433"/>
              <a:gd name="T12" fmla="*/ 3168 w 3261"/>
              <a:gd name="T13" fmla="*/ 613 h 1433"/>
              <a:gd name="T14" fmla="*/ 3226 w 3261"/>
              <a:gd name="T15" fmla="*/ 754 h 1433"/>
              <a:gd name="T16" fmla="*/ 3250 w 3261"/>
              <a:gd name="T17" fmla="*/ 899 h 1433"/>
              <a:gd name="T18" fmla="*/ 3261 w 3261"/>
              <a:gd name="T19" fmla="*/ 1066 h 1433"/>
              <a:gd name="T20" fmla="*/ 3250 w 3261"/>
              <a:gd name="T21" fmla="*/ 1222 h 1433"/>
              <a:gd name="T22" fmla="*/ 3203 w 3261"/>
              <a:gd name="T23" fmla="*/ 1333 h 1433"/>
              <a:gd name="T24" fmla="*/ 3116 w 3261"/>
              <a:gd name="T25" fmla="*/ 1386 h 1433"/>
              <a:gd name="T26" fmla="*/ 2978 w 3261"/>
              <a:gd name="T27" fmla="*/ 1420 h 1433"/>
              <a:gd name="T28" fmla="*/ 2808 w 3261"/>
              <a:gd name="T29" fmla="*/ 1433 h 1433"/>
              <a:gd name="T30" fmla="*/ 2629 w 3261"/>
              <a:gd name="T31" fmla="*/ 1424 h 1433"/>
              <a:gd name="T32" fmla="*/ 2462 w 3261"/>
              <a:gd name="T33" fmla="*/ 1390 h 1433"/>
              <a:gd name="T34" fmla="*/ 2329 w 3261"/>
              <a:gd name="T35" fmla="*/ 1328 h 1433"/>
              <a:gd name="T36" fmla="*/ 2252 w 3261"/>
              <a:gd name="T37" fmla="*/ 1237 h 1433"/>
              <a:gd name="T38" fmla="*/ 2247 w 3261"/>
              <a:gd name="T39" fmla="*/ 1123 h 1433"/>
              <a:gd name="T40" fmla="*/ 2278 w 3261"/>
              <a:gd name="T41" fmla="*/ 1022 h 1433"/>
              <a:gd name="T42" fmla="*/ 2303 w 3261"/>
              <a:gd name="T43" fmla="*/ 925 h 1433"/>
              <a:gd name="T44" fmla="*/ 2285 w 3261"/>
              <a:gd name="T45" fmla="*/ 824 h 1433"/>
              <a:gd name="T46" fmla="*/ 2186 w 3261"/>
              <a:gd name="T47" fmla="*/ 712 h 1433"/>
              <a:gd name="T48" fmla="*/ 2031 w 3261"/>
              <a:gd name="T49" fmla="*/ 645 h 1433"/>
              <a:gd name="T50" fmla="*/ 1843 w 3261"/>
              <a:gd name="T51" fmla="*/ 619 h 1433"/>
              <a:gd name="T52" fmla="*/ 1631 w 3261"/>
              <a:gd name="T53" fmla="*/ 615 h 1433"/>
              <a:gd name="T54" fmla="*/ 1418 w 3261"/>
              <a:gd name="T55" fmla="*/ 619 h 1433"/>
              <a:gd name="T56" fmla="*/ 1229 w 3261"/>
              <a:gd name="T57" fmla="*/ 645 h 1433"/>
              <a:gd name="T58" fmla="*/ 1075 w 3261"/>
              <a:gd name="T59" fmla="*/ 712 h 1433"/>
              <a:gd name="T60" fmla="*/ 977 w 3261"/>
              <a:gd name="T61" fmla="*/ 824 h 1433"/>
              <a:gd name="T62" fmla="*/ 957 w 3261"/>
              <a:gd name="T63" fmla="*/ 925 h 1433"/>
              <a:gd name="T64" fmla="*/ 983 w 3261"/>
              <a:gd name="T65" fmla="*/ 1022 h 1433"/>
              <a:gd name="T66" fmla="*/ 1014 w 3261"/>
              <a:gd name="T67" fmla="*/ 1123 h 1433"/>
              <a:gd name="T68" fmla="*/ 1009 w 3261"/>
              <a:gd name="T69" fmla="*/ 1236 h 1433"/>
              <a:gd name="T70" fmla="*/ 931 w 3261"/>
              <a:gd name="T71" fmla="*/ 1328 h 1433"/>
              <a:gd name="T72" fmla="*/ 799 w 3261"/>
              <a:gd name="T73" fmla="*/ 1389 h 1433"/>
              <a:gd name="T74" fmla="*/ 632 w 3261"/>
              <a:gd name="T75" fmla="*/ 1424 h 1433"/>
              <a:gd name="T76" fmla="*/ 453 w 3261"/>
              <a:gd name="T77" fmla="*/ 1433 h 1433"/>
              <a:gd name="T78" fmla="*/ 283 w 3261"/>
              <a:gd name="T79" fmla="*/ 1419 h 1433"/>
              <a:gd name="T80" fmla="*/ 145 w 3261"/>
              <a:gd name="T81" fmla="*/ 1385 h 1433"/>
              <a:gd name="T82" fmla="*/ 58 w 3261"/>
              <a:gd name="T83" fmla="*/ 1333 h 1433"/>
              <a:gd name="T84" fmla="*/ 12 w 3261"/>
              <a:gd name="T85" fmla="*/ 1222 h 1433"/>
              <a:gd name="T86" fmla="*/ 0 w 3261"/>
              <a:gd name="T87" fmla="*/ 1066 h 1433"/>
              <a:gd name="T88" fmla="*/ 11 w 3261"/>
              <a:gd name="T89" fmla="*/ 899 h 1433"/>
              <a:gd name="T90" fmla="*/ 35 w 3261"/>
              <a:gd name="T91" fmla="*/ 754 h 1433"/>
              <a:gd name="T92" fmla="*/ 93 w 3261"/>
              <a:gd name="T93" fmla="*/ 613 h 1433"/>
              <a:gd name="T94" fmla="*/ 209 w 3261"/>
              <a:gd name="T95" fmla="*/ 453 h 1433"/>
              <a:gd name="T96" fmla="*/ 359 w 3261"/>
              <a:gd name="T97" fmla="*/ 317 h 1433"/>
              <a:gd name="T98" fmla="*/ 538 w 3261"/>
              <a:gd name="T99" fmla="*/ 205 h 1433"/>
              <a:gd name="T100" fmla="*/ 765 w 3261"/>
              <a:gd name="T101" fmla="*/ 112 h 1433"/>
              <a:gd name="T102" fmla="*/ 1051 w 3261"/>
              <a:gd name="T103" fmla="*/ 44 h 1433"/>
              <a:gd name="T104" fmla="*/ 1408 w 3261"/>
              <a:gd name="T105" fmla="*/ 5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1433">
                <a:moveTo>
                  <a:pt x="1618" y="0"/>
                </a:moveTo>
                <a:lnTo>
                  <a:pt x="1643" y="0"/>
                </a:lnTo>
                <a:lnTo>
                  <a:pt x="1750" y="1"/>
                </a:lnTo>
                <a:lnTo>
                  <a:pt x="1853" y="5"/>
                </a:lnTo>
                <a:lnTo>
                  <a:pt x="1949" y="12"/>
                </a:lnTo>
                <a:lnTo>
                  <a:pt x="2041" y="20"/>
                </a:lnTo>
                <a:lnTo>
                  <a:pt x="2128" y="32"/>
                </a:lnTo>
                <a:lnTo>
                  <a:pt x="2210" y="44"/>
                </a:lnTo>
                <a:lnTo>
                  <a:pt x="2287" y="58"/>
                </a:lnTo>
                <a:lnTo>
                  <a:pt x="2362" y="75"/>
                </a:lnTo>
                <a:lnTo>
                  <a:pt x="2431" y="92"/>
                </a:lnTo>
                <a:lnTo>
                  <a:pt x="2496" y="112"/>
                </a:lnTo>
                <a:lnTo>
                  <a:pt x="2558" y="133"/>
                </a:lnTo>
                <a:lnTo>
                  <a:pt x="2616" y="156"/>
                </a:lnTo>
                <a:lnTo>
                  <a:pt x="2671" y="180"/>
                </a:lnTo>
                <a:lnTo>
                  <a:pt x="2723" y="205"/>
                </a:lnTo>
                <a:lnTo>
                  <a:pt x="2771" y="231"/>
                </a:lnTo>
                <a:lnTo>
                  <a:pt x="2817" y="259"/>
                </a:lnTo>
                <a:lnTo>
                  <a:pt x="2860" y="288"/>
                </a:lnTo>
                <a:lnTo>
                  <a:pt x="2902" y="317"/>
                </a:lnTo>
                <a:lnTo>
                  <a:pt x="2941" y="347"/>
                </a:lnTo>
                <a:lnTo>
                  <a:pt x="2977" y="378"/>
                </a:lnTo>
                <a:lnTo>
                  <a:pt x="3012" y="410"/>
                </a:lnTo>
                <a:lnTo>
                  <a:pt x="3053" y="453"/>
                </a:lnTo>
                <a:lnTo>
                  <a:pt x="3088" y="496"/>
                </a:lnTo>
                <a:lnTo>
                  <a:pt x="3119" y="536"/>
                </a:lnTo>
                <a:lnTo>
                  <a:pt x="3145" y="575"/>
                </a:lnTo>
                <a:lnTo>
                  <a:pt x="3168" y="613"/>
                </a:lnTo>
                <a:lnTo>
                  <a:pt x="3188" y="649"/>
                </a:lnTo>
                <a:lnTo>
                  <a:pt x="3203" y="685"/>
                </a:lnTo>
                <a:lnTo>
                  <a:pt x="3216" y="719"/>
                </a:lnTo>
                <a:lnTo>
                  <a:pt x="3226" y="754"/>
                </a:lnTo>
                <a:lnTo>
                  <a:pt x="3234" y="787"/>
                </a:lnTo>
                <a:lnTo>
                  <a:pt x="3240" y="819"/>
                </a:lnTo>
                <a:lnTo>
                  <a:pt x="3245" y="858"/>
                </a:lnTo>
                <a:lnTo>
                  <a:pt x="3250" y="899"/>
                </a:lnTo>
                <a:lnTo>
                  <a:pt x="3254" y="940"/>
                </a:lnTo>
                <a:lnTo>
                  <a:pt x="3258" y="983"/>
                </a:lnTo>
                <a:lnTo>
                  <a:pt x="3260" y="1025"/>
                </a:lnTo>
                <a:lnTo>
                  <a:pt x="3261" y="1066"/>
                </a:lnTo>
                <a:lnTo>
                  <a:pt x="3261" y="1108"/>
                </a:lnTo>
                <a:lnTo>
                  <a:pt x="3259" y="1147"/>
                </a:lnTo>
                <a:lnTo>
                  <a:pt x="3255" y="1185"/>
                </a:lnTo>
                <a:lnTo>
                  <a:pt x="3250" y="1222"/>
                </a:lnTo>
                <a:lnTo>
                  <a:pt x="3242" y="1254"/>
                </a:lnTo>
                <a:lnTo>
                  <a:pt x="3231" y="1284"/>
                </a:lnTo>
                <a:lnTo>
                  <a:pt x="3219" y="1310"/>
                </a:lnTo>
                <a:lnTo>
                  <a:pt x="3203" y="1333"/>
                </a:lnTo>
                <a:lnTo>
                  <a:pt x="3188" y="1348"/>
                </a:lnTo>
                <a:lnTo>
                  <a:pt x="3167" y="1361"/>
                </a:lnTo>
                <a:lnTo>
                  <a:pt x="3144" y="1374"/>
                </a:lnTo>
                <a:lnTo>
                  <a:pt x="3116" y="1386"/>
                </a:lnTo>
                <a:lnTo>
                  <a:pt x="3086" y="1396"/>
                </a:lnTo>
                <a:lnTo>
                  <a:pt x="3053" y="1405"/>
                </a:lnTo>
                <a:lnTo>
                  <a:pt x="3016" y="1413"/>
                </a:lnTo>
                <a:lnTo>
                  <a:pt x="2978" y="1420"/>
                </a:lnTo>
                <a:lnTo>
                  <a:pt x="2938" y="1425"/>
                </a:lnTo>
                <a:lnTo>
                  <a:pt x="2895" y="1429"/>
                </a:lnTo>
                <a:lnTo>
                  <a:pt x="2852" y="1432"/>
                </a:lnTo>
                <a:lnTo>
                  <a:pt x="2808" y="1433"/>
                </a:lnTo>
                <a:lnTo>
                  <a:pt x="2763" y="1433"/>
                </a:lnTo>
                <a:lnTo>
                  <a:pt x="2718" y="1431"/>
                </a:lnTo>
                <a:lnTo>
                  <a:pt x="2674" y="1428"/>
                </a:lnTo>
                <a:lnTo>
                  <a:pt x="2629" y="1424"/>
                </a:lnTo>
                <a:lnTo>
                  <a:pt x="2585" y="1418"/>
                </a:lnTo>
                <a:lnTo>
                  <a:pt x="2542" y="1410"/>
                </a:lnTo>
                <a:lnTo>
                  <a:pt x="2501" y="1401"/>
                </a:lnTo>
                <a:lnTo>
                  <a:pt x="2462" y="1390"/>
                </a:lnTo>
                <a:lnTo>
                  <a:pt x="2425" y="1377"/>
                </a:lnTo>
                <a:lnTo>
                  <a:pt x="2390" y="1362"/>
                </a:lnTo>
                <a:lnTo>
                  <a:pt x="2358" y="1346"/>
                </a:lnTo>
                <a:lnTo>
                  <a:pt x="2329" y="1328"/>
                </a:lnTo>
                <a:lnTo>
                  <a:pt x="2304" y="1307"/>
                </a:lnTo>
                <a:lnTo>
                  <a:pt x="2282" y="1286"/>
                </a:lnTo>
                <a:lnTo>
                  <a:pt x="2265" y="1262"/>
                </a:lnTo>
                <a:lnTo>
                  <a:pt x="2252" y="1237"/>
                </a:lnTo>
                <a:lnTo>
                  <a:pt x="2244" y="1209"/>
                </a:lnTo>
                <a:lnTo>
                  <a:pt x="2242" y="1179"/>
                </a:lnTo>
                <a:lnTo>
                  <a:pt x="2243" y="1150"/>
                </a:lnTo>
                <a:lnTo>
                  <a:pt x="2247" y="1123"/>
                </a:lnTo>
                <a:lnTo>
                  <a:pt x="2253" y="1097"/>
                </a:lnTo>
                <a:lnTo>
                  <a:pt x="2261" y="1071"/>
                </a:lnTo>
                <a:lnTo>
                  <a:pt x="2269" y="1046"/>
                </a:lnTo>
                <a:lnTo>
                  <a:pt x="2278" y="1022"/>
                </a:lnTo>
                <a:lnTo>
                  <a:pt x="2286" y="998"/>
                </a:lnTo>
                <a:lnTo>
                  <a:pt x="2294" y="974"/>
                </a:lnTo>
                <a:lnTo>
                  <a:pt x="2299" y="949"/>
                </a:lnTo>
                <a:lnTo>
                  <a:pt x="2303" y="925"/>
                </a:lnTo>
                <a:lnTo>
                  <a:pt x="2304" y="901"/>
                </a:lnTo>
                <a:lnTo>
                  <a:pt x="2302" y="876"/>
                </a:lnTo>
                <a:lnTo>
                  <a:pt x="2295" y="851"/>
                </a:lnTo>
                <a:lnTo>
                  <a:pt x="2285" y="824"/>
                </a:lnTo>
                <a:lnTo>
                  <a:pt x="2269" y="797"/>
                </a:lnTo>
                <a:lnTo>
                  <a:pt x="2247" y="769"/>
                </a:lnTo>
                <a:lnTo>
                  <a:pt x="2218" y="739"/>
                </a:lnTo>
                <a:lnTo>
                  <a:pt x="2186" y="712"/>
                </a:lnTo>
                <a:lnTo>
                  <a:pt x="2151" y="690"/>
                </a:lnTo>
                <a:lnTo>
                  <a:pt x="2114" y="672"/>
                </a:lnTo>
                <a:lnTo>
                  <a:pt x="2074" y="657"/>
                </a:lnTo>
                <a:lnTo>
                  <a:pt x="2031" y="645"/>
                </a:lnTo>
                <a:lnTo>
                  <a:pt x="1987" y="635"/>
                </a:lnTo>
                <a:lnTo>
                  <a:pt x="1941" y="628"/>
                </a:lnTo>
                <a:lnTo>
                  <a:pt x="1893" y="623"/>
                </a:lnTo>
                <a:lnTo>
                  <a:pt x="1843" y="619"/>
                </a:lnTo>
                <a:lnTo>
                  <a:pt x="1791" y="617"/>
                </a:lnTo>
                <a:lnTo>
                  <a:pt x="1739" y="616"/>
                </a:lnTo>
                <a:lnTo>
                  <a:pt x="1685" y="615"/>
                </a:lnTo>
                <a:lnTo>
                  <a:pt x="1631" y="615"/>
                </a:lnTo>
                <a:lnTo>
                  <a:pt x="1576" y="615"/>
                </a:lnTo>
                <a:lnTo>
                  <a:pt x="1523" y="616"/>
                </a:lnTo>
                <a:lnTo>
                  <a:pt x="1469" y="617"/>
                </a:lnTo>
                <a:lnTo>
                  <a:pt x="1418" y="619"/>
                </a:lnTo>
                <a:lnTo>
                  <a:pt x="1369" y="623"/>
                </a:lnTo>
                <a:lnTo>
                  <a:pt x="1321" y="628"/>
                </a:lnTo>
                <a:lnTo>
                  <a:pt x="1274" y="635"/>
                </a:lnTo>
                <a:lnTo>
                  <a:pt x="1229" y="645"/>
                </a:lnTo>
                <a:lnTo>
                  <a:pt x="1187" y="657"/>
                </a:lnTo>
                <a:lnTo>
                  <a:pt x="1147" y="672"/>
                </a:lnTo>
                <a:lnTo>
                  <a:pt x="1110" y="690"/>
                </a:lnTo>
                <a:lnTo>
                  <a:pt x="1075" y="712"/>
                </a:lnTo>
                <a:lnTo>
                  <a:pt x="1043" y="739"/>
                </a:lnTo>
                <a:lnTo>
                  <a:pt x="1014" y="769"/>
                </a:lnTo>
                <a:lnTo>
                  <a:pt x="992" y="797"/>
                </a:lnTo>
                <a:lnTo>
                  <a:pt x="977" y="824"/>
                </a:lnTo>
                <a:lnTo>
                  <a:pt x="965" y="851"/>
                </a:lnTo>
                <a:lnTo>
                  <a:pt x="959" y="876"/>
                </a:lnTo>
                <a:lnTo>
                  <a:pt x="956" y="901"/>
                </a:lnTo>
                <a:lnTo>
                  <a:pt x="957" y="925"/>
                </a:lnTo>
                <a:lnTo>
                  <a:pt x="961" y="949"/>
                </a:lnTo>
                <a:lnTo>
                  <a:pt x="968" y="974"/>
                </a:lnTo>
                <a:lnTo>
                  <a:pt x="975" y="998"/>
                </a:lnTo>
                <a:lnTo>
                  <a:pt x="983" y="1022"/>
                </a:lnTo>
                <a:lnTo>
                  <a:pt x="992" y="1046"/>
                </a:lnTo>
                <a:lnTo>
                  <a:pt x="1000" y="1071"/>
                </a:lnTo>
                <a:lnTo>
                  <a:pt x="1008" y="1097"/>
                </a:lnTo>
                <a:lnTo>
                  <a:pt x="1014" y="1123"/>
                </a:lnTo>
                <a:lnTo>
                  <a:pt x="1018" y="1150"/>
                </a:lnTo>
                <a:lnTo>
                  <a:pt x="1019" y="1179"/>
                </a:lnTo>
                <a:lnTo>
                  <a:pt x="1017" y="1209"/>
                </a:lnTo>
                <a:lnTo>
                  <a:pt x="1009" y="1236"/>
                </a:lnTo>
                <a:lnTo>
                  <a:pt x="996" y="1262"/>
                </a:lnTo>
                <a:lnTo>
                  <a:pt x="979" y="1286"/>
                </a:lnTo>
                <a:lnTo>
                  <a:pt x="957" y="1307"/>
                </a:lnTo>
                <a:lnTo>
                  <a:pt x="931" y="1328"/>
                </a:lnTo>
                <a:lnTo>
                  <a:pt x="903" y="1346"/>
                </a:lnTo>
                <a:lnTo>
                  <a:pt x="871" y="1362"/>
                </a:lnTo>
                <a:lnTo>
                  <a:pt x="836" y="1377"/>
                </a:lnTo>
                <a:lnTo>
                  <a:pt x="799" y="1389"/>
                </a:lnTo>
                <a:lnTo>
                  <a:pt x="760" y="1400"/>
                </a:lnTo>
                <a:lnTo>
                  <a:pt x="719" y="1410"/>
                </a:lnTo>
                <a:lnTo>
                  <a:pt x="676" y="1417"/>
                </a:lnTo>
                <a:lnTo>
                  <a:pt x="632" y="1424"/>
                </a:lnTo>
                <a:lnTo>
                  <a:pt x="588" y="1428"/>
                </a:lnTo>
                <a:lnTo>
                  <a:pt x="543" y="1431"/>
                </a:lnTo>
                <a:lnTo>
                  <a:pt x="498" y="1433"/>
                </a:lnTo>
                <a:lnTo>
                  <a:pt x="453" y="1433"/>
                </a:lnTo>
                <a:lnTo>
                  <a:pt x="408" y="1432"/>
                </a:lnTo>
                <a:lnTo>
                  <a:pt x="365" y="1429"/>
                </a:lnTo>
                <a:lnTo>
                  <a:pt x="323" y="1425"/>
                </a:lnTo>
                <a:lnTo>
                  <a:pt x="283" y="1419"/>
                </a:lnTo>
                <a:lnTo>
                  <a:pt x="245" y="1413"/>
                </a:lnTo>
                <a:lnTo>
                  <a:pt x="209" y="1405"/>
                </a:lnTo>
                <a:lnTo>
                  <a:pt x="175" y="1396"/>
                </a:lnTo>
                <a:lnTo>
                  <a:pt x="145" y="1385"/>
                </a:lnTo>
                <a:lnTo>
                  <a:pt x="117" y="1374"/>
                </a:lnTo>
                <a:lnTo>
                  <a:pt x="93" y="1361"/>
                </a:lnTo>
                <a:lnTo>
                  <a:pt x="73" y="1348"/>
                </a:lnTo>
                <a:lnTo>
                  <a:pt x="58" y="1333"/>
                </a:lnTo>
                <a:lnTo>
                  <a:pt x="43" y="1310"/>
                </a:lnTo>
                <a:lnTo>
                  <a:pt x="30" y="1284"/>
                </a:lnTo>
                <a:lnTo>
                  <a:pt x="20" y="1254"/>
                </a:lnTo>
                <a:lnTo>
                  <a:pt x="12" y="1222"/>
                </a:lnTo>
                <a:lnTo>
                  <a:pt x="6" y="1185"/>
                </a:lnTo>
                <a:lnTo>
                  <a:pt x="2" y="1147"/>
                </a:lnTo>
                <a:lnTo>
                  <a:pt x="0" y="1108"/>
                </a:lnTo>
                <a:lnTo>
                  <a:pt x="0" y="1066"/>
                </a:lnTo>
                <a:lnTo>
                  <a:pt x="1" y="1025"/>
                </a:lnTo>
                <a:lnTo>
                  <a:pt x="3" y="983"/>
                </a:lnTo>
                <a:lnTo>
                  <a:pt x="7" y="940"/>
                </a:lnTo>
                <a:lnTo>
                  <a:pt x="11" y="899"/>
                </a:lnTo>
                <a:lnTo>
                  <a:pt x="16" y="858"/>
                </a:lnTo>
                <a:lnTo>
                  <a:pt x="21" y="819"/>
                </a:lnTo>
                <a:lnTo>
                  <a:pt x="27" y="787"/>
                </a:lnTo>
                <a:lnTo>
                  <a:pt x="35" y="754"/>
                </a:lnTo>
                <a:lnTo>
                  <a:pt x="45" y="719"/>
                </a:lnTo>
                <a:lnTo>
                  <a:pt x="58" y="685"/>
                </a:lnTo>
                <a:lnTo>
                  <a:pt x="74" y="649"/>
                </a:lnTo>
                <a:lnTo>
                  <a:pt x="93" y="613"/>
                </a:lnTo>
                <a:lnTo>
                  <a:pt x="115" y="575"/>
                </a:lnTo>
                <a:lnTo>
                  <a:pt x="142" y="536"/>
                </a:lnTo>
                <a:lnTo>
                  <a:pt x="173" y="496"/>
                </a:lnTo>
                <a:lnTo>
                  <a:pt x="209" y="453"/>
                </a:lnTo>
                <a:lnTo>
                  <a:pt x="249" y="410"/>
                </a:lnTo>
                <a:lnTo>
                  <a:pt x="284" y="378"/>
                </a:lnTo>
                <a:lnTo>
                  <a:pt x="320" y="347"/>
                </a:lnTo>
                <a:lnTo>
                  <a:pt x="359" y="317"/>
                </a:lnTo>
                <a:lnTo>
                  <a:pt x="400" y="288"/>
                </a:lnTo>
                <a:lnTo>
                  <a:pt x="444" y="259"/>
                </a:lnTo>
                <a:lnTo>
                  <a:pt x="490" y="231"/>
                </a:lnTo>
                <a:lnTo>
                  <a:pt x="538" y="205"/>
                </a:lnTo>
                <a:lnTo>
                  <a:pt x="590" y="180"/>
                </a:lnTo>
                <a:lnTo>
                  <a:pt x="645" y="156"/>
                </a:lnTo>
                <a:lnTo>
                  <a:pt x="704" y="133"/>
                </a:lnTo>
                <a:lnTo>
                  <a:pt x="765" y="112"/>
                </a:lnTo>
                <a:lnTo>
                  <a:pt x="830" y="92"/>
                </a:lnTo>
                <a:lnTo>
                  <a:pt x="900" y="75"/>
                </a:lnTo>
                <a:lnTo>
                  <a:pt x="974" y="58"/>
                </a:lnTo>
                <a:lnTo>
                  <a:pt x="1051" y="44"/>
                </a:lnTo>
                <a:lnTo>
                  <a:pt x="1133" y="32"/>
                </a:lnTo>
                <a:lnTo>
                  <a:pt x="1220" y="20"/>
                </a:lnTo>
                <a:lnTo>
                  <a:pt x="1312" y="12"/>
                </a:lnTo>
                <a:lnTo>
                  <a:pt x="1408" y="5"/>
                </a:lnTo>
                <a:lnTo>
                  <a:pt x="1510" y="1"/>
                </a:lnTo>
                <a:lnTo>
                  <a:pt x="1618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4" name="Freeform 58"/>
          <p:cNvSpPr>
            <a:spLocks noEditPoints="1"/>
          </p:cNvSpPr>
          <p:nvPr/>
        </p:nvSpPr>
        <p:spPr bwMode="auto">
          <a:xfrm>
            <a:off x="5947597" y="4784531"/>
            <a:ext cx="466133" cy="470703"/>
          </a:xfrm>
          <a:custGeom>
            <a:avLst/>
            <a:gdLst>
              <a:gd name="T0" fmla="*/ 1937 w 3262"/>
              <a:gd name="T1" fmla="*/ 823 h 3292"/>
              <a:gd name="T2" fmla="*/ 1224 w 3262"/>
              <a:gd name="T3" fmla="*/ 1543 h 3292"/>
              <a:gd name="T4" fmla="*/ 1427 w 3262"/>
              <a:gd name="T5" fmla="*/ 1748 h 3292"/>
              <a:gd name="T6" fmla="*/ 2140 w 3262"/>
              <a:gd name="T7" fmla="*/ 1028 h 3292"/>
              <a:gd name="T8" fmla="*/ 1937 w 3262"/>
              <a:gd name="T9" fmla="*/ 823 h 3292"/>
              <a:gd name="T10" fmla="*/ 1733 w 3262"/>
              <a:gd name="T11" fmla="*/ 0 h 3292"/>
              <a:gd name="T12" fmla="*/ 1733 w 3262"/>
              <a:gd name="T13" fmla="*/ 0 h 3292"/>
              <a:gd name="T14" fmla="*/ 3262 w 3262"/>
              <a:gd name="T15" fmla="*/ 1543 h 3292"/>
              <a:gd name="T16" fmla="*/ 2956 w 3262"/>
              <a:gd name="T17" fmla="*/ 1851 h 3292"/>
              <a:gd name="T18" fmla="*/ 2650 w 3262"/>
              <a:gd name="T19" fmla="*/ 1543 h 3292"/>
              <a:gd name="T20" fmla="*/ 1835 w 3262"/>
              <a:gd name="T21" fmla="*/ 2262 h 3292"/>
              <a:gd name="T22" fmla="*/ 1835 w 3262"/>
              <a:gd name="T23" fmla="*/ 2983 h 3292"/>
              <a:gd name="T24" fmla="*/ 1274 w 3262"/>
              <a:gd name="T25" fmla="*/ 2417 h 3292"/>
              <a:gd name="T26" fmla="*/ 126 w 3262"/>
              <a:gd name="T27" fmla="*/ 3292 h 3292"/>
              <a:gd name="T28" fmla="*/ 0 w 3262"/>
              <a:gd name="T29" fmla="*/ 3292 h 3292"/>
              <a:gd name="T30" fmla="*/ 0 w 3262"/>
              <a:gd name="T31" fmla="*/ 3165 h 3292"/>
              <a:gd name="T32" fmla="*/ 867 w 3262"/>
              <a:gd name="T33" fmla="*/ 2005 h 3292"/>
              <a:gd name="T34" fmla="*/ 306 w 3262"/>
              <a:gd name="T35" fmla="*/ 1439 h 3292"/>
              <a:gd name="T36" fmla="*/ 1019 w 3262"/>
              <a:gd name="T37" fmla="*/ 1439 h 3292"/>
              <a:gd name="T38" fmla="*/ 1733 w 3262"/>
              <a:gd name="T39" fmla="*/ 617 h 3292"/>
              <a:gd name="T40" fmla="*/ 1427 w 3262"/>
              <a:gd name="T41" fmla="*/ 308 h 3292"/>
              <a:gd name="T42" fmla="*/ 1733 w 3262"/>
              <a:gd name="T4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2" h="3292">
                <a:moveTo>
                  <a:pt x="1937" y="823"/>
                </a:moveTo>
                <a:lnTo>
                  <a:pt x="1224" y="1543"/>
                </a:lnTo>
                <a:lnTo>
                  <a:pt x="1427" y="1748"/>
                </a:lnTo>
                <a:lnTo>
                  <a:pt x="2140" y="1028"/>
                </a:lnTo>
                <a:lnTo>
                  <a:pt x="1937" y="823"/>
                </a:lnTo>
                <a:close/>
                <a:moveTo>
                  <a:pt x="1733" y="0"/>
                </a:moveTo>
                <a:lnTo>
                  <a:pt x="1733" y="0"/>
                </a:lnTo>
                <a:lnTo>
                  <a:pt x="3262" y="1543"/>
                </a:lnTo>
                <a:lnTo>
                  <a:pt x="2956" y="1851"/>
                </a:lnTo>
                <a:lnTo>
                  <a:pt x="2650" y="1543"/>
                </a:lnTo>
                <a:lnTo>
                  <a:pt x="1835" y="2262"/>
                </a:lnTo>
                <a:lnTo>
                  <a:pt x="1835" y="2983"/>
                </a:lnTo>
                <a:lnTo>
                  <a:pt x="1274" y="2417"/>
                </a:lnTo>
                <a:lnTo>
                  <a:pt x="126" y="3292"/>
                </a:lnTo>
                <a:lnTo>
                  <a:pt x="0" y="3292"/>
                </a:lnTo>
                <a:lnTo>
                  <a:pt x="0" y="3165"/>
                </a:lnTo>
                <a:lnTo>
                  <a:pt x="867" y="2005"/>
                </a:lnTo>
                <a:lnTo>
                  <a:pt x="306" y="1439"/>
                </a:lnTo>
                <a:lnTo>
                  <a:pt x="1019" y="1439"/>
                </a:lnTo>
                <a:lnTo>
                  <a:pt x="1733" y="617"/>
                </a:lnTo>
                <a:lnTo>
                  <a:pt x="1427" y="308"/>
                </a:lnTo>
                <a:lnTo>
                  <a:pt x="1733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5" name="Freeform 63"/>
          <p:cNvSpPr>
            <a:spLocks noEditPoints="1"/>
          </p:cNvSpPr>
          <p:nvPr/>
        </p:nvSpPr>
        <p:spPr bwMode="auto">
          <a:xfrm>
            <a:off x="8720659" y="4830801"/>
            <a:ext cx="466132" cy="378163"/>
          </a:xfrm>
          <a:custGeom>
            <a:avLst/>
            <a:gdLst>
              <a:gd name="T0" fmla="*/ 633 w 3261"/>
              <a:gd name="T1" fmla="*/ 2241 h 2648"/>
              <a:gd name="T2" fmla="*/ 1957 w 3261"/>
              <a:gd name="T3" fmla="*/ 1380 h 2648"/>
              <a:gd name="T4" fmla="*/ 1304 w 3261"/>
              <a:gd name="T5" fmla="*/ 1380 h 2648"/>
              <a:gd name="T6" fmla="*/ 1991 w 3261"/>
              <a:gd name="T7" fmla="*/ 1344 h 2648"/>
              <a:gd name="T8" fmla="*/ 2853 w 3261"/>
              <a:gd name="T9" fmla="*/ 419 h 2648"/>
              <a:gd name="T10" fmla="*/ 407 w 3261"/>
              <a:gd name="T11" fmla="*/ 2015 h 2648"/>
              <a:gd name="T12" fmla="*/ 407 w 3261"/>
              <a:gd name="T13" fmla="*/ 419 h 2648"/>
              <a:gd name="T14" fmla="*/ 1631 w 3261"/>
              <a:gd name="T15" fmla="*/ 1210 h 2648"/>
              <a:gd name="T16" fmla="*/ 562 w 3261"/>
              <a:gd name="T17" fmla="*/ 407 h 2648"/>
              <a:gd name="T18" fmla="*/ 2955 w 3261"/>
              <a:gd name="T19" fmla="*/ 0 h 2648"/>
              <a:gd name="T20" fmla="*/ 3036 w 3261"/>
              <a:gd name="T21" fmla="*/ 11 h 2648"/>
              <a:gd name="T22" fmla="*/ 3109 w 3261"/>
              <a:gd name="T23" fmla="*/ 42 h 2648"/>
              <a:gd name="T24" fmla="*/ 3171 w 3261"/>
              <a:gd name="T25" fmla="*/ 89 h 2648"/>
              <a:gd name="T26" fmla="*/ 3219 w 3261"/>
              <a:gd name="T27" fmla="*/ 152 h 2648"/>
              <a:gd name="T28" fmla="*/ 3250 w 3261"/>
              <a:gd name="T29" fmla="*/ 225 h 2648"/>
              <a:gd name="T30" fmla="*/ 3261 w 3261"/>
              <a:gd name="T31" fmla="*/ 306 h 2648"/>
              <a:gd name="T32" fmla="*/ 3258 w 3261"/>
              <a:gd name="T33" fmla="*/ 2384 h 2648"/>
              <a:gd name="T34" fmla="*/ 3237 w 3261"/>
              <a:gd name="T35" fmla="*/ 2461 h 2648"/>
              <a:gd name="T36" fmla="*/ 3197 w 3261"/>
              <a:gd name="T37" fmla="*/ 2528 h 2648"/>
              <a:gd name="T38" fmla="*/ 3141 w 3261"/>
              <a:gd name="T39" fmla="*/ 2584 h 2648"/>
              <a:gd name="T40" fmla="*/ 3074 w 3261"/>
              <a:gd name="T41" fmla="*/ 2624 h 2648"/>
              <a:gd name="T42" fmla="*/ 2997 w 3261"/>
              <a:gd name="T43" fmla="*/ 2645 h 2648"/>
              <a:gd name="T44" fmla="*/ 306 w 3261"/>
              <a:gd name="T45" fmla="*/ 2648 h 2648"/>
              <a:gd name="T46" fmla="*/ 225 w 3261"/>
              <a:gd name="T47" fmla="*/ 2637 h 2648"/>
              <a:gd name="T48" fmla="*/ 152 w 3261"/>
              <a:gd name="T49" fmla="*/ 2606 h 2648"/>
              <a:gd name="T50" fmla="*/ 89 w 3261"/>
              <a:gd name="T51" fmla="*/ 2559 h 2648"/>
              <a:gd name="T52" fmla="*/ 42 w 3261"/>
              <a:gd name="T53" fmla="*/ 2496 h 2648"/>
              <a:gd name="T54" fmla="*/ 11 w 3261"/>
              <a:gd name="T55" fmla="*/ 2423 h 2648"/>
              <a:gd name="T56" fmla="*/ 0 w 3261"/>
              <a:gd name="T57" fmla="*/ 2342 h 2648"/>
              <a:gd name="T58" fmla="*/ 3 w 3261"/>
              <a:gd name="T59" fmla="*/ 264 h 2648"/>
              <a:gd name="T60" fmla="*/ 24 w 3261"/>
              <a:gd name="T61" fmla="*/ 187 h 2648"/>
              <a:gd name="T62" fmla="*/ 64 w 3261"/>
              <a:gd name="T63" fmla="*/ 119 h 2648"/>
              <a:gd name="T64" fmla="*/ 119 w 3261"/>
              <a:gd name="T65" fmla="*/ 64 h 2648"/>
              <a:gd name="T66" fmla="*/ 187 w 3261"/>
              <a:gd name="T67" fmla="*/ 24 h 2648"/>
              <a:gd name="T68" fmla="*/ 264 w 3261"/>
              <a:gd name="T69" fmla="*/ 3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61" h="2648">
                <a:moveTo>
                  <a:pt x="1304" y="1380"/>
                </a:moveTo>
                <a:lnTo>
                  <a:pt x="633" y="2241"/>
                </a:lnTo>
                <a:lnTo>
                  <a:pt x="2629" y="2241"/>
                </a:lnTo>
                <a:lnTo>
                  <a:pt x="1957" y="1380"/>
                </a:lnTo>
                <a:lnTo>
                  <a:pt x="1631" y="1731"/>
                </a:lnTo>
                <a:lnTo>
                  <a:pt x="1304" y="1380"/>
                </a:lnTo>
                <a:close/>
                <a:moveTo>
                  <a:pt x="2853" y="419"/>
                </a:moveTo>
                <a:lnTo>
                  <a:pt x="1991" y="1344"/>
                </a:lnTo>
                <a:lnTo>
                  <a:pt x="2853" y="2015"/>
                </a:lnTo>
                <a:lnTo>
                  <a:pt x="2853" y="419"/>
                </a:lnTo>
                <a:close/>
                <a:moveTo>
                  <a:pt x="407" y="419"/>
                </a:moveTo>
                <a:lnTo>
                  <a:pt x="407" y="2015"/>
                </a:lnTo>
                <a:lnTo>
                  <a:pt x="1270" y="1344"/>
                </a:lnTo>
                <a:lnTo>
                  <a:pt x="407" y="419"/>
                </a:lnTo>
                <a:close/>
                <a:moveTo>
                  <a:pt x="562" y="407"/>
                </a:moveTo>
                <a:lnTo>
                  <a:pt x="1631" y="1210"/>
                </a:lnTo>
                <a:lnTo>
                  <a:pt x="2700" y="407"/>
                </a:lnTo>
                <a:lnTo>
                  <a:pt x="562" y="407"/>
                </a:lnTo>
                <a:close/>
                <a:moveTo>
                  <a:pt x="306" y="0"/>
                </a:moveTo>
                <a:lnTo>
                  <a:pt x="2955" y="0"/>
                </a:lnTo>
                <a:lnTo>
                  <a:pt x="2997" y="3"/>
                </a:lnTo>
                <a:lnTo>
                  <a:pt x="3036" y="11"/>
                </a:lnTo>
                <a:lnTo>
                  <a:pt x="3074" y="24"/>
                </a:lnTo>
                <a:lnTo>
                  <a:pt x="3109" y="42"/>
                </a:lnTo>
                <a:lnTo>
                  <a:pt x="3141" y="64"/>
                </a:lnTo>
                <a:lnTo>
                  <a:pt x="3171" y="89"/>
                </a:lnTo>
                <a:lnTo>
                  <a:pt x="3197" y="119"/>
                </a:lnTo>
                <a:lnTo>
                  <a:pt x="3219" y="152"/>
                </a:lnTo>
                <a:lnTo>
                  <a:pt x="3237" y="187"/>
                </a:lnTo>
                <a:lnTo>
                  <a:pt x="3250" y="225"/>
                </a:lnTo>
                <a:lnTo>
                  <a:pt x="3258" y="264"/>
                </a:lnTo>
                <a:lnTo>
                  <a:pt x="3261" y="306"/>
                </a:lnTo>
                <a:lnTo>
                  <a:pt x="3261" y="2342"/>
                </a:lnTo>
                <a:lnTo>
                  <a:pt x="3258" y="2384"/>
                </a:lnTo>
                <a:lnTo>
                  <a:pt x="3250" y="2423"/>
                </a:lnTo>
                <a:lnTo>
                  <a:pt x="3237" y="2461"/>
                </a:lnTo>
                <a:lnTo>
                  <a:pt x="3219" y="2496"/>
                </a:lnTo>
                <a:lnTo>
                  <a:pt x="3197" y="2528"/>
                </a:lnTo>
                <a:lnTo>
                  <a:pt x="3171" y="2559"/>
                </a:lnTo>
                <a:lnTo>
                  <a:pt x="3141" y="2584"/>
                </a:lnTo>
                <a:lnTo>
                  <a:pt x="3109" y="2606"/>
                </a:lnTo>
                <a:lnTo>
                  <a:pt x="3074" y="2624"/>
                </a:lnTo>
                <a:lnTo>
                  <a:pt x="3036" y="2637"/>
                </a:lnTo>
                <a:lnTo>
                  <a:pt x="2997" y="2645"/>
                </a:lnTo>
                <a:lnTo>
                  <a:pt x="2955" y="2648"/>
                </a:lnTo>
                <a:lnTo>
                  <a:pt x="306" y="2648"/>
                </a:lnTo>
                <a:lnTo>
                  <a:pt x="264" y="2645"/>
                </a:lnTo>
                <a:lnTo>
                  <a:pt x="225" y="2637"/>
                </a:lnTo>
                <a:lnTo>
                  <a:pt x="187" y="2624"/>
                </a:lnTo>
                <a:lnTo>
                  <a:pt x="152" y="2606"/>
                </a:lnTo>
                <a:lnTo>
                  <a:pt x="119" y="2584"/>
                </a:lnTo>
                <a:lnTo>
                  <a:pt x="89" y="2559"/>
                </a:lnTo>
                <a:lnTo>
                  <a:pt x="64" y="2528"/>
                </a:lnTo>
                <a:lnTo>
                  <a:pt x="42" y="2496"/>
                </a:lnTo>
                <a:lnTo>
                  <a:pt x="24" y="2461"/>
                </a:lnTo>
                <a:lnTo>
                  <a:pt x="11" y="2423"/>
                </a:lnTo>
                <a:lnTo>
                  <a:pt x="3" y="2384"/>
                </a:lnTo>
                <a:lnTo>
                  <a:pt x="0" y="2342"/>
                </a:lnTo>
                <a:lnTo>
                  <a:pt x="0" y="306"/>
                </a:lnTo>
                <a:lnTo>
                  <a:pt x="3" y="264"/>
                </a:lnTo>
                <a:lnTo>
                  <a:pt x="11" y="225"/>
                </a:lnTo>
                <a:lnTo>
                  <a:pt x="24" y="187"/>
                </a:lnTo>
                <a:lnTo>
                  <a:pt x="42" y="152"/>
                </a:lnTo>
                <a:lnTo>
                  <a:pt x="64" y="119"/>
                </a:lnTo>
                <a:lnTo>
                  <a:pt x="89" y="89"/>
                </a:lnTo>
                <a:lnTo>
                  <a:pt x="119" y="64"/>
                </a:lnTo>
                <a:lnTo>
                  <a:pt x="152" y="42"/>
                </a:lnTo>
                <a:lnTo>
                  <a:pt x="187" y="24"/>
                </a:lnTo>
                <a:lnTo>
                  <a:pt x="225" y="11"/>
                </a:lnTo>
                <a:lnTo>
                  <a:pt x="264" y="3"/>
                </a:lnTo>
                <a:lnTo>
                  <a:pt x="306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6" name="Freeform 68"/>
          <p:cNvSpPr>
            <a:spLocks noEditPoints="1"/>
          </p:cNvSpPr>
          <p:nvPr/>
        </p:nvSpPr>
        <p:spPr bwMode="auto">
          <a:xfrm>
            <a:off x="8141641" y="4784531"/>
            <a:ext cx="294760" cy="470703"/>
          </a:xfrm>
          <a:custGeom>
            <a:avLst/>
            <a:gdLst>
              <a:gd name="T0" fmla="*/ 908 w 2064"/>
              <a:gd name="T1" fmla="*/ 423 h 3292"/>
              <a:gd name="T2" fmla="*/ 737 w 2064"/>
              <a:gd name="T3" fmla="*/ 485 h 3292"/>
              <a:gd name="T4" fmla="*/ 594 w 2064"/>
              <a:gd name="T5" fmla="*/ 591 h 3292"/>
              <a:gd name="T6" fmla="*/ 487 w 2064"/>
              <a:gd name="T7" fmla="*/ 734 h 3292"/>
              <a:gd name="T8" fmla="*/ 425 w 2064"/>
              <a:gd name="T9" fmla="*/ 904 h 3292"/>
              <a:gd name="T10" fmla="*/ 415 w 2064"/>
              <a:gd name="T11" fmla="*/ 1091 h 3292"/>
              <a:gd name="T12" fmla="*/ 461 w 2064"/>
              <a:gd name="T13" fmla="*/ 1269 h 3292"/>
              <a:gd name="T14" fmla="*/ 554 w 2064"/>
              <a:gd name="T15" fmla="*/ 1421 h 3292"/>
              <a:gd name="T16" fmla="*/ 686 w 2064"/>
              <a:gd name="T17" fmla="*/ 1540 h 3292"/>
              <a:gd name="T18" fmla="*/ 848 w 2064"/>
              <a:gd name="T19" fmla="*/ 1618 h 3292"/>
              <a:gd name="T20" fmla="*/ 1032 w 2064"/>
              <a:gd name="T21" fmla="*/ 1646 h 3292"/>
              <a:gd name="T22" fmla="*/ 1216 w 2064"/>
              <a:gd name="T23" fmla="*/ 1618 h 3292"/>
              <a:gd name="T24" fmla="*/ 1378 w 2064"/>
              <a:gd name="T25" fmla="*/ 1540 h 3292"/>
              <a:gd name="T26" fmla="*/ 1510 w 2064"/>
              <a:gd name="T27" fmla="*/ 1421 h 3292"/>
              <a:gd name="T28" fmla="*/ 1603 w 2064"/>
              <a:gd name="T29" fmla="*/ 1269 h 3292"/>
              <a:gd name="T30" fmla="*/ 1649 w 2064"/>
              <a:gd name="T31" fmla="*/ 1091 h 3292"/>
              <a:gd name="T32" fmla="*/ 1639 w 2064"/>
              <a:gd name="T33" fmla="*/ 904 h 3292"/>
              <a:gd name="T34" fmla="*/ 1577 w 2064"/>
              <a:gd name="T35" fmla="*/ 734 h 3292"/>
              <a:gd name="T36" fmla="*/ 1470 w 2064"/>
              <a:gd name="T37" fmla="*/ 591 h 3292"/>
              <a:gd name="T38" fmla="*/ 1327 w 2064"/>
              <a:gd name="T39" fmla="*/ 485 h 3292"/>
              <a:gd name="T40" fmla="*/ 1156 w 2064"/>
              <a:gd name="T41" fmla="*/ 423 h 3292"/>
              <a:gd name="T42" fmla="*/ 1031 w 2064"/>
              <a:gd name="T43" fmla="*/ 0 h 3292"/>
              <a:gd name="T44" fmla="*/ 1192 w 2064"/>
              <a:gd name="T45" fmla="*/ 12 h 3292"/>
              <a:gd name="T46" fmla="*/ 1416 w 2064"/>
              <a:gd name="T47" fmla="*/ 73 h 3292"/>
              <a:gd name="T48" fmla="*/ 1617 w 2064"/>
              <a:gd name="T49" fmla="*/ 180 h 3292"/>
              <a:gd name="T50" fmla="*/ 1788 w 2064"/>
              <a:gd name="T51" fmla="*/ 328 h 3292"/>
              <a:gd name="T52" fmla="*/ 1923 w 2064"/>
              <a:gd name="T53" fmla="*/ 509 h 3292"/>
              <a:gd name="T54" fmla="*/ 2016 w 2064"/>
              <a:gd name="T55" fmla="*/ 717 h 3292"/>
              <a:gd name="T56" fmla="*/ 2061 w 2064"/>
              <a:gd name="T57" fmla="*/ 948 h 3292"/>
              <a:gd name="T58" fmla="*/ 2057 w 2064"/>
              <a:gd name="T59" fmla="*/ 1180 h 3292"/>
              <a:gd name="T60" fmla="*/ 2022 w 2064"/>
              <a:gd name="T61" fmla="*/ 1411 h 3292"/>
              <a:gd name="T62" fmla="*/ 1961 w 2064"/>
              <a:gd name="T63" fmla="*/ 1644 h 3292"/>
              <a:gd name="T64" fmla="*/ 1882 w 2064"/>
              <a:gd name="T65" fmla="*/ 1873 h 3292"/>
              <a:gd name="T66" fmla="*/ 1785 w 2064"/>
              <a:gd name="T67" fmla="*/ 2097 h 3292"/>
              <a:gd name="T68" fmla="*/ 1679 w 2064"/>
              <a:gd name="T69" fmla="*/ 2312 h 3292"/>
              <a:gd name="T70" fmla="*/ 1567 w 2064"/>
              <a:gd name="T71" fmla="*/ 2513 h 3292"/>
              <a:gd name="T72" fmla="*/ 1454 w 2064"/>
              <a:gd name="T73" fmla="*/ 2699 h 3292"/>
              <a:gd name="T74" fmla="*/ 1345 w 2064"/>
              <a:gd name="T75" fmla="*/ 2866 h 3292"/>
              <a:gd name="T76" fmla="*/ 1245 w 2064"/>
              <a:gd name="T77" fmla="*/ 3010 h 3292"/>
              <a:gd name="T78" fmla="*/ 1159 w 2064"/>
              <a:gd name="T79" fmla="*/ 3129 h 3292"/>
              <a:gd name="T80" fmla="*/ 1092 w 2064"/>
              <a:gd name="T81" fmla="*/ 3217 h 3292"/>
              <a:gd name="T82" fmla="*/ 1048 w 2064"/>
              <a:gd name="T83" fmla="*/ 3272 h 3292"/>
              <a:gd name="T84" fmla="*/ 1032 w 2064"/>
              <a:gd name="T85" fmla="*/ 3292 h 3292"/>
              <a:gd name="T86" fmla="*/ 1016 w 2064"/>
              <a:gd name="T87" fmla="*/ 3272 h 3292"/>
              <a:gd name="T88" fmla="*/ 972 w 2064"/>
              <a:gd name="T89" fmla="*/ 3217 h 3292"/>
              <a:gd name="T90" fmla="*/ 905 w 2064"/>
              <a:gd name="T91" fmla="*/ 3129 h 3292"/>
              <a:gd name="T92" fmla="*/ 819 w 2064"/>
              <a:gd name="T93" fmla="*/ 3010 h 3292"/>
              <a:gd name="T94" fmla="*/ 719 w 2064"/>
              <a:gd name="T95" fmla="*/ 2866 h 3292"/>
              <a:gd name="T96" fmla="*/ 610 w 2064"/>
              <a:gd name="T97" fmla="*/ 2699 h 3292"/>
              <a:gd name="T98" fmla="*/ 497 w 2064"/>
              <a:gd name="T99" fmla="*/ 2513 h 3292"/>
              <a:gd name="T100" fmla="*/ 385 w 2064"/>
              <a:gd name="T101" fmla="*/ 2312 h 3292"/>
              <a:gd name="T102" fmla="*/ 279 w 2064"/>
              <a:gd name="T103" fmla="*/ 2097 h 3292"/>
              <a:gd name="T104" fmla="*/ 182 w 2064"/>
              <a:gd name="T105" fmla="*/ 1873 h 3292"/>
              <a:gd name="T106" fmla="*/ 103 w 2064"/>
              <a:gd name="T107" fmla="*/ 1644 h 3292"/>
              <a:gd name="T108" fmla="*/ 42 w 2064"/>
              <a:gd name="T109" fmla="*/ 1411 h 3292"/>
              <a:gd name="T110" fmla="*/ 7 w 2064"/>
              <a:gd name="T111" fmla="*/ 1180 h 3292"/>
              <a:gd name="T112" fmla="*/ 3 w 2064"/>
              <a:gd name="T113" fmla="*/ 948 h 3292"/>
              <a:gd name="T114" fmla="*/ 48 w 2064"/>
              <a:gd name="T115" fmla="*/ 717 h 3292"/>
              <a:gd name="T116" fmla="*/ 141 w 2064"/>
              <a:gd name="T117" fmla="*/ 509 h 3292"/>
              <a:gd name="T118" fmla="*/ 276 w 2064"/>
              <a:gd name="T119" fmla="*/ 328 h 3292"/>
              <a:gd name="T120" fmla="*/ 447 w 2064"/>
              <a:gd name="T121" fmla="*/ 180 h 3292"/>
              <a:gd name="T122" fmla="*/ 648 w 2064"/>
              <a:gd name="T123" fmla="*/ 73 h 3292"/>
              <a:gd name="T124" fmla="*/ 872 w 2064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4" h="3292">
                <a:moveTo>
                  <a:pt x="1032" y="411"/>
                </a:moveTo>
                <a:lnTo>
                  <a:pt x="969" y="414"/>
                </a:lnTo>
                <a:lnTo>
                  <a:pt x="908" y="423"/>
                </a:lnTo>
                <a:lnTo>
                  <a:pt x="848" y="439"/>
                </a:lnTo>
                <a:lnTo>
                  <a:pt x="791" y="459"/>
                </a:lnTo>
                <a:lnTo>
                  <a:pt x="737" y="485"/>
                </a:lnTo>
                <a:lnTo>
                  <a:pt x="686" y="516"/>
                </a:lnTo>
                <a:lnTo>
                  <a:pt x="638" y="552"/>
                </a:lnTo>
                <a:lnTo>
                  <a:pt x="594" y="591"/>
                </a:lnTo>
                <a:lnTo>
                  <a:pt x="554" y="636"/>
                </a:lnTo>
                <a:lnTo>
                  <a:pt x="518" y="683"/>
                </a:lnTo>
                <a:lnTo>
                  <a:pt x="487" y="734"/>
                </a:lnTo>
                <a:lnTo>
                  <a:pt x="461" y="788"/>
                </a:lnTo>
                <a:lnTo>
                  <a:pt x="440" y="844"/>
                </a:lnTo>
                <a:lnTo>
                  <a:pt x="425" y="904"/>
                </a:lnTo>
                <a:lnTo>
                  <a:pt x="415" y="965"/>
                </a:lnTo>
                <a:lnTo>
                  <a:pt x="412" y="1028"/>
                </a:lnTo>
                <a:lnTo>
                  <a:pt x="415" y="1091"/>
                </a:lnTo>
                <a:lnTo>
                  <a:pt x="425" y="1152"/>
                </a:lnTo>
                <a:lnTo>
                  <a:pt x="440" y="1212"/>
                </a:lnTo>
                <a:lnTo>
                  <a:pt x="461" y="1269"/>
                </a:lnTo>
                <a:lnTo>
                  <a:pt x="487" y="1323"/>
                </a:lnTo>
                <a:lnTo>
                  <a:pt x="518" y="1373"/>
                </a:lnTo>
                <a:lnTo>
                  <a:pt x="554" y="1421"/>
                </a:lnTo>
                <a:lnTo>
                  <a:pt x="594" y="1465"/>
                </a:lnTo>
                <a:lnTo>
                  <a:pt x="638" y="1504"/>
                </a:lnTo>
                <a:lnTo>
                  <a:pt x="686" y="1540"/>
                </a:lnTo>
                <a:lnTo>
                  <a:pt x="737" y="1571"/>
                </a:lnTo>
                <a:lnTo>
                  <a:pt x="791" y="1597"/>
                </a:lnTo>
                <a:lnTo>
                  <a:pt x="848" y="1618"/>
                </a:lnTo>
                <a:lnTo>
                  <a:pt x="908" y="1633"/>
                </a:lnTo>
                <a:lnTo>
                  <a:pt x="969" y="1643"/>
                </a:lnTo>
                <a:lnTo>
                  <a:pt x="1032" y="1646"/>
                </a:lnTo>
                <a:lnTo>
                  <a:pt x="1095" y="1643"/>
                </a:lnTo>
                <a:lnTo>
                  <a:pt x="1156" y="1633"/>
                </a:lnTo>
                <a:lnTo>
                  <a:pt x="1216" y="1618"/>
                </a:lnTo>
                <a:lnTo>
                  <a:pt x="1273" y="1597"/>
                </a:lnTo>
                <a:lnTo>
                  <a:pt x="1327" y="1571"/>
                </a:lnTo>
                <a:lnTo>
                  <a:pt x="1378" y="1540"/>
                </a:lnTo>
                <a:lnTo>
                  <a:pt x="1426" y="1504"/>
                </a:lnTo>
                <a:lnTo>
                  <a:pt x="1470" y="1465"/>
                </a:lnTo>
                <a:lnTo>
                  <a:pt x="1510" y="1421"/>
                </a:lnTo>
                <a:lnTo>
                  <a:pt x="1546" y="1373"/>
                </a:lnTo>
                <a:lnTo>
                  <a:pt x="1577" y="1323"/>
                </a:lnTo>
                <a:lnTo>
                  <a:pt x="1603" y="1269"/>
                </a:lnTo>
                <a:lnTo>
                  <a:pt x="1624" y="1212"/>
                </a:lnTo>
                <a:lnTo>
                  <a:pt x="1639" y="1152"/>
                </a:lnTo>
                <a:lnTo>
                  <a:pt x="1649" y="1091"/>
                </a:lnTo>
                <a:lnTo>
                  <a:pt x="1652" y="1028"/>
                </a:lnTo>
                <a:lnTo>
                  <a:pt x="1649" y="965"/>
                </a:lnTo>
                <a:lnTo>
                  <a:pt x="1639" y="904"/>
                </a:lnTo>
                <a:lnTo>
                  <a:pt x="1624" y="844"/>
                </a:lnTo>
                <a:lnTo>
                  <a:pt x="1603" y="788"/>
                </a:lnTo>
                <a:lnTo>
                  <a:pt x="1577" y="734"/>
                </a:lnTo>
                <a:lnTo>
                  <a:pt x="1546" y="683"/>
                </a:lnTo>
                <a:lnTo>
                  <a:pt x="1510" y="636"/>
                </a:lnTo>
                <a:lnTo>
                  <a:pt x="1470" y="591"/>
                </a:lnTo>
                <a:lnTo>
                  <a:pt x="1426" y="552"/>
                </a:lnTo>
                <a:lnTo>
                  <a:pt x="1378" y="516"/>
                </a:lnTo>
                <a:lnTo>
                  <a:pt x="1327" y="485"/>
                </a:lnTo>
                <a:lnTo>
                  <a:pt x="1273" y="459"/>
                </a:lnTo>
                <a:lnTo>
                  <a:pt x="1216" y="439"/>
                </a:lnTo>
                <a:lnTo>
                  <a:pt x="1156" y="423"/>
                </a:lnTo>
                <a:lnTo>
                  <a:pt x="1095" y="414"/>
                </a:lnTo>
                <a:lnTo>
                  <a:pt x="1032" y="411"/>
                </a:lnTo>
                <a:close/>
                <a:moveTo>
                  <a:pt x="1031" y="0"/>
                </a:moveTo>
                <a:lnTo>
                  <a:pt x="1032" y="0"/>
                </a:lnTo>
                <a:lnTo>
                  <a:pt x="1113" y="3"/>
                </a:lnTo>
                <a:lnTo>
                  <a:pt x="1192" y="12"/>
                </a:lnTo>
                <a:lnTo>
                  <a:pt x="1268" y="26"/>
                </a:lnTo>
                <a:lnTo>
                  <a:pt x="1344" y="47"/>
                </a:lnTo>
                <a:lnTo>
                  <a:pt x="1416" y="73"/>
                </a:lnTo>
                <a:lnTo>
                  <a:pt x="1486" y="104"/>
                </a:lnTo>
                <a:lnTo>
                  <a:pt x="1553" y="140"/>
                </a:lnTo>
                <a:lnTo>
                  <a:pt x="1617" y="180"/>
                </a:lnTo>
                <a:lnTo>
                  <a:pt x="1678" y="226"/>
                </a:lnTo>
                <a:lnTo>
                  <a:pt x="1735" y="274"/>
                </a:lnTo>
                <a:lnTo>
                  <a:pt x="1788" y="328"/>
                </a:lnTo>
                <a:lnTo>
                  <a:pt x="1837" y="385"/>
                </a:lnTo>
                <a:lnTo>
                  <a:pt x="1883" y="446"/>
                </a:lnTo>
                <a:lnTo>
                  <a:pt x="1923" y="509"/>
                </a:lnTo>
                <a:lnTo>
                  <a:pt x="1959" y="576"/>
                </a:lnTo>
                <a:lnTo>
                  <a:pt x="1990" y="645"/>
                </a:lnTo>
                <a:lnTo>
                  <a:pt x="2016" y="717"/>
                </a:lnTo>
                <a:lnTo>
                  <a:pt x="2037" y="793"/>
                </a:lnTo>
                <a:lnTo>
                  <a:pt x="2052" y="869"/>
                </a:lnTo>
                <a:lnTo>
                  <a:pt x="2061" y="948"/>
                </a:lnTo>
                <a:lnTo>
                  <a:pt x="2064" y="1028"/>
                </a:lnTo>
                <a:lnTo>
                  <a:pt x="2062" y="1104"/>
                </a:lnTo>
                <a:lnTo>
                  <a:pt x="2057" y="1180"/>
                </a:lnTo>
                <a:lnTo>
                  <a:pt x="2048" y="1256"/>
                </a:lnTo>
                <a:lnTo>
                  <a:pt x="2037" y="1334"/>
                </a:lnTo>
                <a:lnTo>
                  <a:pt x="2022" y="1411"/>
                </a:lnTo>
                <a:lnTo>
                  <a:pt x="2004" y="1489"/>
                </a:lnTo>
                <a:lnTo>
                  <a:pt x="1984" y="1566"/>
                </a:lnTo>
                <a:lnTo>
                  <a:pt x="1961" y="1644"/>
                </a:lnTo>
                <a:lnTo>
                  <a:pt x="1937" y="1720"/>
                </a:lnTo>
                <a:lnTo>
                  <a:pt x="1910" y="1797"/>
                </a:lnTo>
                <a:lnTo>
                  <a:pt x="1882" y="1873"/>
                </a:lnTo>
                <a:lnTo>
                  <a:pt x="1851" y="1948"/>
                </a:lnTo>
                <a:lnTo>
                  <a:pt x="1818" y="2023"/>
                </a:lnTo>
                <a:lnTo>
                  <a:pt x="1785" y="2097"/>
                </a:lnTo>
                <a:lnTo>
                  <a:pt x="1751" y="2169"/>
                </a:lnTo>
                <a:lnTo>
                  <a:pt x="1715" y="2241"/>
                </a:lnTo>
                <a:lnTo>
                  <a:pt x="1679" y="2312"/>
                </a:lnTo>
                <a:lnTo>
                  <a:pt x="1642" y="2380"/>
                </a:lnTo>
                <a:lnTo>
                  <a:pt x="1605" y="2448"/>
                </a:lnTo>
                <a:lnTo>
                  <a:pt x="1567" y="2513"/>
                </a:lnTo>
                <a:lnTo>
                  <a:pt x="1529" y="2577"/>
                </a:lnTo>
                <a:lnTo>
                  <a:pt x="1492" y="2639"/>
                </a:lnTo>
                <a:lnTo>
                  <a:pt x="1454" y="2699"/>
                </a:lnTo>
                <a:lnTo>
                  <a:pt x="1417" y="2758"/>
                </a:lnTo>
                <a:lnTo>
                  <a:pt x="1381" y="2813"/>
                </a:lnTo>
                <a:lnTo>
                  <a:pt x="1345" y="2866"/>
                </a:lnTo>
                <a:lnTo>
                  <a:pt x="1311" y="2917"/>
                </a:lnTo>
                <a:lnTo>
                  <a:pt x="1278" y="2966"/>
                </a:lnTo>
                <a:lnTo>
                  <a:pt x="1245" y="3010"/>
                </a:lnTo>
                <a:lnTo>
                  <a:pt x="1215" y="3052"/>
                </a:lnTo>
                <a:lnTo>
                  <a:pt x="1186" y="3093"/>
                </a:lnTo>
                <a:lnTo>
                  <a:pt x="1159" y="3129"/>
                </a:lnTo>
                <a:lnTo>
                  <a:pt x="1135" y="3161"/>
                </a:lnTo>
                <a:lnTo>
                  <a:pt x="1112" y="3191"/>
                </a:lnTo>
                <a:lnTo>
                  <a:pt x="1092" y="3217"/>
                </a:lnTo>
                <a:lnTo>
                  <a:pt x="1074" y="3239"/>
                </a:lnTo>
                <a:lnTo>
                  <a:pt x="1060" y="3258"/>
                </a:lnTo>
                <a:lnTo>
                  <a:pt x="1048" y="3272"/>
                </a:lnTo>
                <a:lnTo>
                  <a:pt x="1039" y="3283"/>
                </a:lnTo>
                <a:lnTo>
                  <a:pt x="1034" y="3290"/>
                </a:lnTo>
                <a:lnTo>
                  <a:pt x="1032" y="3292"/>
                </a:lnTo>
                <a:lnTo>
                  <a:pt x="1030" y="3290"/>
                </a:lnTo>
                <a:lnTo>
                  <a:pt x="1025" y="3283"/>
                </a:lnTo>
                <a:lnTo>
                  <a:pt x="1016" y="3272"/>
                </a:lnTo>
                <a:lnTo>
                  <a:pt x="1004" y="3258"/>
                </a:lnTo>
                <a:lnTo>
                  <a:pt x="990" y="3239"/>
                </a:lnTo>
                <a:lnTo>
                  <a:pt x="972" y="3217"/>
                </a:lnTo>
                <a:lnTo>
                  <a:pt x="952" y="3191"/>
                </a:lnTo>
                <a:lnTo>
                  <a:pt x="929" y="3161"/>
                </a:lnTo>
                <a:lnTo>
                  <a:pt x="905" y="3129"/>
                </a:lnTo>
                <a:lnTo>
                  <a:pt x="878" y="3093"/>
                </a:lnTo>
                <a:lnTo>
                  <a:pt x="849" y="3052"/>
                </a:lnTo>
                <a:lnTo>
                  <a:pt x="819" y="3010"/>
                </a:lnTo>
                <a:lnTo>
                  <a:pt x="786" y="2966"/>
                </a:lnTo>
                <a:lnTo>
                  <a:pt x="753" y="2917"/>
                </a:lnTo>
                <a:lnTo>
                  <a:pt x="719" y="2866"/>
                </a:lnTo>
                <a:lnTo>
                  <a:pt x="683" y="2813"/>
                </a:lnTo>
                <a:lnTo>
                  <a:pt x="647" y="2758"/>
                </a:lnTo>
                <a:lnTo>
                  <a:pt x="610" y="2699"/>
                </a:lnTo>
                <a:lnTo>
                  <a:pt x="572" y="2639"/>
                </a:lnTo>
                <a:lnTo>
                  <a:pt x="535" y="2577"/>
                </a:lnTo>
                <a:lnTo>
                  <a:pt x="497" y="2513"/>
                </a:lnTo>
                <a:lnTo>
                  <a:pt x="459" y="2448"/>
                </a:lnTo>
                <a:lnTo>
                  <a:pt x="422" y="2380"/>
                </a:lnTo>
                <a:lnTo>
                  <a:pt x="385" y="2312"/>
                </a:lnTo>
                <a:lnTo>
                  <a:pt x="349" y="2241"/>
                </a:lnTo>
                <a:lnTo>
                  <a:pt x="313" y="2169"/>
                </a:lnTo>
                <a:lnTo>
                  <a:pt x="279" y="2097"/>
                </a:lnTo>
                <a:lnTo>
                  <a:pt x="246" y="2023"/>
                </a:lnTo>
                <a:lnTo>
                  <a:pt x="213" y="1948"/>
                </a:lnTo>
                <a:lnTo>
                  <a:pt x="182" y="1873"/>
                </a:lnTo>
                <a:lnTo>
                  <a:pt x="154" y="1797"/>
                </a:lnTo>
                <a:lnTo>
                  <a:pt x="127" y="1720"/>
                </a:lnTo>
                <a:lnTo>
                  <a:pt x="103" y="1644"/>
                </a:lnTo>
                <a:lnTo>
                  <a:pt x="80" y="1566"/>
                </a:lnTo>
                <a:lnTo>
                  <a:pt x="60" y="1489"/>
                </a:lnTo>
                <a:lnTo>
                  <a:pt x="42" y="1411"/>
                </a:lnTo>
                <a:lnTo>
                  <a:pt x="27" y="1334"/>
                </a:lnTo>
                <a:lnTo>
                  <a:pt x="16" y="1256"/>
                </a:lnTo>
                <a:lnTo>
                  <a:pt x="7" y="1180"/>
                </a:lnTo>
                <a:lnTo>
                  <a:pt x="2" y="1104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7"/>
                </a:lnTo>
                <a:lnTo>
                  <a:pt x="74" y="645"/>
                </a:lnTo>
                <a:lnTo>
                  <a:pt x="105" y="576"/>
                </a:lnTo>
                <a:lnTo>
                  <a:pt x="141" y="509"/>
                </a:lnTo>
                <a:lnTo>
                  <a:pt x="181" y="446"/>
                </a:lnTo>
                <a:lnTo>
                  <a:pt x="227" y="385"/>
                </a:lnTo>
                <a:lnTo>
                  <a:pt x="276" y="328"/>
                </a:lnTo>
                <a:lnTo>
                  <a:pt x="329" y="274"/>
                </a:lnTo>
                <a:lnTo>
                  <a:pt x="386" y="226"/>
                </a:lnTo>
                <a:lnTo>
                  <a:pt x="447" y="180"/>
                </a:lnTo>
                <a:lnTo>
                  <a:pt x="511" y="140"/>
                </a:lnTo>
                <a:lnTo>
                  <a:pt x="578" y="104"/>
                </a:lnTo>
                <a:lnTo>
                  <a:pt x="648" y="73"/>
                </a:lnTo>
                <a:lnTo>
                  <a:pt x="720" y="47"/>
                </a:lnTo>
                <a:lnTo>
                  <a:pt x="796" y="26"/>
                </a:lnTo>
                <a:lnTo>
                  <a:pt x="872" y="12"/>
                </a:lnTo>
                <a:lnTo>
                  <a:pt x="951" y="3"/>
                </a:lnTo>
                <a:lnTo>
                  <a:pt x="10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7" name="Freeform 73"/>
          <p:cNvSpPr>
            <a:spLocks noEditPoints="1"/>
          </p:cNvSpPr>
          <p:nvPr/>
        </p:nvSpPr>
        <p:spPr bwMode="auto">
          <a:xfrm>
            <a:off x="10050064" y="4784531"/>
            <a:ext cx="466133" cy="470703"/>
          </a:xfrm>
          <a:custGeom>
            <a:avLst/>
            <a:gdLst>
              <a:gd name="T0" fmla="*/ 2949 w 3262"/>
              <a:gd name="T1" fmla="*/ 316 h 3292"/>
              <a:gd name="T2" fmla="*/ 562 w 3262"/>
              <a:gd name="T3" fmla="*/ 1440 h 3292"/>
              <a:gd name="T4" fmla="*/ 1733 w 3262"/>
              <a:gd name="T5" fmla="*/ 1440 h 3292"/>
              <a:gd name="T6" fmla="*/ 1756 w 3262"/>
              <a:gd name="T7" fmla="*/ 1442 h 3292"/>
              <a:gd name="T8" fmla="*/ 1777 w 3262"/>
              <a:gd name="T9" fmla="*/ 1451 h 3292"/>
              <a:gd name="T10" fmla="*/ 1797 w 3262"/>
              <a:gd name="T11" fmla="*/ 1463 h 3292"/>
              <a:gd name="T12" fmla="*/ 1812 w 3262"/>
              <a:gd name="T13" fmla="*/ 1479 h 3292"/>
              <a:gd name="T14" fmla="*/ 1824 w 3262"/>
              <a:gd name="T15" fmla="*/ 1497 h 3292"/>
              <a:gd name="T16" fmla="*/ 1832 w 3262"/>
              <a:gd name="T17" fmla="*/ 1519 h 3292"/>
              <a:gd name="T18" fmla="*/ 1835 w 3262"/>
              <a:gd name="T19" fmla="*/ 1543 h 3292"/>
              <a:gd name="T20" fmla="*/ 1835 w 3262"/>
              <a:gd name="T21" fmla="*/ 2725 h 3292"/>
              <a:gd name="T22" fmla="*/ 2949 w 3262"/>
              <a:gd name="T23" fmla="*/ 316 h 3292"/>
              <a:gd name="T24" fmla="*/ 3157 w 3262"/>
              <a:gd name="T25" fmla="*/ 0 h 3292"/>
              <a:gd name="T26" fmla="*/ 3178 w 3262"/>
              <a:gd name="T27" fmla="*/ 1 h 3292"/>
              <a:gd name="T28" fmla="*/ 3197 w 3262"/>
              <a:gd name="T29" fmla="*/ 7 h 3292"/>
              <a:gd name="T30" fmla="*/ 3216 w 3262"/>
              <a:gd name="T31" fmla="*/ 16 h 3292"/>
              <a:gd name="T32" fmla="*/ 3232 w 3262"/>
              <a:gd name="T33" fmla="*/ 30 h 3292"/>
              <a:gd name="T34" fmla="*/ 3245 w 3262"/>
              <a:gd name="T35" fmla="*/ 46 h 3292"/>
              <a:gd name="T36" fmla="*/ 3255 w 3262"/>
              <a:gd name="T37" fmla="*/ 65 h 3292"/>
              <a:gd name="T38" fmla="*/ 3261 w 3262"/>
              <a:gd name="T39" fmla="*/ 84 h 3292"/>
              <a:gd name="T40" fmla="*/ 3262 w 3262"/>
              <a:gd name="T41" fmla="*/ 105 h 3292"/>
              <a:gd name="T42" fmla="*/ 3260 w 3262"/>
              <a:gd name="T43" fmla="*/ 126 h 3292"/>
              <a:gd name="T44" fmla="*/ 3253 w 3262"/>
              <a:gd name="T45" fmla="*/ 146 h 3292"/>
              <a:gd name="T46" fmla="*/ 1825 w 3262"/>
              <a:gd name="T47" fmla="*/ 3232 h 3292"/>
              <a:gd name="T48" fmla="*/ 1813 w 3262"/>
              <a:gd name="T49" fmla="*/ 3253 h 3292"/>
              <a:gd name="T50" fmla="*/ 1797 w 3262"/>
              <a:gd name="T51" fmla="*/ 3269 h 3292"/>
              <a:gd name="T52" fmla="*/ 1777 w 3262"/>
              <a:gd name="T53" fmla="*/ 3282 h 3292"/>
              <a:gd name="T54" fmla="*/ 1756 w 3262"/>
              <a:gd name="T55" fmla="*/ 3289 h 3292"/>
              <a:gd name="T56" fmla="*/ 1733 w 3262"/>
              <a:gd name="T57" fmla="*/ 3292 h 3292"/>
              <a:gd name="T58" fmla="*/ 1711 w 3262"/>
              <a:gd name="T59" fmla="*/ 3289 h 3292"/>
              <a:gd name="T60" fmla="*/ 1688 w 3262"/>
              <a:gd name="T61" fmla="*/ 3282 h 3292"/>
              <a:gd name="T62" fmla="*/ 1670 w 3262"/>
              <a:gd name="T63" fmla="*/ 3269 h 3292"/>
              <a:gd name="T64" fmla="*/ 1653 w 3262"/>
              <a:gd name="T65" fmla="*/ 3253 h 3292"/>
              <a:gd name="T66" fmla="*/ 1641 w 3262"/>
              <a:gd name="T67" fmla="*/ 3234 h 3292"/>
              <a:gd name="T68" fmla="*/ 1634 w 3262"/>
              <a:gd name="T69" fmla="*/ 3212 h 3292"/>
              <a:gd name="T70" fmla="*/ 1631 w 3262"/>
              <a:gd name="T71" fmla="*/ 3189 h 3292"/>
              <a:gd name="T72" fmla="*/ 1631 w 3262"/>
              <a:gd name="T73" fmla="*/ 1646 h 3292"/>
              <a:gd name="T74" fmla="*/ 102 w 3262"/>
              <a:gd name="T75" fmla="*/ 1646 h 3292"/>
              <a:gd name="T76" fmla="*/ 79 w 3262"/>
              <a:gd name="T77" fmla="*/ 1643 h 3292"/>
              <a:gd name="T78" fmla="*/ 57 w 3262"/>
              <a:gd name="T79" fmla="*/ 1635 h 3292"/>
              <a:gd name="T80" fmla="*/ 38 w 3262"/>
              <a:gd name="T81" fmla="*/ 1623 h 3292"/>
              <a:gd name="T82" fmla="*/ 22 w 3262"/>
              <a:gd name="T83" fmla="*/ 1607 h 3292"/>
              <a:gd name="T84" fmla="*/ 10 w 3262"/>
              <a:gd name="T85" fmla="*/ 1587 h 3292"/>
              <a:gd name="T86" fmla="*/ 3 w 3262"/>
              <a:gd name="T87" fmla="*/ 1565 h 3292"/>
              <a:gd name="T88" fmla="*/ 0 w 3262"/>
              <a:gd name="T89" fmla="*/ 1541 h 3292"/>
              <a:gd name="T90" fmla="*/ 3 w 3262"/>
              <a:gd name="T91" fmla="*/ 1519 h 3292"/>
              <a:gd name="T92" fmla="*/ 10 w 3262"/>
              <a:gd name="T93" fmla="*/ 1497 h 3292"/>
              <a:gd name="T94" fmla="*/ 22 w 3262"/>
              <a:gd name="T95" fmla="*/ 1477 h 3292"/>
              <a:gd name="T96" fmla="*/ 39 w 3262"/>
              <a:gd name="T97" fmla="*/ 1462 h 3292"/>
              <a:gd name="T98" fmla="*/ 59 w 3262"/>
              <a:gd name="T99" fmla="*/ 1450 h 3292"/>
              <a:gd name="T100" fmla="*/ 3117 w 3262"/>
              <a:gd name="T101" fmla="*/ 9 h 3292"/>
              <a:gd name="T102" fmla="*/ 3137 w 3262"/>
              <a:gd name="T103" fmla="*/ 2 h 3292"/>
              <a:gd name="T104" fmla="*/ 3157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949" y="316"/>
                </a:moveTo>
                <a:lnTo>
                  <a:pt x="562" y="1440"/>
                </a:lnTo>
                <a:lnTo>
                  <a:pt x="1733" y="1440"/>
                </a:lnTo>
                <a:lnTo>
                  <a:pt x="1756" y="1442"/>
                </a:lnTo>
                <a:lnTo>
                  <a:pt x="1777" y="1451"/>
                </a:lnTo>
                <a:lnTo>
                  <a:pt x="1797" y="1463"/>
                </a:lnTo>
                <a:lnTo>
                  <a:pt x="1812" y="1479"/>
                </a:lnTo>
                <a:lnTo>
                  <a:pt x="1824" y="1497"/>
                </a:lnTo>
                <a:lnTo>
                  <a:pt x="1832" y="1519"/>
                </a:lnTo>
                <a:lnTo>
                  <a:pt x="1835" y="1543"/>
                </a:lnTo>
                <a:lnTo>
                  <a:pt x="1835" y="2725"/>
                </a:lnTo>
                <a:lnTo>
                  <a:pt x="2949" y="316"/>
                </a:lnTo>
                <a:close/>
                <a:moveTo>
                  <a:pt x="3157" y="0"/>
                </a:moveTo>
                <a:lnTo>
                  <a:pt x="3178" y="1"/>
                </a:lnTo>
                <a:lnTo>
                  <a:pt x="3197" y="7"/>
                </a:lnTo>
                <a:lnTo>
                  <a:pt x="3216" y="16"/>
                </a:lnTo>
                <a:lnTo>
                  <a:pt x="3232" y="30"/>
                </a:lnTo>
                <a:lnTo>
                  <a:pt x="3245" y="46"/>
                </a:lnTo>
                <a:lnTo>
                  <a:pt x="3255" y="65"/>
                </a:lnTo>
                <a:lnTo>
                  <a:pt x="3261" y="84"/>
                </a:lnTo>
                <a:lnTo>
                  <a:pt x="3262" y="105"/>
                </a:lnTo>
                <a:lnTo>
                  <a:pt x="3260" y="126"/>
                </a:lnTo>
                <a:lnTo>
                  <a:pt x="3253" y="146"/>
                </a:lnTo>
                <a:lnTo>
                  <a:pt x="1825" y="3232"/>
                </a:lnTo>
                <a:lnTo>
                  <a:pt x="1813" y="3253"/>
                </a:lnTo>
                <a:lnTo>
                  <a:pt x="1797" y="3269"/>
                </a:lnTo>
                <a:lnTo>
                  <a:pt x="1777" y="3282"/>
                </a:lnTo>
                <a:lnTo>
                  <a:pt x="1756" y="3289"/>
                </a:lnTo>
                <a:lnTo>
                  <a:pt x="1733" y="3292"/>
                </a:lnTo>
                <a:lnTo>
                  <a:pt x="1711" y="3289"/>
                </a:lnTo>
                <a:lnTo>
                  <a:pt x="1688" y="3282"/>
                </a:lnTo>
                <a:lnTo>
                  <a:pt x="1670" y="3269"/>
                </a:lnTo>
                <a:lnTo>
                  <a:pt x="1653" y="3253"/>
                </a:lnTo>
                <a:lnTo>
                  <a:pt x="1641" y="3234"/>
                </a:lnTo>
                <a:lnTo>
                  <a:pt x="1634" y="3212"/>
                </a:lnTo>
                <a:lnTo>
                  <a:pt x="1631" y="3189"/>
                </a:lnTo>
                <a:lnTo>
                  <a:pt x="1631" y="1646"/>
                </a:lnTo>
                <a:lnTo>
                  <a:pt x="102" y="1646"/>
                </a:lnTo>
                <a:lnTo>
                  <a:pt x="79" y="1643"/>
                </a:lnTo>
                <a:lnTo>
                  <a:pt x="57" y="1635"/>
                </a:lnTo>
                <a:lnTo>
                  <a:pt x="38" y="1623"/>
                </a:lnTo>
                <a:lnTo>
                  <a:pt x="22" y="1607"/>
                </a:lnTo>
                <a:lnTo>
                  <a:pt x="10" y="1587"/>
                </a:lnTo>
                <a:lnTo>
                  <a:pt x="3" y="1565"/>
                </a:lnTo>
                <a:lnTo>
                  <a:pt x="0" y="1541"/>
                </a:lnTo>
                <a:lnTo>
                  <a:pt x="3" y="1519"/>
                </a:lnTo>
                <a:lnTo>
                  <a:pt x="10" y="1497"/>
                </a:lnTo>
                <a:lnTo>
                  <a:pt x="22" y="1477"/>
                </a:lnTo>
                <a:lnTo>
                  <a:pt x="39" y="1462"/>
                </a:lnTo>
                <a:lnTo>
                  <a:pt x="59" y="1450"/>
                </a:lnTo>
                <a:lnTo>
                  <a:pt x="3117" y="9"/>
                </a:lnTo>
                <a:lnTo>
                  <a:pt x="3137" y="2"/>
                </a:lnTo>
                <a:lnTo>
                  <a:pt x="3157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8" name="Freeform 78"/>
          <p:cNvSpPr>
            <a:spLocks noEditPoints="1"/>
          </p:cNvSpPr>
          <p:nvPr/>
        </p:nvSpPr>
        <p:spPr bwMode="auto">
          <a:xfrm>
            <a:off x="9471048" y="4784531"/>
            <a:ext cx="294760" cy="470703"/>
          </a:xfrm>
          <a:custGeom>
            <a:avLst/>
            <a:gdLst>
              <a:gd name="T0" fmla="*/ 1177 w 2064"/>
              <a:gd name="T1" fmla="*/ 656 h 3292"/>
              <a:gd name="T2" fmla="*/ 1331 w 2064"/>
              <a:gd name="T3" fmla="*/ 764 h 3292"/>
              <a:gd name="T4" fmla="*/ 1420 w 2064"/>
              <a:gd name="T5" fmla="*/ 930 h 3292"/>
              <a:gd name="T6" fmla="*/ 1420 w 2064"/>
              <a:gd name="T7" fmla="*/ 1126 h 3292"/>
              <a:gd name="T8" fmla="*/ 1331 w 2064"/>
              <a:gd name="T9" fmla="*/ 1293 h 3292"/>
              <a:gd name="T10" fmla="*/ 1177 w 2064"/>
              <a:gd name="T11" fmla="*/ 1400 h 3292"/>
              <a:gd name="T12" fmla="*/ 982 w 2064"/>
              <a:gd name="T13" fmla="*/ 1424 h 3292"/>
              <a:gd name="T14" fmla="*/ 803 w 2064"/>
              <a:gd name="T15" fmla="*/ 1356 h 3292"/>
              <a:gd name="T16" fmla="*/ 679 w 2064"/>
              <a:gd name="T17" fmla="*/ 1216 h 3292"/>
              <a:gd name="T18" fmla="*/ 632 w 2064"/>
              <a:gd name="T19" fmla="*/ 1028 h 3292"/>
              <a:gd name="T20" fmla="*/ 679 w 2064"/>
              <a:gd name="T21" fmla="*/ 841 h 3292"/>
              <a:gd name="T22" fmla="*/ 803 w 2064"/>
              <a:gd name="T23" fmla="*/ 701 h 3292"/>
              <a:gd name="T24" fmla="*/ 982 w 2064"/>
              <a:gd name="T25" fmla="*/ 633 h 3292"/>
              <a:gd name="T26" fmla="*/ 905 w 2064"/>
              <a:gd name="T27" fmla="*/ 411 h 3292"/>
              <a:gd name="T28" fmla="*/ 679 w 2064"/>
              <a:gd name="T29" fmla="*/ 506 h 3292"/>
              <a:gd name="T30" fmla="*/ 508 w 2064"/>
              <a:gd name="T31" fmla="*/ 676 h 3292"/>
              <a:gd name="T32" fmla="*/ 412 w 2064"/>
              <a:gd name="T33" fmla="*/ 901 h 3292"/>
              <a:gd name="T34" fmla="*/ 412 w 2064"/>
              <a:gd name="T35" fmla="*/ 1155 h 3292"/>
              <a:gd name="T36" fmla="*/ 508 w 2064"/>
              <a:gd name="T37" fmla="*/ 1380 h 3292"/>
              <a:gd name="T38" fmla="*/ 679 w 2064"/>
              <a:gd name="T39" fmla="*/ 1551 h 3292"/>
              <a:gd name="T40" fmla="*/ 905 w 2064"/>
              <a:gd name="T41" fmla="*/ 1646 h 3292"/>
              <a:gd name="T42" fmla="*/ 1159 w 2064"/>
              <a:gd name="T43" fmla="*/ 1646 h 3292"/>
              <a:gd name="T44" fmla="*/ 1385 w 2064"/>
              <a:gd name="T45" fmla="*/ 1551 h 3292"/>
              <a:gd name="T46" fmla="*/ 1556 w 2064"/>
              <a:gd name="T47" fmla="*/ 1380 h 3292"/>
              <a:gd name="T48" fmla="*/ 1652 w 2064"/>
              <a:gd name="T49" fmla="*/ 1155 h 3292"/>
              <a:gd name="T50" fmla="*/ 1652 w 2064"/>
              <a:gd name="T51" fmla="*/ 901 h 3292"/>
              <a:gd name="T52" fmla="*/ 1556 w 2064"/>
              <a:gd name="T53" fmla="*/ 676 h 3292"/>
              <a:gd name="T54" fmla="*/ 1385 w 2064"/>
              <a:gd name="T55" fmla="*/ 506 h 3292"/>
              <a:gd name="T56" fmla="*/ 1159 w 2064"/>
              <a:gd name="T57" fmla="*/ 411 h 3292"/>
              <a:gd name="T58" fmla="*/ 1032 w 2064"/>
              <a:gd name="T59" fmla="*/ 0 h 3292"/>
              <a:gd name="T60" fmla="*/ 1344 w 2064"/>
              <a:gd name="T61" fmla="*/ 47 h 3292"/>
              <a:gd name="T62" fmla="*/ 1617 w 2064"/>
              <a:gd name="T63" fmla="*/ 180 h 3292"/>
              <a:gd name="T64" fmla="*/ 1837 w 2064"/>
              <a:gd name="T65" fmla="*/ 385 h 3292"/>
              <a:gd name="T66" fmla="*/ 1990 w 2064"/>
              <a:gd name="T67" fmla="*/ 645 h 3292"/>
              <a:gd name="T68" fmla="*/ 2061 w 2064"/>
              <a:gd name="T69" fmla="*/ 948 h 3292"/>
              <a:gd name="T70" fmla="*/ 2048 w 2064"/>
              <a:gd name="T71" fmla="*/ 1256 h 3292"/>
              <a:gd name="T72" fmla="*/ 1984 w 2064"/>
              <a:gd name="T73" fmla="*/ 1566 h 3292"/>
              <a:gd name="T74" fmla="*/ 1882 w 2064"/>
              <a:gd name="T75" fmla="*/ 1873 h 3292"/>
              <a:gd name="T76" fmla="*/ 1751 w 2064"/>
              <a:gd name="T77" fmla="*/ 2169 h 3292"/>
              <a:gd name="T78" fmla="*/ 1605 w 2064"/>
              <a:gd name="T79" fmla="*/ 2448 h 3292"/>
              <a:gd name="T80" fmla="*/ 1454 w 2064"/>
              <a:gd name="T81" fmla="*/ 2699 h 3292"/>
              <a:gd name="T82" fmla="*/ 1311 w 2064"/>
              <a:gd name="T83" fmla="*/ 2917 h 3292"/>
              <a:gd name="T84" fmla="*/ 1186 w 2064"/>
              <a:gd name="T85" fmla="*/ 3093 h 3292"/>
              <a:gd name="T86" fmla="*/ 1092 w 2064"/>
              <a:gd name="T87" fmla="*/ 3217 h 3292"/>
              <a:gd name="T88" fmla="*/ 1039 w 2064"/>
              <a:gd name="T89" fmla="*/ 3283 h 3292"/>
              <a:gd name="T90" fmla="*/ 1025 w 2064"/>
              <a:gd name="T91" fmla="*/ 3283 h 3292"/>
              <a:gd name="T92" fmla="*/ 972 w 2064"/>
              <a:gd name="T93" fmla="*/ 3217 h 3292"/>
              <a:gd name="T94" fmla="*/ 878 w 2064"/>
              <a:gd name="T95" fmla="*/ 3093 h 3292"/>
              <a:gd name="T96" fmla="*/ 753 w 2064"/>
              <a:gd name="T97" fmla="*/ 2917 h 3292"/>
              <a:gd name="T98" fmla="*/ 610 w 2064"/>
              <a:gd name="T99" fmla="*/ 2699 h 3292"/>
              <a:gd name="T100" fmla="*/ 459 w 2064"/>
              <a:gd name="T101" fmla="*/ 2448 h 3292"/>
              <a:gd name="T102" fmla="*/ 313 w 2064"/>
              <a:gd name="T103" fmla="*/ 2169 h 3292"/>
              <a:gd name="T104" fmla="*/ 182 w 2064"/>
              <a:gd name="T105" fmla="*/ 1873 h 3292"/>
              <a:gd name="T106" fmla="*/ 80 w 2064"/>
              <a:gd name="T107" fmla="*/ 1566 h 3292"/>
              <a:gd name="T108" fmla="*/ 16 w 2064"/>
              <a:gd name="T109" fmla="*/ 1256 h 3292"/>
              <a:gd name="T110" fmla="*/ 3 w 2064"/>
              <a:gd name="T111" fmla="*/ 948 h 3292"/>
              <a:gd name="T112" fmla="*/ 74 w 2064"/>
              <a:gd name="T113" fmla="*/ 645 h 3292"/>
              <a:gd name="T114" fmla="*/ 227 w 2064"/>
              <a:gd name="T115" fmla="*/ 385 h 3292"/>
              <a:gd name="T116" fmla="*/ 447 w 2064"/>
              <a:gd name="T117" fmla="*/ 180 h 3292"/>
              <a:gd name="T118" fmla="*/ 720 w 2064"/>
              <a:gd name="T119" fmla="*/ 47 h 3292"/>
              <a:gd name="T120" fmla="*/ 1031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1032" y="630"/>
                </a:moveTo>
                <a:lnTo>
                  <a:pt x="1082" y="633"/>
                </a:lnTo>
                <a:lnTo>
                  <a:pt x="1130" y="642"/>
                </a:lnTo>
                <a:lnTo>
                  <a:pt x="1177" y="656"/>
                </a:lnTo>
                <a:lnTo>
                  <a:pt x="1221" y="676"/>
                </a:lnTo>
                <a:lnTo>
                  <a:pt x="1261" y="701"/>
                </a:lnTo>
                <a:lnTo>
                  <a:pt x="1297" y="730"/>
                </a:lnTo>
                <a:lnTo>
                  <a:pt x="1331" y="764"/>
                </a:lnTo>
                <a:lnTo>
                  <a:pt x="1360" y="800"/>
                </a:lnTo>
                <a:lnTo>
                  <a:pt x="1385" y="841"/>
                </a:lnTo>
                <a:lnTo>
                  <a:pt x="1405" y="884"/>
                </a:lnTo>
                <a:lnTo>
                  <a:pt x="1420" y="930"/>
                </a:lnTo>
                <a:lnTo>
                  <a:pt x="1429" y="979"/>
                </a:lnTo>
                <a:lnTo>
                  <a:pt x="1432" y="1028"/>
                </a:lnTo>
                <a:lnTo>
                  <a:pt x="1429" y="1078"/>
                </a:lnTo>
                <a:lnTo>
                  <a:pt x="1420" y="1126"/>
                </a:lnTo>
                <a:lnTo>
                  <a:pt x="1405" y="1173"/>
                </a:lnTo>
                <a:lnTo>
                  <a:pt x="1385" y="1216"/>
                </a:lnTo>
                <a:lnTo>
                  <a:pt x="1360" y="1256"/>
                </a:lnTo>
                <a:lnTo>
                  <a:pt x="1331" y="1293"/>
                </a:lnTo>
                <a:lnTo>
                  <a:pt x="1297" y="1327"/>
                </a:lnTo>
                <a:lnTo>
                  <a:pt x="1261" y="1356"/>
                </a:lnTo>
                <a:lnTo>
                  <a:pt x="1221" y="1380"/>
                </a:lnTo>
                <a:lnTo>
                  <a:pt x="1177" y="1400"/>
                </a:lnTo>
                <a:lnTo>
                  <a:pt x="1130" y="1414"/>
                </a:lnTo>
                <a:lnTo>
                  <a:pt x="1082" y="1424"/>
                </a:lnTo>
                <a:lnTo>
                  <a:pt x="1032" y="1427"/>
                </a:lnTo>
                <a:lnTo>
                  <a:pt x="982" y="1424"/>
                </a:lnTo>
                <a:lnTo>
                  <a:pt x="934" y="1414"/>
                </a:lnTo>
                <a:lnTo>
                  <a:pt x="887" y="1400"/>
                </a:lnTo>
                <a:lnTo>
                  <a:pt x="843" y="1380"/>
                </a:lnTo>
                <a:lnTo>
                  <a:pt x="803" y="1356"/>
                </a:lnTo>
                <a:lnTo>
                  <a:pt x="767" y="1327"/>
                </a:lnTo>
                <a:lnTo>
                  <a:pt x="733" y="1293"/>
                </a:lnTo>
                <a:lnTo>
                  <a:pt x="704" y="1256"/>
                </a:lnTo>
                <a:lnTo>
                  <a:pt x="679" y="1216"/>
                </a:lnTo>
                <a:lnTo>
                  <a:pt x="659" y="1173"/>
                </a:lnTo>
                <a:lnTo>
                  <a:pt x="644" y="1126"/>
                </a:lnTo>
                <a:lnTo>
                  <a:pt x="635" y="1078"/>
                </a:lnTo>
                <a:lnTo>
                  <a:pt x="632" y="1028"/>
                </a:lnTo>
                <a:lnTo>
                  <a:pt x="635" y="979"/>
                </a:lnTo>
                <a:lnTo>
                  <a:pt x="644" y="930"/>
                </a:lnTo>
                <a:lnTo>
                  <a:pt x="659" y="884"/>
                </a:lnTo>
                <a:lnTo>
                  <a:pt x="679" y="841"/>
                </a:lnTo>
                <a:lnTo>
                  <a:pt x="704" y="800"/>
                </a:lnTo>
                <a:lnTo>
                  <a:pt x="733" y="764"/>
                </a:lnTo>
                <a:lnTo>
                  <a:pt x="767" y="730"/>
                </a:lnTo>
                <a:lnTo>
                  <a:pt x="803" y="701"/>
                </a:lnTo>
                <a:lnTo>
                  <a:pt x="843" y="676"/>
                </a:lnTo>
                <a:lnTo>
                  <a:pt x="887" y="656"/>
                </a:lnTo>
                <a:lnTo>
                  <a:pt x="934" y="642"/>
                </a:lnTo>
                <a:lnTo>
                  <a:pt x="982" y="633"/>
                </a:lnTo>
                <a:lnTo>
                  <a:pt x="1032" y="630"/>
                </a:lnTo>
                <a:close/>
                <a:moveTo>
                  <a:pt x="1032" y="398"/>
                </a:moveTo>
                <a:lnTo>
                  <a:pt x="968" y="401"/>
                </a:lnTo>
                <a:lnTo>
                  <a:pt x="905" y="411"/>
                </a:lnTo>
                <a:lnTo>
                  <a:pt x="844" y="426"/>
                </a:lnTo>
                <a:lnTo>
                  <a:pt x="786" y="448"/>
                </a:lnTo>
                <a:lnTo>
                  <a:pt x="730" y="474"/>
                </a:lnTo>
                <a:lnTo>
                  <a:pt x="679" y="506"/>
                </a:lnTo>
                <a:lnTo>
                  <a:pt x="630" y="542"/>
                </a:lnTo>
                <a:lnTo>
                  <a:pt x="585" y="583"/>
                </a:lnTo>
                <a:lnTo>
                  <a:pt x="544" y="628"/>
                </a:lnTo>
                <a:lnTo>
                  <a:pt x="508" y="676"/>
                </a:lnTo>
                <a:lnTo>
                  <a:pt x="476" y="728"/>
                </a:lnTo>
                <a:lnTo>
                  <a:pt x="450" y="783"/>
                </a:lnTo>
                <a:lnTo>
                  <a:pt x="428" y="841"/>
                </a:lnTo>
                <a:lnTo>
                  <a:pt x="412" y="901"/>
                </a:lnTo>
                <a:lnTo>
                  <a:pt x="403" y="964"/>
                </a:lnTo>
                <a:lnTo>
                  <a:pt x="400" y="1028"/>
                </a:lnTo>
                <a:lnTo>
                  <a:pt x="403" y="1092"/>
                </a:lnTo>
                <a:lnTo>
                  <a:pt x="412" y="1155"/>
                </a:lnTo>
                <a:lnTo>
                  <a:pt x="428" y="1215"/>
                </a:lnTo>
                <a:lnTo>
                  <a:pt x="450" y="1273"/>
                </a:lnTo>
                <a:lnTo>
                  <a:pt x="476" y="1329"/>
                </a:lnTo>
                <a:lnTo>
                  <a:pt x="508" y="1380"/>
                </a:lnTo>
                <a:lnTo>
                  <a:pt x="544" y="1429"/>
                </a:lnTo>
                <a:lnTo>
                  <a:pt x="585" y="1473"/>
                </a:lnTo>
                <a:lnTo>
                  <a:pt x="630" y="1515"/>
                </a:lnTo>
                <a:lnTo>
                  <a:pt x="679" y="1551"/>
                </a:lnTo>
                <a:lnTo>
                  <a:pt x="730" y="1583"/>
                </a:lnTo>
                <a:lnTo>
                  <a:pt x="786" y="1609"/>
                </a:lnTo>
                <a:lnTo>
                  <a:pt x="844" y="1630"/>
                </a:lnTo>
                <a:lnTo>
                  <a:pt x="905" y="1646"/>
                </a:lnTo>
                <a:lnTo>
                  <a:pt x="968" y="1655"/>
                </a:lnTo>
                <a:lnTo>
                  <a:pt x="1032" y="1658"/>
                </a:lnTo>
                <a:lnTo>
                  <a:pt x="1096" y="1655"/>
                </a:lnTo>
                <a:lnTo>
                  <a:pt x="1159" y="1646"/>
                </a:lnTo>
                <a:lnTo>
                  <a:pt x="1220" y="1630"/>
                </a:lnTo>
                <a:lnTo>
                  <a:pt x="1279" y="1609"/>
                </a:lnTo>
                <a:lnTo>
                  <a:pt x="1334" y="1583"/>
                </a:lnTo>
                <a:lnTo>
                  <a:pt x="1385" y="1551"/>
                </a:lnTo>
                <a:lnTo>
                  <a:pt x="1434" y="1515"/>
                </a:lnTo>
                <a:lnTo>
                  <a:pt x="1480" y="1473"/>
                </a:lnTo>
                <a:lnTo>
                  <a:pt x="1520" y="1429"/>
                </a:lnTo>
                <a:lnTo>
                  <a:pt x="1556" y="1380"/>
                </a:lnTo>
                <a:lnTo>
                  <a:pt x="1588" y="1329"/>
                </a:lnTo>
                <a:lnTo>
                  <a:pt x="1614" y="1273"/>
                </a:lnTo>
                <a:lnTo>
                  <a:pt x="1636" y="1215"/>
                </a:lnTo>
                <a:lnTo>
                  <a:pt x="1652" y="1155"/>
                </a:lnTo>
                <a:lnTo>
                  <a:pt x="1661" y="1092"/>
                </a:lnTo>
                <a:lnTo>
                  <a:pt x="1664" y="1028"/>
                </a:lnTo>
                <a:lnTo>
                  <a:pt x="1661" y="964"/>
                </a:lnTo>
                <a:lnTo>
                  <a:pt x="1652" y="901"/>
                </a:lnTo>
                <a:lnTo>
                  <a:pt x="1636" y="841"/>
                </a:lnTo>
                <a:lnTo>
                  <a:pt x="1614" y="783"/>
                </a:lnTo>
                <a:lnTo>
                  <a:pt x="1588" y="728"/>
                </a:lnTo>
                <a:lnTo>
                  <a:pt x="1556" y="676"/>
                </a:lnTo>
                <a:lnTo>
                  <a:pt x="1520" y="628"/>
                </a:lnTo>
                <a:lnTo>
                  <a:pt x="1479" y="583"/>
                </a:lnTo>
                <a:lnTo>
                  <a:pt x="1434" y="542"/>
                </a:lnTo>
                <a:lnTo>
                  <a:pt x="1385" y="506"/>
                </a:lnTo>
                <a:lnTo>
                  <a:pt x="1334" y="474"/>
                </a:lnTo>
                <a:lnTo>
                  <a:pt x="1278" y="448"/>
                </a:lnTo>
                <a:lnTo>
                  <a:pt x="1220" y="426"/>
                </a:lnTo>
                <a:lnTo>
                  <a:pt x="1159" y="411"/>
                </a:lnTo>
                <a:lnTo>
                  <a:pt x="1096" y="401"/>
                </a:lnTo>
                <a:lnTo>
                  <a:pt x="1032" y="398"/>
                </a:lnTo>
                <a:close/>
                <a:moveTo>
                  <a:pt x="1031" y="0"/>
                </a:moveTo>
                <a:lnTo>
                  <a:pt x="1032" y="0"/>
                </a:lnTo>
                <a:lnTo>
                  <a:pt x="1113" y="3"/>
                </a:lnTo>
                <a:lnTo>
                  <a:pt x="1192" y="12"/>
                </a:lnTo>
                <a:lnTo>
                  <a:pt x="1268" y="26"/>
                </a:lnTo>
                <a:lnTo>
                  <a:pt x="1344" y="47"/>
                </a:lnTo>
                <a:lnTo>
                  <a:pt x="1416" y="73"/>
                </a:lnTo>
                <a:lnTo>
                  <a:pt x="1486" y="104"/>
                </a:lnTo>
                <a:lnTo>
                  <a:pt x="1553" y="140"/>
                </a:lnTo>
                <a:lnTo>
                  <a:pt x="1617" y="180"/>
                </a:lnTo>
                <a:lnTo>
                  <a:pt x="1678" y="226"/>
                </a:lnTo>
                <a:lnTo>
                  <a:pt x="1735" y="274"/>
                </a:lnTo>
                <a:lnTo>
                  <a:pt x="1788" y="328"/>
                </a:lnTo>
                <a:lnTo>
                  <a:pt x="1837" y="385"/>
                </a:lnTo>
                <a:lnTo>
                  <a:pt x="1883" y="446"/>
                </a:lnTo>
                <a:lnTo>
                  <a:pt x="1923" y="509"/>
                </a:lnTo>
                <a:lnTo>
                  <a:pt x="1959" y="576"/>
                </a:lnTo>
                <a:lnTo>
                  <a:pt x="1990" y="645"/>
                </a:lnTo>
                <a:lnTo>
                  <a:pt x="2016" y="717"/>
                </a:lnTo>
                <a:lnTo>
                  <a:pt x="2037" y="793"/>
                </a:lnTo>
                <a:lnTo>
                  <a:pt x="2052" y="869"/>
                </a:lnTo>
                <a:lnTo>
                  <a:pt x="2061" y="948"/>
                </a:lnTo>
                <a:lnTo>
                  <a:pt x="2064" y="1028"/>
                </a:lnTo>
                <a:lnTo>
                  <a:pt x="2062" y="1104"/>
                </a:lnTo>
                <a:lnTo>
                  <a:pt x="2057" y="1180"/>
                </a:lnTo>
                <a:lnTo>
                  <a:pt x="2048" y="1256"/>
                </a:lnTo>
                <a:lnTo>
                  <a:pt x="2037" y="1334"/>
                </a:lnTo>
                <a:lnTo>
                  <a:pt x="2022" y="1411"/>
                </a:lnTo>
                <a:lnTo>
                  <a:pt x="2004" y="1489"/>
                </a:lnTo>
                <a:lnTo>
                  <a:pt x="1984" y="1566"/>
                </a:lnTo>
                <a:lnTo>
                  <a:pt x="1961" y="1644"/>
                </a:lnTo>
                <a:lnTo>
                  <a:pt x="1937" y="1720"/>
                </a:lnTo>
                <a:lnTo>
                  <a:pt x="1910" y="1797"/>
                </a:lnTo>
                <a:lnTo>
                  <a:pt x="1882" y="1873"/>
                </a:lnTo>
                <a:lnTo>
                  <a:pt x="1851" y="1948"/>
                </a:lnTo>
                <a:lnTo>
                  <a:pt x="1818" y="2023"/>
                </a:lnTo>
                <a:lnTo>
                  <a:pt x="1785" y="2097"/>
                </a:lnTo>
                <a:lnTo>
                  <a:pt x="1751" y="2169"/>
                </a:lnTo>
                <a:lnTo>
                  <a:pt x="1715" y="2241"/>
                </a:lnTo>
                <a:lnTo>
                  <a:pt x="1679" y="2312"/>
                </a:lnTo>
                <a:lnTo>
                  <a:pt x="1642" y="2380"/>
                </a:lnTo>
                <a:lnTo>
                  <a:pt x="1605" y="2448"/>
                </a:lnTo>
                <a:lnTo>
                  <a:pt x="1567" y="2513"/>
                </a:lnTo>
                <a:lnTo>
                  <a:pt x="1529" y="2577"/>
                </a:lnTo>
                <a:lnTo>
                  <a:pt x="1492" y="2639"/>
                </a:lnTo>
                <a:lnTo>
                  <a:pt x="1454" y="2699"/>
                </a:lnTo>
                <a:lnTo>
                  <a:pt x="1417" y="2758"/>
                </a:lnTo>
                <a:lnTo>
                  <a:pt x="1381" y="2813"/>
                </a:lnTo>
                <a:lnTo>
                  <a:pt x="1345" y="2866"/>
                </a:lnTo>
                <a:lnTo>
                  <a:pt x="1311" y="2917"/>
                </a:lnTo>
                <a:lnTo>
                  <a:pt x="1278" y="2966"/>
                </a:lnTo>
                <a:lnTo>
                  <a:pt x="1245" y="3010"/>
                </a:lnTo>
                <a:lnTo>
                  <a:pt x="1215" y="3052"/>
                </a:lnTo>
                <a:lnTo>
                  <a:pt x="1186" y="3093"/>
                </a:lnTo>
                <a:lnTo>
                  <a:pt x="1159" y="3129"/>
                </a:lnTo>
                <a:lnTo>
                  <a:pt x="1135" y="3161"/>
                </a:lnTo>
                <a:lnTo>
                  <a:pt x="1112" y="3191"/>
                </a:lnTo>
                <a:lnTo>
                  <a:pt x="1092" y="3217"/>
                </a:lnTo>
                <a:lnTo>
                  <a:pt x="1074" y="3239"/>
                </a:lnTo>
                <a:lnTo>
                  <a:pt x="1060" y="3258"/>
                </a:lnTo>
                <a:lnTo>
                  <a:pt x="1048" y="3272"/>
                </a:lnTo>
                <a:lnTo>
                  <a:pt x="1039" y="3283"/>
                </a:lnTo>
                <a:lnTo>
                  <a:pt x="1034" y="3290"/>
                </a:lnTo>
                <a:lnTo>
                  <a:pt x="1032" y="3292"/>
                </a:lnTo>
                <a:lnTo>
                  <a:pt x="1030" y="3290"/>
                </a:lnTo>
                <a:lnTo>
                  <a:pt x="1025" y="3283"/>
                </a:lnTo>
                <a:lnTo>
                  <a:pt x="1016" y="3272"/>
                </a:lnTo>
                <a:lnTo>
                  <a:pt x="1004" y="3258"/>
                </a:lnTo>
                <a:lnTo>
                  <a:pt x="990" y="3239"/>
                </a:lnTo>
                <a:lnTo>
                  <a:pt x="972" y="3217"/>
                </a:lnTo>
                <a:lnTo>
                  <a:pt x="952" y="3191"/>
                </a:lnTo>
                <a:lnTo>
                  <a:pt x="929" y="3161"/>
                </a:lnTo>
                <a:lnTo>
                  <a:pt x="905" y="3129"/>
                </a:lnTo>
                <a:lnTo>
                  <a:pt x="878" y="3093"/>
                </a:lnTo>
                <a:lnTo>
                  <a:pt x="849" y="3052"/>
                </a:lnTo>
                <a:lnTo>
                  <a:pt x="819" y="3010"/>
                </a:lnTo>
                <a:lnTo>
                  <a:pt x="786" y="2966"/>
                </a:lnTo>
                <a:lnTo>
                  <a:pt x="753" y="2917"/>
                </a:lnTo>
                <a:lnTo>
                  <a:pt x="719" y="2866"/>
                </a:lnTo>
                <a:lnTo>
                  <a:pt x="683" y="2813"/>
                </a:lnTo>
                <a:lnTo>
                  <a:pt x="647" y="2758"/>
                </a:lnTo>
                <a:lnTo>
                  <a:pt x="610" y="2699"/>
                </a:lnTo>
                <a:lnTo>
                  <a:pt x="572" y="2639"/>
                </a:lnTo>
                <a:lnTo>
                  <a:pt x="535" y="2577"/>
                </a:lnTo>
                <a:lnTo>
                  <a:pt x="497" y="2513"/>
                </a:lnTo>
                <a:lnTo>
                  <a:pt x="459" y="2448"/>
                </a:lnTo>
                <a:lnTo>
                  <a:pt x="422" y="2380"/>
                </a:lnTo>
                <a:lnTo>
                  <a:pt x="385" y="2312"/>
                </a:lnTo>
                <a:lnTo>
                  <a:pt x="349" y="2241"/>
                </a:lnTo>
                <a:lnTo>
                  <a:pt x="313" y="2169"/>
                </a:lnTo>
                <a:lnTo>
                  <a:pt x="279" y="2097"/>
                </a:lnTo>
                <a:lnTo>
                  <a:pt x="246" y="2023"/>
                </a:lnTo>
                <a:lnTo>
                  <a:pt x="213" y="1948"/>
                </a:lnTo>
                <a:lnTo>
                  <a:pt x="182" y="1873"/>
                </a:lnTo>
                <a:lnTo>
                  <a:pt x="154" y="1797"/>
                </a:lnTo>
                <a:lnTo>
                  <a:pt x="127" y="1720"/>
                </a:lnTo>
                <a:lnTo>
                  <a:pt x="103" y="1644"/>
                </a:lnTo>
                <a:lnTo>
                  <a:pt x="80" y="1566"/>
                </a:lnTo>
                <a:lnTo>
                  <a:pt x="60" y="1489"/>
                </a:lnTo>
                <a:lnTo>
                  <a:pt x="42" y="1411"/>
                </a:lnTo>
                <a:lnTo>
                  <a:pt x="27" y="1334"/>
                </a:lnTo>
                <a:lnTo>
                  <a:pt x="16" y="1256"/>
                </a:lnTo>
                <a:lnTo>
                  <a:pt x="7" y="1180"/>
                </a:lnTo>
                <a:lnTo>
                  <a:pt x="2" y="1104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7"/>
                </a:lnTo>
                <a:lnTo>
                  <a:pt x="74" y="645"/>
                </a:lnTo>
                <a:lnTo>
                  <a:pt x="105" y="576"/>
                </a:lnTo>
                <a:lnTo>
                  <a:pt x="141" y="509"/>
                </a:lnTo>
                <a:lnTo>
                  <a:pt x="181" y="446"/>
                </a:lnTo>
                <a:lnTo>
                  <a:pt x="227" y="385"/>
                </a:lnTo>
                <a:lnTo>
                  <a:pt x="276" y="328"/>
                </a:lnTo>
                <a:lnTo>
                  <a:pt x="329" y="274"/>
                </a:lnTo>
                <a:lnTo>
                  <a:pt x="386" y="226"/>
                </a:lnTo>
                <a:lnTo>
                  <a:pt x="447" y="180"/>
                </a:lnTo>
                <a:lnTo>
                  <a:pt x="511" y="140"/>
                </a:lnTo>
                <a:lnTo>
                  <a:pt x="578" y="104"/>
                </a:lnTo>
                <a:lnTo>
                  <a:pt x="648" y="73"/>
                </a:lnTo>
                <a:lnTo>
                  <a:pt x="720" y="47"/>
                </a:lnTo>
                <a:lnTo>
                  <a:pt x="796" y="26"/>
                </a:lnTo>
                <a:lnTo>
                  <a:pt x="872" y="12"/>
                </a:lnTo>
                <a:lnTo>
                  <a:pt x="951" y="3"/>
                </a:lnTo>
                <a:lnTo>
                  <a:pt x="10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9" name="Freeform 83"/>
          <p:cNvSpPr>
            <a:spLocks noEditPoints="1"/>
          </p:cNvSpPr>
          <p:nvPr/>
        </p:nvSpPr>
        <p:spPr bwMode="auto">
          <a:xfrm>
            <a:off x="10800460" y="4784531"/>
            <a:ext cx="466133" cy="470703"/>
          </a:xfrm>
          <a:custGeom>
            <a:avLst/>
            <a:gdLst>
              <a:gd name="T0" fmla="*/ 1398 w 3262"/>
              <a:gd name="T1" fmla="*/ 1410 h 3292"/>
              <a:gd name="T2" fmla="*/ 789 w 3262"/>
              <a:gd name="T3" fmla="*/ 2679 h 3292"/>
              <a:gd name="T4" fmla="*/ 1062 w 3262"/>
              <a:gd name="T5" fmla="*/ 2854 h 3292"/>
              <a:gd name="T6" fmla="*/ 1376 w 3262"/>
              <a:gd name="T7" fmla="*/ 2958 h 3292"/>
              <a:gd name="T8" fmla="*/ 1722 w 3262"/>
              <a:gd name="T9" fmla="*/ 2980 h 3292"/>
              <a:gd name="T10" fmla="*/ 2066 w 3262"/>
              <a:gd name="T11" fmla="*/ 2909 h 3292"/>
              <a:gd name="T12" fmla="*/ 2372 w 3262"/>
              <a:gd name="T13" fmla="*/ 2755 h 3292"/>
              <a:gd name="T14" fmla="*/ 2625 w 3262"/>
              <a:gd name="T15" fmla="*/ 2529 h 3292"/>
              <a:gd name="T16" fmla="*/ 2816 w 3262"/>
              <a:gd name="T17" fmla="*/ 2245 h 3292"/>
              <a:gd name="T18" fmla="*/ 2929 w 3262"/>
              <a:gd name="T19" fmla="*/ 1915 h 3292"/>
              <a:gd name="T20" fmla="*/ 2953 w 3262"/>
              <a:gd name="T21" fmla="*/ 1558 h 3292"/>
              <a:gd name="T22" fmla="*/ 2889 w 3262"/>
              <a:gd name="T23" fmla="*/ 1225 h 3292"/>
              <a:gd name="T24" fmla="*/ 2749 w 3262"/>
              <a:gd name="T25" fmla="*/ 928 h 3292"/>
              <a:gd name="T26" fmla="*/ 1631 w 3262"/>
              <a:gd name="T27" fmla="*/ 308 h 3292"/>
              <a:gd name="T28" fmla="*/ 1279 w 3262"/>
              <a:gd name="T29" fmla="*/ 356 h 3292"/>
              <a:gd name="T30" fmla="*/ 963 w 3262"/>
              <a:gd name="T31" fmla="*/ 491 h 3292"/>
              <a:gd name="T32" fmla="*/ 694 w 3262"/>
              <a:gd name="T33" fmla="*/ 700 h 3292"/>
              <a:gd name="T34" fmla="*/ 487 w 3262"/>
              <a:gd name="T35" fmla="*/ 970 h 3292"/>
              <a:gd name="T36" fmla="*/ 353 w 3262"/>
              <a:gd name="T37" fmla="*/ 1291 h 3292"/>
              <a:gd name="T38" fmla="*/ 306 w 3262"/>
              <a:gd name="T39" fmla="*/ 1646 h 3292"/>
              <a:gd name="T40" fmla="*/ 349 w 3262"/>
              <a:gd name="T41" fmla="*/ 1986 h 3292"/>
              <a:gd name="T42" fmla="*/ 472 w 3262"/>
              <a:gd name="T43" fmla="*/ 2293 h 3292"/>
              <a:gd name="T44" fmla="*/ 662 w 3262"/>
              <a:gd name="T45" fmla="*/ 2557 h 3292"/>
              <a:gd name="T46" fmla="*/ 2410 w 3262"/>
              <a:gd name="T47" fmla="*/ 564 h 3292"/>
              <a:gd name="T48" fmla="*/ 2125 w 3262"/>
              <a:gd name="T49" fmla="*/ 404 h 3292"/>
              <a:gd name="T50" fmla="*/ 1803 w 3262"/>
              <a:gd name="T51" fmla="*/ 320 h 3292"/>
              <a:gd name="T52" fmla="*/ 1631 w 3262"/>
              <a:gd name="T53" fmla="*/ 0 h 3292"/>
              <a:gd name="T54" fmla="*/ 2033 w 3262"/>
              <a:gd name="T55" fmla="*/ 49 h 3292"/>
              <a:gd name="T56" fmla="*/ 2397 w 3262"/>
              <a:gd name="T57" fmla="*/ 193 h 3292"/>
              <a:gd name="T58" fmla="*/ 2714 w 3262"/>
              <a:gd name="T59" fmla="*/ 415 h 3292"/>
              <a:gd name="T60" fmla="*/ 2969 w 3262"/>
              <a:gd name="T61" fmla="*/ 705 h 3292"/>
              <a:gd name="T62" fmla="*/ 3152 w 3262"/>
              <a:gd name="T63" fmla="*/ 1051 h 3292"/>
              <a:gd name="T64" fmla="*/ 3250 w 3262"/>
              <a:gd name="T65" fmla="*/ 1439 h 3292"/>
              <a:gd name="T66" fmla="*/ 3250 w 3262"/>
              <a:gd name="T67" fmla="*/ 1852 h 3292"/>
              <a:gd name="T68" fmla="*/ 3152 w 3262"/>
              <a:gd name="T69" fmla="*/ 2241 h 3292"/>
              <a:gd name="T70" fmla="*/ 2969 w 3262"/>
              <a:gd name="T71" fmla="*/ 2586 h 3292"/>
              <a:gd name="T72" fmla="*/ 2714 w 3262"/>
              <a:gd name="T73" fmla="*/ 2876 h 3292"/>
              <a:gd name="T74" fmla="*/ 2397 w 3262"/>
              <a:gd name="T75" fmla="*/ 3099 h 3292"/>
              <a:gd name="T76" fmla="*/ 2033 w 3262"/>
              <a:gd name="T77" fmla="*/ 3241 h 3292"/>
              <a:gd name="T78" fmla="*/ 1631 w 3262"/>
              <a:gd name="T79" fmla="*/ 3292 h 3292"/>
              <a:gd name="T80" fmla="*/ 1230 w 3262"/>
              <a:gd name="T81" fmla="*/ 3241 h 3292"/>
              <a:gd name="T82" fmla="*/ 865 w 3262"/>
              <a:gd name="T83" fmla="*/ 3099 h 3292"/>
              <a:gd name="T84" fmla="*/ 547 w 3262"/>
              <a:gd name="T85" fmla="*/ 2876 h 3292"/>
              <a:gd name="T86" fmla="*/ 293 w 3262"/>
              <a:gd name="T87" fmla="*/ 2586 h 3292"/>
              <a:gd name="T88" fmla="*/ 109 w 3262"/>
              <a:gd name="T89" fmla="*/ 2241 h 3292"/>
              <a:gd name="T90" fmla="*/ 13 w 3262"/>
              <a:gd name="T91" fmla="*/ 1852 h 3292"/>
              <a:gd name="T92" fmla="*/ 13 w 3262"/>
              <a:gd name="T93" fmla="*/ 1439 h 3292"/>
              <a:gd name="T94" fmla="*/ 109 w 3262"/>
              <a:gd name="T95" fmla="*/ 1051 h 3292"/>
              <a:gd name="T96" fmla="*/ 293 w 3262"/>
              <a:gd name="T97" fmla="*/ 705 h 3292"/>
              <a:gd name="T98" fmla="*/ 547 w 3262"/>
              <a:gd name="T99" fmla="*/ 415 h 3292"/>
              <a:gd name="T100" fmla="*/ 865 w 3262"/>
              <a:gd name="T101" fmla="*/ 193 h 3292"/>
              <a:gd name="T102" fmla="*/ 1230 w 3262"/>
              <a:gd name="T103" fmla="*/ 49 h 3292"/>
              <a:gd name="T104" fmla="*/ 1631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98" y="1410"/>
                </a:moveTo>
                <a:lnTo>
                  <a:pt x="1049" y="2233"/>
                </a:lnTo>
                <a:lnTo>
                  <a:pt x="1864" y="1881"/>
                </a:lnTo>
                <a:lnTo>
                  <a:pt x="1398" y="1410"/>
                </a:lnTo>
                <a:close/>
                <a:moveTo>
                  <a:pt x="2601" y="734"/>
                </a:moveTo>
                <a:lnTo>
                  <a:pt x="2039" y="2057"/>
                </a:lnTo>
                <a:lnTo>
                  <a:pt x="727" y="2624"/>
                </a:lnTo>
                <a:lnTo>
                  <a:pt x="789" y="2679"/>
                </a:lnTo>
                <a:lnTo>
                  <a:pt x="852" y="2728"/>
                </a:lnTo>
                <a:lnTo>
                  <a:pt x="920" y="2775"/>
                </a:lnTo>
                <a:lnTo>
                  <a:pt x="989" y="2816"/>
                </a:lnTo>
                <a:lnTo>
                  <a:pt x="1062" y="2854"/>
                </a:lnTo>
                <a:lnTo>
                  <a:pt x="1138" y="2887"/>
                </a:lnTo>
                <a:lnTo>
                  <a:pt x="1214" y="2916"/>
                </a:lnTo>
                <a:lnTo>
                  <a:pt x="1294" y="2940"/>
                </a:lnTo>
                <a:lnTo>
                  <a:pt x="1376" y="2958"/>
                </a:lnTo>
                <a:lnTo>
                  <a:pt x="1459" y="2972"/>
                </a:lnTo>
                <a:lnTo>
                  <a:pt x="1545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8"/>
                </a:lnTo>
                <a:lnTo>
                  <a:pt x="2945" y="1472"/>
                </a:lnTo>
                <a:lnTo>
                  <a:pt x="2931" y="1388"/>
                </a:lnTo>
                <a:lnTo>
                  <a:pt x="2913" y="1306"/>
                </a:lnTo>
                <a:lnTo>
                  <a:pt x="2889" y="1225"/>
                </a:lnTo>
                <a:lnTo>
                  <a:pt x="2861" y="1147"/>
                </a:lnTo>
                <a:lnTo>
                  <a:pt x="2828" y="1072"/>
                </a:lnTo>
                <a:lnTo>
                  <a:pt x="2791" y="998"/>
                </a:lnTo>
                <a:lnTo>
                  <a:pt x="2749" y="928"/>
                </a:lnTo>
                <a:lnTo>
                  <a:pt x="2703" y="860"/>
                </a:lnTo>
                <a:lnTo>
                  <a:pt x="2654" y="795"/>
                </a:lnTo>
                <a:lnTo>
                  <a:pt x="2601" y="734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3"/>
                </a:lnTo>
                <a:lnTo>
                  <a:pt x="317" y="1819"/>
                </a:lnTo>
                <a:lnTo>
                  <a:pt x="330" y="1903"/>
                </a:lnTo>
                <a:lnTo>
                  <a:pt x="349" y="1986"/>
                </a:lnTo>
                <a:lnTo>
                  <a:pt x="372" y="2066"/>
                </a:lnTo>
                <a:lnTo>
                  <a:pt x="401" y="2144"/>
                </a:lnTo>
                <a:lnTo>
                  <a:pt x="434" y="2220"/>
                </a:lnTo>
                <a:lnTo>
                  <a:pt x="472" y="2293"/>
                </a:lnTo>
                <a:lnTo>
                  <a:pt x="513" y="2364"/>
                </a:lnTo>
                <a:lnTo>
                  <a:pt x="559" y="2431"/>
                </a:lnTo>
                <a:lnTo>
                  <a:pt x="608" y="2496"/>
                </a:lnTo>
                <a:lnTo>
                  <a:pt x="662" y="2557"/>
                </a:lnTo>
                <a:lnTo>
                  <a:pt x="1224" y="1234"/>
                </a:lnTo>
                <a:lnTo>
                  <a:pt x="2534" y="667"/>
                </a:lnTo>
                <a:lnTo>
                  <a:pt x="2473" y="613"/>
                </a:lnTo>
                <a:lnTo>
                  <a:pt x="2410" y="564"/>
                </a:lnTo>
                <a:lnTo>
                  <a:pt x="2342" y="517"/>
                </a:lnTo>
                <a:lnTo>
                  <a:pt x="2272" y="475"/>
                </a:lnTo>
                <a:lnTo>
                  <a:pt x="2200" y="438"/>
                </a:lnTo>
                <a:lnTo>
                  <a:pt x="2125" y="404"/>
                </a:lnTo>
                <a:lnTo>
                  <a:pt x="2047" y="376"/>
                </a:lnTo>
                <a:lnTo>
                  <a:pt x="1968" y="352"/>
                </a:lnTo>
                <a:lnTo>
                  <a:pt x="1886" y="333"/>
                </a:lnTo>
                <a:lnTo>
                  <a:pt x="1803" y="320"/>
                </a:lnTo>
                <a:lnTo>
                  <a:pt x="1718" y="310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50" name="Group 86"/>
          <p:cNvGrpSpPr>
            <a:grpSpLocks noChangeAspect="1"/>
          </p:cNvGrpSpPr>
          <p:nvPr/>
        </p:nvGrpSpPr>
        <p:grpSpPr bwMode="auto">
          <a:xfrm>
            <a:off x="810437" y="5668651"/>
            <a:ext cx="466133" cy="438713"/>
            <a:chOff x="6827" y="4600"/>
            <a:chExt cx="408" cy="384"/>
          </a:xfrm>
          <a:solidFill>
            <a:srgbClr val="304371"/>
          </a:solidFill>
        </p:grpSpPr>
        <p:sp>
          <p:nvSpPr>
            <p:cNvPr id="151" name="Freeform 88"/>
            <p:cNvSpPr/>
            <p:nvPr/>
          </p:nvSpPr>
          <p:spPr bwMode="auto">
            <a:xfrm>
              <a:off x="6827" y="4613"/>
              <a:ext cx="127" cy="358"/>
            </a:xfrm>
            <a:custGeom>
              <a:avLst/>
              <a:gdLst>
                <a:gd name="T0" fmla="*/ 1019 w 1019"/>
                <a:gd name="T1" fmla="*/ 0 h 2866"/>
                <a:gd name="T2" fmla="*/ 1019 w 1019"/>
                <a:gd name="T3" fmla="*/ 2457 h 2866"/>
                <a:gd name="T4" fmla="*/ 0 w 1019"/>
                <a:gd name="T5" fmla="*/ 2866 h 2866"/>
                <a:gd name="T6" fmla="*/ 0 w 1019"/>
                <a:gd name="T7" fmla="*/ 409 h 2866"/>
                <a:gd name="T8" fmla="*/ 1019 w 1019"/>
                <a:gd name="T9" fmla="*/ 0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9" h="2866">
                  <a:moveTo>
                    <a:pt x="1019" y="0"/>
                  </a:moveTo>
                  <a:lnTo>
                    <a:pt x="1019" y="2457"/>
                  </a:lnTo>
                  <a:lnTo>
                    <a:pt x="0" y="2866"/>
                  </a:lnTo>
                  <a:lnTo>
                    <a:pt x="0" y="409"/>
                  </a:lnTo>
                  <a:lnTo>
                    <a:pt x="10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52" name="Freeform 89"/>
            <p:cNvSpPr/>
            <p:nvPr/>
          </p:nvSpPr>
          <p:spPr bwMode="auto">
            <a:xfrm>
              <a:off x="6980" y="4600"/>
              <a:ext cx="127" cy="371"/>
            </a:xfrm>
            <a:custGeom>
              <a:avLst/>
              <a:gdLst>
                <a:gd name="T0" fmla="*/ 0 w 1020"/>
                <a:gd name="T1" fmla="*/ 0 h 2969"/>
                <a:gd name="T2" fmla="*/ 1020 w 1020"/>
                <a:gd name="T3" fmla="*/ 614 h 2969"/>
                <a:gd name="T4" fmla="*/ 1020 w 1020"/>
                <a:gd name="T5" fmla="*/ 2969 h 2969"/>
                <a:gd name="T6" fmla="*/ 0 w 1020"/>
                <a:gd name="T7" fmla="*/ 2458 h 2969"/>
                <a:gd name="T8" fmla="*/ 0 w 1020"/>
                <a:gd name="T9" fmla="*/ 0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2969">
                  <a:moveTo>
                    <a:pt x="0" y="0"/>
                  </a:moveTo>
                  <a:lnTo>
                    <a:pt x="1020" y="614"/>
                  </a:lnTo>
                  <a:lnTo>
                    <a:pt x="1020" y="2969"/>
                  </a:lnTo>
                  <a:lnTo>
                    <a:pt x="0" y="24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53" name="Freeform 90"/>
            <p:cNvSpPr/>
            <p:nvPr/>
          </p:nvSpPr>
          <p:spPr bwMode="auto">
            <a:xfrm>
              <a:off x="7133" y="4600"/>
              <a:ext cx="102" cy="384"/>
            </a:xfrm>
            <a:custGeom>
              <a:avLst/>
              <a:gdLst>
                <a:gd name="T0" fmla="*/ 815 w 815"/>
                <a:gd name="T1" fmla="*/ 0 h 3072"/>
                <a:gd name="T2" fmla="*/ 815 w 815"/>
                <a:gd name="T3" fmla="*/ 2458 h 3072"/>
                <a:gd name="T4" fmla="*/ 0 w 815"/>
                <a:gd name="T5" fmla="*/ 3072 h 3072"/>
                <a:gd name="T6" fmla="*/ 0 w 815"/>
                <a:gd name="T7" fmla="*/ 614 h 3072"/>
                <a:gd name="T8" fmla="*/ 815 w 815"/>
                <a:gd name="T9" fmla="*/ 0 h 3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3072">
                  <a:moveTo>
                    <a:pt x="815" y="0"/>
                  </a:moveTo>
                  <a:lnTo>
                    <a:pt x="815" y="2458"/>
                  </a:lnTo>
                  <a:lnTo>
                    <a:pt x="0" y="3072"/>
                  </a:lnTo>
                  <a:lnTo>
                    <a:pt x="0" y="614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54" name="Freeform 95"/>
          <p:cNvSpPr>
            <a:spLocks noEditPoints="1"/>
          </p:cNvSpPr>
          <p:nvPr/>
        </p:nvSpPr>
        <p:spPr bwMode="auto">
          <a:xfrm>
            <a:off x="1547765" y="5684647"/>
            <a:ext cx="466133" cy="406724"/>
          </a:xfrm>
          <a:custGeom>
            <a:avLst/>
            <a:gdLst>
              <a:gd name="T0" fmla="*/ 3057 w 3261"/>
              <a:gd name="T1" fmla="*/ 291 h 2852"/>
              <a:gd name="T2" fmla="*/ 2242 w 3261"/>
              <a:gd name="T3" fmla="*/ 587 h 2852"/>
              <a:gd name="T4" fmla="*/ 2242 w 3261"/>
              <a:gd name="T5" fmla="*/ 2598 h 2852"/>
              <a:gd name="T6" fmla="*/ 3057 w 3261"/>
              <a:gd name="T7" fmla="*/ 2302 h 2852"/>
              <a:gd name="T8" fmla="*/ 3057 w 3261"/>
              <a:gd name="T9" fmla="*/ 291 h 2852"/>
              <a:gd name="T10" fmla="*/ 1222 w 3261"/>
              <a:gd name="T11" fmla="*/ 260 h 2852"/>
              <a:gd name="T12" fmla="*/ 1222 w 3261"/>
              <a:gd name="T13" fmla="*/ 2266 h 2852"/>
              <a:gd name="T14" fmla="*/ 2038 w 3261"/>
              <a:gd name="T15" fmla="*/ 2592 h 2852"/>
              <a:gd name="T16" fmla="*/ 2038 w 3261"/>
              <a:gd name="T17" fmla="*/ 586 h 2852"/>
              <a:gd name="T18" fmla="*/ 1222 w 3261"/>
              <a:gd name="T19" fmla="*/ 260 h 2852"/>
              <a:gd name="T20" fmla="*/ 1019 w 3261"/>
              <a:gd name="T21" fmla="*/ 254 h 2852"/>
              <a:gd name="T22" fmla="*/ 204 w 3261"/>
              <a:gd name="T23" fmla="*/ 550 h 2852"/>
              <a:gd name="T24" fmla="*/ 204 w 3261"/>
              <a:gd name="T25" fmla="*/ 2561 h 2852"/>
              <a:gd name="T26" fmla="*/ 1019 w 3261"/>
              <a:gd name="T27" fmla="*/ 2265 h 2852"/>
              <a:gd name="T28" fmla="*/ 1019 w 3261"/>
              <a:gd name="T29" fmla="*/ 254 h 2852"/>
              <a:gd name="T30" fmla="*/ 1121 w 3261"/>
              <a:gd name="T31" fmla="*/ 0 h 2852"/>
              <a:gd name="T32" fmla="*/ 1121 w 3261"/>
              <a:gd name="T33" fmla="*/ 0 h 2852"/>
              <a:gd name="T34" fmla="*/ 2140 w 3261"/>
              <a:gd name="T35" fmla="*/ 407 h 2852"/>
              <a:gd name="T36" fmla="*/ 3261 w 3261"/>
              <a:gd name="T37" fmla="*/ 0 h 2852"/>
              <a:gd name="T38" fmla="*/ 3261 w 3261"/>
              <a:gd name="T39" fmla="*/ 0 h 2852"/>
              <a:gd name="T40" fmla="*/ 3261 w 3261"/>
              <a:gd name="T41" fmla="*/ 2445 h 2852"/>
              <a:gd name="T42" fmla="*/ 2140 w 3261"/>
              <a:gd name="T43" fmla="*/ 2852 h 2852"/>
              <a:gd name="T44" fmla="*/ 1121 w 3261"/>
              <a:gd name="T45" fmla="*/ 2445 h 2852"/>
              <a:gd name="T46" fmla="*/ 0 w 3261"/>
              <a:gd name="T47" fmla="*/ 2852 h 2852"/>
              <a:gd name="T48" fmla="*/ 0 w 3261"/>
              <a:gd name="T49" fmla="*/ 407 h 2852"/>
              <a:gd name="T50" fmla="*/ 1121 w 3261"/>
              <a:gd name="T51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261" h="2852">
                <a:moveTo>
                  <a:pt x="3057" y="291"/>
                </a:moveTo>
                <a:lnTo>
                  <a:pt x="2242" y="587"/>
                </a:lnTo>
                <a:lnTo>
                  <a:pt x="2242" y="2598"/>
                </a:lnTo>
                <a:lnTo>
                  <a:pt x="3057" y="2302"/>
                </a:lnTo>
                <a:lnTo>
                  <a:pt x="3057" y="291"/>
                </a:lnTo>
                <a:close/>
                <a:moveTo>
                  <a:pt x="1222" y="260"/>
                </a:moveTo>
                <a:lnTo>
                  <a:pt x="1222" y="2266"/>
                </a:lnTo>
                <a:lnTo>
                  <a:pt x="2038" y="2592"/>
                </a:lnTo>
                <a:lnTo>
                  <a:pt x="2038" y="586"/>
                </a:lnTo>
                <a:lnTo>
                  <a:pt x="1222" y="260"/>
                </a:lnTo>
                <a:close/>
                <a:moveTo>
                  <a:pt x="1019" y="254"/>
                </a:moveTo>
                <a:lnTo>
                  <a:pt x="204" y="550"/>
                </a:lnTo>
                <a:lnTo>
                  <a:pt x="204" y="2561"/>
                </a:lnTo>
                <a:lnTo>
                  <a:pt x="1019" y="2265"/>
                </a:lnTo>
                <a:lnTo>
                  <a:pt x="1019" y="254"/>
                </a:lnTo>
                <a:close/>
                <a:moveTo>
                  <a:pt x="1121" y="0"/>
                </a:moveTo>
                <a:lnTo>
                  <a:pt x="1121" y="0"/>
                </a:lnTo>
                <a:lnTo>
                  <a:pt x="2140" y="407"/>
                </a:lnTo>
                <a:lnTo>
                  <a:pt x="3261" y="0"/>
                </a:lnTo>
                <a:lnTo>
                  <a:pt x="3261" y="0"/>
                </a:lnTo>
                <a:lnTo>
                  <a:pt x="3261" y="2445"/>
                </a:lnTo>
                <a:lnTo>
                  <a:pt x="2140" y="2852"/>
                </a:lnTo>
                <a:lnTo>
                  <a:pt x="1121" y="2445"/>
                </a:lnTo>
                <a:lnTo>
                  <a:pt x="0" y="2852"/>
                </a:lnTo>
                <a:lnTo>
                  <a:pt x="0" y="407"/>
                </a:lnTo>
                <a:lnTo>
                  <a:pt x="112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55" name="Freeform 100"/>
          <p:cNvSpPr>
            <a:spLocks noEditPoints="1"/>
          </p:cNvSpPr>
          <p:nvPr/>
        </p:nvSpPr>
        <p:spPr bwMode="auto">
          <a:xfrm>
            <a:off x="2285093" y="5652656"/>
            <a:ext cx="466133" cy="470703"/>
          </a:xfrm>
          <a:custGeom>
            <a:avLst/>
            <a:gdLst>
              <a:gd name="T0" fmla="*/ 2387 w 3262"/>
              <a:gd name="T1" fmla="*/ 2118 h 3292"/>
              <a:gd name="T2" fmla="*/ 1631 w 3262"/>
              <a:gd name="T3" fmla="*/ 411 h 3292"/>
              <a:gd name="T4" fmla="*/ 1292 w 3262"/>
              <a:gd name="T5" fmla="*/ 459 h 3292"/>
              <a:gd name="T6" fmla="*/ 990 w 3262"/>
              <a:gd name="T7" fmla="*/ 593 h 3292"/>
              <a:gd name="T8" fmla="*/ 738 w 3262"/>
              <a:gd name="T9" fmla="*/ 802 h 3292"/>
              <a:gd name="T10" fmla="*/ 548 w 3262"/>
              <a:gd name="T11" fmla="*/ 1071 h 3292"/>
              <a:gd name="T12" fmla="*/ 435 w 3262"/>
              <a:gd name="T13" fmla="*/ 1387 h 3292"/>
              <a:gd name="T14" fmla="*/ 411 w 3262"/>
              <a:gd name="T15" fmla="*/ 1734 h 3292"/>
              <a:gd name="T16" fmla="*/ 481 w 3262"/>
              <a:gd name="T17" fmla="*/ 2067 h 3292"/>
              <a:gd name="T18" fmla="*/ 634 w 3262"/>
              <a:gd name="T19" fmla="*/ 2361 h 3292"/>
              <a:gd name="T20" fmla="*/ 856 w 3262"/>
              <a:gd name="T21" fmla="*/ 2601 h 3292"/>
              <a:gd name="T22" fmla="*/ 1136 w 3262"/>
              <a:gd name="T23" fmla="*/ 2775 h 3292"/>
              <a:gd name="T24" fmla="*/ 1458 w 3262"/>
              <a:gd name="T25" fmla="*/ 2868 h 3292"/>
              <a:gd name="T26" fmla="*/ 1804 w 3262"/>
              <a:gd name="T27" fmla="*/ 2868 h 3292"/>
              <a:gd name="T28" fmla="*/ 2126 w 3262"/>
              <a:gd name="T29" fmla="*/ 2775 h 3292"/>
              <a:gd name="T30" fmla="*/ 2405 w 3262"/>
              <a:gd name="T31" fmla="*/ 2601 h 3292"/>
              <a:gd name="T32" fmla="*/ 2627 w 3262"/>
              <a:gd name="T33" fmla="*/ 2361 h 3292"/>
              <a:gd name="T34" fmla="*/ 2781 w 3262"/>
              <a:gd name="T35" fmla="*/ 2067 h 3292"/>
              <a:gd name="T36" fmla="*/ 2852 w 3262"/>
              <a:gd name="T37" fmla="*/ 1734 h 3292"/>
              <a:gd name="T38" fmla="*/ 2827 w 3262"/>
              <a:gd name="T39" fmla="*/ 1387 h 3292"/>
              <a:gd name="T40" fmla="*/ 2713 w 3262"/>
              <a:gd name="T41" fmla="*/ 1071 h 3292"/>
              <a:gd name="T42" fmla="*/ 2524 w 3262"/>
              <a:gd name="T43" fmla="*/ 802 h 3292"/>
              <a:gd name="T44" fmla="*/ 2271 w 3262"/>
              <a:gd name="T45" fmla="*/ 593 h 3292"/>
              <a:gd name="T46" fmla="*/ 1970 w 3262"/>
              <a:gd name="T47" fmla="*/ 459 h 3292"/>
              <a:gd name="T48" fmla="*/ 1631 w 3262"/>
              <a:gd name="T49" fmla="*/ 411 h 3292"/>
              <a:gd name="T50" fmla="*/ 1836 w 3262"/>
              <a:gd name="T51" fmla="*/ 12 h 3292"/>
              <a:gd name="T52" fmla="*/ 2220 w 3262"/>
              <a:gd name="T53" fmla="*/ 110 h 3292"/>
              <a:gd name="T54" fmla="*/ 2563 w 3262"/>
              <a:gd name="T55" fmla="*/ 294 h 3292"/>
              <a:gd name="T56" fmla="*/ 2851 w 3262"/>
              <a:gd name="T57" fmla="*/ 552 h 3292"/>
              <a:gd name="T58" fmla="*/ 3071 w 3262"/>
              <a:gd name="T59" fmla="*/ 871 h 3292"/>
              <a:gd name="T60" fmla="*/ 3212 w 3262"/>
              <a:gd name="T61" fmla="*/ 1240 h 3292"/>
              <a:gd name="T62" fmla="*/ 3262 w 3262"/>
              <a:gd name="T63" fmla="*/ 1646 h 3292"/>
              <a:gd name="T64" fmla="*/ 3212 w 3262"/>
              <a:gd name="T65" fmla="*/ 2051 h 3292"/>
              <a:gd name="T66" fmla="*/ 3071 w 3262"/>
              <a:gd name="T67" fmla="*/ 2419 h 3292"/>
              <a:gd name="T68" fmla="*/ 2851 w 3262"/>
              <a:gd name="T69" fmla="*/ 2738 h 3292"/>
              <a:gd name="T70" fmla="*/ 2563 w 3262"/>
              <a:gd name="T71" fmla="*/ 2997 h 3292"/>
              <a:gd name="T72" fmla="*/ 2220 w 3262"/>
              <a:gd name="T73" fmla="*/ 3180 h 3292"/>
              <a:gd name="T74" fmla="*/ 1836 w 3262"/>
              <a:gd name="T75" fmla="*/ 3279 h 3292"/>
              <a:gd name="T76" fmla="*/ 1426 w 3262"/>
              <a:gd name="T77" fmla="*/ 3279 h 3292"/>
              <a:gd name="T78" fmla="*/ 1042 w 3262"/>
              <a:gd name="T79" fmla="*/ 3180 h 3292"/>
              <a:gd name="T80" fmla="*/ 699 w 3262"/>
              <a:gd name="T81" fmla="*/ 2997 h 3292"/>
              <a:gd name="T82" fmla="*/ 411 w 3262"/>
              <a:gd name="T83" fmla="*/ 2738 h 3292"/>
              <a:gd name="T84" fmla="*/ 191 w 3262"/>
              <a:gd name="T85" fmla="*/ 2419 h 3292"/>
              <a:gd name="T86" fmla="*/ 50 w 3262"/>
              <a:gd name="T87" fmla="*/ 2051 h 3292"/>
              <a:gd name="T88" fmla="*/ 0 w 3262"/>
              <a:gd name="T89" fmla="*/ 1646 h 3292"/>
              <a:gd name="T90" fmla="*/ 50 w 3262"/>
              <a:gd name="T91" fmla="*/ 1240 h 3292"/>
              <a:gd name="T92" fmla="*/ 191 w 3262"/>
              <a:gd name="T93" fmla="*/ 871 h 3292"/>
              <a:gd name="T94" fmla="*/ 411 w 3262"/>
              <a:gd name="T95" fmla="*/ 552 h 3292"/>
              <a:gd name="T96" fmla="*/ 699 w 3262"/>
              <a:gd name="T97" fmla="*/ 294 h 3292"/>
              <a:gd name="T98" fmla="*/ 1042 w 3262"/>
              <a:gd name="T99" fmla="*/ 110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427" y="823"/>
                </a:moveTo>
                <a:lnTo>
                  <a:pt x="1835" y="823"/>
                </a:lnTo>
                <a:lnTo>
                  <a:pt x="1835" y="1560"/>
                </a:lnTo>
                <a:lnTo>
                  <a:pt x="2387" y="2118"/>
                </a:lnTo>
                <a:lnTo>
                  <a:pt x="2098" y="2408"/>
                </a:lnTo>
                <a:lnTo>
                  <a:pt x="1427" y="1730"/>
                </a:lnTo>
                <a:lnTo>
                  <a:pt x="1427" y="823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9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9" y="2807"/>
                </a:lnTo>
                <a:lnTo>
                  <a:pt x="2126" y="2775"/>
                </a:lnTo>
                <a:lnTo>
                  <a:pt x="2201" y="2738"/>
                </a:lnTo>
                <a:lnTo>
                  <a:pt x="2271" y="2697"/>
                </a:lnTo>
                <a:lnTo>
                  <a:pt x="2340" y="2652"/>
                </a:lnTo>
                <a:lnTo>
                  <a:pt x="2405" y="2601"/>
                </a:lnTo>
                <a:lnTo>
                  <a:pt x="2467" y="2547"/>
                </a:lnTo>
                <a:lnTo>
                  <a:pt x="2524" y="2489"/>
                </a:lnTo>
                <a:lnTo>
                  <a:pt x="2578" y="2427"/>
                </a:lnTo>
                <a:lnTo>
                  <a:pt x="2627" y="2361"/>
                </a:lnTo>
                <a:lnTo>
                  <a:pt x="2674" y="2292"/>
                </a:lnTo>
                <a:lnTo>
                  <a:pt x="2713" y="2220"/>
                </a:lnTo>
                <a:lnTo>
                  <a:pt x="2750" y="2146"/>
                </a:lnTo>
                <a:lnTo>
                  <a:pt x="2781" y="2067"/>
                </a:lnTo>
                <a:lnTo>
                  <a:pt x="2807" y="1988"/>
                </a:lnTo>
                <a:lnTo>
                  <a:pt x="2827" y="1905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3"/>
                </a:lnTo>
                <a:lnTo>
                  <a:pt x="2750" y="1146"/>
                </a:lnTo>
                <a:lnTo>
                  <a:pt x="2713" y="1071"/>
                </a:lnTo>
                <a:lnTo>
                  <a:pt x="2674" y="998"/>
                </a:lnTo>
                <a:lnTo>
                  <a:pt x="2627" y="930"/>
                </a:lnTo>
                <a:lnTo>
                  <a:pt x="2578" y="864"/>
                </a:lnTo>
                <a:lnTo>
                  <a:pt x="2524" y="802"/>
                </a:lnTo>
                <a:lnTo>
                  <a:pt x="2467" y="744"/>
                </a:lnTo>
                <a:lnTo>
                  <a:pt x="2405" y="689"/>
                </a:lnTo>
                <a:lnTo>
                  <a:pt x="2340" y="640"/>
                </a:lnTo>
                <a:lnTo>
                  <a:pt x="2271" y="593"/>
                </a:lnTo>
                <a:lnTo>
                  <a:pt x="2201" y="552"/>
                </a:lnTo>
                <a:lnTo>
                  <a:pt x="2126" y="516"/>
                </a:lnTo>
                <a:lnTo>
                  <a:pt x="2049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9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56" name="Freeform 105"/>
          <p:cNvSpPr>
            <a:spLocks noEditPoints="1"/>
          </p:cNvSpPr>
          <p:nvPr/>
        </p:nvSpPr>
        <p:spPr bwMode="auto">
          <a:xfrm>
            <a:off x="3022421" y="5684647"/>
            <a:ext cx="484412" cy="406724"/>
          </a:xfrm>
          <a:custGeom>
            <a:avLst/>
            <a:gdLst>
              <a:gd name="T0" fmla="*/ 2160 w 3396"/>
              <a:gd name="T1" fmla="*/ 1223 h 2853"/>
              <a:gd name="T2" fmla="*/ 1749 w 3396"/>
              <a:gd name="T3" fmla="*/ 1630 h 2853"/>
              <a:gd name="T4" fmla="*/ 2049 w 3396"/>
              <a:gd name="T5" fmla="*/ 3 h 2853"/>
              <a:gd name="T6" fmla="*/ 2323 w 3396"/>
              <a:gd name="T7" fmla="*/ 47 h 2853"/>
              <a:gd name="T8" fmla="*/ 2577 w 3396"/>
              <a:gd name="T9" fmla="*/ 140 h 2853"/>
              <a:gd name="T10" fmla="*/ 2805 w 3396"/>
              <a:gd name="T11" fmla="*/ 275 h 2853"/>
              <a:gd name="T12" fmla="*/ 3004 w 3396"/>
              <a:gd name="T13" fmla="*/ 450 h 2853"/>
              <a:gd name="T14" fmla="*/ 3167 w 3396"/>
              <a:gd name="T15" fmla="*/ 657 h 2853"/>
              <a:gd name="T16" fmla="*/ 3290 w 3396"/>
              <a:gd name="T17" fmla="*/ 892 h 2853"/>
              <a:gd name="T18" fmla="*/ 3368 w 3396"/>
              <a:gd name="T19" fmla="*/ 1150 h 2853"/>
              <a:gd name="T20" fmla="*/ 3396 w 3396"/>
              <a:gd name="T21" fmla="*/ 1426 h 2853"/>
              <a:gd name="T22" fmla="*/ 3368 w 3396"/>
              <a:gd name="T23" fmla="*/ 1702 h 2853"/>
              <a:gd name="T24" fmla="*/ 3290 w 3396"/>
              <a:gd name="T25" fmla="*/ 1961 h 2853"/>
              <a:gd name="T26" fmla="*/ 3167 w 3396"/>
              <a:gd name="T27" fmla="*/ 2196 h 2853"/>
              <a:gd name="T28" fmla="*/ 3004 w 3396"/>
              <a:gd name="T29" fmla="*/ 2404 h 2853"/>
              <a:gd name="T30" fmla="*/ 2805 w 3396"/>
              <a:gd name="T31" fmla="*/ 2578 h 2853"/>
              <a:gd name="T32" fmla="*/ 2577 w 3396"/>
              <a:gd name="T33" fmla="*/ 2713 h 2853"/>
              <a:gd name="T34" fmla="*/ 2323 w 3396"/>
              <a:gd name="T35" fmla="*/ 2806 h 2853"/>
              <a:gd name="T36" fmla="*/ 2049 w 3396"/>
              <a:gd name="T37" fmla="*/ 2850 h 2853"/>
              <a:gd name="T38" fmla="*/ 2037 w 3396"/>
              <a:gd name="T39" fmla="*/ 2544 h 2853"/>
              <a:gd name="T40" fmla="*/ 2275 w 3396"/>
              <a:gd name="T41" fmla="*/ 2502 h 2853"/>
              <a:gd name="T42" fmla="*/ 2496 w 3396"/>
              <a:gd name="T43" fmla="*/ 2411 h 2853"/>
              <a:gd name="T44" fmla="*/ 2695 w 3396"/>
              <a:gd name="T45" fmla="*/ 2274 h 2853"/>
              <a:gd name="T46" fmla="*/ 2862 w 3396"/>
              <a:gd name="T47" fmla="*/ 2097 h 2853"/>
              <a:gd name="T48" fmla="*/ 2985 w 3396"/>
              <a:gd name="T49" fmla="*/ 1892 h 2853"/>
              <a:gd name="T50" fmla="*/ 3061 w 3396"/>
              <a:gd name="T51" fmla="*/ 1667 h 2853"/>
              <a:gd name="T52" fmla="*/ 3087 w 3396"/>
              <a:gd name="T53" fmla="*/ 1426 h 2853"/>
              <a:gd name="T54" fmla="*/ 3065 w 3396"/>
              <a:gd name="T55" fmla="*/ 1207 h 2853"/>
              <a:gd name="T56" fmla="*/ 3001 w 3396"/>
              <a:gd name="T57" fmla="*/ 997 h 2853"/>
              <a:gd name="T58" fmla="*/ 2897 w 3396"/>
              <a:gd name="T59" fmla="*/ 805 h 2853"/>
              <a:gd name="T60" fmla="*/ 2755 w 3396"/>
              <a:gd name="T61" fmla="*/ 634 h 2853"/>
              <a:gd name="T62" fmla="*/ 2565 w 3396"/>
              <a:gd name="T63" fmla="*/ 483 h 2853"/>
              <a:gd name="T64" fmla="*/ 2350 w 3396"/>
              <a:gd name="T65" fmla="*/ 376 h 2853"/>
              <a:gd name="T66" fmla="*/ 2117 w 3396"/>
              <a:gd name="T67" fmla="*/ 317 h 2853"/>
              <a:gd name="T68" fmla="*/ 1880 w 3396"/>
              <a:gd name="T69" fmla="*/ 309 h 2853"/>
              <a:gd name="T70" fmla="*/ 1661 w 3396"/>
              <a:gd name="T71" fmla="*/ 344 h 2853"/>
              <a:gd name="T72" fmla="*/ 1454 w 3396"/>
              <a:gd name="T73" fmla="*/ 420 h 2853"/>
              <a:gd name="T74" fmla="*/ 1267 w 3396"/>
              <a:gd name="T75" fmla="*/ 537 h 2853"/>
              <a:gd name="T76" fmla="*/ 1102 w 3396"/>
              <a:gd name="T77" fmla="*/ 690 h 2853"/>
              <a:gd name="T78" fmla="*/ 970 w 3396"/>
              <a:gd name="T79" fmla="*/ 873 h 2853"/>
              <a:gd name="T80" fmla="*/ 879 w 3396"/>
              <a:gd name="T81" fmla="*/ 1078 h 2853"/>
              <a:gd name="T82" fmla="*/ 1441 w 3396"/>
              <a:gd name="T83" fmla="*/ 1223 h 2853"/>
              <a:gd name="T84" fmla="*/ 529 w 3396"/>
              <a:gd name="T85" fmla="*/ 1223 h 2853"/>
              <a:gd name="T86" fmla="*/ 597 w 3396"/>
              <a:gd name="T87" fmla="*/ 950 h 2853"/>
              <a:gd name="T88" fmla="*/ 715 w 3396"/>
              <a:gd name="T89" fmla="*/ 701 h 2853"/>
              <a:gd name="T90" fmla="*/ 877 w 3396"/>
              <a:gd name="T91" fmla="*/ 481 h 2853"/>
              <a:gd name="T92" fmla="*/ 1078 w 3396"/>
              <a:gd name="T93" fmla="*/ 295 h 2853"/>
              <a:gd name="T94" fmla="*/ 1313 w 3396"/>
              <a:gd name="T95" fmla="*/ 150 h 2853"/>
              <a:gd name="T96" fmla="*/ 1574 w 3396"/>
              <a:gd name="T97" fmla="*/ 51 h 2853"/>
              <a:gd name="T98" fmla="*/ 1857 w 3396"/>
              <a:gd name="T99" fmla="*/ 4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96" h="2853">
                <a:moveTo>
                  <a:pt x="1749" y="612"/>
                </a:moveTo>
                <a:lnTo>
                  <a:pt x="2160" y="612"/>
                </a:lnTo>
                <a:lnTo>
                  <a:pt x="2160" y="1223"/>
                </a:lnTo>
                <a:lnTo>
                  <a:pt x="2573" y="1223"/>
                </a:lnTo>
                <a:lnTo>
                  <a:pt x="2573" y="1630"/>
                </a:lnTo>
                <a:lnTo>
                  <a:pt x="1749" y="1630"/>
                </a:lnTo>
                <a:lnTo>
                  <a:pt x="1749" y="612"/>
                </a:lnTo>
                <a:close/>
                <a:moveTo>
                  <a:pt x="1955" y="0"/>
                </a:moveTo>
                <a:lnTo>
                  <a:pt x="2049" y="3"/>
                </a:lnTo>
                <a:lnTo>
                  <a:pt x="2143" y="13"/>
                </a:lnTo>
                <a:lnTo>
                  <a:pt x="2234" y="28"/>
                </a:lnTo>
                <a:lnTo>
                  <a:pt x="2323" y="47"/>
                </a:lnTo>
                <a:lnTo>
                  <a:pt x="2410" y="73"/>
                </a:lnTo>
                <a:lnTo>
                  <a:pt x="2495" y="105"/>
                </a:lnTo>
                <a:lnTo>
                  <a:pt x="2577" y="140"/>
                </a:lnTo>
                <a:lnTo>
                  <a:pt x="2656" y="180"/>
                </a:lnTo>
                <a:lnTo>
                  <a:pt x="2733" y="226"/>
                </a:lnTo>
                <a:lnTo>
                  <a:pt x="2805" y="275"/>
                </a:lnTo>
                <a:lnTo>
                  <a:pt x="2875" y="329"/>
                </a:lnTo>
                <a:lnTo>
                  <a:pt x="2941" y="388"/>
                </a:lnTo>
                <a:lnTo>
                  <a:pt x="3004" y="450"/>
                </a:lnTo>
                <a:lnTo>
                  <a:pt x="3063" y="516"/>
                </a:lnTo>
                <a:lnTo>
                  <a:pt x="3117" y="584"/>
                </a:lnTo>
                <a:lnTo>
                  <a:pt x="3167" y="657"/>
                </a:lnTo>
                <a:lnTo>
                  <a:pt x="3213" y="732"/>
                </a:lnTo>
                <a:lnTo>
                  <a:pt x="3254" y="811"/>
                </a:lnTo>
                <a:lnTo>
                  <a:pt x="3290" y="892"/>
                </a:lnTo>
                <a:lnTo>
                  <a:pt x="3321" y="976"/>
                </a:lnTo>
                <a:lnTo>
                  <a:pt x="3348" y="1061"/>
                </a:lnTo>
                <a:lnTo>
                  <a:pt x="3368" y="1150"/>
                </a:lnTo>
                <a:lnTo>
                  <a:pt x="3383" y="1240"/>
                </a:lnTo>
                <a:lnTo>
                  <a:pt x="3393" y="1332"/>
                </a:lnTo>
                <a:lnTo>
                  <a:pt x="3396" y="1426"/>
                </a:lnTo>
                <a:lnTo>
                  <a:pt x="3393" y="1520"/>
                </a:lnTo>
                <a:lnTo>
                  <a:pt x="3383" y="1613"/>
                </a:lnTo>
                <a:lnTo>
                  <a:pt x="3368" y="1702"/>
                </a:lnTo>
                <a:lnTo>
                  <a:pt x="3348" y="1791"/>
                </a:lnTo>
                <a:lnTo>
                  <a:pt x="3321" y="1877"/>
                </a:lnTo>
                <a:lnTo>
                  <a:pt x="3290" y="1961"/>
                </a:lnTo>
                <a:lnTo>
                  <a:pt x="3254" y="2042"/>
                </a:lnTo>
                <a:lnTo>
                  <a:pt x="3213" y="2121"/>
                </a:lnTo>
                <a:lnTo>
                  <a:pt x="3167" y="2196"/>
                </a:lnTo>
                <a:lnTo>
                  <a:pt x="3117" y="2269"/>
                </a:lnTo>
                <a:lnTo>
                  <a:pt x="3063" y="2337"/>
                </a:lnTo>
                <a:lnTo>
                  <a:pt x="3004" y="2404"/>
                </a:lnTo>
                <a:lnTo>
                  <a:pt x="2941" y="2465"/>
                </a:lnTo>
                <a:lnTo>
                  <a:pt x="2875" y="2523"/>
                </a:lnTo>
                <a:lnTo>
                  <a:pt x="2805" y="2578"/>
                </a:lnTo>
                <a:lnTo>
                  <a:pt x="2733" y="2627"/>
                </a:lnTo>
                <a:lnTo>
                  <a:pt x="2656" y="2673"/>
                </a:lnTo>
                <a:lnTo>
                  <a:pt x="2577" y="2713"/>
                </a:lnTo>
                <a:lnTo>
                  <a:pt x="2495" y="2749"/>
                </a:lnTo>
                <a:lnTo>
                  <a:pt x="2410" y="2780"/>
                </a:lnTo>
                <a:lnTo>
                  <a:pt x="2323" y="2806"/>
                </a:lnTo>
                <a:lnTo>
                  <a:pt x="2234" y="2826"/>
                </a:lnTo>
                <a:lnTo>
                  <a:pt x="2143" y="2840"/>
                </a:lnTo>
                <a:lnTo>
                  <a:pt x="2049" y="2850"/>
                </a:lnTo>
                <a:lnTo>
                  <a:pt x="1955" y="2853"/>
                </a:lnTo>
                <a:lnTo>
                  <a:pt x="1955" y="2547"/>
                </a:lnTo>
                <a:lnTo>
                  <a:pt x="2037" y="2544"/>
                </a:lnTo>
                <a:lnTo>
                  <a:pt x="2117" y="2536"/>
                </a:lnTo>
                <a:lnTo>
                  <a:pt x="2197" y="2521"/>
                </a:lnTo>
                <a:lnTo>
                  <a:pt x="2275" y="2502"/>
                </a:lnTo>
                <a:lnTo>
                  <a:pt x="2350" y="2476"/>
                </a:lnTo>
                <a:lnTo>
                  <a:pt x="2425" y="2447"/>
                </a:lnTo>
                <a:lnTo>
                  <a:pt x="2496" y="2411"/>
                </a:lnTo>
                <a:lnTo>
                  <a:pt x="2565" y="2370"/>
                </a:lnTo>
                <a:lnTo>
                  <a:pt x="2631" y="2324"/>
                </a:lnTo>
                <a:lnTo>
                  <a:pt x="2695" y="2274"/>
                </a:lnTo>
                <a:lnTo>
                  <a:pt x="2755" y="2219"/>
                </a:lnTo>
                <a:lnTo>
                  <a:pt x="2811" y="2159"/>
                </a:lnTo>
                <a:lnTo>
                  <a:pt x="2862" y="2097"/>
                </a:lnTo>
                <a:lnTo>
                  <a:pt x="2908" y="2031"/>
                </a:lnTo>
                <a:lnTo>
                  <a:pt x="2949" y="1963"/>
                </a:lnTo>
                <a:lnTo>
                  <a:pt x="2985" y="1892"/>
                </a:lnTo>
                <a:lnTo>
                  <a:pt x="3016" y="1819"/>
                </a:lnTo>
                <a:lnTo>
                  <a:pt x="3040" y="1743"/>
                </a:lnTo>
                <a:lnTo>
                  <a:pt x="3061" y="1667"/>
                </a:lnTo>
                <a:lnTo>
                  <a:pt x="3074" y="1588"/>
                </a:lnTo>
                <a:lnTo>
                  <a:pt x="3084" y="1507"/>
                </a:lnTo>
                <a:lnTo>
                  <a:pt x="3087" y="1426"/>
                </a:lnTo>
                <a:lnTo>
                  <a:pt x="3084" y="1352"/>
                </a:lnTo>
                <a:lnTo>
                  <a:pt x="3076" y="1278"/>
                </a:lnTo>
                <a:lnTo>
                  <a:pt x="3065" y="1207"/>
                </a:lnTo>
                <a:lnTo>
                  <a:pt x="3048" y="1135"/>
                </a:lnTo>
                <a:lnTo>
                  <a:pt x="3027" y="1066"/>
                </a:lnTo>
                <a:lnTo>
                  <a:pt x="3001" y="997"/>
                </a:lnTo>
                <a:lnTo>
                  <a:pt x="2970" y="932"/>
                </a:lnTo>
                <a:lnTo>
                  <a:pt x="2936" y="867"/>
                </a:lnTo>
                <a:lnTo>
                  <a:pt x="2897" y="805"/>
                </a:lnTo>
                <a:lnTo>
                  <a:pt x="2853" y="746"/>
                </a:lnTo>
                <a:lnTo>
                  <a:pt x="2806" y="688"/>
                </a:lnTo>
                <a:lnTo>
                  <a:pt x="2755" y="634"/>
                </a:lnTo>
                <a:lnTo>
                  <a:pt x="2695" y="579"/>
                </a:lnTo>
                <a:lnTo>
                  <a:pt x="2631" y="529"/>
                </a:lnTo>
                <a:lnTo>
                  <a:pt x="2565" y="483"/>
                </a:lnTo>
                <a:lnTo>
                  <a:pt x="2496" y="442"/>
                </a:lnTo>
                <a:lnTo>
                  <a:pt x="2425" y="407"/>
                </a:lnTo>
                <a:lnTo>
                  <a:pt x="2350" y="376"/>
                </a:lnTo>
                <a:lnTo>
                  <a:pt x="2275" y="352"/>
                </a:lnTo>
                <a:lnTo>
                  <a:pt x="2197" y="332"/>
                </a:lnTo>
                <a:lnTo>
                  <a:pt x="2117" y="317"/>
                </a:lnTo>
                <a:lnTo>
                  <a:pt x="2037" y="309"/>
                </a:lnTo>
                <a:lnTo>
                  <a:pt x="1955" y="306"/>
                </a:lnTo>
                <a:lnTo>
                  <a:pt x="1880" y="309"/>
                </a:lnTo>
                <a:lnTo>
                  <a:pt x="1805" y="316"/>
                </a:lnTo>
                <a:lnTo>
                  <a:pt x="1732" y="327"/>
                </a:lnTo>
                <a:lnTo>
                  <a:pt x="1661" y="344"/>
                </a:lnTo>
                <a:lnTo>
                  <a:pt x="1590" y="365"/>
                </a:lnTo>
                <a:lnTo>
                  <a:pt x="1521" y="391"/>
                </a:lnTo>
                <a:lnTo>
                  <a:pt x="1454" y="420"/>
                </a:lnTo>
                <a:lnTo>
                  <a:pt x="1390" y="455"/>
                </a:lnTo>
                <a:lnTo>
                  <a:pt x="1327" y="494"/>
                </a:lnTo>
                <a:lnTo>
                  <a:pt x="1267" y="537"/>
                </a:lnTo>
                <a:lnTo>
                  <a:pt x="1209" y="583"/>
                </a:lnTo>
                <a:lnTo>
                  <a:pt x="1155" y="634"/>
                </a:lnTo>
                <a:lnTo>
                  <a:pt x="1102" y="690"/>
                </a:lnTo>
                <a:lnTo>
                  <a:pt x="1053" y="749"/>
                </a:lnTo>
                <a:lnTo>
                  <a:pt x="1010" y="810"/>
                </a:lnTo>
                <a:lnTo>
                  <a:pt x="970" y="873"/>
                </a:lnTo>
                <a:lnTo>
                  <a:pt x="935" y="940"/>
                </a:lnTo>
                <a:lnTo>
                  <a:pt x="905" y="1008"/>
                </a:lnTo>
                <a:lnTo>
                  <a:pt x="879" y="1078"/>
                </a:lnTo>
                <a:lnTo>
                  <a:pt x="858" y="1149"/>
                </a:lnTo>
                <a:lnTo>
                  <a:pt x="842" y="1223"/>
                </a:lnTo>
                <a:lnTo>
                  <a:pt x="1441" y="1223"/>
                </a:lnTo>
                <a:lnTo>
                  <a:pt x="720" y="2038"/>
                </a:lnTo>
                <a:lnTo>
                  <a:pt x="0" y="1223"/>
                </a:lnTo>
                <a:lnTo>
                  <a:pt x="529" y="1223"/>
                </a:lnTo>
                <a:lnTo>
                  <a:pt x="546" y="1130"/>
                </a:lnTo>
                <a:lnTo>
                  <a:pt x="569" y="1039"/>
                </a:lnTo>
                <a:lnTo>
                  <a:pt x="597" y="950"/>
                </a:lnTo>
                <a:lnTo>
                  <a:pt x="631" y="864"/>
                </a:lnTo>
                <a:lnTo>
                  <a:pt x="670" y="780"/>
                </a:lnTo>
                <a:lnTo>
                  <a:pt x="715" y="701"/>
                </a:lnTo>
                <a:lnTo>
                  <a:pt x="764" y="624"/>
                </a:lnTo>
                <a:lnTo>
                  <a:pt x="819" y="550"/>
                </a:lnTo>
                <a:lnTo>
                  <a:pt x="877" y="481"/>
                </a:lnTo>
                <a:lnTo>
                  <a:pt x="940" y="414"/>
                </a:lnTo>
                <a:lnTo>
                  <a:pt x="1007" y="353"/>
                </a:lnTo>
                <a:lnTo>
                  <a:pt x="1078" y="295"/>
                </a:lnTo>
                <a:lnTo>
                  <a:pt x="1153" y="242"/>
                </a:lnTo>
                <a:lnTo>
                  <a:pt x="1231" y="193"/>
                </a:lnTo>
                <a:lnTo>
                  <a:pt x="1313" y="150"/>
                </a:lnTo>
                <a:lnTo>
                  <a:pt x="1396" y="112"/>
                </a:lnTo>
                <a:lnTo>
                  <a:pt x="1484" y="79"/>
                </a:lnTo>
                <a:lnTo>
                  <a:pt x="1574" y="51"/>
                </a:lnTo>
                <a:lnTo>
                  <a:pt x="1666" y="29"/>
                </a:lnTo>
                <a:lnTo>
                  <a:pt x="1760" y="14"/>
                </a:lnTo>
                <a:lnTo>
                  <a:pt x="1857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57" name="Freeform 110"/>
          <p:cNvSpPr>
            <a:spLocks noEditPoints="1"/>
          </p:cNvSpPr>
          <p:nvPr/>
        </p:nvSpPr>
        <p:spPr bwMode="auto">
          <a:xfrm>
            <a:off x="3778028" y="5652656"/>
            <a:ext cx="466133" cy="470703"/>
          </a:xfrm>
          <a:custGeom>
            <a:avLst/>
            <a:gdLst>
              <a:gd name="T0" fmla="*/ 1427 w 3262"/>
              <a:gd name="T1" fmla="*/ 1730 h 3292"/>
              <a:gd name="T2" fmla="*/ 2387 w 3262"/>
              <a:gd name="T3" fmla="*/ 2118 h 3292"/>
              <a:gd name="T4" fmla="*/ 1835 w 3262"/>
              <a:gd name="T5" fmla="*/ 823 h 3292"/>
              <a:gd name="T6" fmla="*/ 1631 w 3262"/>
              <a:gd name="T7" fmla="*/ 0 h 3292"/>
              <a:gd name="T8" fmla="*/ 1734 w 3262"/>
              <a:gd name="T9" fmla="*/ 3 h 3292"/>
              <a:gd name="T10" fmla="*/ 1935 w 3262"/>
              <a:gd name="T11" fmla="*/ 28 h 3292"/>
              <a:gd name="T12" fmla="*/ 2128 w 3262"/>
              <a:gd name="T13" fmla="*/ 77 h 3292"/>
              <a:gd name="T14" fmla="*/ 2310 w 3262"/>
              <a:gd name="T15" fmla="*/ 148 h 3292"/>
              <a:gd name="T16" fmla="*/ 2482 w 3262"/>
              <a:gd name="T17" fmla="*/ 241 h 3292"/>
              <a:gd name="T18" fmla="*/ 2640 w 3262"/>
              <a:gd name="T19" fmla="*/ 353 h 3292"/>
              <a:gd name="T20" fmla="*/ 2784 w 3262"/>
              <a:gd name="T21" fmla="*/ 482 h 3292"/>
              <a:gd name="T22" fmla="*/ 2912 w 3262"/>
              <a:gd name="T23" fmla="*/ 627 h 3292"/>
              <a:gd name="T24" fmla="*/ 3022 w 3262"/>
              <a:gd name="T25" fmla="*/ 787 h 3292"/>
              <a:gd name="T26" fmla="*/ 3113 w 3262"/>
              <a:gd name="T27" fmla="*/ 960 h 3292"/>
              <a:gd name="T28" fmla="*/ 3185 w 3262"/>
              <a:gd name="T29" fmla="*/ 1144 h 3292"/>
              <a:gd name="T30" fmla="*/ 3233 w 3262"/>
              <a:gd name="T31" fmla="*/ 1339 h 3292"/>
              <a:gd name="T32" fmla="*/ 3259 w 3262"/>
              <a:gd name="T33" fmla="*/ 1541 h 3292"/>
              <a:gd name="T34" fmla="*/ 3259 w 3262"/>
              <a:gd name="T35" fmla="*/ 1750 h 3292"/>
              <a:gd name="T36" fmla="*/ 3233 w 3262"/>
              <a:gd name="T37" fmla="*/ 1953 h 3292"/>
              <a:gd name="T38" fmla="*/ 3185 w 3262"/>
              <a:gd name="T39" fmla="*/ 2147 h 3292"/>
              <a:gd name="T40" fmla="*/ 3113 w 3262"/>
              <a:gd name="T41" fmla="*/ 2332 h 3292"/>
              <a:gd name="T42" fmla="*/ 3022 w 3262"/>
              <a:gd name="T43" fmla="*/ 2504 h 3292"/>
              <a:gd name="T44" fmla="*/ 2912 w 3262"/>
              <a:gd name="T45" fmla="*/ 2664 h 3292"/>
              <a:gd name="T46" fmla="*/ 2784 w 3262"/>
              <a:gd name="T47" fmla="*/ 2810 h 3292"/>
              <a:gd name="T48" fmla="*/ 2640 w 3262"/>
              <a:gd name="T49" fmla="*/ 2939 h 3292"/>
              <a:gd name="T50" fmla="*/ 2482 w 3262"/>
              <a:gd name="T51" fmla="*/ 3050 h 3292"/>
              <a:gd name="T52" fmla="*/ 2310 w 3262"/>
              <a:gd name="T53" fmla="*/ 3142 h 3292"/>
              <a:gd name="T54" fmla="*/ 2128 w 3262"/>
              <a:gd name="T55" fmla="*/ 3213 h 3292"/>
              <a:gd name="T56" fmla="*/ 1935 w 3262"/>
              <a:gd name="T57" fmla="*/ 3263 h 3292"/>
              <a:gd name="T58" fmla="*/ 1734 w 3262"/>
              <a:gd name="T59" fmla="*/ 3289 h 3292"/>
              <a:gd name="T60" fmla="*/ 1528 w 3262"/>
              <a:gd name="T61" fmla="*/ 3289 h 3292"/>
              <a:gd name="T62" fmla="*/ 1327 w 3262"/>
              <a:gd name="T63" fmla="*/ 3263 h 3292"/>
              <a:gd name="T64" fmla="*/ 1135 w 3262"/>
              <a:gd name="T65" fmla="*/ 3213 h 3292"/>
              <a:gd name="T66" fmla="*/ 952 w 3262"/>
              <a:gd name="T67" fmla="*/ 3142 h 3292"/>
              <a:gd name="T68" fmla="*/ 781 w 3262"/>
              <a:gd name="T69" fmla="*/ 3050 h 3292"/>
              <a:gd name="T70" fmla="*/ 622 w 3262"/>
              <a:gd name="T71" fmla="*/ 2939 h 3292"/>
              <a:gd name="T72" fmla="*/ 478 w 3262"/>
              <a:gd name="T73" fmla="*/ 2810 h 3292"/>
              <a:gd name="T74" fmla="*/ 350 w 3262"/>
              <a:gd name="T75" fmla="*/ 2664 h 3292"/>
              <a:gd name="T76" fmla="*/ 239 w 3262"/>
              <a:gd name="T77" fmla="*/ 2504 h 3292"/>
              <a:gd name="T78" fmla="*/ 148 w 3262"/>
              <a:gd name="T79" fmla="*/ 2332 h 3292"/>
              <a:gd name="T80" fmla="*/ 77 w 3262"/>
              <a:gd name="T81" fmla="*/ 2147 h 3292"/>
              <a:gd name="T82" fmla="*/ 29 w 3262"/>
              <a:gd name="T83" fmla="*/ 1953 h 3292"/>
              <a:gd name="T84" fmla="*/ 3 w 3262"/>
              <a:gd name="T85" fmla="*/ 1750 h 3292"/>
              <a:gd name="T86" fmla="*/ 3 w 3262"/>
              <a:gd name="T87" fmla="*/ 1541 h 3292"/>
              <a:gd name="T88" fmla="*/ 29 w 3262"/>
              <a:gd name="T89" fmla="*/ 1339 h 3292"/>
              <a:gd name="T90" fmla="*/ 77 w 3262"/>
              <a:gd name="T91" fmla="*/ 1144 h 3292"/>
              <a:gd name="T92" fmla="*/ 148 w 3262"/>
              <a:gd name="T93" fmla="*/ 960 h 3292"/>
              <a:gd name="T94" fmla="*/ 239 w 3262"/>
              <a:gd name="T95" fmla="*/ 787 h 3292"/>
              <a:gd name="T96" fmla="*/ 350 w 3262"/>
              <a:gd name="T97" fmla="*/ 627 h 3292"/>
              <a:gd name="T98" fmla="*/ 478 w 3262"/>
              <a:gd name="T99" fmla="*/ 482 h 3292"/>
              <a:gd name="T100" fmla="*/ 622 w 3262"/>
              <a:gd name="T101" fmla="*/ 353 h 3292"/>
              <a:gd name="T102" fmla="*/ 781 w 3262"/>
              <a:gd name="T103" fmla="*/ 241 h 3292"/>
              <a:gd name="T104" fmla="*/ 952 w 3262"/>
              <a:gd name="T105" fmla="*/ 148 h 3292"/>
              <a:gd name="T106" fmla="*/ 1135 w 3262"/>
              <a:gd name="T107" fmla="*/ 77 h 3292"/>
              <a:gd name="T108" fmla="*/ 1327 w 3262"/>
              <a:gd name="T109" fmla="*/ 28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427" y="823"/>
                </a:moveTo>
                <a:lnTo>
                  <a:pt x="1427" y="1730"/>
                </a:lnTo>
                <a:lnTo>
                  <a:pt x="2098" y="2408"/>
                </a:lnTo>
                <a:lnTo>
                  <a:pt x="2387" y="2118"/>
                </a:lnTo>
                <a:lnTo>
                  <a:pt x="1835" y="1560"/>
                </a:lnTo>
                <a:lnTo>
                  <a:pt x="1835" y="823"/>
                </a:lnTo>
                <a:lnTo>
                  <a:pt x="1427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58" name="Group 113"/>
          <p:cNvGrpSpPr>
            <a:grpSpLocks noChangeAspect="1"/>
          </p:cNvGrpSpPr>
          <p:nvPr/>
        </p:nvGrpSpPr>
        <p:grpSpPr bwMode="auto">
          <a:xfrm>
            <a:off x="4515356" y="5652656"/>
            <a:ext cx="409008" cy="470703"/>
            <a:chOff x="8210" y="5321"/>
            <a:chExt cx="358" cy="412"/>
          </a:xfrm>
          <a:solidFill>
            <a:srgbClr val="304371"/>
          </a:solidFill>
        </p:grpSpPr>
        <p:sp>
          <p:nvSpPr>
            <p:cNvPr id="159" name="Freeform 115"/>
            <p:cNvSpPr>
              <a:spLocks noEditPoints="1"/>
            </p:cNvSpPr>
            <p:nvPr/>
          </p:nvSpPr>
          <p:spPr bwMode="auto">
            <a:xfrm>
              <a:off x="8210" y="5321"/>
              <a:ext cx="358" cy="412"/>
            </a:xfrm>
            <a:custGeom>
              <a:avLst/>
              <a:gdLst>
                <a:gd name="T0" fmla="*/ 1101 w 2869"/>
                <a:gd name="T1" fmla="*/ 743 h 3292"/>
                <a:gd name="T2" fmla="*/ 740 w 2869"/>
                <a:gd name="T3" fmla="*/ 927 h 3292"/>
                <a:gd name="T4" fmla="*/ 467 w 2869"/>
                <a:gd name="T5" fmla="*/ 1221 h 3292"/>
                <a:gd name="T6" fmla="*/ 309 w 2869"/>
                <a:gd name="T7" fmla="*/ 1597 h 3292"/>
                <a:gd name="T8" fmla="*/ 294 w 2869"/>
                <a:gd name="T9" fmla="*/ 2023 h 3292"/>
                <a:gd name="T10" fmla="*/ 426 w 2869"/>
                <a:gd name="T11" fmla="*/ 2412 h 3292"/>
                <a:gd name="T12" fmla="*/ 678 w 2869"/>
                <a:gd name="T13" fmla="*/ 2725 h 3292"/>
                <a:gd name="T14" fmla="*/ 1023 w 2869"/>
                <a:gd name="T15" fmla="*/ 2934 h 3292"/>
                <a:gd name="T16" fmla="*/ 1434 w 2869"/>
                <a:gd name="T17" fmla="*/ 3009 h 3292"/>
                <a:gd name="T18" fmla="*/ 1845 w 2869"/>
                <a:gd name="T19" fmla="*/ 2934 h 3292"/>
                <a:gd name="T20" fmla="*/ 2190 w 2869"/>
                <a:gd name="T21" fmla="*/ 2725 h 3292"/>
                <a:gd name="T22" fmla="*/ 2442 w 2869"/>
                <a:gd name="T23" fmla="*/ 2412 h 3292"/>
                <a:gd name="T24" fmla="*/ 2574 w 2869"/>
                <a:gd name="T25" fmla="*/ 2023 h 3292"/>
                <a:gd name="T26" fmla="*/ 2558 w 2869"/>
                <a:gd name="T27" fmla="*/ 1597 h 3292"/>
                <a:gd name="T28" fmla="*/ 2401 w 2869"/>
                <a:gd name="T29" fmla="*/ 1221 h 3292"/>
                <a:gd name="T30" fmla="*/ 2127 w 2869"/>
                <a:gd name="T31" fmla="*/ 927 h 3292"/>
                <a:gd name="T32" fmla="*/ 1766 w 2869"/>
                <a:gd name="T33" fmla="*/ 743 h 3292"/>
                <a:gd name="T34" fmla="*/ 1434 w 2869"/>
                <a:gd name="T35" fmla="*/ 411 h 3292"/>
                <a:gd name="T36" fmla="*/ 1888 w 2869"/>
                <a:gd name="T37" fmla="*/ 484 h 3292"/>
                <a:gd name="T38" fmla="*/ 2281 w 2869"/>
                <a:gd name="T39" fmla="*/ 688 h 3292"/>
                <a:gd name="T40" fmla="*/ 2591 w 2869"/>
                <a:gd name="T41" fmla="*/ 1000 h 3292"/>
                <a:gd name="T42" fmla="*/ 2795 w 2869"/>
                <a:gd name="T43" fmla="*/ 1396 h 3292"/>
                <a:gd name="T44" fmla="*/ 2869 w 2869"/>
                <a:gd name="T45" fmla="*/ 1851 h 3292"/>
                <a:gd name="T46" fmla="*/ 2795 w 2869"/>
                <a:gd name="T47" fmla="*/ 2307 h 3292"/>
                <a:gd name="T48" fmla="*/ 2591 w 2869"/>
                <a:gd name="T49" fmla="*/ 2702 h 3292"/>
                <a:gd name="T50" fmla="*/ 2281 w 2869"/>
                <a:gd name="T51" fmla="*/ 3014 h 3292"/>
                <a:gd name="T52" fmla="*/ 1888 w 2869"/>
                <a:gd name="T53" fmla="*/ 3219 h 3292"/>
                <a:gd name="T54" fmla="*/ 1434 w 2869"/>
                <a:gd name="T55" fmla="*/ 3292 h 3292"/>
                <a:gd name="T56" fmla="*/ 981 w 2869"/>
                <a:gd name="T57" fmla="*/ 3219 h 3292"/>
                <a:gd name="T58" fmla="*/ 587 w 2869"/>
                <a:gd name="T59" fmla="*/ 3014 h 3292"/>
                <a:gd name="T60" fmla="*/ 277 w 2869"/>
                <a:gd name="T61" fmla="*/ 2702 h 3292"/>
                <a:gd name="T62" fmla="*/ 73 w 2869"/>
                <a:gd name="T63" fmla="*/ 2307 h 3292"/>
                <a:gd name="T64" fmla="*/ 0 w 2869"/>
                <a:gd name="T65" fmla="*/ 1851 h 3292"/>
                <a:gd name="T66" fmla="*/ 73 w 2869"/>
                <a:gd name="T67" fmla="*/ 1396 h 3292"/>
                <a:gd name="T68" fmla="*/ 277 w 2869"/>
                <a:gd name="T69" fmla="*/ 1000 h 3292"/>
                <a:gd name="T70" fmla="*/ 587 w 2869"/>
                <a:gd name="T71" fmla="*/ 688 h 3292"/>
                <a:gd name="T72" fmla="*/ 981 w 2869"/>
                <a:gd name="T73" fmla="*/ 484 h 3292"/>
                <a:gd name="T74" fmla="*/ 1434 w 2869"/>
                <a:gd name="T75" fmla="*/ 411 h 3292"/>
                <a:gd name="T76" fmla="*/ 2436 w 2869"/>
                <a:gd name="T77" fmla="*/ 28 h 3292"/>
                <a:gd name="T78" fmla="*/ 2688 w 2869"/>
                <a:gd name="T79" fmla="*/ 180 h 3292"/>
                <a:gd name="T80" fmla="*/ 2841 w 2869"/>
                <a:gd name="T81" fmla="*/ 433 h 3292"/>
                <a:gd name="T82" fmla="*/ 2858 w 2869"/>
                <a:gd name="T83" fmla="*/ 726 h 3292"/>
                <a:gd name="T84" fmla="*/ 2731 w 2869"/>
                <a:gd name="T85" fmla="*/ 844 h 3292"/>
                <a:gd name="T86" fmla="*/ 2386 w 2869"/>
                <a:gd name="T87" fmla="*/ 512 h 3292"/>
                <a:gd name="T88" fmla="*/ 1958 w 2869"/>
                <a:gd name="T89" fmla="*/ 291 h 3292"/>
                <a:gd name="T90" fmla="*/ 1885 w 2869"/>
                <a:gd name="T91" fmla="*/ 124 h 3292"/>
                <a:gd name="T92" fmla="*/ 2138 w 2869"/>
                <a:gd name="T93" fmla="*/ 10 h 3292"/>
                <a:gd name="T94" fmla="*/ 673 w 2869"/>
                <a:gd name="T95" fmla="*/ 2 h 3292"/>
                <a:gd name="T96" fmla="*/ 938 w 2869"/>
                <a:gd name="T97" fmla="*/ 92 h 3292"/>
                <a:gd name="T98" fmla="*/ 1005 w 2869"/>
                <a:gd name="T99" fmla="*/ 262 h 3292"/>
                <a:gd name="T100" fmla="*/ 561 w 2869"/>
                <a:gd name="T101" fmla="*/ 458 h 3292"/>
                <a:gd name="T102" fmla="*/ 198 w 2869"/>
                <a:gd name="T103" fmla="*/ 770 h 3292"/>
                <a:gd name="T104" fmla="*/ 22 w 2869"/>
                <a:gd name="T105" fmla="*/ 777 h 3292"/>
                <a:gd name="T106" fmla="*/ 12 w 2869"/>
                <a:gd name="T107" fmla="*/ 492 h 3292"/>
                <a:gd name="T108" fmla="*/ 141 w 2869"/>
                <a:gd name="T109" fmla="*/ 224 h 3292"/>
                <a:gd name="T110" fmla="*/ 375 w 2869"/>
                <a:gd name="T111" fmla="*/ 4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9" h="3292">
                  <a:moveTo>
                    <a:pt x="1434" y="694"/>
                  </a:moveTo>
                  <a:lnTo>
                    <a:pt x="1348" y="697"/>
                  </a:lnTo>
                  <a:lnTo>
                    <a:pt x="1264" y="706"/>
                  </a:lnTo>
                  <a:lnTo>
                    <a:pt x="1181" y="722"/>
                  </a:lnTo>
                  <a:lnTo>
                    <a:pt x="1101" y="743"/>
                  </a:lnTo>
                  <a:lnTo>
                    <a:pt x="1023" y="770"/>
                  </a:lnTo>
                  <a:lnTo>
                    <a:pt x="948" y="801"/>
                  </a:lnTo>
                  <a:lnTo>
                    <a:pt x="876" y="838"/>
                  </a:lnTo>
                  <a:lnTo>
                    <a:pt x="806" y="881"/>
                  </a:lnTo>
                  <a:lnTo>
                    <a:pt x="740" y="927"/>
                  </a:lnTo>
                  <a:lnTo>
                    <a:pt x="678" y="978"/>
                  </a:lnTo>
                  <a:lnTo>
                    <a:pt x="619" y="1033"/>
                  </a:lnTo>
                  <a:lnTo>
                    <a:pt x="564" y="1092"/>
                  </a:lnTo>
                  <a:lnTo>
                    <a:pt x="513" y="1155"/>
                  </a:lnTo>
                  <a:lnTo>
                    <a:pt x="467" y="1221"/>
                  </a:lnTo>
                  <a:lnTo>
                    <a:pt x="426" y="1291"/>
                  </a:lnTo>
                  <a:lnTo>
                    <a:pt x="389" y="1364"/>
                  </a:lnTo>
                  <a:lnTo>
                    <a:pt x="357" y="1439"/>
                  </a:lnTo>
                  <a:lnTo>
                    <a:pt x="330" y="1517"/>
                  </a:lnTo>
                  <a:lnTo>
                    <a:pt x="309" y="1597"/>
                  </a:lnTo>
                  <a:lnTo>
                    <a:pt x="294" y="1680"/>
                  </a:lnTo>
                  <a:lnTo>
                    <a:pt x="285" y="1765"/>
                  </a:lnTo>
                  <a:lnTo>
                    <a:pt x="282" y="1851"/>
                  </a:lnTo>
                  <a:lnTo>
                    <a:pt x="285" y="1938"/>
                  </a:lnTo>
                  <a:lnTo>
                    <a:pt x="294" y="2023"/>
                  </a:lnTo>
                  <a:lnTo>
                    <a:pt x="309" y="2105"/>
                  </a:lnTo>
                  <a:lnTo>
                    <a:pt x="330" y="2186"/>
                  </a:lnTo>
                  <a:lnTo>
                    <a:pt x="357" y="2263"/>
                  </a:lnTo>
                  <a:lnTo>
                    <a:pt x="389" y="2340"/>
                  </a:lnTo>
                  <a:lnTo>
                    <a:pt x="426" y="2412"/>
                  </a:lnTo>
                  <a:lnTo>
                    <a:pt x="467" y="2481"/>
                  </a:lnTo>
                  <a:lnTo>
                    <a:pt x="513" y="2548"/>
                  </a:lnTo>
                  <a:lnTo>
                    <a:pt x="564" y="2610"/>
                  </a:lnTo>
                  <a:lnTo>
                    <a:pt x="619" y="2670"/>
                  </a:lnTo>
                  <a:lnTo>
                    <a:pt x="678" y="2725"/>
                  </a:lnTo>
                  <a:lnTo>
                    <a:pt x="740" y="2776"/>
                  </a:lnTo>
                  <a:lnTo>
                    <a:pt x="806" y="2822"/>
                  </a:lnTo>
                  <a:lnTo>
                    <a:pt x="876" y="2864"/>
                  </a:lnTo>
                  <a:lnTo>
                    <a:pt x="948" y="2902"/>
                  </a:lnTo>
                  <a:lnTo>
                    <a:pt x="1023" y="2934"/>
                  </a:lnTo>
                  <a:lnTo>
                    <a:pt x="1101" y="2959"/>
                  </a:lnTo>
                  <a:lnTo>
                    <a:pt x="1181" y="2981"/>
                  </a:lnTo>
                  <a:lnTo>
                    <a:pt x="1264" y="2997"/>
                  </a:lnTo>
                  <a:lnTo>
                    <a:pt x="1348" y="3006"/>
                  </a:lnTo>
                  <a:lnTo>
                    <a:pt x="1434" y="3009"/>
                  </a:lnTo>
                  <a:lnTo>
                    <a:pt x="1520" y="3006"/>
                  </a:lnTo>
                  <a:lnTo>
                    <a:pt x="1604" y="2997"/>
                  </a:lnTo>
                  <a:lnTo>
                    <a:pt x="1686" y="2981"/>
                  </a:lnTo>
                  <a:lnTo>
                    <a:pt x="1766" y="2959"/>
                  </a:lnTo>
                  <a:lnTo>
                    <a:pt x="1845" y="2934"/>
                  </a:lnTo>
                  <a:lnTo>
                    <a:pt x="1920" y="2902"/>
                  </a:lnTo>
                  <a:lnTo>
                    <a:pt x="1993" y="2864"/>
                  </a:lnTo>
                  <a:lnTo>
                    <a:pt x="2062" y="2822"/>
                  </a:lnTo>
                  <a:lnTo>
                    <a:pt x="2127" y="2776"/>
                  </a:lnTo>
                  <a:lnTo>
                    <a:pt x="2190" y="2725"/>
                  </a:lnTo>
                  <a:lnTo>
                    <a:pt x="2249" y="2670"/>
                  </a:lnTo>
                  <a:lnTo>
                    <a:pt x="2304" y="2610"/>
                  </a:lnTo>
                  <a:lnTo>
                    <a:pt x="2355" y="2548"/>
                  </a:lnTo>
                  <a:lnTo>
                    <a:pt x="2401" y="2481"/>
                  </a:lnTo>
                  <a:lnTo>
                    <a:pt x="2442" y="2412"/>
                  </a:lnTo>
                  <a:lnTo>
                    <a:pt x="2479" y="2340"/>
                  </a:lnTo>
                  <a:lnTo>
                    <a:pt x="2511" y="2263"/>
                  </a:lnTo>
                  <a:lnTo>
                    <a:pt x="2538" y="2186"/>
                  </a:lnTo>
                  <a:lnTo>
                    <a:pt x="2558" y="2105"/>
                  </a:lnTo>
                  <a:lnTo>
                    <a:pt x="2574" y="2023"/>
                  </a:lnTo>
                  <a:lnTo>
                    <a:pt x="2583" y="1938"/>
                  </a:lnTo>
                  <a:lnTo>
                    <a:pt x="2586" y="1851"/>
                  </a:lnTo>
                  <a:lnTo>
                    <a:pt x="2583" y="1765"/>
                  </a:lnTo>
                  <a:lnTo>
                    <a:pt x="2574" y="1680"/>
                  </a:lnTo>
                  <a:lnTo>
                    <a:pt x="2558" y="1597"/>
                  </a:lnTo>
                  <a:lnTo>
                    <a:pt x="2538" y="1517"/>
                  </a:lnTo>
                  <a:lnTo>
                    <a:pt x="2511" y="1439"/>
                  </a:lnTo>
                  <a:lnTo>
                    <a:pt x="2479" y="1364"/>
                  </a:lnTo>
                  <a:lnTo>
                    <a:pt x="2442" y="1291"/>
                  </a:lnTo>
                  <a:lnTo>
                    <a:pt x="2401" y="1221"/>
                  </a:lnTo>
                  <a:lnTo>
                    <a:pt x="2355" y="1155"/>
                  </a:lnTo>
                  <a:lnTo>
                    <a:pt x="2304" y="1092"/>
                  </a:lnTo>
                  <a:lnTo>
                    <a:pt x="2249" y="1033"/>
                  </a:lnTo>
                  <a:lnTo>
                    <a:pt x="2190" y="978"/>
                  </a:lnTo>
                  <a:lnTo>
                    <a:pt x="2127" y="927"/>
                  </a:lnTo>
                  <a:lnTo>
                    <a:pt x="2062" y="881"/>
                  </a:lnTo>
                  <a:lnTo>
                    <a:pt x="1993" y="838"/>
                  </a:lnTo>
                  <a:lnTo>
                    <a:pt x="1920" y="801"/>
                  </a:lnTo>
                  <a:lnTo>
                    <a:pt x="1845" y="770"/>
                  </a:lnTo>
                  <a:lnTo>
                    <a:pt x="1766" y="743"/>
                  </a:lnTo>
                  <a:lnTo>
                    <a:pt x="1686" y="722"/>
                  </a:lnTo>
                  <a:lnTo>
                    <a:pt x="1604" y="706"/>
                  </a:lnTo>
                  <a:lnTo>
                    <a:pt x="1520" y="697"/>
                  </a:lnTo>
                  <a:lnTo>
                    <a:pt x="1434" y="694"/>
                  </a:lnTo>
                  <a:close/>
                  <a:moveTo>
                    <a:pt x="1434" y="411"/>
                  </a:moveTo>
                  <a:lnTo>
                    <a:pt x="1528" y="414"/>
                  </a:lnTo>
                  <a:lnTo>
                    <a:pt x="1620" y="423"/>
                  </a:lnTo>
                  <a:lnTo>
                    <a:pt x="1712" y="438"/>
                  </a:lnTo>
                  <a:lnTo>
                    <a:pt x="1800" y="458"/>
                  </a:lnTo>
                  <a:lnTo>
                    <a:pt x="1888" y="484"/>
                  </a:lnTo>
                  <a:lnTo>
                    <a:pt x="1971" y="515"/>
                  </a:lnTo>
                  <a:lnTo>
                    <a:pt x="2053" y="552"/>
                  </a:lnTo>
                  <a:lnTo>
                    <a:pt x="2132" y="592"/>
                  </a:lnTo>
                  <a:lnTo>
                    <a:pt x="2209" y="639"/>
                  </a:lnTo>
                  <a:lnTo>
                    <a:pt x="2281" y="688"/>
                  </a:lnTo>
                  <a:lnTo>
                    <a:pt x="2350" y="743"/>
                  </a:lnTo>
                  <a:lnTo>
                    <a:pt x="2416" y="802"/>
                  </a:lnTo>
                  <a:lnTo>
                    <a:pt x="2479" y="865"/>
                  </a:lnTo>
                  <a:lnTo>
                    <a:pt x="2538" y="931"/>
                  </a:lnTo>
                  <a:lnTo>
                    <a:pt x="2591" y="1000"/>
                  </a:lnTo>
                  <a:lnTo>
                    <a:pt x="2641" y="1074"/>
                  </a:lnTo>
                  <a:lnTo>
                    <a:pt x="2687" y="1150"/>
                  </a:lnTo>
                  <a:lnTo>
                    <a:pt x="2728" y="1230"/>
                  </a:lnTo>
                  <a:lnTo>
                    <a:pt x="2764" y="1311"/>
                  </a:lnTo>
                  <a:lnTo>
                    <a:pt x="2795" y="1396"/>
                  </a:lnTo>
                  <a:lnTo>
                    <a:pt x="2821" y="1483"/>
                  </a:lnTo>
                  <a:lnTo>
                    <a:pt x="2841" y="1572"/>
                  </a:lnTo>
                  <a:lnTo>
                    <a:pt x="2856" y="1663"/>
                  </a:lnTo>
                  <a:lnTo>
                    <a:pt x="2866" y="1756"/>
                  </a:lnTo>
                  <a:lnTo>
                    <a:pt x="2869" y="1851"/>
                  </a:lnTo>
                  <a:lnTo>
                    <a:pt x="2866" y="1946"/>
                  </a:lnTo>
                  <a:lnTo>
                    <a:pt x="2856" y="2039"/>
                  </a:lnTo>
                  <a:lnTo>
                    <a:pt x="2841" y="2130"/>
                  </a:lnTo>
                  <a:lnTo>
                    <a:pt x="2821" y="2220"/>
                  </a:lnTo>
                  <a:lnTo>
                    <a:pt x="2795" y="2307"/>
                  </a:lnTo>
                  <a:lnTo>
                    <a:pt x="2764" y="2391"/>
                  </a:lnTo>
                  <a:lnTo>
                    <a:pt x="2728" y="2473"/>
                  </a:lnTo>
                  <a:lnTo>
                    <a:pt x="2687" y="2553"/>
                  </a:lnTo>
                  <a:lnTo>
                    <a:pt x="2641" y="2629"/>
                  </a:lnTo>
                  <a:lnTo>
                    <a:pt x="2591" y="2702"/>
                  </a:lnTo>
                  <a:lnTo>
                    <a:pt x="2538" y="2771"/>
                  </a:lnTo>
                  <a:lnTo>
                    <a:pt x="2479" y="2838"/>
                  </a:lnTo>
                  <a:lnTo>
                    <a:pt x="2416" y="2901"/>
                  </a:lnTo>
                  <a:lnTo>
                    <a:pt x="2350" y="2959"/>
                  </a:lnTo>
                  <a:lnTo>
                    <a:pt x="2281" y="3014"/>
                  </a:lnTo>
                  <a:lnTo>
                    <a:pt x="2209" y="3064"/>
                  </a:lnTo>
                  <a:lnTo>
                    <a:pt x="2132" y="3110"/>
                  </a:lnTo>
                  <a:lnTo>
                    <a:pt x="2053" y="3150"/>
                  </a:lnTo>
                  <a:lnTo>
                    <a:pt x="1971" y="3187"/>
                  </a:lnTo>
                  <a:lnTo>
                    <a:pt x="1888" y="3219"/>
                  </a:lnTo>
                  <a:lnTo>
                    <a:pt x="1800" y="3244"/>
                  </a:lnTo>
                  <a:lnTo>
                    <a:pt x="1712" y="3265"/>
                  </a:lnTo>
                  <a:lnTo>
                    <a:pt x="1620" y="3280"/>
                  </a:lnTo>
                  <a:lnTo>
                    <a:pt x="1528" y="3289"/>
                  </a:lnTo>
                  <a:lnTo>
                    <a:pt x="1434" y="3292"/>
                  </a:lnTo>
                  <a:lnTo>
                    <a:pt x="1340" y="3289"/>
                  </a:lnTo>
                  <a:lnTo>
                    <a:pt x="1247" y="3280"/>
                  </a:lnTo>
                  <a:lnTo>
                    <a:pt x="1156" y="3265"/>
                  </a:lnTo>
                  <a:lnTo>
                    <a:pt x="1067" y="3244"/>
                  </a:lnTo>
                  <a:lnTo>
                    <a:pt x="981" y="3219"/>
                  </a:lnTo>
                  <a:lnTo>
                    <a:pt x="897" y="3187"/>
                  </a:lnTo>
                  <a:lnTo>
                    <a:pt x="814" y="3150"/>
                  </a:lnTo>
                  <a:lnTo>
                    <a:pt x="736" y="3110"/>
                  </a:lnTo>
                  <a:lnTo>
                    <a:pt x="660" y="3064"/>
                  </a:lnTo>
                  <a:lnTo>
                    <a:pt x="587" y="3014"/>
                  </a:lnTo>
                  <a:lnTo>
                    <a:pt x="517" y="2959"/>
                  </a:lnTo>
                  <a:lnTo>
                    <a:pt x="451" y="2901"/>
                  </a:lnTo>
                  <a:lnTo>
                    <a:pt x="390" y="2838"/>
                  </a:lnTo>
                  <a:lnTo>
                    <a:pt x="331" y="2771"/>
                  </a:lnTo>
                  <a:lnTo>
                    <a:pt x="277" y="2702"/>
                  </a:lnTo>
                  <a:lnTo>
                    <a:pt x="226" y="2629"/>
                  </a:lnTo>
                  <a:lnTo>
                    <a:pt x="181" y="2553"/>
                  </a:lnTo>
                  <a:lnTo>
                    <a:pt x="140" y="2473"/>
                  </a:lnTo>
                  <a:lnTo>
                    <a:pt x="104" y="2391"/>
                  </a:lnTo>
                  <a:lnTo>
                    <a:pt x="73" y="2307"/>
                  </a:lnTo>
                  <a:lnTo>
                    <a:pt x="47" y="2220"/>
                  </a:lnTo>
                  <a:lnTo>
                    <a:pt x="27" y="2130"/>
                  </a:lnTo>
                  <a:lnTo>
                    <a:pt x="12" y="2039"/>
                  </a:lnTo>
                  <a:lnTo>
                    <a:pt x="3" y="1946"/>
                  </a:lnTo>
                  <a:lnTo>
                    <a:pt x="0" y="1851"/>
                  </a:lnTo>
                  <a:lnTo>
                    <a:pt x="3" y="1756"/>
                  </a:lnTo>
                  <a:lnTo>
                    <a:pt x="12" y="1663"/>
                  </a:lnTo>
                  <a:lnTo>
                    <a:pt x="27" y="1572"/>
                  </a:lnTo>
                  <a:lnTo>
                    <a:pt x="47" y="1483"/>
                  </a:lnTo>
                  <a:lnTo>
                    <a:pt x="73" y="1396"/>
                  </a:lnTo>
                  <a:lnTo>
                    <a:pt x="104" y="1311"/>
                  </a:lnTo>
                  <a:lnTo>
                    <a:pt x="140" y="1230"/>
                  </a:lnTo>
                  <a:lnTo>
                    <a:pt x="181" y="1150"/>
                  </a:lnTo>
                  <a:lnTo>
                    <a:pt x="226" y="1074"/>
                  </a:lnTo>
                  <a:lnTo>
                    <a:pt x="277" y="1000"/>
                  </a:lnTo>
                  <a:lnTo>
                    <a:pt x="331" y="931"/>
                  </a:lnTo>
                  <a:lnTo>
                    <a:pt x="390" y="865"/>
                  </a:lnTo>
                  <a:lnTo>
                    <a:pt x="451" y="802"/>
                  </a:lnTo>
                  <a:lnTo>
                    <a:pt x="517" y="743"/>
                  </a:lnTo>
                  <a:lnTo>
                    <a:pt x="587" y="688"/>
                  </a:lnTo>
                  <a:lnTo>
                    <a:pt x="660" y="639"/>
                  </a:lnTo>
                  <a:lnTo>
                    <a:pt x="736" y="592"/>
                  </a:lnTo>
                  <a:lnTo>
                    <a:pt x="814" y="552"/>
                  </a:lnTo>
                  <a:lnTo>
                    <a:pt x="897" y="515"/>
                  </a:lnTo>
                  <a:lnTo>
                    <a:pt x="981" y="484"/>
                  </a:lnTo>
                  <a:lnTo>
                    <a:pt x="1067" y="458"/>
                  </a:lnTo>
                  <a:lnTo>
                    <a:pt x="1156" y="438"/>
                  </a:lnTo>
                  <a:lnTo>
                    <a:pt x="1247" y="423"/>
                  </a:lnTo>
                  <a:lnTo>
                    <a:pt x="1340" y="414"/>
                  </a:lnTo>
                  <a:lnTo>
                    <a:pt x="1434" y="411"/>
                  </a:lnTo>
                  <a:close/>
                  <a:moveTo>
                    <a:pt x="2254" y="0"/>
                  </a:moveTo>
                  <a:lnTo>
                    <a:pt x="2254" y="0"/>
                  </a:lnTo>
                  <a:lnTo>
                    <a:pt x="2317" y="3"/>
                  </a:lnTo>
                  <a:lnTo>
                    <a:pt x="2377" y="12"/>
                  </a:lnTo>
                  <a:lnTo>
                    <a:pt x="2436" y="28"/>
                  </a:lnTo>
                  <a:lnTo>
                    <a:pt x="2492" y="48"/>
                  </a:lnTo>
                  <a:lnTo>
                    <a:pt x="2547" y="74"/>
                  </a:lnTo>
                  <a:lnTo>
                    <a:pt x="2597" y="105"/>
                  </a:lnTo>
                  <a:lnTo>
                    <a:pt x="2645" y="140"/>
                  </a:lnTo>
                  <a:lnTo>
                    <a:pt x="2688" y="180"/>
                  </a:lnTo>
                  <a:lnTo>
                    <a:pt x="2728" y="224"/>
                  </a:lnTo>
                  <a:lnTo>
                    <a:pt x="2763" y="271"/>
                  </a:lnTo>
                  <a:lnTo>
                    <a:pt x="2794" y="323"/>
                  </a:lnTo>
                  <a:lnTo>
                    <a:pt x="2820" y="377"/>
                  </a:lnTo>
                  <a:lnTo>
                    <a:pt x="2841" y="433"/>
                  </a:lnTo>
                  <a:lnTo>
                    <a:pt x="2855" y="492"/>
                  </a:lnTo>
                  <a:lnTo>
                    <a:pt x="2865" y="554"/>
                  </a:lnTo>
                  <a:lnTo>
                    <a:pt x="2869" y="617"/>
                  </a:lnTo>
                  <a:lnTo>
                    <a:pt x="2866" y="672"/>
                  </a:lnTo>
                  <a:lnTo>
                    <a:pt x="2858" y="726"/>
                  </a:lnTo>
                  <a:lnTo>
                    <a:pt x="2847" y="777"/>
                  </a:lnTo>
                  <a:lnTo>
                    <a:pt x="2832" y="828"/>
                  </a:lnTo>
                  <a:lnTo>
                    <a:pt x="2811" y="876"/>
                  </a:lnTo>
                  <a:lnTo>
                    <a:pt x="2787" y="923"/>
                  </a:lnTo>
                  <a:lnTo>
                    <a:pt x="2731" y="844"/>
                  </a:lnTo>
                  <a:lnTo>
                    <a:pt x="2670" y="770"/>
                  </a:lnTo>
                  <a:lnTo>
                    <a:pt x="2605" y="700"/>
                  </a:lnTo>
                  <a:lnTo>
                    <a:pt x="2536" y="633"/>
                  </a:lnTo>
                  <a:lnTo>
                    <a:pt x="2464" y="570"/>
                  </a:lnTo>
                  <a:lnTo>
                    <a:pt x="2386" y="512"/>
                  </a:lnTo>
                  <a:lnTo>
                    <a:pt x="2307" y="458"/>
                  </a:lnTo>
                  <a:lnTo>
                    <a:pt x="2224" y="409"/>
                  </a:lnTo>
                  <a:lnTo>
                    <a:pt x="2138" y="364"/>
                  </a:lnTo>
                  <a:lnTo>
                    <a:pt x="2049" y="325"/>
                  </a:lnTo>
                  <a:lnTo>
                    <a:pt x="1958" y="291"/>
                  </a:lnTo>
                  <a:lnTo>
                    <a:pt x="1864" y="262"/>
                  </a:lnTo>
                  <a:lnTo>
                    <a:pt x="1767" y="239"/>
                  </a:lnTo>
                  <a:lnTo>
                    <a:pt x="1802" y="197"/>
                  </a:lnTo>
                  <a:lnTo>
                    <a:pt x="1843" y="159"/>
                  </a:lnTo>
                  <a:lnTo>
                    <a:pt x="1885" y="124"/>
                  </a:lnTo>
                  <a:lnTo>
                    <a:pt x="1930" y="92"/>
                  </a:lnTo>
                  <a:lnTo>
                    <a:pt x="1978" y="65"/>
                  </a:lnTo>
                  <a:lnTo>
                    <a:pt x="2030" y="42"/>
                  </a:lnTo>
                  <a:lnTo>
                    <a:pt x="2082" y="23"/>
                  </a:lnTo>
                  <a:lnTo>
                    <a:pt x="2138" y="10"/>
                  </a:lnTo>
                  <a:lnTo>
                    <a:pt x="2195" y="2"/>
                  </a:lnTo>
                  <a:lnTo>
                    <a:pt x="2254" y="0"/>
                  </a:lnTo>
                  <a:close/>
                  <a:moveTo>
                    <a:pt x="615" y="0"/>
                  </a:moveTo>
                  <a:lnTo>
                    <a:pt x="615" y="0"/>
                  </a:lnTo>
                  <a:lnTo>
                    <a:pt x="673" y="2"/>
                  </a:lnTo>
                  <a:lnTo>
                    <a:pt x="730" y="10"/>
                  </a:lnTo>
                  <a:lnTo>
                    <a:pt x="786" y="23"/>
                  </a:lnTo>
                  <a:lnTo>
                    <a:pt x="839" y="42"/>
                  </a:lnTo>
                  <a:lnTo>
                    <a:pt x="889" y="65"/>
                  </a:lnTo>
                  <a:lnTo>
                    <a:pt x="938" y="92"/>
                  </a:lnTo>
                  <a:lnTo>
                    <a:pt x="984" y="124"/>
                  </a:lnTo>
                  <a:lnTo>
                    <a:pt x="1026" y="159"/>
                  </a:lnTo>
                  <a:lnTo>
                    <a:pt x="1065" y="197"/>
                  </a:lnTo>
                  <a:lnTo>
                    <a:pt x="1101" y="239"/>
                  </a:lnTo>
                  <a:lnTo>
                    <a:pt x="1005" y="262"/>
                  </a:lnTo>
                  <a:lnTo>
                    <a:pt x="911" y="291"/>
                  </a:lnTo>
                  <a:lnTo>
                    <a:pt x="819" y="325"/>
                  </a:lnTo>
                  <a:lnTo>
                    <a:pt x="730" y="364"/>
                  </a:lnTo>
                  <a:lnTo>
                    <a:pt x="644" y="409"/>
                  </a:lnTo>
                  <a:lnTo>
                    <a:pt x="561" y="458"/>
                  </a:lnTo>
                  <a:lnTo>
                    <a:pt x="481" y="512"/>
                  </a:lnTo>
                  <a:lnTo>
                    <a:pt x="405" y="570"/>
                  </a:lnTo>
                  <a:lnTo>
                    <a:pt x="332" y="633"/>
                  </a:lnTo>
                  <a:lnTo>
                    <a:pt x="263" y="700"/>
                  </a:lnTo>
                  <a:lnTo>
                    <a:pt x="198" y="770"/>
                  </a:lnTo>
                  <a:lnTo>
                    <a:pt x="138" y="844"/>
                  </a:lnTo>
                  <a:lnTo>
                    <a:pt x="81" y="923"/>
                  </a:lnTo>
                  <a:lnTo>
                    <a:pt x="57" y="876"/>
                  </a:lnTo>
                  <a:lnTo>
                    <a:pt x="37" y="828"/>
                  </a:lnTo>
                  <a:lnTo>
                    <a:pt x="22" y="777"/>
                  </a:lnTo>
                  <a:lnTo>
                    <a:pt x="9" y="726"/>
                  </a:lnTo>
                  <a:lnTo>
                    <a:pt x="2" y="672"/>
                  </a:lnTo>
                  <a:lnTo>
                    <a:pt x="0" y="617"/>
                  </a:lnTo>
                  <a:lnTo>
                    <a:pt x="3" y="554"/>
                  </a:lnTo>
                  <a:lnTo>
                    <a:pt x="12" y="492"/>
                  </a:lnTo>
                  <a:lnTo>
                    <a:pt x="28" y="433"/>
                  </a:lnTo>
                  <a:lnTo>
                    <a:pt x="48" y="377"/>
                  </a:lnTo>
                  <a:lnTo>
                    <a:pt x="74" y="323"/>
                  </a:lnTo>
                  <a:lnTo>
                    <a:pt x="105" y="271"/>
                  </a:lnTo>
                  <a:lnTo>
                    <a:pt x="141" y="224"/>
                  </a:lnTo>
                  <a:lnTo>
                    <a:pt x="180" y="180"/>
                  </a:lnTo>
                  <a:lnTo>
                    <a:pt x="224" y="140"/>
                  </a:lnTo>
                  <a:lnTo>
                    <a:pt x="271" y="105"/>
                  </a:lnTo>
                  <a:lnTo>
                    <a:pt x="322" y="74"/>
                  </a:lnTo>
                  <a:lnTo>
                    <a:pt x="375" y="48"/>
                  </a:lnTo>
                  <a:lnTo>
                    <a:pt x="432" y="28"/>
                  </a:lnTo>
                  <a:lnTo>
                    <a:pt x="490" y="12"/>
                  </a:lnTo>
                  <a:lnTo>
                    <a:pt x="552" y="3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60" name="Freeform 116"/>
            <p:cNvSpPr/>
            <p:nvPr/>
          </p:nvSpPr>
          <p:spPr bwMode="auto">
            <a:xfrm>
              <a:off x="8363" y="5450"/>
              <a:ext cx="103" cy="129"/>
            </a:xfrm>
            <a:custGeom>
              <a:avLst/>
              <a:gdLst>
                <a:gd name="T0" fmla="*/ 0 w 820"/>
                <a:gd name="T1" fmla="*/ 0 h 1029"/>
                <a:gd name="T2" fmla="*/ 205 w 820"/>
                <a:gd name="T3" fmla="*/ 0 h 1029"/>
                <a:gd name="T4" fmla="*/ 205 w 820"/>
                <a:gd name="T5" fmla="*/ 823 h 1029"/>
                <a:gd name="T6" fmla="*/ 820 w 820"/>
                <a:gd name="T7" fmla="*/ 823 h 1029"/>
                <a:gd name="T8" fmla="*/ 820 w 820"/>
                <a:gd name="T9" fmla="*/ 1029 h 1029"/>
                <a:gd name="T10" fmla="*/ 0 w 820"/>
                <a:gd name="T11" fmla="*/ 1029 h 1029"/>
                <a:gd name="T12" fmla="*/ 0 w 820"/>
                <a:gd name="T13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0" h="1029">
                  <a:moveTo>
                    <a:pt x="0" y="0"/>
                  </a:moveTo>
                  <a:lnTo>
                    <a:pt x="205" y="0"/>
                  </a:lnTo>
                  <a:lnTo>
                    <a:pt x="205" y="823"/>
                  </a:lnTo>
                  <a:lnTo>
                    <a:pt x="820" y="823"/>
                  </a:lnTo>
                  <a:lnTo>
                    <a:pt x="820" y="1029"/>
                  </a:lnTo>
                  <a:lnTo>
                    <a:pt x="0" y="10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61" name="Freeform 121"/>
          <p:cNvSpPr>
            <a:spLocks noEditPoints="1"/>
          </p:cNvSpPr>
          <p:nvPr/>
        </p:nvSpPr>
        <p:spPr bwMode="auto">
          <a:xfrm>
            <a:off x="5195560" y="5652656"/>
            <a:ext cx="466133" cy="470703"/>
          </a:xfrm>
          <a:custGeom>
            <a:avLst/>
            <a:gdLst>
              <a:gd name="T0" fmla="*/ 1199 w 3267"/>
              <a:gd name="T1" fmla="*/ 2302 h 3292"/>
              <a:gd name="T2" fmla="*/ 715 w 3267"/>
              <a:gd name="T3" fmla="*/ 2376 h 3292"/>
              <a:gd name="T4" fmla="*/ 401 w 3267"/>
              <a:gd name="T5" fmla="*/ 2475 h 3292"/>
              <a:gd name="T6" fmla="*/ 252 w 3267"/>
              <a:gd name="T7" fmla="*/ 2559 h 3292"/>
              <a:gd name="T8" fmla="*/ 325 w 3267"/>
              <a:gd name="T9" fmla="*/ 2631 h 3292"/>
              <a:gd name="T10" fmla="*/ 563 w 3267"/>
              <a:gd name="T11" fmla="*/ 2726 h 3292"/>
              <a:gd name="T12" fmla="*/ 1012 w 3267"/>
              <a:gd name="T13" fmla="*/ 2821 h 3292"/>
              <a:gd name="T14" fmla="*/ 1262 w 3267"/>
              <a:gd name="T15" fmla="*/ 2707 h 3292"/>
              <a:gd name="T16" fmla="*/ 1409 w 3267"/>
              <a:gd name="T17" fmla="*/ 2535 h 3292"/>
              <a:gd name="T18" fmla="*/ 1631 w 3267"/>
              <a:gd name="T19" fmla="*/ 2469 h 3292"/>
              <a:gd name="T20" fmla="*/ 1853 w 3267"/>
              <a:gd name="T21" fmla="*/ 2535 h 3292"/>
              <a:gd name="T22" fmla="*/ 2001 w 3267"/>
              <a:gd name="T23" fmla="*/ 2707 h 3292"/>
              <a:gd name="T24" fmla="*/ 2250 w 3267"/>
              <a:gd name="T25" fmla="*/ 2821 h 3292"/>
              <a:gd name="T26" fmla="*/ 2700 w 3267"/>
              <a:gd name="T27" fmla="*/ 2726 h 3292"/>
              <a:gd name="T28" fmla="*/ 2937 w 3267"/>
              <a:gd name="T29" fmla="*/ 2631 h 3292"/>
              <a:gd name="T30" fmla="*/ 3010 w 3267"/>
              <a:gd name="T31" fmla="*/ 2559 h 3292"/>
              <a:gd name="T32" fmla="*/ 2861 w 3267"/>
              <a:gd name="T33" fmla="*/ 2475 h 3292"/>
              <a:gd name="T34" fmla="*/ 2547 w 3267"/>
              <a:gd name="T35" fmla="*/ 2376 h 3292"/>
              <a:gd name="T36" fmla="*/ 2064 w 3267"/>
              <a:gd name="T37" fmla="*/ 2302 h 3292"/>
              <a:gd name="T38" fmla="*/ 1631 w 3267"/>
              <a:gd name="T39" fmla="*/ 0 h 3292"/>
              <a:gd name="T40" fmla="*/ 1775 w 3267"/>
              <a:gd name="T41" fmla="*/ 56 h 3292"/>
              <a:gd name="T42" fmla="*/ 1835 w 3267"/>
              <a:gd name="T43" fmla="*/ 194 h 3292"/>
              <a:gd name="T44" fmla="*/ 2007 w 3267"/>
              <a:gd name="T45" fmla="*/ 309 h 3292"/>
              <a:gd name="T46" fmla="*/ 2250 w 3267"/>
              <a:gd name="T47" fmla="*/ 528 h 3292"/>
              <a:gd name="T48" fmla="*/ 2404 w 3267"/>
              <a:gd name="T49" fmla="*/ 836 h 3292"/>
              <a:gd name="T50" fmla="*/ 2450 w 3267"/>
              <a:gd name="T51" fmla="*/ 1088 h 3292"/>
              <a:gd name="T52" fmla="*/ 2476 w 3267"/>
              <a:gd name="T53" fmla="*/ 1330 h 3292"/>
              <a:gd name="T54" fmla="*/ 2567 w 3267"/>
              <a:gd name="T55" fmla="*/ 1515 h 3292"/>
              <a:gd name="T56" fmla="*/ 2702 w 3267"/>
              <a:gd name="T57" fmla="*/ 1653 h 3292"/>
              <a:gd name="T58" fmla="*/ 2859 w 3267"/>
              <a:gd name="T59" fmla="*/ 1774 h 3292"/>
              <a:gd name="T60" fmla="*/ 3016 w 3267"/>
              <a:gd name="T61" fmla="*/ 1906 h 3292"/>
              <a:gd name="T62" fmla="*/ 3151 w 3267"/>
              <a:gd name="T63" fmla="*/ 2076 h 3292"/>
              <a:gd name="T64" fmla="*/ 3241 w 3267"/>
              <a:gd name="T65" fmla="*/ 2314 h 3292"/>
              <a:gd name="T66" fmla="*/ 3262 w 3267"/>
              <a:gd name="T67" fmla="*/ 2569 h 3292"/>
              <a:gd name="T68" fmla="*/ 3206 w 3267"/>
              <a:gd name="T69" fmla="*/ 2706 h 3292"/>
              <a:gd name="T70" fmla="*/ 2991 w 3267"/>
              <a:gd name="T71" fmla="*/ 2855 h 3292"/>
              <a:gd name="T72" fmla="*/ 2644 w 3267"/>
              <a:gd name="T73" fmla="*/ 2975 h 3292"/>
              <a:gd name="T74" fmla="*/ 2194 w 3267"/>
              <a:gd name="T75" fmla="*/ 3054 h 3292"/>
              <a:gd name="T76" fmla="*/ 1902 w 3267"/>
              <a:gd name="T77" fmla="*/ 3188 h 3292"/>
              <a:gd name="T78" fmla="*/ 1682 w 3267"/>
              <a:gd name="T79" fmla="*/ 3289 h 3292"/>
              <a:gd name="T80" fmla="*/ 1440 w 3267"/>
              <a:gd name="T81" fmla="*/ 3243 h 3292"/>
              <a:gd name="T82" fmla="*/ 1271 w 3267"/>
              <a:gd name="T83" fmla="*/ 3073 h 3292"/>
              <a:gd name="T84" fmla="*/ 788 w 3267"/>
              <a:gd name="T85" fmla="*/ 3012 h 3292"/>
              <a:gd name="T86" fmla="*/ 396 w 3267"/>
              <a:gd name="T87" fmla="*/ 2908 h 3292"/>
              <a:gd name="T88" fmla="*/ 125 w 3267"/>
              <a:gd name="T89" fmla="*/ 2769 h 3292"/>
              <a:gd name="T90" fmla="*/ 4 w 3267"/>
              <a:gd name="T91" fmla="*/ 2606 h 3292"/>
              <a:gd name="T92" fmla="*/ 26 w 3267"/>
              <a:gd name="T93" fmla="*/ 2314 h 3292"/>
              <a:gd name="T94" fmla="*/ 116 w 3267"/>
              <a:gd name="T95" fmla="*/ 2076 h 3292"/>
              <a:gd name="T96" fmla="*/ 251 w 3267"/>
              <a:gd name="T97" fmla="*/ 1906 h 3292"/>
              <a:gd name="T98" fmla="*/ 408 w 3267"/>
              <a:gd name="T99" fmla="*/ 1774 h 3292"/>
              <a:gd name="T100" fmla="*/ 565 w 3267"/>
              <a:gd name="T101" fmla="*/ 1653 h 3292"/>
              <a:gd name="T102" fmla="*/ 700 w 3267"/>
              <a:gd name="T103" fmla="*/ 1515 h 3292"/>
              <a:gd name="T104" fmla="*/ 791 w 3267"/>
              <a:gd name="T105" fmla="*/ 1330 h 3292"/>
              <a:gd name="T106" fmla="*/ 815 w 3267"/>
              <a:gd name="T107" fmla="*/ 1113 h 3292"/>
              <a:gd name="T108" fmla="*/ 892 w 3267"/>
              <a:gd name="T109" fmla="*/ 740 h 3292"/>
              <a:gd name="T110" fmla="*/ 1086 w 3267"/>
              <a:gd name="T111" fmla="*/ 443 h 3292"/>
              <a:gd name="T112" fmla="*/ 1367 w 3267"/>
              <a:gd name="T113" fmla="*/ 255 h 3292"/>
              <a:gd name="T114" fmla="*/ 1438 w 3267"/>
              <a:gd name="T115" fmla="*/ 133 h 3292"/>
              <a:gd name="T116" fmla="*/ 1538 w 3267"/>
              <a:gd name="T117" fmla="*/ 2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7" h="3292">
                <a:moveTo>
                  <a:pt x="1631" y="2282"/>
                </a:moveTo>
                <a:lnTo>
                  <a:pt x="1520" y="2283"/>
                </a:lnTo>
                <a:lnTo>
                  <a:pt x="1412" y="2287"/>
                </a:lnTo>
                <a:lnTo>
                  <a:pt x="1305" y="2293"/>
                </a:lnTo>
                <a:lnTo>
                  <a:pt x="1199" y="2302"/>
                </a:lnTo>
                <a:lnTo>
                  <a:pt x="1096" y="2312"/>
                </a:lnTo>
                <a:lnTo>
                  <a:pt x="996" y="2324"/>
                </a:lnTo>
                <a:lnTo>
                  <a:pt x="898" y="2340"/>
                </a:lnTo>
                <a:lnTo>
                  <a:pt x="805" y="2357"/>
                </a:lnTo>
                <a:lnTo>
                  <a:pt x="715" y="2376"/>
                </a:lnTo>
                <a:lnTo>
                  <a:pt x="630" y="2398"/>
                </a:lnTo>
                <a:lnTo>
                  <a:pt x="563" y="2417"/>
                </a:lnTo>
                <a:lnTo>
                  <a:pt x="501" y="2437"/>
                </a:lnTo>
                <a:lnTo>
                  <a:pt x="448" y="2456"/>
                </a:lnTo>
                <a:lnTo>
                  <a:pt x="401" y="2475"/>
                </a:lnTo>
                <a:lnTo>
                  <a:pt x="360" y="2494"/>
                </a:lnTo>
                <a:lnTo>
                  <a:pt x="325" y="2512"/>
                </a:lnTo>
                <a:lnTo>
                  <a:pt x="296" y="2529"/>
                </a:lnTo>
                <a:lnTo>
                  <a:pt x="271" y="2545"/>
                </a:lnTo>
                <a:lnTo>
                  <a:pt x="252" y="2559"/>
                </a:lnTo>
                <a:lnTo>
                  <a:pt x="237" y="2571"/>
                </a:lnTo>
                <a:lnTo>
                  <a:pt x="252" y="2584"/>
                </a:lnTo>
                <a:lnTo>
                  <a:pt x="271" y="2598"/>
                </a:lnTo>
                <a:lnTo>
                  <a:pt x="296" y="2613"/>
                </a:lnTo>
                <a:lnTo>
                  <a:pt x="325" y="2631"/>
                </a:lnTo>
                <a:lnTo>
                  <a:pt x="360" y="2649"/>
                </a:lnTo>
                <a:lnTo>
                  <a:pt x="401" y="2667"/>
                </a:lnTo>
                <a:lnTo>
                  <a:pt x="448" y="2687"/>
                </a:lnTo>
                <a:lnTo>
                  <a:pt x="501" y="2706"/>
                </a:lnTo>
                <a:lnTo>
                  <a:pt x="563" y="2726"/>
                </a:lnTo>
                <a:lnTo>
                  <a:pt x="630" y="2746"/>
                </a:lnTo>
                <a:lnTo>
                  <a:pt x="719" y="2767"/>
                </a:lnTo>
                <a:lnTo>
                  <a:pt x="812" y="2788"/>
                </a:lnTo>
                <a:lnTo>
                  <a:pt x="911" y="2806"/>
                </a:lnTo>
                <a:lnTo>
                  <a:pt x="1012" y="2821"/>
                </a:lnTo>
                <a:lnTo>
                  <a:pt x="1117" y="2833"/>
                </a:lnTo>
                <a:lnTo>
                  <a:pt x="1225" y="2844"/>
                </a:lnTo>
                <a:lnTo>
                  <a:pt x="1232" y="2796"/>
                </a:lnTo>
                <a:lnTo>
                  <a:pt x="1244" y="2751"/>
                </a:lnTo>
                <a:lnTo>
                  <a:pt x="1262" y="2707"/>
                </a:lnTo>
                <a:lnTo>
                  <a:pt x="1283" y="2666"/>
                </a:lnTo>
                <a:lnTo>
                  <a:pt x="1309" y="2628"/>
                </a:lnTo>
                <a:lnTo>
                  <a:pt x="1338" y="2594"/>
                </a:lnTo>
                <a:lnTo>
                  <a:pt x="1372" y="2562"/>
                </a:lnTo>
                <a:lnTo>
                  <a:pt x="1409" y="2535"/>
                </a:lnTo>
                <a:lnTo>
                  <a:pt x="1449" y="2512"/>
                </a:lnTo>
                <a:lnTo>
                  <a:pt x="1491" y="2494"/>
                </a:lnTo>
                <a:lnTo>
                  <a:pt x="1536" y="2480"/>
                </a:lnTo>
                <a:lnTo>
                  <a:pt x="1583" y="2471"/>
                </a:lnTo>
                <a:lnTo>
                  <a:pt x="1631" y="2469"/>
                </a:lnTo>
                <a:lnTo>
                  <a:pt x="1680" y="2471"/>
                </a:lnTo>
                <a:lnTo>
                  <a:pt x="1726" y="2480"/>
                </a:lnTo>
                <a:lnTo>
                  <a:pt x="1771" y="2494"/>
                </a:lnTo>
                <a:lnTo>
                  <a:pt x="1813" y="2512"/>
                </a:lnTo>
                <a:lnTo>
                  <a:pt x="1853" y="2535"/>
                </a:lnTo>
                <a:lnTo>
                  <a:pt x="1890" y="2562"/>
                </a:lnTo>
                <a:lnTo>
                  <a:pt x="1924" y="2594"/>
                </a:lnTo>
                <a:lnTo>
                  <a:pt x="1953" y="2628"/>
                </a:lnTo>
                <a:lnTo>
                  <a:pt x="1979" y="2666"/>
                </a:lnTo>
                <a:lnTo>
                  <a:pt x="2001" y="2707"/>
                </a:lnTo>
                <a:lnTo>
                  <a:pt x="2018" y="2751"/>
                </a:lnTo>
                <a:lnTo>
                  <a:pt x="2030" y="2796"/>
                </a:lnTo>
                <a:lnTo>
                  <a:pt x="2037" y="2844"/>
                </a:lnTo>
                <a:lnTo>
                  <a:pt x="2145" y="2833"/>
                </a:lnTo>
                <a:lnTo>
                  <a:pt x="2250" y="2821"/>
                </a:lnTo>
                <a:lnTo>
                  <a:pt x="2351" y="2806"/>
                </a:lnTo>
                <a:lnTo>
                  <a:pt x="2449" y="2788"/>
                </a:lnTo>
                <a:lnTo>
                  <a:pt x="2544" y="2767"/>
                </a:lnTo>
                <a:lnTo>
                  <a:pt x="2632" y="2746"/>
                </a:lnTo>
                <a:lnTo>
                  <a:pt x="2700" y="2726"/>
                </a:lnTo>
                <a:lnTo>
                  <a:pt x="2760" y="2706"/>
                </a:lnTo>
                <a:lnTo>
                  <a:pt x="2814" y="2687"/>
                </a:lnTo>
                <a:lnTo>
                  <a:pt x="2861" y="2667"/>
                </a:lnTo>
                <a:lnTo>
                  <a:pt x="2902" y="2649"/>
                </a:lnTo>
                <a:lnTo>
                  <a:pt x="2937" y="2631"/>
                </a:lnTo>
                <a:lnTo>
                  <a:pt x="2966" y="2613"/>
                </a:lnTo>
                <a:lnTo>
                  <a:pt x="2991" y="2598"/>
                </a:lnTo>
                <a:lnTo>
                  <a:pt x="3010" y="2584"/>
                </a:lnTo>
                <a:lnTo>
                  <a:pt x="3024" y="2571"/>
                </a:lnTo>
                <a:lnTo>
                  <a:pt x="3010" y="2559"/>
                </a:lnTo>
                <a:lnTo>
                  <a:pt x="2991" y="2545"/>
                </a:lnTo>
                <a:lnTo>
                  <a:pt x="2966" y="2529"/>
                </a:lnTo>
                <a:lnTo>
                  <a:pt x="2937" y="2512"/>
                </a:lnTo>
                <a:lnTo>
                  <a:pt x="2902" y="2494"/>
                </a:lnTo>
                <a:lnTo>
                  <a:pt x="2861" y="2475"/>
                </a:lnTo>
                <a:lnTo>
                  <a:pt x="2814" y="2456"/>
                </a:lnTo>
                <a:lnTo>
                  <a:pt x="2760" y="2437"/>
                </a:lnTo>
                <a:lnTo>
                  <a:pt x="2700" y="2417"/>
                </a:lnTo>
                <a:lnTo>
                  <a:pt x="2632" y="2398"/>
                </a:lnTo>
                <a:lnTo>
                  <a:pt x="2547" y="2376"/>
                </a:lnTo>
                <a:lnTo>
                  <a:pt x="2458" y="2357"/>
                </a:lnTo>
                <a:lnTo>
                  <a:pt x="2363" y="2340"/>
                </a:lnTo>
                <a:lnTo>
                  <a:pt x="2266" y="2324"/>
                </a:lnTo>
                <a:lnTo>
                  <a:pt x="2166" y="2312"/>
                </a:lnTo>
                <a:lnTo>
                  <a:pt x="2064" y="2302"/>
                </a:lnTo>
                <a:lnTo>
                  <a:pt x="1958" y="2293"/>
                </a:lnTo>
                <a:lnTo>
                  <a:pt x="1851" y="2287"/>
                </a:lnTo>
                <a:lnTo>
                  <a:pt x="1741" y="2283"/>
                </a:lnTo>
                <a:lnTo>
                  <a:pt x="1631" y="2282"/>
                </a:lnTo>
                <a:close/>
                <a:moveTo>
                  <a:pt x="1631" y="0"/>
                </a:moveTo>
                <a:lnTo>
                  <a:pt x="1664" y="2"/>
                </a:lnTo>
                <a:lnTo>
                  <a:pt x="1695" y="10"/>
                </a:lnTo>
                <a:lnTo>
                  <a:pt x="1724" y="21"/>
                </a:lnTo>
                <a:lnTo>
                  <a:pt x="1752" y="37"/>
                </a:lnTo>
                <a:lnTo>
                  <a:pt x="1775" y="56"/>
                </a:lnTo>
                <a:lnTo>
                  <a:pt x="1796" y="79"/>
                </a:lnTo>
                <a:lnTo>
                  <a:pt x="1812" y="105"/>
                </a:lnTo>
                <a:lnTo>
                  <a:pt x="1824" y="133"/>
                </a:lnTo>
                <a:lnTo>
                  <a:pt x="1832" y="163"/>
                </a:lnTo>
                <a:lnTo>
                  <a:pt x="1835" y="194"/>
                </a:lnTo>
                <a:lnTo>
                  <a:pt x="1833" y="213"/>
                </a:lnTo>
                <a:lnTo>
                  <a:pt x="1830" y="233"/>
                </a:lnTo>
                <a:lnTo>
                  <a:pt x="1892" y="254"/>
                </a:lnTo>
                <a:lnTo>
                  <a:pt x="1951" y="280"/>
                </a:lnTo>
                <a:lnTo>
                  <a:pt x="2007" y="309"/>
                </a:lnTo>
                <a:lnTo>
                  <a:pt x="2062" y="346"/>
                </a:lnTo>
                <a:lnTo>
                  <a:pt x="2114" y="385"/>
                </a:lnTo>
                <a:lnTo>
                  <a:pt x="2162" y="429"/>
                </a:lnTo>
                <a:lnTo>
                  <a:pt x="2208" y="477"/>
                </a:lnTo>
                <a:lnTo>
                  <a:pt x="2250" y="528"/>
                </a:lnTo>
                <a:lnTo>
                  <a:pt x="2289" y="584"/>
                </a:lnTo>
                <a:lnTo>
                  <a:pt x="2324" y="642"/>
                </a:lnTo>
                <a:lnTo>
                  <a:pt x="2354" y="704"/>
                </a:lnTo>
                <a:lnTo>
                  <a:pt x="2382" y="769"/>
                </a:lnTo>
                <a:lnTo>
                  <a:pt x="2404" y="836"/>
                </a:lnTo>
                <a:lnTo>
                  <a:pt x="2422" y="905"/>
                </a:lnTo>
                <a:lnTo>
                  <a:pt x="2435" y="977"/>
                </a:lnTo>
                <a:lnTo>
                  <a:pt x="2442" y="1011"/>
                </a:lnTo>
                <a:lnTo>
                  <a:pt x="2447" y="1048"/>
                </a:lnTo>
                <a:lnTo>
                  <a:pt x="2450" y="1088"/>
                </a:lnTo>
                <a:lnTo>
                  <a:pt x="2451" y="1132"/>
                </a:lnTo>
                <a:lnTo>
                  <a:pt x="2453" y="1186"/>
                </a:lnTo>
                <a:lnTo>
                  <a:pt x="2458" y="1238"/>
                </a:lnTo>
                <a:lnTo>
                  <a:pt x="2466" y="1285"/>
                </a:lnTo>
                <a:lnTo>
                  <a:pt x="2476" y="1330"/>
                </a:lnTo>
                <a:lnTo>
                  <a:pt x="2490" y="1372"/>
                </a:lnTo>
                <a:lnTo>
                  <a:pt x="2506" y="1411"/>
                </a:lnTo>
                <a:lnTo>
                  <a:pt x="2524" y="1448"/>
                </a:lnTo>
                <a:lnTo>
                  <a:pt x="2545" y="1482"/>
                </a:lnTo>
                <a:lnTo>
                  <a:pt x="2567" y="1515"/>
                </a:lnTo>
                <a:lnTo>
                  <a:pt x="2591" y="1545"/>
                </a:lnTo>
                <a:lnTo>
                  <a:pt x="2617" y="1574"/>
                </a:lnTo>
                <a:lnTo>
                  <a:pt x="2644" y="1601"/>
                </a:lnTo>
                <a:lnTo>
                  <a:pt x="2672" y="1627"/>
                </a:lnTo>
                <a:lnTo>
                  <a:pt x="2702" y="1653"/>
                </a:lnTo>
                <a:lnTo>
                  <a:pt x="2732" y="1678"/>
                </a:lnTo>
                <a:lnTo>
                  <a:pt x="2764" y="1702"/>
                </a:lnTo>
                <a:lnTo>
                  <a:pt x="2795" y="1726"/>
                </a:lnTo>
                <a:lnTo>
                  <a:pt x="2827" y="1750"/>
                </a:lnTo>
                <a:lnTo>
                  <a:pt x="2859" y="1774"/>
                </a:lnTo>
                <a:lnTo>
                  <a:pt x="2891" y="1799"/>
                </a:lnTo>
                <a:lnTo>
                  <a:pt x="2923" y="1824"/>
                </a:lnTo>
                <a:lnTo>
                  <a:pt x="2955" y="1850"/>
                </a:lnTo>
                <a:lnTo>
                  <a:pt x="2986" y="1877"/>
                </a:lnTo>
                <a:lnTo>
                  <a:pt x="3016" y="1906"/>
                </a:lnTo>
                <a:lnTo>
                  <a:pt x="3046" y="1936"/>
                </a:lnTo>
                <a:lnTo>
                  <a:pt x="3074" y="1968"/>
                </a:lnTo>
                <a:lnTo>
                  <a:pt x="3101" y="2002"/>
                </a:lnTo>
                <a:lnTo>
                  <a:pt x="3127" y="2038"/>
                </a:lnTo>
                <a:lnTo>
                  <a:pt x="3151" y="2076"/>
                </a:lnTo>
                <a:lnTo>
                  <a:pt x="3174" y="2118"/>
                </a:lnTo>
                <a:lnTo>
                  <a:pt x="3193" y="2162"/>
                </a:lnTo>
                <a:lnTo>
                  <a:pt x="3212" y="2210"/>
                </a:lnTo>
                <a:lnTo>
                  <a:pt x="3228" y="2260"/>
                </a:lnTo>
                <a:lnTo>
                  <a:pt x="3241" y="2314"/>
                </a:lnTo>
                <a:lnTo>
                  <a:pt x="3252" y="2373"/>
                </a:lnTo>
                <a:lnTo>
                  <a:pt x="3260" y="2435"/>
                </a:lnTo>
                <a:lnTo>
                  <a:pt x="3265" y="2501"/>
                </a:lnTo>
                <a:lnTo>
                  <a:pt x="3267" y="2571"/>
                </a:lnTo>
                <a:lnTo>
                  <a:pt x="3262" y="2569"/>
                </a:lnTo>
                <a:lnTo>
                  <a:pt x="3262" y="2571"/>
                </a:lnTo>
                <a:lnTo>
                  <a:pt x="3258" y="2606"/>
                </a:lnTo>
                <a:lnTo>
                  <a:pt x="3248" y="2640"/>
                </a:lnTo>
                <a:lnTo>
                  <a:pt x="3230" y="2673"/>
                </a:lnTo>
                <a:lnTo>
                  <a:pt x="3206" y="2706"/>
                </a:lnTo>
                <a:lnTo>
                  <a:pt x="3174" y="2738"/>
                </a:lnTo>
                <a:lnTo>
                  <a:pt x="3137" y="2769"/>
                </a:lnTo>
                <a:lnTo>
                  <a:pt x="3094" y="2799"/>
                </a:lnTo>
                <a:lnTo>
                  <a:pt x="3045" y="2828"/>
                </a:lnTo>
                <a:lnTo>
                  <a:pt x="2991" y="2855"/>
                </a:lnTo>
                <a:lnTo>
                  <a:pt x="2931" y="2882"/>
                </a:lnTo>
                <a:lnTo>
                  <a:pt x="2866" y="2908"/>
                </a:lnTo>
                <a:lnTo>
                  <a:pt x="2796" y="2932"/>
                </a:lnTo>
                <a:lnTo>
                  <a:pt x="2723" y="2954"/>
                </a:lnTo>
                <a:lnTo>
                  <a:pt x="2644" y="2975"/>
                </a:lnTo>
                <a:lnTo>
                  <a:pt x="2561" y="2995"/>
                </a:lnTo>
                <a:lnTo>
                  <a:pt x="2474" y="3012"/>
                </a:lnTo>
                <a:lnTo>
                  <a:pt x="2384" y="3028"/>
                </a:lnTo>
                <a:lnTo>
                  <a:pt x="2291" y="3042"/>
                </a:lnTo>
                <a:lnTo>
                  <a:pt x="2194" y="3054"/>
                </a:lnTo>
                <a:lnTo>
                  <a:pt x="2093" y="3065"/>
                </a:lnTo>
                <a:lnTo>
                  <a:pt x="1991" y="3073"/>
                </a:lnTo>
                <a:lnTo>
                  <a:pt x="1965" y="3115"/>
                </a:lnTo>
                <a:lnTo>
                  <a:pt x="1936" y="3154"/>
                </a:lnTo>
                <a:lnTo>
                  <a:pt x="1902" y="3188"/>
                </a:lnTo>
                <a:lnTo>
                  <a:pt x="1864" y="3218"/>
                </a:lnTo>
                <a:lnTo>
                  <a:pt x="1823" y="3243"/>
                </a:lnTo>
                <a:lnTo>
                  <a:pt x="1778" y="3264"/>
                </a:lnTo>
                <a:lnTo>
                  <a:pt x="1731" y="3280"/>
                </a:lnTo>
                <a:lnTo>
                  <a:pt x="1682" y="3289"/>
                </a:lnTo>
                <a:lnTo>
                  <a:pt x="1631" y="3292"/>
                </a:lnTo>
                <a:lnTo>
                  <a:pt x="1580" y="3289"/>
                </a:lnTo>
                <a:lnTo>
                  <a:pt x="1531" y="3280"/>
                </a:lnTo>
                <a:lnTo>
                  <a:pt x="1484" y="3264"/>
                </a:lnTo>
                <a:lnTo>
                  <a:pt x="1440" y="3243"/>
                </a:lnTo>
                <a:lnTo>
                  <a:pt x="1398" y="3218"/>
                </a:lnTo>
                <a:lnTo>
                  <a:pt x="1360" y="3188"/>
                </a:lnTo>
                <a:lnTo>
                  <a:pt x="1326" y="3154"/>
                </a:lnTo>
                <a:lnTo>
                  <a:pt x="1296" y="3115"/>
                </a:lnTo>
                <a:lnTo>
                  <a:pt x="1271" y="3073"/>
                </a:lnTo>
                <a:lnTo>
                  <a:pt x="1168" y="3065"/>
                </a:lnTo>
                <a:lnTo>
                  <a:pt x="1068" y="3054"/>
                </a:lnTo>
                <a:lnTo>
                  <a:pt x="972" y="3042"/>
                </a:lnTo>
                <a:lnTo>
                  <a:pt x="878" y="3028"/>
                </a:lnTo>
                <a:lnTo>
                  <a:pt x="788" y="3012"/>
                </a:lnTo>
                <a:lnTo>
                  <a:pt x="701" y="2995"/>
                </a:lnTo>
                <a:lnTo>
                  <a:pt x="618" y="2975"/>
                </a:lnTo>
                <a:lnTo>
                  <a:pt x="539" y="2954"/>
                </a:lnTo>
                <a:lnTo>
                  <a:pt x="466" y="2932"/>
                </a:lnTo>
                <a:lnTo>
                  <a:pt x="396" y="2908"/>
                </a:lnTo>
                <a:lnTo>
                  <a:pt x="331" y="2882"/>
                </a:lnTo>
                <a:lnTo>
                  <a:pt x="271" y="2855"/>
                </a:lnTo>
                <a:lnTo>
                  <a:pt x="217" y="2828"/>
                </a:lnTo>
                <a:lnTo>
                  <a:pt x="168" y="2799"/>
                </a:lnTo>
                <a:lnTo>
                  <a:pt x="125" y="2769"/>
                </a:lnTo>
                <a:lnTo>
                  <a:pt x="88" y="2738"/>
                </a:lnTo>
                <a:lnTo>
                  <a:pt x="57" y="2706"/>
                </a:lnTo>
                <a:lnTo>
                  <a:pt x="33" y="2673"/>
                </a:lnTo>
                <a:lnTo>
                  <a:pt x="14" y="2640"/>
                </a:lnTo>
                <a:lnTo>
                  <a:pt x="4" y="2606"/>
                </a:lnTo>
                <a:lnTo>
                  <a:pt x="0" y="2571"/>
                </a:lnTo>
                <a:lnTo>
                  <a:pt x="2" y="2501"/>
                </a:lnTo>
                <a:lnTo>
                  <a:pt x="7" y="2435"/>
                </a:lnTo>
                <a:lnTo>
                  <a:pt x="14" y="2373"/>
                </a:lnTo>
                <a:lnTo>
                  <a:pt x="26" y="2314"/>
                </a:lnTo>
                <a:lnTo>
                  <a:pt x="39" y="2260"/>
                </a:lnTo>
                <a:lnTo>
                  <a:pt x="54" y="2210"/>
                </a:lnTo>
                <a:lnTo>
                  <a:pt x="73" y="2162"/>
                </a:lnTo>
                <a:lnTo>
                  <a:pt x="93" y="2118"/>
                </a:lnTo>
                <a:lnTo>
                  <a:pt x="116" y="2076"/>
                </a:lnTo>
                <a:lnTo>
                  <a:pt x="140" y="2038"/>
                </a:lnTo>
                <a:lnTo>
                  <a:pt x="166" y="2002"/>
                </a:lnTo>
                <a:lnTo>
                  <a:pt x="192" y="1968"/>
                </a:lnTo>
                <a:lnTo>
                  <a:pt x="221" y="1936"/>
                </a:lnTo>
                <a:lnTo>
                  <a:pt x="251" y="1906"/>
                </a:lnTo>
                <a:lnTo>
                  <a:pt x="281" y="1877"/>
                </a:lnTo>
                <a:lnTo>
                  <a:pt x="312" y="1850"/>
                </a:lnTo>
                <a:lnTo>
                  <a:pt x="344" y="1824"/>
                </a:lnTo>
                <a:lnTo>
                  <a:pt x="375" y="1799"/>
                </a:lnTo>
                <a:lnTo>
                  <a:pt x="408" y="1774"/>
                </a:lnTo>
                <a:lnTo>
                  <a:pt x="440" y="1750"/>
                </a:lnTo>
                <a:lnTo>
                  <a:pt x="472" y="1726"/>
                </a:lnTo>
                <a:lnTo>
                  <a:pt x="503" y="1702"/>
                </a:lnTo>
                <a:lnTo>
                  <a:pt x="535" y="1678"/>
                </a:lnTo>
                <a:lnTo>
                  <a:pt x="565" y="1653"/>
                </a:lnTo>
                <a:lnTo>
                  <a:pt x="594" y="1627"/>
                </a:lnTo>
                <a:lnTo>
                  <a:pt x="623" y="1601"/>
                </a:lnTo>
                <a:lnTo>
                  <a:pt x="650" y="1574"/>
                </a:lnTo>
                <a:lnTo>
                  <a:pt x="676" y="1545"/>
                </a:lnTo>
                <a:lnTo>
                  <a:pt x="700" y="1515"/>
                </a:lnTo>
                <a:lnTo>
                  <a:pt x="722" y="1482"/>
                </a:lnTo>
                <a:lnTo>
                  <a:pt x="743" y="1448"/>
                </a:lnTo>
                <a:lnTo>
                  <a:pt x="761" y="1411"/>
                </a:lnTo>
                <a:lnTo>
                  <a:pt x="777" y="1372"/>
                </a:lnTo>
                <a:lnTo>
                  <a:pt x="791" y="1330"/>
                </a:lnTo>
                <a:lnTo>
                  <a:pt x="801" y="1285"/>
                </a:lnTo>
                <a:lnTo>
                  <a:pt x="809" y="1238"/>
                </a:lnTo>
                <a:lnTo>
                  <a:pt x="814" y="1186"/>
                </a:lnTo>
                <a:lnTo>
                  <a:pt x="815" y="1132"/>
                </a:lnTo>
                <a:lnTo>
                  <a:pt x="815" y="1113"/>
                </a:lnTo>
                <a:lnTo>
                  <a:pt x="821" y="1033"/>
                </a:lnTo>
                <a:lnTo>
                  <a:pt x="830" y="957"/>
                </a:lnTo>
                <a:lnTo>
                  <a:pt x="845" y="882"/>
                </a:lnTo>
                <a:lnTo>
                  <a:pt x="867" y="809"/>
                </a:lnTo>
                <a:lnTo>
                  <a:pt x="892" y="740"/>
                </a:lnTo>
                <a:lnTo>
                  <a:pt x="922" y="674"/>
                </a:lnTo>
                <a:lnTo>
                  <a:pt x="957" y="611"/>
                </a:lnTo>
                <a:lnTo>
                  <a:pt x="996" y="551"/>
                </a:lnTo>
                <a:lnTo>
                  <a:pt x="1038" y="495"/>
                </a:lnTo>
                <a:lnTo>
                  <a:pt x="1086" y="443"/>
                </a:lnTo>
                <a:lnTo>
                  <a:pt x="1136" y="396"/>
                </a:lnTo>
                <a:lnTo>
                  <a:pt x="1189" y="353"/>
                </a:lnTo>
                <a:lnTo>
                  <a:pt x="1245" y="315"/>
                </a:lnTo>
                <a:lnTo>
                  <a:pt x="1306" y="283"/>
                </a:lnTo>
                <a:lnTo>
                  <a:pt x="1367" y="255"/>
                </a:lnTo>
                <a:lnTo>
                  <a:pt x="1431" y="233"/>
                </a:lnTo>
                <a:lnTo>
                  <a:pt x="1428" y="213"/>
                </a:lnTo>
                <a:lnTo>
                  <a:pt x="1427" y="194"/>
                </a:lnTo>
                <a:lnTo>
                  <a:pt x="1429" y="163"/>
                </a:lnTo>
                <a:lnTo>
                  <a:pt x="1438" y="133"/>
                </a:lnTo>
                <a:lnTo>
                  <a:pt x="1450" y="105"/>
                </a:lnTo>
                <a:lnTo>
                  <a:pt x="1466" y="79"/>
                </a:lnTo>
                <a:lnTo>
                  <a:pt x="1487" y="56"/>
                </a:lnTo>
                <a:lnTo>
                  <a:pt x="1511" y="37"/>
                </a:lnTo>
                <a:lnTo>
                  <a:pt x="1538" y="21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2" name="Freeform 126"/>
          <p:cNvSpPr>
            <a:spLocks noEditPoints="1"/>
          </p:cNvSpPr>
          <p:nvPr/>
        </p:nvSpPr>
        <p:spPr bwMode="auto">
          <a:xfrm>
            <a:off x="5932888" y="5652656"/>
            <a:ext cx="380447" cy="470703"/>
          </a:xfrm>
          <a:custGeom>
            <a:avLst/>
            <a:gdLst>
              <a:gd name="T0" fmla="*/ 1090 w 2663"/>
              <a:gd name="T1" fmla="*/ 954 h 3292"/>
              <a:gd name="T2" fmla="*/ 832 w 2663"/>
              <a:gd name="T3" fmla="*/ 1056 h 3292"/>
              <a:gd name="T4" fmla="*/ 607 w 2663"/>
              <a:gd name="T5" fmla="*/ 1227 h 3292"/>
              <a:gd name="T6" fmla="*/ 432 w 2663"/>
              <a:gd name="T7" fmla="*/ 1462 h 3292"/>
              <a:gd name="T8" fmla="*/ 331 w 2663"/>
              <a:gd name="T9" fmla="*/ 1734 h 3292"/>
              <a:gd name="T10" fmla="*/ 310 w 2663"/>
              <a:gd name="T11" fmla="*/ 2029 h 3292"/>
              <a:gd name="T12" fmla="*/ 372 w 2663"/>
              <a:gd name="T13" fmla="*/ 2314 h 3292"/>
              <a:gd name="T14" fmla="*/ 511 w 2663"/>
              <a:gd name="T15" fmla="*/ 2570 h 3292"/>
              <a:gd name="T16" fmla="*/ 720 w 2663"/>
              <a:gd name="T17" fmla="*/ 2779 h 3292"/>
              <a:gd name="T18" fmla="*/ 973 w 2663"/>
              <a:gd name="T19" fmla="*/ 2918 h 3292"/>
              <a:gd name="T20" fmla="*/ 1257 w 2663"/>
              <a:gd name="T21" fmla="*/ 2980 h 3292"/>
              <a:gd name="T22" fmla="*/ 1551 w 2663"/>
              <a:gd name="T23" fmla="*/ 2959 h 3292"/>
              <a:gd name="T24" fmla="*/ 1821 w 2663"/>
              <a:gd name="T25" fmla="*/ 2858 h 3292"/>
              <a:gd name="T26" fmla="*/ 2056 w 2663"/>
              <a:gd name="T27" fmla="*/ 2682 h 3292"/>
              <a:gd name="T28" fmla="*/ 2232 w 2663"/>
              <a:gd name="T29" fmla="*/ 2446 h 3292"/>
              <a:gd name="T30" fmla="*/ 2332 w 2663"/>
              <a:gd name="T31" fmla="*/ 2175 h 3292"/>
              <a:gd name="T32" fmla="*/ 2353 w 2663"/>
              <a:gd name="T33" fmla="*/ 1879 h 3292"/>
              <a:gd name="T34" fmla="*/ 2291 w 2663"/>
              <a:gd name="T35" fmla="*/ 1594 h 3292"/>
              <a:gd name="T36" fmla="*/ 2152 w 2663"/>
              <a:gd name="T37" fmla="*/ 1339 h 3292"/>
              <a:gd name="T38" fmla="*/ 1949 w 2663"/>
              <a:gd name="T39" fmla="*/ 1133 h 3292"/>
              <a:gd name="T40" fmla="*/ 1706 w 2663"/>
              <a:gd name="T41" fmla="*/ 996 h 3292"/>
              <a:gd name="T42" fmla="*/ 1435 w 2663"/>
              <a:gd name="T43" fmla="*/ 931 h 3292"/>
              <a:gd name="T44" fmla="*/ 1430 w 2663"/>
              <a:gd name="T45" fmla="*/ 1985 h 3292"/>
              <a:gd name="T46" fmla="*/ 1387 w 2663"/>
              <a:gd name="T47" fmla="*/ 2044 h 3292"/>
              <a:gd name="T48" fmla="*/ 1312 w 2663"/>
              <a:gd name="T49" fmla="*/ 2056 h 3292"/>
              <a:gd name="T50" fmla="*/ 1249 w 2663"/>
              <a:gd name="T51" fmla="*/ 2021 h 3292"/>
              <a:gd name="T52" fmla="*/ 1229 w 2663"/>
              <a:gd name="T53" fmla="*/ 1936 h 3292"/>
              <a:gd name="T54" fmla="*/ 1672 w 2663"/>
              <a:gd name="T55" fmla="*/ 2 h 3292"/>
              <a:gd name="T56" fmla="*/ 1783 w 2663"/>
              <a:gd name="T57" fmla="*/ 60 h 3292"/>
              <a:gd name="T58" fmla="*/ 1841 w 2663"/>
              <a:gd name="T59" fmla="*/ 172 h 3292"/>
              <a:gd name="T60" fmla="*/ 1434 w 2663"/>
              <a:gd name="T61" fmla="*/ 620 h 3292"/>
              <a:gd name="T62" fmla="*/ 1777 w 2663"/>
              <a:gd name="T63" fmla="*/ 694 h 3292"/>
              <a:gd name="T64" fmla="*/ 2082 w 2663"/>
              <a:gd name="T65" fmla="*/ 849 h 3292"/>
              <a:gd name="T66" fmla="*/ 2334 w 2663"/>
              <a:gd name="T67" fmla="*/ 1075 h 3292"/>
              <a:gd name="T68" fmla="*/ 2524 w 2663"/>
              <a:gd name="T69" fmla="*/ 1358 h 3292"/>
              <a:gd name="T70" fmla="*/ 2637 w 2663"/>
              <a:gd name="T71" fmla="*/ 1686 h 3292"/>
              <a:gd name="T72" fmla="*/ 2660 w 2663"/>
              <a:gd name="T73" fmla="*/ 2045 h 3292"/>
              <a:gd name="T74" fmla="*/ 2589 w 2663"/>
              <a:gd name="T75" fmla="*/ 2393 h 3292"/>
              <a:gd name="T76" fmla="*/ 2436 w 2663"/>
              <a:gd name="T77" fmla="*/ 2702 h 3292"/>
              <a:gd name="T78" fmla="*/ 2211 w 2663"/>
              <a:gd name="T79" fmla="*/ 2958 h 3292"/>
              <a:gd name="T80" fmla="*/ 1928 w 2663"/>
              <a:gd name="T81" fmla="*/ 3150 h 3292"/>
              <a:gd name="T82" fmla="*/ 1600 w 2663"/>
              <a:gd name="T83" fmla="*/ 3264 h 3292"/>
              <a:gd name="T84" fmla="*/ 1241 w 2663"/>
              <a:gd name="T85" fmla="*/ 3289 h 3292"/>
              <a:gd name="T86" fmla="*/ 894 w 2663"/>
              <a:gd name="T87" fmla="*/ 3218 h 3292"/>
              <a:gd name="T88" fmla="*/ 587 w 2663"/>
              <a:gd name="T89" fmla="*/ 3063 h 3292"/>
              <a:gd name="T90" fmla="*/ 332 w 2663"/>
              <a:gd name="T91" fmla="*/ 2838 h 3292"/>
              <a:gd name="T92" fmla="*/ 141 w 2663"/>
              <a:gd name="T93" fmla="*/ 2554 h 3292"/>
              <a:gd name="T94" fmla="*/ 28 w 2663"/>
              <a:gd name="T95" fmla="*/ 2224 h 3292"/>
              <a:gd name="T96" fmla="*/ 3 w 2663"/>
              <a:gd name="T97" fmla="*/ 1863 h 3292"/>
              <a:gd name="T98" fmla="*/ 73 w 2663"/>
              <a:gd name="T99" fmla="*/ 1517 h 3292"/>
              <a:gd name="T100" fmla="*/ 225 w 2663"/>
              <a:gd name="T101" fmla="*/ 1210 h 3292"/>
              <a:gd name="T102" fmla="*/ 448 w 2663"/>
              <a:gd name="T103" fmla="*/ 954 h 3292"/>
              <a:gd name="T104" fmla="*/ 728 w 2663"/>
              <a:gd name="T105" fmla="*/ 762 h 3292"/>
              <a:gd name="T106" fmla="*/ 1054 w 2663"/>
              <a:gd name="T107" fmla="*/ 646 h 3292"/>
              <a:gd name="T108" fmla="*/ 819 w 2663"/>
              <a:gd name="T109" fmla="*/ 411 h 3292"/>
              <a:gd name="T110" fmla="*/ 843 w 2663"/>
              <a:gd name="T111" fmla="*/ 111 h 3292"/>
              <a:gd name="T112" fmla="*/ 930 w 2663"/>
              <a:gd name="T113" fmla="*/ 2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63" h="3292">
                <a:moveTo>
                  <a:pt x="1299" y="926"/>
                </a:moveTo>
                <a:lnTo>
                  <a:pt x="1228" y="931"/>
                </a:lnTo>
                <a:lnTo>
                  <a:pt x="1158" y="940"/>
                </a:lnTo>
                <a:lnTo>
                  <a:pt x="1090" y="954"/>
                </a:lnTo>
                <a:lnTo>
                  <a:pt x="1023" y="972"/>
                </a:lnTo>
                <a:lnTo>
                  <a:pt x="957" y="996"/>
                </a:lnTo>
                <a:lnTo>
                  <a:pt x="893" y="1024"/>
                </a:lnTo>
                <a:lnTo>
                  <a:pt x="832" y="1056"/>
                </a:lnTo>
                <a:lnTo>
                  <a:pt x="772" y="1092"/>
                </a:lnTo>
                <a:lnTo>
                  <a:pt x="714" y="1133"/>
                </a:lnTo>
                <a:lnTo>
                  <a:pt x="660" y="1178"/>
                </a:lnTo>
                <a:lnTo>
                  <a:pt x="607" y="1227"/>
                </a:lnTo>
                <a:lnTo>
                  <a:pt x="557" y="1281"/>
                </a:lnTo>
                <a:lnTo>
                  <a:pt x="511" y="1339"/>
                </a:lnTo>
                <a:lnTo>
                  <a:pt x="469" y="1399"/>
                </a:lnTo>
                <a:lnTo>
                  <a:pt x="432" y="1462"/>
                </a:lnTo>
                <a:lnTo>
                  <a:pt x="400" y="1527"/>
                </a:lnTo>
                <a:lnTo>
                  <a:pt x="372" y="1594"/>
                </a:lnTo>
                <a:lnTo>
                  <a:pt x="349" y="1663"/>
                </a:lnTo>
                <a:lnTo>
                  <a:pt x="331" y="1734"/>
                </a:lnTo>
                <a:lnTo>
                  <a:pt x="319" y="1806"/>
                </a:lnTo>
                <a:lnTo>
                  <a:pt x="310" y="1879"/>
                </a:lnTo>
                <a:lnTo>
                  <a:pt x="307" y="1955"/>
                </a:lnTo>
                <a:lnTo>
                  <a:pt x="310" y="2029"/>
                </a:lnTo>
                <a:lnTo>
                  <a:pt x="319" y="2102"/>
                </a:lnTo>
                <a:lnTo>
                  <a:pt x="331" y="2175"/>
                </a:lnTo>
                <a:lnTo>
                  <a:pt x="349" y="2245"/>
                </a:lnTo>
                <a:lnTo>
                  <a:pt x="372" y="2314"/>
                </a:lnTo>
                <a:lnTo>
                  <a:pt x="400" y="2381"/>
                </a:lnTo>
                <a:lnTo>
                  <a:pt x="432" y="2446"/>
                </a:lnTo>
                <a:lnTo>
                  <a:pt x="469" y="2509"/>
                </a:lnTo>
                <a:lnTo>
                  <a:pt x="511" y="2570"/>
                </a:lnTo>
                <a:lnTo>
                  <a:pt x="557" y="2627"/>
                </a:lnTo>
                <a:lnTo>
                  <a:pt x="607" y="2682"/>
                </a:lnTo>
                <a:lnTo>
                  <a:pt x="662" y="2732"/>
                </a:lnTo>
                <a:lnTo>
                  <a:pt x="720" y="2779"/>
                </a:lnTo>
                <a:lnTo>
                  <a:pt x="779" y="2821"/>
                </a:lnTo>
                <a:lnTo>
                  <a:pt x="842" y="2858"/>
                </a:lnTo>
                <a:lnTo>
                  <a:pt x="907" y="2890"/>
                </a:lnTo>
                <a:lnTo>
                  <a:pt x="973" y="2918"/>
                </a:lnTo>
                <a:lnTo>
                  <a:pt x="1042" y="2942"/>
                </a:lnTo>
                <a:lnTo>
                  <a:pt x="1112" y="2959"/>
                </a:lnTo>
                <a:lnTo>
                  <a:pt x="1184" y="2973"/>
                </a:lnTo>
                <a:lnTo>
                  <a:pt x="1257" y="2980"/>
                </a:lnTo>
                <a:lnTo>
                  <a:pt x="1332" y="2983"/>
                </a:lnTo>
                <a:lnTo>
                  <a:pt x="1406" y="2980"/>
                </a:lnTo>
                <a:lnTo>
                  <a:pt x="1479" y="2973"/>
                </a:lnTo>
                <a:lnTo>
                  <a:pt x="1551" y="2959"/>
                </a:lnTo>
                <a:lnTo>
                  <a:pt x="1621" y="2942"/>
                </a:lnTo>
                <a:lnTo>
                  <a:pt x="1690" y="2918"/>
                </a:lnTo>
                <a:lnTo>
                  <a:pt x="1757" y="2890"/>
                </a:lnTo>
                <a:lnTo>
                  <a:pt x="1821" y="2858"/>
                </a:lnTo>
                <a:lnTo>
                  <a:pt x="1884" y="2821"/>
                </a:lnTo>
                <a:lnTo>
                  <a:pt x="1944" y="2779"/>
                </a:lnTo>
                <a:lnTo>
                  <a:pt x="2001" y="2732"/>
                </a:lnTo>
                <a:lnTo>
                  <a:pt x="2056" y="2682"/>
                </a:lnTo>
                <a:lnTo>
                  <a:pt x="2106" y="2627"/>
                </a:lnTo>
                <a:lnTo>
                  <a:pt x="2152" y="2570"/>
                </a:lnTo>
                <a:lnTo>
                  <a:pt x="2195" y="2509"/>
                </a:lnTo>
                <a:lnTo>
                  <a:pt x="2232" y="2446"/>
                </a:lnTo>
                <a:lnTo>
                  <a:pt x="2263" y="2381"/>
                </a:lnTo>
                <a:lnTo>
                  <a:pt x="2291" y="2314"/>
                </a:lnTo>
                <a:lnTo>
                  <a:pt x="2315" y="2245"/>
                </a:lnTo>
                <a:lnTo>
                  <a:pt x="2332" y="2175"/>
                </a:lnTo>
                <a:lnTo>
                  <a:pt x="2346" y="2102"/>
                </a:lnTo>
                <a:lnTo>
                  <a:pt x="2353" y="2029"/>
                </a:lnTo>
                <a:lnTo>
                  <a:pt x="2356" y="1955"/>
                </a:lnTo>
                <a:lnTo>
                  <a:pt x="2353" y="1879"/>
                </a:lnTo>
                <a:lnTo>
                  <a:pt x="2346" y="1806"/>
                </a:lnTo>
                <a:lnTo>
                  <a:pt x="2332" y="1734"/>
                </a:lnTo>
                <a:lnTo>
                  <a:pt x="2315" y="1663"/>
                </a:lnTo>
                <a:lnTo>
                  <a:pt x="2291" y="1594"/>
                </a:lnTo>
                <a:lnTo>
                  <a:pt x="2263" y="1527"/>
                </a:lnTo>
                <a:lnTo>
                  <a:pt x="2232" y="1462"/>
                </a:lnTo>
                <a:lnTo>
                  <a:pt x="2195" y="1399"/>
                </a:lnTo>
                <a:lnTo>
                  <a:pt x="2152" y="1339"/>
                </a:lnTo>
                <a:lnTo>
                  <a:pt x="2106" y="1281"/>
                </a:lnTo>
                <a:lnTo>
                  <a:pt x="2056" y="1227"/>
                </a:lnTo>
                <a:lnTo>
                  <a:pt x="2003" y="1178"/>
                </a:lnTo>
                <a:lnTo>
                  <a:pt x="1949" y="1133"/>
                </a:lnTo>
                <a:lnTo>
                  <a:pt x="1891" y="1092"/>
                </a:lnTo>
                <a:lnTo>
                  <a:pt x="1832" y="1056"/>
                </a:lnTo>
                <a:lnTo>
                  <a:pt x="1770" y="1024"/>
                </a:lnTo>
                <a:lnTo>
                  <a:pt x="1706" y="996"/>
                </a:lnTo>
                <a:lnTo>
                  <a:pt x="1641" y="972"/>
                </a:lnTo>
                <a:lnTo>
                  <a:pt x="1574" y="954"/>
                </a:lnTo>
                <a:lnTo>
                  <a:pt x="1505" y="940"/>
                </a:lnTo>
                <a:lnTo>
                  <a:pt x="1435" y="931"/>
                </a:lnTo>
                <a:lnTo>
                  <a:pt x="1364" y="926"/>
                </a:lnTo>
                <a:lnTo>
                  <a:pt x="1434" y="1936"/>
                </a:lnTo>
                <a:lnTo>
                  <a:pt x="1434" y="1962"/>
                </a:lnTo>
                <a:lnTo>
                  <a:pt x="1430" y="1985"/>
                </a:lnTo>
                <a:lnTo>
                  <a:pt x="1424" y="2004"/>
                </a:lnTo>
                <a:lnTo>
                  <a:pt x="1414" y="2021"/>
                </a:lnTo>
                <a:lnTo>
                  <a:pt x="1402" y="2034"/>
                </a:lnTo>
                <a:lnTo>
                  <a:pt x="1387" y="2044"/>
                </a:lnTo>
                <a:lnTo>
                  <a:pt x="1370" y="2052"/>
                </a:lnTo>
                <a:lnTo>
                  <a:pt x="1352" y="2056"/>
                </a:lnTo>
                <a:lnTo>
                  <a:pt x="1332" y="2057"/>
                </a:lnTo>
                <a:lnTo>
                  <a:pt x="1312" y="2056"/>
                </a:lnTo>
                <a:lnTo>
                  <a:pt x="1293" y="2052"/>
                </a:lnTo>
                <a:lnTo>
                  <a:pt x="1277" y="2044"/>
                </a:lnTo>
                <a:lnTo>
                  <a:pt x="1261" y="2034"/>
                </a:lnTo>
                <a:lnTo>
                  <a:pt x="1249" y="2021"/>
                </a:lnTo>
                <a:lnTo>
                  <a:pt x="1240" y="2004"/>
                </a:lnTo>
                <a:lnTo>
                  <a:pt x="1233" y="1985"/>
                </a:lnTo>
                <a:lnTo>
                  <a:pt x="1229" y="1962"/>
                </a:lnTo>
                <a:lnTo>
                  <a:pt x="1229" y="1936"/>
                </a:lnTo>
                <a:lnTo>
                  <a:pt x="1299" y="926"/>
                </a:lnTo>
                <a:close/>
                <a:moveTo>
                  <a:pt x="1025" y="0"/>
                </a:moveTo>
                <a:lnTo>
                  <a:pt x="1639" y="0"/>
                </a:lnTo>
                <a:lnTo>
                  <a:pt x="1672" y="2"/>
                </a:lnTo>
                <a:lnTo>
                  <a:pt x="1703" y="10"/>
                </a:lnTo>
                <a:lnTo>
                  <a:pt x="1733" y="22"/>
                </a:lnTo>
                <a:lnTo>
                  <a:pt x="1760" y="39"/>
                </a:lnTo>
                <a:lnTo>
                  <a:pt x="1783" y="60"/>
                </a:lnTo>
                <a:lnTo>
                  <a:pt x="1804" y="83"/>
                </a:lnTo>
                <a:lnTo>
                  <a:pt x="1820" y="111"/>
                </a:lnTo>
                <a:lnTo>
                  <a:pt x="1834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411"/>
                </a:lnTo>
                <a:lnTo>
                  <a:pt x="1434" y="411"/>
                </a:lnTo>
                <a:lnTo>
                  <a:pt x="1434" y="620"/>
                </a:lnTo>
                <a:lnTo>
                  <a:pt x="1522" y="631"/>
                </a:lnTo>
                <a:lnTo>
                  <a:pt x="1610" y="646"/>
                </a:lnTo>
                <a:lnTo>
                  <a:pt x="1695" y="667"/>
                </a:lnTo>
                <a:lnTo>
                  <a:pt x="1777" y="694"/>
                </a:lnTo>
                <a:lnTo>
                  <a:pt x="1857" y="725"/>
                </a:lnTo>
                <a:lnTo>
                  <a:pt x="1936" y="762"/>
                </a:lnTo>
                <a:lnTo>
                  <a:pt x="2010" y="803"/>
                </a:lnTo>
                <a:lnTo>
                  <a:pt x="2082" y="849"/>
                </a:lnTo>
                <a:lnTo>
                  <a:pt x="2150" y="899"/>
                </a:lnTo>
                <a:lnTo>
                  <a:pt x="2215" y="954"/>
                </a:lnTo>
                <a:lnTo>
                  <a:pt x="2277" y="1013"/>
                </a:lnTo>
                <a:lnTo>
                  <a:pt x="2334" y="1075"/>
                </a:lnTo>
                <a:lnTo>
                  <a:pt x="2389" y="1141"/>
                </a:lnTo>
                <a:lnTo>
                  <a:pt x="2438" y="1210"/>
                </a:lnTo>
                <a:lnTo>
                  <a:pt x="2483" y="1282"/>
                </a:lnTo>
                <a:lnTo>
                  <a:pt x="2524" y="1358"/>
                </a:lnTo>
                <a:lnTo>
                  <a:pt x="2559" y="1436"/>
                </a:lnTo>
                <a:lnTo>
                  <a:pt x="2590" y="1517"/>
                </a:lnTo>
                <a:lnTo>
                  <a:pt x="2616" y="1600"/>
                </a:lnTo>
                <a:lnTo>
                  <a:pt x="2637" y="1686"/>
                </a:lnTo>
                <a:lnTo>
                  <a:pt x="2651" y="1774"/>
                </a:lnTo>
                <a:lnTo>
                  <a:pt x="2660" y="1863"/>
                </a:lnTo>
                <a:lnTo>
                  <a:pt x="2663" y="1955"/>
                </a:lnTo>
                <a:lnTo>
                  <a:pt x="2660" y="2045"/>
                </a:lnTo>
                <a:lnTo>
                  <a:pt x="2651" y="2135"/>
                </a:lnTo>
                <a:lnTo>
                  <a:pt x="2636" y="2224"/>
                </a:lnTo>
                <a:lnTo>
                  <a:pt x="2616" y="2310"/>
                </a:lnTo>
                <a:lnTo>
                  <a:pt x="2589" y="2393"/>
                </a:lnTo>
                <a:lnTo>
                  <a:pt x="2558" y="2475"/>
                </a:lnTo>
                <a:lnTo>
                  <a:pt x="2522" y="2554"/>
                </a:lnTo>
                <a:lnTo>
                  <a:pt x="2481" y="2629"/>
                </a:lnTo>
                <a:lnTo>
                  <a:pt x="2436" y="2702"/>
                </a:lnTo>
                <a:lnTo>
                  <a:pt x="2386" y="2771"/>
                </a:lnTo>
                <a:lnTo>
                  <a:pt x="2331" y="2838"/>
                </a:lnTo>
                <a:lnTo>
                  <a:pt x="2273" y="2900"/>
                </a:lnTo>
                <a:lnTo>
                  <a:pt x="2211" y="2958"/>
                </a:lnTo>
                <a:lnTo>
                  <a:pt x="2145" y="3013"/>
                </a:lnTo>
                <a:lnTo>
                  <a:pt x="2076" y="3063"/>
                </a:lnTo>
                <a:lnTo>
                  <a:pt x="2003" y="3109"/>
                </a:lnTo>
                <a:lnTo>
                  <a:pt x="1928" y="3150"/>
                </a:lnTo>
                <a:lnTo>
                  <a:pt x="1850" y="3187"/>
                </a:lnTo>
                <a:lnTo>
                  <a:pt x="1769" y="3218"/>
                </a:lnTo>
                <a:lnTo>
                  <a:pt x="1686" y="3243"/>
                </a:lnTo>
                <a:lnTo>
                  <a:pt x="1600" y="3264"/>
                </a:lnTo>
                <a:lnTo>
                  <a:pt x="1512" y="3280"/>
                </a:lnTo>
                <a:lnTo>
                  <a:pt x="1423" y="3289"/>
                </a:lnTo>
                <a:lnTo>
                  <a:pt x="1332" y="3292"/>
                </a:lnTo>
                <a:lnTo>
                  <a:pt x="1241" y="3289"/>
                </a:lnTo>
                <a:lnTo>
                  <a:pt x="1151" y="3280"/>
                </a:lnTo>
                <a:lnTo>
                  <a:pt x="1064" y="3264"/>
                </a:lnTo>
                <a:lnTo>
                  <a:pt x="978" y="3243"/>
                </a:lnTo>
                <a:lnTo>
                  <a:pt x="894" y="3218"/>
                </a:lnTo>
                <a:lnTo>
                  <a:pt x="813" y="3187"/>
                </a:lnTo>
                <a:lnTo>
                  <a:pt x="735" y="3150"/>
                </a:lnTo>
                <a:lnTo>
                  <a:pt x="660" y="3109"/>
                </a:lnTo>
                <a:lnTo>
                  <a:pt x="587" y="3063"/>
                </a:lnTo>
                <a:lnTo>
                  <a:pt x="518" y="3013"/>
                </a:lnTo>
                <a:lnTo>
                  <a:pt x="452" y="2958"/>
                </a:lnTo>
                <a:lnTo>
                  <a:pt x="391" y="2900"/>
                </a:lnTo>
                <a:lnTo>
                  <a:pt x="332" y="2838"/>
                </a:lnTo>
                <a:lnTo>
                  <a:pt x="278" y="2771"/>
                </a:lnTo>
                <a:lnTo>
                  <a:pt x="228" y="2702"/>
                </a:lnTo>
                <a:lnTo>
                  <a:pt x="182" y="2629"/>
                </a:lnTo>
                <a:lnTo>
                  <a:pt x="141" y="2554"/>
                </a:lnTo>
                <a:lnTo>
                  <a:pt x="105" y="2475"/>
                </a:lnTo>
                <a:lnTo>
                  <a:pt x="74" y="2393"/>
                </a:lnTo>
                <a:lnTo>
                  <a:pt x="48" y="2310"/>
                </a:lnTo>
                <a:lnTo>
                  <a:pt x="28" y="2224"/>
                </a:lnTo>
                <a:lnTo>
                  <a:pt x="12" y="2135"/>
                </a:lnTo>
                <a:lnTo>
                  <a:pt x="3" y="2045"/>
                </a:lnTo>
                <a:lnTo>
                  <a:pt x="0" y="1955"/>
                </a:lnTo>
                <a:lnTo>
                  <a:pt x="3" y="1863"/>
                </a:lnTo>
                <a:lnTo>
                  <a:pt x="12" y="1774"/>
                </a:lnTo>
                <a:lnTo>
                  <a:pt x="27" y="1686"/>
                </a:lnTo>
                <a:lnTo>
                  <a:pt x="47" y="1600"/>
                </a:lnTo>
                <a:lnTo>
                  <a:pt x="73" y="1517"/>
                </a:lnTo>
                <a:lnTo>
                  <a:pt x="104" y="1436"/>
                </a:lnTo>
                <a:lnTo>
                  <a:pt x="140" y="1358"/>
                </a:lnTo>
                <a:lnTo>
                  <a:pt x="180" y="1282"/>
                </a:lnTo>
                <a:lnTo>
                  <a:pt x="225" y="1210"/>
                </a:lnTo>
                <a:lnTo>
                  <a:pt x="275" y="1141"/>
                </a:lnTo>
                <a:lnTo>
                  <a:pt x="329" y="1075"/>
                </a:lnTo>
                <a:lnTo>
                  <a:pt x="386" y="1013"/>
                </a:lnTo>
                <a:lnTo>
                  <a:pt x="448" y="954"/>
                </a:lnTo>
                <a:lnTo>
                  <a:pt x="513" y="899"/>
                </a:lnTo>
                <a:lnTo>
                  <a:pt x="582" y="850"/>
                </a:lnTo>
                <a:lnTo>
                  <a:pt x="654" y="803"/>
                </a:lnTo>
                <a:lnTo>
                  <a:pt x="728" y="762"/>
                </a:lnTo>
                <a:lnTo>
                  <a:pt x="806" y="726"/>
                </a:lnTo>
                <a:lnTo>
                  <a:pt x="886" y="694"/>
                </a:lnTo>
                <a:lnTo>
                  <a:pt x="968" y="667"/>
                </a:lnTo>
                <a:lnTo>
                  <a:pt x="1054" y="646"/>
                </a:lnTo>
                <a:lnTo>
                  <a:pt x="1140" y="631"/>
                </a:lnTo>
                <a:lnTo>
                  <a:pt x="1229" y="620"/>
                </a:lnTo>
                <a:lnTo>
                  <a:pt x="1229" y="411"/>
                </a:lnTo>
                <a:lnTo>
                  <a:pt x="819" y="411"/>
                </a:lnTo>
                <a:lnTo>
                  <a:pt x="819" y="205"/>
                </a:lnTo>
                <a:lnTo>
                  <a:pt x="822" y="172"/>
                </a:lnTo>
                <a:lnTo>
                  <a:pt x="831" y="140"/>
                </a:lnTo>
                <a:lnTo>
                  <a:pt x="843" y="111"/>
                </a:lnTo>
                <a:lnTo>
                  <a:pt x="859" y="83"/>
                </a:lnTo>
                <a:lnTo>
                  <a:pt x="880" y="60"/>
                </a:lnTo>
                <a:lnTo>
                  <a:pt x="904" y="39"/>
                </a:lnTo>
                <a:lnTo>
                  <a:pt x="930" y="22"/>
                </a:lnTo>
                <a:lnTo>
                  <a:pt x="960" y="10"/>
                </a:lnTo>
                <a:lnTo>
                  <a:pt x="991" y="2"/>
                </a:lnTo>
                <a:lnTo>
                  <a:pt x="1025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3" name="Freeform 131"/>
          <p:cNvSpPr>
            <a:spLocks noEditPoints="1"/>
          </p:cNvSpPr>
          <p:nvPr/>
        </p:nvSpPr>
        <p:spPr bwMode="auto">
          <a:xfrm>
            <a:off x="6584529" y="5652656"/>
            <a:ext cx="438713" cy="470703"/>
          </a:xfrm>
          <a:custGeom>
            <a:avLst/>
            <a:gdLst>
              <a:gd name="T0" fmla="*/ 2048 w 3072"/>
              <a:gd name="T1" fmla="*/ 2469 h 3292"/>
              <a:gd name="T2" fmla="*/ 1639 w 3072"/>
              <a:gd name="T3" fmla="*/ 2880 h 3292"/>
              <a:gd name="T4" fmla="*/ 1024 w 3072"/>
              <a:gd name="T5" fmla="*/ 2469 h 3292"/>
              <a:gd name="T6" fmla="*/ 1433 w 3072"/>
              <a:gd name="T7" fmla="*/ 2880 h 3292"/>
              <a:gd name="T8" fmla="*/ 1024 w 3072"/>
              <a:gd name="T9" fmla="*/ 2469 h 3292"/>
              <a:gd name="T10" fmla="*/ 819 w 3072"/>
              <a:gd name="T11" fmla="*/ 2469 h 3292"/>
              <a:gd name="T12" fmla="*/ 409 w 3072"/>
              <a:gd name="T13" fmla="*/ 2880 h 3292"/>
              <a:gd name="T14" fmla="*/ 2253 w 3072"/>
              <a:gd name="T15" fmla="*/ 1851 h 3292"/>
              <a:gd name="T16" fmla="*/ 2663 w 3072"/>
              <a:gd name="T17" fmla="*/ 2262 h 3292"/>
              <a:gd name="T18" fmla="*/ 2253 w 3072"/>
              <a:gd name="T19" fmla="*/ 1851 h 3292"/>
              <a:gd name="T20" fmla="*/ 2048 w 3072"/>
              <a:gd name="T21" fmla="*/ 1851 h 3292"/>
              <a:gd name="T22" fmla="*/ 1639 w 3072"/>
              <a:gd name="T23" fmla="*/ 2262 h 3292"/>
              <a:gd name="T24" fmla="*/ 1024 w 3072"/>
              <a:gd name="T25" fmla="*/ 1851 h 3292"/>
              <a:gd name="T26" fmla="*/ 1433 w 3072"/>
              <a:gd name="T27" fmla="*/ 2262 h 3292"/>
              <a:gd name="T28" fmla="*/ 1024 w 3072"/>
              <a:gd name="T29" fmla="*/ 1851 h 3292"/>
              <a:gd name="T30" fmla="*/ 819 w 3072"/>
              <a:gd name="T31" fmla="*/ 1851 h 3292"/>
              <a:gd name="T32" fmla="*/ 409 w 3072"/>
              <a:gd name="T33" fmla="*/ 2262 h 3292"/>
              <a:gd name="T34" fmla="*/ 2253 w 3072"/>
              <a:gd name="T35" fmla="*/ 1234 h 3292"/>
              <a:gd name="T36" fmla="*/ 2663 w 3072"/>
              <a:gd name="T37" fmla="*/ 1646 h 3292"/>
              <a:gd name="T38" fmla="*/ 2253 w 3072"/>
              <a:gd name="T39" fmla="*/ 1234 h 3292"/>
              <a:gd name="T40" fmla="*/ 2048 w 3072"/>
              <a:gd name="T41" fmla="*/ 1234 h 3292"/>
              <a:gd name="T42" fmla="*/ 1639 w 3072"/>
              <a:gd name="T43" fmla="*/ 1646 h 3292"/>
              <a:gd name="T44" fmla="*/ 1024 w 3072"/>
              <a:gd name="T45" fmla="*/ 1234 h 3292"/>
              <a:gd name="T46" fmla="*/ 1433 w 3072"/>
              <a:gd name="T47" fmla="*/ 1646 h 3292"/>
              <a:gd name="T48" fmla="*/ 1024 w 3072"/>
              <a:gd name="T49" fmla="*/ 1234 h 3292"/>
              <a:gd name="T50" fmla="*/ 205 w 3072"/>
              <a:gd name="T51" fmla="*/ 3085 h 3292"/>
              <a:gd name="T52" fmla="*/ 2867 w 3072"/>
              <a:gd name="T53" fmla="*/ 823 h 3292"/>
              <a:gd name="T54" fmla="*/ 0 w 3072"/>
              <a:gd name="T55" fmla="*/ 0 h 3292"/>
              <a:gd name="T56" fmla="*/ 409 w 3072"/>
              <a:gd name="T57" fmla="*/ 205 h 3292"/>
              <a:gd name="T58" fmla="*/ 819 w 3072"/>
              <a:gd name="T59" fmla="*/ 0 h 3292"/>
              <a:gd name="T60" fmla="*/ 2253 w 3072"/>
              <a:gd name="T61" fmla="*/ 205 h 3292"/>
              <a:gd name="T62" fmla="*/ 2663 w 3072"/>
              <a:gd name="T63" fmla="*/ 0 h 3292"/>
              <a:gd name="T64" fmla="*/ 3072 w 3072"/>
              <a:gd name="T65" fmla="*/ 3292 h 3292"/>
              <a:gd name="T66" fmla="*/ 0 w 3072"/>
              <a:gd name="T6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72" h="3292">
                <a:moveTo>
                  <a:pt x="1639" y="2469"/>
                </a:moveTo>
                <a:lnTo>
                  <a:pt x="2048" y="2469"/>
                </a:lnTo>
                <a:lnTo>
                  <a:pt x="2048" y="2880"/>
                </a:lnTo>
                <a:lnTo>
                  <a:pt x="1639" y="2880"/>
                </a:lnTo>
                <a:lnTo>
                  <a:pt x="1639" y="2469"/>
                </a:lnTo>
                <a:close/>
                <a:moveTo>
                  <a:pt x="1024" y="2469"/>
                </a:moveTo>
                <a:lnTo>
                  <a:pt x="1433" y="2469"/>
                </a:lnTo>
                <a:lnTo>
                  <a:pt x="1433" y="2880"/>
                </a:lnTo>
                <a:lnTo>
                  <a:pt x="1024" y="2880"/>
                </a:lnTo>
                <a:lnTo>
                  <a:pt x="1024" y="2469"/>
                </a:lnTo>
                <a:close/>
                <a:moveTo>
                  <a:pt x="409" y="2469"/>
                </a:moveTo>
                <a:lnTo>
                  <a:pt x="819" y="2469"/>
                </a:lnTo>
                <a:lnTo>
                  <a:pt x="819" y="2880"/>
                </a:lnTo>
                <a:lnTo>
                  <a:pt x="409" y="2880"/>
                </a:lnTo>
                <a:lnTo>
                  <a:pt x="409" y="2469"/>
                </a:lnTo>
                <a:close/>
                <a:moveTo>
                  <a:pt x="2253" y="1851"/>
                </a:moveTo>
                <a:lnTo>
                  <a:pt x="2663" y="1851"/>
                </a:lnTo>
                <a:lnTo>
                  <a:pt x="2663" y="2262"/>
                </a:lnTo>
                <a:lnTo>
                  <a:pt x="2253" y="2262"/>
                </a:lnTo>
                <a:lnTo>
                  <a:pt x="2253" y="1851"/>
                </a:lnTo>
                <a:close/>
                <a:moveTo>
                  <a:pt x="1639" y="1851"/>
                </a:moveTo>
                <a:lnTo>
                  <a:pt x="2048" y="1851"/>
                </a:lnTo>
                <a:lnTo>
                  <a:pt x="2048" y="2262"/>
                </a:lnTo>
                <a:lnTo>
                  <a:pt x="1639" y="2262"/>
                </a:lnTo>
                <a:lnTo>
                  <a:pt x="1639" y="1851"/>
                </a:lnTo>
                <a:close/>
                <a:moveTo>
                  <a:pt x="1024" y="1851"/>
                </a:moveTo>
                <a:lnTo>
                  <a:pt x="1433" y="1851"/>
                </a:lnTo>
                <a:lnTo>
                  <a:pt x="1433" y="2262"/>
                </a:lnTo>
                <a:lnTo>
                  <a:pt x="1024" y="2262"/>
                </a:lnTo>
                <a:lnTo>
                  <a:pt x="1024" y="1851"/>
                </a:lnTo>
                <a:close/>
                <a:moveTo>
                  <a:pt x="409" y="1851"/>
                </a:moveTo>
                <a:lnTo>
                  <a:pt x="819" y="1851"/>
                </a:lnTo>
                <a:lnTo>
                  <a:pt x="819" y="2262"/>
                </a:lnTo>
                <a:lnTo>
                  <a:pt x="409" y="2262"/>
                </a:lnTo>
                <a:lnTo>
                  <a:pt x="409" y="1851"/>
                </a:lnTo>
                <a:close/>
                <a:moveTo>
                  <a:pt x="2253" y="1234"/>
                </a:moveTo>
                <a:lnTo>
                  <a:pt x="2663" y="1234"/>
                </a:lnTo>
                <a:lnTo>
                  <a:pt x="2663" y="1646"/>
                </a:lnTo>
                <a:lnTo>
                  <a:pt x="2253" y="1646"/>
                </a:lnTo>
                <a:lnTo>
                  <a:pt x="2253" y="1234"/>
                </a:lnTo>
                <a:close/>
                <a:moveTo>
                  <a:pt x="1639" y="1234"/>
                </a:moveTo>
                <a:lnTo>
                  <a:pt x="2048" y="1234"/>
                </a:lnTo>
                <a:lnTo>
                  <a:pt x="2048" y="1646"/>
                </a:lnTo>
                <a:lnTo>
                  <a:pt x="1639" y="1646"/>
                </a:lnTo>
                <a:lnTo>
                  <a:pt x="1639" y="1234"/>
                </a:lnTo>
                <a:close/>
                <a:moveTo>
                  <a:pt x="1024" y="1234"/>
                </a:moveTo>
                <a:lnTo>
                  <a:pt x="1433" y="1234"/>
                </a:lnTo>
                <a:lnTo>
                  <a:pt x="1433" y="1646"/>
                </a:lnTo>
                <a:lnTo>
                  <a:pt x="1024" y="1646"/>
                </a:lnTo>
                <a:lnTo>
                  <a:pt x="1024" y="1234"/>
                </a:lnTo>
                <a:close/>
                <a:moveTo>
                  <a:pt x="205" y="823"/>
                </a:moveTo>
                <a:lnTo>
                  <a:pt x="205" y="3085"/>
                </a:lnTo>
                <a:lnTo>
                  <a:pt x="2867" y="3085"/>
                </a:lnTo>
                <a:lnTo>
                  <a:pt x="2867" y="823"/>
                </a:lnTo>
                <a:lnTo>
                  <a:pt x="205" y="823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205"/>
                </a:lnTo>
                <a:lnTo>
                  <a:pt x="819" y="205"/>
                </a:lnTo>
                <a:lnTo>
                  <a:pt x="819" y="0"/>
                </a:lnTo>
                <a:lnTo>
                  <a:pt x="2253" y="0"/>
                </a:lnTo>
                <a:lnTo>
                  <a:pt x="2253" y="205"/>
                </a:lnTo>
                <a:lnTo>
                  <a:pt x="2663" y="205"/>
                </a:lnTo>
                <a:lnTo>
                  <a:pt x="2663" y="0"/>
                </a:lnTo>
                <a:lnTo>
                  <a:pt x="3072" y="0"/>
                </a:lnTo>
                <a:lnTo>
                  <a:pt x="307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64" name="Group 134"/>
          <p:cNvGrpSpPr>
            <a:grpSpLocks noChangeAspect="1"/>
          </p:cNvGrpSpPr>
          <p:nvPr/>
        </p:nvGrpSpPr>
        <p:grpSpPr bwMode="auto">
          <a:xfrm>
            <a:off x="7294439" y="5684647"/>
            <a:ext cx="466133" cy="406724"/>
            <a:chOff x="196" y="4139"/>
            <a:chExt cx="408" cy="356"/>
          </a:xfrm>
          <a:solidFill>
            <a:srgbClr val="304371"/>
          </a:solidFill>
        </p:grpSpPr>
        <p:sp>
          <p:nvSpPr>
            <p:cNvPr id="165" name="Freeform 136"/>
            <p:cNvSpPr/>
            <p:nvPr/>
          </p:nvSpPr>
          <p:spPr bwMode="auto">
            <a:xfrm>
              <a:off x="298" y="4139"/>
              <a:ext cx="204" cy="50"/>
            </a:xfrm>
            <a:custGeom>
              <a:avLst/>
              <a:gdLst>
                <a:gd name="T0" fmla="*/ 0 w 1631"/>
                <a:gd name="T1" fmla="*/ 0 h 407"/>
                <a:gd name="T2" fmla="*/ 791 w 1631"/>
                <a:gd name="T3" fmla="*/ 0 h 407"/>
                <a:gd name="T4" fmla="*/ 1631 w 1631"/>
                <a:gd name="T5" fmla="*/ 0 h 407"/>
                <a:gd name="T6" fmla="*/ 1631 w 1631"/>
                <a:gd name="T7" fmla="*/ 407 h 407"/>
                <a:gd name="T8" fmla="*/ 0 w 1631"/>
                <a:gd name="T9" fmla="*/ 407 h 407"/>
                <a:gd name="T10" fmla="*/ 0 w 1631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407">
                  <a:moveTo>
                    <a:pt x="0" y="0"/>
                  </a:moveTo>
                  <a:lnTo>
                    <a:pt x="791" y="0"/>
                  </a:lnTo>
                  <a:lnTo>
                    <a:pt x="1631" y="0"/>
                  </a:lnTo>
                  <a:lnTo>
                    <a:pt x="1631" y="407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66" name="Freeform 137"/>
            <p:cNvSpPr>
              <a:spLocks noEditPoints="1"/>
            </p:cNvSpPr>
            <p:nvPr/>
          </p:nvSpPr>
          <p:spPr bwMode="auto">
            <a:xfrm>
              <a:off x="196" y="4215"/>
              <a:ext cx="408" cy="280"/>
            </a:xfrm>
            <a:custGeom>
              <a:avLst/>
              <a:gdLst>
                <a:gd name="T0" fmla="*/ 1019 w 3261"/>
                <a:gd name="T1" fmla="*/ 2037 h 2241"/>
                <a:gd name="T2" fmla="*/ 2242 w 3261"/>
                <a:gd name="T3" fmla="*/ 1019 h 2241"/>
                <a:gd name="T4" fmla="*/ 407 w 3261"/>
                <a:gd name="T5" fmla="*/ 204 h 2241"/>
                <a:gd name="T6" fmla="*/ 343 w 3261"/>
                <a:gd name="T7" fmla="*/ 215 h 2241"/>
                <a:gd name="T8" fmla="*/ 287 w 3261"/>
                <a:gd name="T9" fmla="*/ 244 h 2241"/>
                <a:gd name="T10" fmla="*/ 243 w 3261"/>
                <a:gd name="T11" fmla="*/ 288 h 2241"/>
                <a:gd name="T12" fmla="*/ 214 w 3261"/>
                <a:gd name="T13" fmla="*/ 343 h 2241"/>
                <a:gd name="T14" fmla="*/ 204 w 3261"/>
                <a:gd name="T15" fmla="*/ 407 h 2241"/>
                <a:gd name="T16" fmla="*/ 214 w 3261"/>
                <a:gd name="T17" fmla="*/ 472 h 2241"/>
                <a:gd name="T18" fmla="*/ 243 w 3261"/>
                <a:gd name="T19" fmla="*/ 528 h 2241"/>
                <a:gd name="T20" fmla="*/ 287 w 3261"/>
                <a:gd name="T21" fmla="*/ 572 h 2241"/>
                <a:gd name="T22" fmla="*/ 343 w 3261"/>
                <a:gd name="T23" fmla="*/ 601 h 2241"/>
                <a:gd name="T24" fmla="*/ 407 w 3261"/>
                <a:gd name="T25" fmla="*/ 611 h 2241"/>
                <a:gd name="T26" fmla="*/ 472 w 3261"/>
                <a:gd name="T27" fmla="*/ 601 h 2241"/>
                <a:gd name="T28" fmla="*/ 528 w 3261"/>
                <a:gd name="T29" fmla="*/ 572 h 2241"/>
                <a:gd name="T30" fmla="*/ 572 w 3261"/>
                <a:gd name="T31" fmla="*/ 528 h 2241"/>
                <a:gd name="T32" fmla="*/ 601 w 3261"/>
                <a:gd name="T33" fmla="*/ 472 h 2241"/>
                <a:gd name="T34" fmla="*/ 611 w 3261"/>
                <a:gd name="T35" fmla="*/ 407 h 2241"/>
                <a:gd name="T36" fmla="*/ 601 w 3261"/>
                <a:gd name="T37" fmla="*/ 343 h 2241"/>
                <a:gd name="T38" fmla="*/ 572 w 3261"/>
                <a:gd name="T39" fmla="*/ 288 h 2241"/>
                <a:gd name="T40" fmla="*/ 528 w 3261"/>
                <a:gd name="T41" fmla="*/ 244 h 2241"/>
                <a:gd name="T42" fmla="*/ 472 w 3261"/>
                <a:gd name="T43" fmla="*/ 215 h 2241"/>
                <a:gd name="T44" fmla="*/ 407 w 3261"/>
                <a:gd name="T45" fmla="*/ 204 h 2241"/>
                <a:gd name="T46" fmla="*/ 3057 w 3261"/>
                <a:gd name="T47" fmla="*/ 0 h 2241"/>
                <a:gd name="T48" fmla="*/ 3121 w 3261"/>
                <a:gd name="T49" fmla="*/ 11 h 2241"/>
                <a:gd name="T50" fmla="*/ 3178 w 3261"/>
                <a:gd name="T51" fmla="*/ 40 h 2241"/>
                <a:gd name="T52" fmla="*/ 3222 w 3261"/>
                <a:gd name="T53" fmla="*/ 84 h 2241"/>
                <a:gd name="T54" fmla="*/ 3251 w 3261"/>
                <a:gd name="T55" fmla="*/ 139 h 2241"/>
                <a:gd name="T56" fmla="*/ 3261 w 3261"/>
                <a:gd name="T57" fmla="*/ 204 h 2241"/>
                <a:gd name="T58" fmla="*/ 3259 w 3261"/>
                <a:gd name="T59" fmla="*/ 1256 h 2241"/>
                <a:gd name="T60" fmla="*/ 3238 w 3261"/>
                <a:gd name="T61" fmla="*/ 1316 h 2241"/>
                <a:gd name="T62" fmla="*/ 3202 w 3261"/>
                <a:gd name="T63" fmla="*/ 1366 h 2241"/>
                <a:gd name="T64" fmla="*/ 3150 w 3261"/>
                <a:gd name="T65" fmla="*/ 1403 h 2241"/>
                <a:gd name="T66" fmla="*/ 3090 w 3261"/>
                <a:gd name="T67" fmla="*/ 1423 h 2241"/>
                <a:gd name="T68" fmla="*/ 2446 w 3261"/>
                <a:gd name="T69" fmla="*/ 1426 h 2241"/>
                <a:gd name="T70" fmla="*/ 815 w 3261"/>
                <a:gd name="T71" fmla="*/ 2241 h 2241"/>
                <a:gd name="T72" fmla="*/ 204 w 3261"/>
                <a:gd name="T73" fmla="*/ 1426 h 2241"/>
                <a:gd name="T74" fmla="*/ 140 w 3261"/>
                <a:gd name="T75" fmla="*/ 1415 h 2241"/>
                <a:gd name="T76" fmla="*/ 83 w 3261"/>
                <a:gd name="T77" fmla="*/ 1387 h 2241"/>
                <a:gd name="T78" fmla="*/ 39 w 3261"/>
                <a:gd name="T79" fmla="*/ 1342 h 2241"/>
                <a:gd name="T80" fmla="*/ 10 w 3261"/>
                <a:gd name="T81" fmla="*/ 1287 h 2241"/>
                <a:gd name="T82" fmla="*/ 0 w 3261"/>
                <a:gd name="T83" fmla="*/ 1223 h 2241"/>
                <a:gd name="T84" fmla="*/ 3 w 3261"/>
                <a:gd name="T85" fmla="*/ 171 h 2241"/>
                <a:gd name="T86" fmla="*/ 23 w 3261"/>
                <a:gd name="T87" fmla="*/ 110 h 2241"/>
                <a:gd name="T88" fmla="*/ 60 w 3261"/>
                <a:gd name="T89" fmla="*/ 60 h 2241"/>
                <a:gd name="T90" fmla="*/ 110 w 3261"/>
                <a:gd name="T91" fmla="*/ 23 h 2241"/>
                <a:gd name="T92" fmla="*/ 171 w 3261"/>
                <a:gd name="T93" fmla="*/ 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61" h="2241">
                  <a:moveTo>
                    <a:pt x="1019" y="1019"/>
                  </a:moveTo>
                  <a:lnTo>
                    <a:pt x="1019" y="2037"/>
                  </a:lnTo>
                  <a:lnTo>
                    <a:pt x="2242" y="2037"/>
                  </a:lnTo>
                  <a:lnTo>
                    <a:pt x="2242" y="1019"/>
                  </a:lnTo>
                  <a:lnTo>
                    <a:pt x="1019" y="1019"/>
                  </a:lnTo>
                  <a:close/>
                  <a:moveTo>
                    <a:pt x="407" y="204"/>
                  </a:moveTo>
                  <a:lnTo>
                    <a:pt x="374" y="207"/>
                  </a:lnTo>
                  <a:lnTo>
                    <a:pt x="343" y="215"/>
                  </a:lnTo>
                  <a:lnTo>
                    <a:pt x="314" y="227"/>
                  </a:lnTo>
                  <a:lnTo>
                    <a:pt x="287" y="244"/>
                  </a:lnTo>
                  <a:lnTo>
                    <a:pt x="264" y="264"/>
                  </a:lnTo>
                  <a:lnTo>
                    <a:pt x="243" y="288"/>
                  </a:lnTo>
                  <a:lnTo>
                    <a:pt x="227" y="314"/>
                  </a:lnTo>
                  <a:lnTo>
                    <a:pt x="214" y="343"/>
                  </a:lnTo>
                  <a:lnTo>
                    <a:pt x="207" y="375"/>
                  </a:lnTo>
                  <a:lnTo>
                    <a:pt x="204" y="407"/>
                  </a:lnTo>
                  <a:lnTo>
                    <a:pt x="207" y="440"/>
                  </a:lnTo>
                  <a:lnTo>
                    <a:pt x="214" y="472"/>
                  </a:lnTo>
                  <a:lnTo>
                    <a:pt x="227" y="501"/>
                  </a:lnTo>
                  <a:lnTo>
                    <a:pt x="243" y="528"/>
                  </a:lnTo>
                  <a:lnTo>
                    <a:pt x="264" y="552"/>
                  </a:lnTo>
                  <a:lnTo>
                    <a:pt x="287" y="572"/>
                  </a:lnTo>
                  <a:lnTo>
                    <a:pt x="314" y="589"/>
                  </a:lnTo>
                  <a:lnTo>
                    <a:pt x="343" y="601"/>
                  </a:lnTo>
                  <a:lnTo>
                    <a:pt x="374" y="609"/>
                  </a:lnTo>
                  <a:lnTo>
                    <a:pt x="407" y="611"/>
                  </a:lnTo>
                  <a:lnTo>
                    <a:pt x="441" y="609"/>
                  </a:lnTo>
                  <a:lnTo>
                    <a:pt x="472" y="601"/>
                  </a:lnTo>
                  <a:lnTo>
                    <a:pt x="501" y="589"/>
                  </a:lnTo>
                  <a:lnTo>
                    <a:pt x="528" y="572"/>
                  </a:lnTo>
                  <a:lnTo>
                    <a:pt x="552" y="552"/>
                  </a:lnTo>
                  <a:lnTo>
                    <a:pt x="572" y="528"/>
                  </a:lnTo>
                  <a:lnTo>
                    <a:pt x="589" y="501"/>
                  </a:lnTo>
                  <a:lnTo>
                    <a:pt x="601" y="472"/>
                  </a:lnTo>
                  <a:lnTo>
                    <a:pt x="609" y="440"/>
                  </a:lnTo>
                  <a:lnTo>
                    <a:pt x="611" y="407"/>
                  </a:lnTo>
                  <a:lnTo>
                    <a:pt x="609" y="375"/>
                  </a:lnTo>
                  <a:lnTo>
                    <a:pt x="601" y="343"/>
                  </a:lnTo>
                  <a:lnTo>
                    <a:pt x="589" y="314"/>
                  </a:lnTo>
                  <a:lnTo>
                    <a:pt x="572" y="288"/>
                  </a:lnTo>
                  <a:lnTo>
                    <a:pt x="552" y="264"/>
                  </a:lnTo>
                  <a:lnTo>
                    <a:pt x="528" y="244"/>
                  </a:lnTo>
                  <a:lnTo>
                    <a:pt x="501" y="227"/>
                  </a:lnTo>
                  <a:lnTo>
                    <a:pt x="472" y="215"/>
                  </a:lnTo>
                  <a:lnTo>
                    <a:pt x="441" y="207"/>
                  </a:lnTo>
                  <a:lnTo>
                    <a:pt x="407" y="204"/>
                  </a:lnTo>
                  <a:close/>
                  <a:moveTo>
                    <a:pt x="204" y="0"/>
                  </a:moveTo>
                  <a:lnTo>
                    <a:pt x="3057" y="0"/>
                  </a:lnTo>
                  <a:lnTo>
                    <a:pt x="3090" y="3"/>
                  </a:lnTo>
                  <a:lnTo>
                    <a:pt x="3121" y="11"/>
                  </a:lnTo>
                  <a:lnTo>
                    <a:pt x="3150" y="23"/>
                  </a:lnTo>
                  <a:lnTo>
                    <a:pt x="3178" y="40"/>
                  </a:lnTo>
                  <a:lnTo>
                    <a:pt x="3202" y="60"/>
                  </a:lnTo>
                  <a:lnTo>
                    <a:pt x="3222" y="84"/>
                  </a:lnTo>
                  <a:lnTo>
                    <a:pt x="3238" y="110"/>
                  </a:lnTo>
                  <a:lnTo>
                    <a:pt x="3251" y="139"/>
                  </a:lnTo>
                  <a:lnTo>
                    <a:pt x="3259" y="171"/>
                  </a:lnTo>
                  <a:lnTo>
                    <a:pt x="3261" y="204"/>
                  </a:lnTo>
                  <a:lnTo>
                    <a:pt x="3261" y="1223"/>
                  </a:lnTo>
                  <a:lnTo>
                    <a:pt x="3259" y="1256"/>
                  </a:lnTo>
                  <a:lnTo>
                    <a:pt x="3251" y="1287"/>
                  </a:lnTo>
                  <a:lnTo>
                    <a:pt x="3238" y="1316"/>
                  </a:lnTo>
                  <a:lnTo>
                    <a:pt x="3222" y="1342"/>
                  </a:lnTo>
                  <a:lnTo>
                    <a:pt x="3202" y="1366"/>
                  </a:lnTo>
                  <a:lnTo>
                    <a:pt x="3178" y="1387"/>
                  </a:lnTo>
                  <a:lnTo>
                    <a:pt x="3150" y="1403"/>
                  </a:lnTo>
                  <a:lnTo>
                    <a:pt x="3121" y="1415"/>
                  </a:lnTo>
                  <a:lnTo>
                    <a:pt x="3090" y="1423"/>
                  </a:lnTo>
                  <a:lnTo>
                    <a:pt x="3057" y="1426"/>
                  </a:lnTo>
                  <a:lnTo>
                    <a:pt x="2446" y="1426"/>
                  </a:lnTo>
                  <a:lnTo>
                    <a:pt x="2446" y="2241"/>
                  </a:lnTo>
                  <a:lnTo>
                    <a:pt x="815" y="2241"/>
                  </a:lnTo>
                  <a:lnTo>
                    <a:pt x="815" y="1426"/>
                  </a:lnTo>
                  <a:lnTo>
                    <a:pt x="204" y="1426"/>
                  </a:lnTo>
                  <a:lnTo>
                    <a:pt x="171" y="1423"/>
                  </a:lnTo>
                  <a:lnTo>
                    <a:pt x="140" y="1415"/>
                  </a:lnTo>
                  <a:lnTo>
                    <a:pt x="110" y="1403"/>
                  </a:lnTo>
                  <a:lnTo>
                    <a:pt x="83" y="1387"/>
                  </a:lnTo>
                  <a:lnTo>
                    <a:pt x="60" y="1366"/>
                  </a:lnTo>
                  <a:lnTo>
                    <a:pt x="39" y="1342"/>
                  </a:lnTo>
                  <a:lnTo>
                    <a:pt x="23" y="1316"/>
                  </a:lnTo>
                  <a:lnTo>
                    <a:pt x="10" y="1287"/>
                  </a:lnTo>
                  <a:lnTo>
                    <a:pt x="3" y="1256"/>
                  </a:lnTo>
                  <a:lnTo>
                    <a:pt x="0" y="1223"/>
                  </a:lnTo>
                  <a:lnTo>
                    <a:pt x="0" y="204"/>
                  </a:lnTo>
                  <a:lnTo>
                    <a:pt x="3" y="171"/>
                  </a:lnTo>
                  <a:lnTo>
                    <a:pt x="10" y="139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40"/>
                  </a:lnTo>
                  <a:lnTo>
                    <a:pt x="110" y="23"/>
                  </a:lnTo>
                  <a:lnTo>
                    <a:pt x="140" y="11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67" name="Freeform 142"/>
          <p:cNvSpPr>
            <a:spLocks noEditPoints="1"/>
          </p:cNvSpPr>
          <p:nvPr/>
        </p:nvSpPr>
        <p:spPr bwMode="auto">
          <a:xfrm>
            <a:off x="8031767" y="5684647"/>
            <a:ext cx="466133" cy="406724"/>
          </a:xfrm>
          <a:custGeom>
            <a:avLst/>
            <a:gdLst>
              <a:gd name="T0" fmla="*/ 1121 w 3261"/>
              <a:gd name="T1" fmla="*/ 2241 h 2852"/>
              <a:gd name="T2" fmla="*/ 2140 w 3261"/>
              <a:gd name="T3" fmla="*/ 2241 h 2852"/>
              <a:gd name="T4" fmla="*/ 2242 w 3261"/>
              <a:gd name="T5" fmla="*/ 2648 h 2852"/>
              <a:gd name="T6" fmla="*/ 2446 w 3261"/>
              <a:gd name="T7" fmla="*/ 2852 h 2852"/>
              <a:gd name="T8" fmla="*/ 815 w 3261"/>
              <a:gd name="T9" fmla="*/ 2852 h 2852"/>
              <a:gd name="T10" fmla="*/ 1019 w 3261"/>
              <a:gd name="T11" fmla="*/ 2648 h 2852"/>
              <a:gd name="T12" fmla="*/ 1121 w 3261"/>
              <a:gd name="T13" fmla="*/ 2241 h 2852"/>
              <a:gd name="T14" fmla="*/ 204 w 3261"/>
              <a:gd name="T15" fmla="*/ 204 h 2852"/>
              <a:gd name="T16" fmla="*/ 204 w 3261"/>
              <a:gd name="T17" fmla="*/ 1834 h 2852"/>
              <a:gd name="T18" fmla="*/ 3057 w 3261"/>
              <a:gd name="T19" fmla="*/ 1834 h 2852"/>
              <a:gd name="T20" fmla="*/ 3057 w 3261"/>
              <a:gd name="T21" fmla="*/ 204 h 2852"/>
              <a:gd name="T22" fmla="*/ 204 w 3261"/>
              <a:gd name="T23" fmla="*/ 204 h 2852"/>
              <a:gd name="T24" fmla="*/ 0 w 3261"/>
              <a:gd name="T25" fmla="*/ 0 h 2852"/>
              <a:gd name="T26" fmla="*/ 3261 w 3261"/>
              <a:gd name="T27" fmla="*/ 0 h 2852"/>
              <a:gd name="T28" fmla="*/ 3261 w 3261"/>
              <a:gd name="T29" fmla="*/ 2037 h 2852"/>
              <a:gd name="T30" fmla="*/ 0 w 3261"/>
              <a:gd name="T31" fmla="*/ 2037 h 2852"/>
              <a:gd name="T32" fmla="*/ 0 w 3261"/>
              <a:gd name="T33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852">
                <a:moveTo>
                  <a:pt x="1121" y="2241"/>
                </a:moveTo>
                <a:lnTo>
                  <a:pt x="2140" y="2241"/>
                </a:lnTo>
                <a:lnTo>
                  <a:pt x="2242" y="2648"/>
                </a:lnTo>
                <a:lnTo>
                  <a:pt x="2446" y="2852"/>
                </a:lnTo>
                <a:lnTo>
                  <a:pt x="815" y="2852"/>
                </a:lnTo>
                <a:lnTo>
                  <a:pt x="1019" y="2648"/>
                </a:lnTo>
                <a:lnTo>
                  <a:pt x="1121" y="2241"/>
                </a:lnTo>
                <a:close/>
                <a:moveTo>
                  <a:pt x="204" y="204"/>
                </a:moveTo>
                <a:lnTo>
                  <a:pt x="204" y="1834"/>
                </a:lnTo>
                <a:lnTo>
                  <a:pt x="3057" y="1834"/>
                </a:lnTo>
                <a:lnTo>
                  <a:pt x="3057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2037"/>
                </a:lnTo>
                <a:lnTo>
                  <a:pt x="0" y="2037"/>
                </a:lnTo>
                <a:lnTo>
                  <a:pt x="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8" name="Freeform 147"/>
          <p:cNvSpPr>
            <a:spLocks noEditPoints="1"/>
          </p:cNvSpPr>
          <p:nvPr/>
        </p:nvSpPr>
        <p:spPr bwMode="auto">
          <a:xfrm>
            <a:off x="8769095" y="5713779"/>
            <a:ext cx="524399" cy="348457"/>
          </a:xfrm>
          <a:custGeom>
            <a:avLst/>
            <a:gdLst>
              <a:gd name="T0" fmla="*/ 2651 w 3670"/>
              <a:gd name="T1" fmla="*/ 2036 h 2443"/>
              <a:gd name="T2" fmla="*/ 3263 w 3670"/>
              <a:gd name="T3" fmla="*/ 1629 h 2443"/>
              <a:gd name="T4" fmla="*/ 815 w 3670"/>
              <a:gd name="T5" fmla="*/ 1629 h 2443"/>
              <a:gd name="T6" fmla="*/ 2447 w 3670"/>
              <a:gd name="T7" fmla="*/ 2036 h 2443"/>
              <a:gd name="T8" fmla="*/ 815 w 3670"/>
              <a:gd name="T9" fmla="*/ 1629 h 2443"/>
              <a:gd name="T10" fmla="*/ 408 w 3670"/>
              <a:gd name="T11" fmla="*/ 2036 h 2443"/>
              <a:gd name="T12" fmla="*/ 612 w 3670"/>
              <a:gd name="T13" fmla="*/ 1629 h 2443"/>
              <a:gd name="T14" fmla="*/ 2855 w 3670"/>
              <a:gd name="T15" fmla="*/ 1019 h 2443"/>
              <a:gd name="T16" fmla="*/ 3263 w 3670"/>
              <a:gd name="T17" fmla="*/ 1426 h 2443"/>
              <a:gd name="T18" fmla="*/ 2855 w 3670"/>
              <a:gd name="T19" fmla="*/ 1019 h 2443"/>
              <a:gd name="T20" fmla="*/ 2243 w 3670"/>
              <a:gd name="T21" fmla="*/ 1426 h 2443"/>
              <a:gd name="T22" fmla="*/ 2651 w 3670"/>
              <a:gd name="T23" fmla="*/ 1019 h 2443"/>
              <a:gd name="T24" fmla="*/ 1632 w 3670"/>
              <a:gd name="T25" fmla="*/ 1019 h 2443"/>
              <a:gd name="T26" fmla="*/ 2040 w 3670"/>
              <a:gd name="T27" fmla="*/ 1426 h 2443"/>
              <a:gd name="T28" fmla="*/ 1632 w 3670"/>
              <a:gd name="T29" fmla="*/ 1019 h 2443"/>
              <a:gd name="T30" fmla="*/ 1019 w 3670"/>
              <a:gd name="T31" fmla="*/ 1426 h 2443"/>
              <a:gd name="T32" fmla="*/ 1427 w 3670"/>
              <a:gd name="T33" fmla="*/ 1019 h 2443"/>
              <a:gd name="T34" fmla="*/ 408 w 3670"/>
              <a:gd name="T35" fmla="*/ 1019 h 2443"/>
              <a:gd name="T36" fmla="*/ 815 w 3670"/>
              <a:gd name="T37" fmla="*/ 1426 h 2443"/>
              <a:gd name="T38" fmla="*/ 408 w 3670"/>
              <a:gd name="T39" fmla="*/ 1019 h 2443"/>
              <a:gd name="T40" fmla="*/ 2651 w 3670"/>
              <a:gd name="T41" fmla="*/ 815 h 2443"/>
              <a:gd name="T42" fmla="*/ 3263 w 3670"/>
              <a:gd name="T43" fmla="*/ 407 h 2443"/>
              <a:gd name="T44" fmla="*/ 2040 w 3670"/>
              <a:gd name="T45" fmla="*/ 407 h 2443"/>
              <a:gd name="T46" fmla="*/ 2447 w 3670"/>
              <a:gd name="T47" fmla="*/ 815 h 2443"/>
              <a:gd name="T48" fmla="*/ 2040 w 3670"/>
              <a:gd name="T49" fmla="*/ 407 h 2443"/>
              <a:gd name="T50" fmla="*/ 1427 w 3670"/>
              <a:gd name="T51" fmla="*/ 815 h 2443"/>
              <a:gd name="T52" fmla="*/ 1836 w 3670"/>
              <a:gd name="T53" fmla="*/ 407 h 2443"/>
              <a:gd name="T54" fmla="*/ 815 w 3670"/>
              <a:gd name="T55" fmla="*/ 407 h 2443"/>
              <a:gd name="T56" fmla="*/ 1223 w 3670"/>
              <a:gd name="T57" fmla="*/ 815 h 2443"/>
              <a:gd name="T58" fmla="*/ 815 w 3670"/>
              <a:gd name="T59" fmla="*/ 407 h 2443"/>
              <a:gd name="T60" fmla="*/ 408 w 3670"/>
              <a:gd name="T61" fmla="*/ 815 h 2443"/>
              <a:gd name="T62" fmla="*/ 612 w 3670"/>
              <a:gd name="T63" fmla="*/ 407 h 2443"/>
              <a:gd name="T64" fmla="*/ 204 w 3670"/>
              <a:gd name="T65" fmla="*/ 0 h 2443"/>
              <a:gd name="T66" fmla="*/ 3503 w 3670"/>
              <a:gd name="T67" fmla="*/ 3 h 2443"/>
              <a:gd name="T68" fmla="*/ 3569 w 3670"/>
              <a:gd name="T69" fmla="*/ 28 h 2443"/>
              <a:gd name="T70" fmla="*/ 3622 w 3670"/>
              <a:gd name="T71" fmla="*/ 73 h 2443"/>
              <a:gd name="T72" fmla="*/ 3658 w 3670"/>
              <a:gd name="T73" fmla="*/ 133 h 2443"/>
              <a:gd name="T74" fmla="*/ 3670 w 3670"/>
              <a:gd name="T75" fmla="*/ 203 h 2443"/>
              <a:gd name="T76" fmla="*/ 3667 w 3670"/>
              <a:gd name="T77" fmla="*/ 2277 h 2443"/>
              <a:gd name="T78" fmla="*/ 3642 w 3670"/>
              <a:gd name="T79" fmla="*/ 2343 h 2443"/>
              <a:gd name="T80" fmla="*/ 3597 w 3670"/>
              <a:gd name="T81" fmla="*/ 2395 h 2443"/>
              <a:gd name="T82" fmla="*/ 3537 w 3670"/>
              <a:gd name="T83" fmla="*/ 2431 h 2443"/>
              <a:gd name="T84" fmla="*/ 3466 w 3670"/>
              <a:gd name="T85" fmla="*/ 2443 h 2443"/>
              <a:gd name="T86" fmla="*/ 167 w 3670"/>
              <a:gd name="T87" fmla="*/ 2440 h 2443"/>
              <a:gd name="T88" fmla="*/ 101 w 3670"/>
              <a:gd name="T89" fmla="*/ 2415 h 2443"/>
              <a:gd name="T90" fmla="*/ 48 w 3670"/>
              <a:gd name="T91" fmla="*/ 2371 h 2443"/>
              <a:gd name="T92" fmla="*/ 12 w 3670"/>
              <a:gd name="T93" fmla="*/ 2310 h 2443"/>
              <a:gd name="T94" fmla="*/ 0 w 3670"/>
              <a:gd name="T95" fmla="*/ 2240 h 2443"/>
              <a:gd name="T96" fmla="*/ 3 w 3670"/>
              <a:gd name="T97" fmla="*/ 168 h 2443"/>
              <a:gd name="T98" fmla="*/ 28 w 3670"/>
              <a:gd name="T99" fmla="*/ 102 h 2443"/>
              <a:gd name="T100" fmla="*/ 73 w 3670"/>
              <a:gd name="T101" fmla="*/ 48 h 2443"/>
              <a:gd name="T102" fmla="*/ 133 w 3670"/>
              <a:gd name="T103" fmla="*/ 13 h 2443"/>
              <a:gd name="T104" fmla="*/ 204 w 3670"/>
              <a:gd name="T105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2443">
                <a:moveTo>
                  <a:pt x="2651" y="1629"/>
                </a:moveTo>
                <a:lnTo>
                  <a:pt x="2651" y="2036"/>
                </a:lnTo>
                <a:lnTo>
                  <a:pt x="3263" y="2036"/>
                </a:lnTo>
                <a:lnTo>
                  <a:pt x="3263" y="1629"/>
                </a:lnTo>
                <a:lnTo>
                  <a:pt x="2651" y="1629"/>
                </a:lnTo>
                <a:close/>
                <a:moveTo>
                  <a:pt x="815" y="1629"/>
                </a:moveTo>
                <a:lnTo>
                  <a:pt x="815" y="2036"/>
                </a:lnTo>
                <a:lnTo>
                  <a:pt x="2447" y="2036"/>
                </a:lnTo>
                <a:lnTo>
                  <a:pt x="2447" y="1629"/>
                </a:lnTo>
                <a:lnTo>
                  <a:pt x="815" y="1629"/>
                </a:lnTo>
                <a:close/>
                <a:moveTo>
                  <a:pt x="408" y="1629"/>
                </a:moveTo>
                <a:lnTo>
                  <a:pt x="408" y="2036"/>
                </a:lnTo>
                <a:lnTo>
                  <a:pt x="612" y="2036"/>
                </a:lnTo>
                <a:lnTo>
                  <a:pt x="612" y="1629"/>
                </a:lnTo>
                <a:lnTo>
                  <a:pt x="408" y="1629"/>
                </a:lnTo>
                <a:close/>
                <a:moveTo>
                  <a:pt x="2855" y="1019"/>
                </a:moveTo>
                <a:lnTo>
                  <a:pt x="2855" y="1426"/>
                </a:lnTo>
                <a:lnTo>
                  <a:pt x="3263" y="1426"/>
                </a:lnTo>
                <a:lnTo>
                  <a:pt x="3263" y="1019"/>
                </a:lnTo>
                <a:lnTo>
                  <a:pt x="2855" y="1019"/>
                </a:lnTo>
                <a:close/>
                <a:moveTo>
                  <a:pt x="2243" y="1019"/>
                </a:moveTo>
                <a:lnTo>
                  <a:pt x="2243" y="1426"/>
                </a:lnTo>
                <a:lnTo>
                  <a:pt x="2651" y="1426"/>
                </a:lnTo>
                <a:lnTo>
                  <a:pt x="2651" y="1019"/>
                </a:lnTo>
                <a:lnTo>
                  <a:pt x="2243" y="1019"/>
                </a:lnTo>
                <a:close/>
                <a:moveTo>
                  <a:pt x="1632" y="1019"/>
                </a:moveTo>
                <a:lnTo>
                  <a:pt x="1632" y="1426"/>
                </a:lnTo>
                <a:lnTo>
                  <a:pt x="2040" y="1426"/>
                </a:lnTo>
                <a:lnTo>
                  <a:pt x="2040" y="1019"/>
                </a:lnTo>
                <a:lnTo>
                  <a:pt x="1632" y="1019"/>
                </a:lnTo>
                <a:close/>
                <a:moveTo>
                  <a:pt x="1019" y="1019"/>
                </a:moveTo>
                <a:lnTo>
                  <a:pt x="1019" y="1426"/>
                </a:lnTo>
                <a:lnTo>
                  <a:pt x="1427" y="1426"/>
                </a:lnTo>
                <a:lnTo>
                  <a:pt x="1427" y="1019"/>
                </a:lnTo>
                <a:lnTo>
                  <a:pt x="1019" y="1019"/>
                </a:lnTo>
                <a:close/>
                <a:moveTo>
                  <a:pt x="408" y="1019"/>
                </a:moveTo>
                <a:lnTo>
                  <a:pt x="408" y="1426"/>
                </a:lnTo>
                <a:lnTo>
                  <a:pt x="815" y="1426"/>
                </a:lnTo>
                <a:lnTo>
                  <a:pt x="815" y="1019"/>
                </a:lnTo>
                <a:lnTo>
                  <a:pt x="408" y="1019"/>
                </a:lnTo>
                <a:close/>
                <a:moveTo>
                  <a:pt x="2651" y="407"/>
                </a:moveTo>
                <a:lnTo>
                  <a:pt x="2651" y="815"/>
                </a:lnTo>
                <a:lnTo>
                  <a:pt x="3263" y="815"/>
                </a:lnTo>
                <a:lnTo>
                  <a:pt x="3263" y="407"/>
                </a:lnTo>
                <a:lnTo>
                  <a:pt x="2651" y="407"/>
                </a:lnTo>
                <a:close/>
                <a:moveTo>
                  <a:pt x="2040" y="407"/>
                </a:moveTo>
                <a:lnTo>
                  <a:pt x="2040" y="815"/>
                </a:lnTo>
                <a:lnTo>
                  <a:pt x="2447" y="815"/>
                </a:lnTo>
                <a:lnTo>
                  <a:pt x="2447" y="407"/>
                </a:lnTo>
                <a:lnTo>
                  <a:pt x="2040" y="407"/>
                </a:lnTo>
                <a:close/>
                <a:moveTo>
                  <a:pt x="1427" y="407"/>
                </a:moveTo>
                <a:lnTo>
                  <a:pt x="1427" y="815"/>
                </a:lnTo>
                <a:lnTo>
                  <a:pt x="1836" y="815"/>
                </a:lnTo>
                <a:lnTo>
                  <a:pt x="1836" y="407"/>
                </a:lnTo>
                <a:lnTo>
                  <a:pt x="1427" y="407"/>
                </a:lnTo>
                <a:close/>
                <a:moveTo>
                  <a:pt x="815" y="407"/>
                </a:moveTo>
                <a:lnTo>
                  <a:pt x="815" y="815"/>
                </a:lnTo>
                <a:lnTo>
                  <a:pt x="1223" y="815"/>
                </a:lnTo>
                <a:lnTo>
                  <a:pt x="1223" y="407"/>
                </a:lnTo>
                <a:lnTo>
                  <a:pt x="815" y="407"/>
                </a:lnTo>
                <a:close/>
                <a:moveTo>
                  <a:pt x="408" y="407"/>
                </a:moveTo>
                <a:lnTo>
                  <a:pt x="408" y="815"/>
                </a:lnTo>
                <a:lnTo>
                  <a:pt x="612" y="815"/>
                </a:lnTo>
                <a:lnTo>
                  <a:pt x="612" y="407"/>
                </a:lnTo>
                <a:lnTo>
                  <a:pt x="408" y="407"/>
                </a:lnTo>
                <a:close/>
                <a:moveTo>
                  <a:pt x="204" y="0"/>
                </a:moveTo>
                <a:lnTo>
                  <a:pt x="3466" y="0"/>
                </a:lnTo>
                <a:lnTo>
                  <a:pt x="3503" y="3"/>
                </a:lnTo>
                <a:lnTo>
                  <a:pt x="3537" y="13"/>
                </a:lnTo>
                <a:lnTo>
                  <a:pt x="3569" y="28"/>
                </a:lnTo>
                <a:lnTo>
                  <a:pt x="3597" y="48"/>
                </a:lnTo>
                <a:lnTo>
                  <a:pt x="3622" y="73"/>
                </a:lnTo>
                <a:lnTo>
                  <a:pt x="3642" y="102"/>
                </a:lnTo>
                <a:lnTo>
                  <a:pt x="3658" y="133"/>
                </a:lnTo>
                <a:lnTo>
                  <a:pt x="3667" y="168"/>
                </a:lnTo>
                <a:lnTo>
                  <a:pt x="3670" y="203"/>
                </a:lnTo>
                <a:lnTo>
                  <a:pt x="3670" y="2240"/>
                </a:lnTo>
                <a:lnTo>
                  <a:pt x="3667" y="2277"/>
                </a:lnTo>
                <a:lnTo>
                  <a:pt x="3658" y="2310"/>
                </a:lnTo>
                <a:lnTo>
                  <a:pt x="3642" y="2343"/>
                </a:lnTo>
                <a:lnTo>
                  <a:pt x="3622" y="2371"/>
                </a:lnTo>
                <a:lnTo>
                  <a:pt x="3597" y="2395"/>
                </a:lnTo>
                <a:lnTo>
                  <a:pt x="3569" y="2415"/>
                </a:lnTo>
                <a:lnTo>
                  <a:pt x="3537" y="2431"/>
                </a:lnTo>
                <a:lnTo>
                  <a:pt x="3503" y="2440"/>
                </a:lnTo>
                <a:lnTo>
                  <a:pt x="3466" y="2443"/>
                </a:lnTo>
                <a:lnTo>
                  <a:pt x="204" y="2443"/>
                </a:lnTo>
                <a:lnTo>
                  <a:pt x="167" y="2440"/>
                </a:lnTo>
                <a:lnTo>
                  <a:pt x="133" y="2431"/>
                </a:lnTo>
                <a:lnTo>
                  <a:pt x="101" y="2415"/>
                </a:lnTo>
                <a:lnTo>
                  <a:pt x="73" y="2395"/>
                </a:lnTo>
                <a:lnTo>
                  <a:pt x="48" y="2371"/>
                </a:lnTo>
                <a:lnTo>
                  <a:pt x="28" y="2343"/>
                </a:lnTo>
                <a:lnTo>
                  <a:pt x="12" y="2310"/>
                </a:lnTo>
                <a:lnTo>
                  <a:pt x="3" y="2277"/>
                </a:lnTo>
                <a:lnTo>
                  <a:pt x="0" y="2240"/>
                </a:lnTo>
                <a:lnTo>
                  <a:pt x="0" y="203"/>
                </a:lnTo>
                <a:lnTo>
                  <a:pt x="3" y="168"/>
                </a:lnTo>
                <a:lnTo>
                  <a:pt x="12" y="133"/>
                </a:lnTo>
                <a:lnTo>
                  <a:pt x="28" y="102"/>
                </a:lnTo>
                <a:lnTo>
                  <a:pt x="48" y="73"/>
                </a:lnTo>
                <a:lnTo>
                  <a:pt x="73" y="48"/>
                </a:lnTo>
                <a:lnTo>
                  <a:pt x="101" y="28"/>
                </a:lnTo>
                <a:lnTo>
                  <a:pt x="133" y="13"/>
                </a:lnTo>
                <a:lnTo>
                  <a:pt x="167" y="3"/>
                </a:lnTo>
                <a:lnTo>
                  <a:pt x="204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9" name="Freeform 152"/>
          <p:cNvSpPr>
            <a:spLocks noEditPoints="1"/>
          </p:cNvSpPr>
          <p:nvPr/>
        </p:nvSpPr>
        <p:spPr bwMode="auto">
          <a:xfrm>
            <a:off x="10130644" y="5713779"/>
            <a:ext cx="466132" cy="348457"/>
          </a:xfrm>
          <a:custGeom>
            <a:avLst/>
            <a:gdLst>
              <a:gd name="T0" fmla="*/ 1222 w 3261"/>
              <a:gd name="T1" fmla="*/ 2036 h 2443"/>
              <a:gd name="T2" fmla="*/ 1222 w 3261"/>
              <a:gd name="T3" fmla="*/ 2239 h 2443"/>
              <a:gd name="T4" fmla="*/ 2038 w 3261"/>
              <a:gd name="T5" fmla="*/ 2239 h 2443"/>
              <a:gd name="T6" fmla="*/ 2038 w 3261"/>
              <a:gd name="T7" fmla="*/ 2036 h 2443"/>
              <a:gd name="T8" fmla="*/ 1222 w 3261"/>
              <a:gd name="T9" fmla="*/ 2036 h 2443"/>
              <a:gd name="T10" fmla="*/ 612 w 3261"/>
              <a:gd name="T11" fmla="*/ 204 h 2443"/>
              <a:gd name="T12" fmla="*/ 611 w 3261"/>
              <a:gd name="T13" fmla="*/ 204 h 2443"/>
              <a:gd name="T14" fmla="*/ 611 w 3261"/>
              <a:gd name="T15" fmla="*/ 1832 h 2443"/>
              <a:gd name="T16" fmla="*/ 2650 w 3261"/>
              <a:gd name="T17" fmla="*/ 1832 h 2443"/>
              <a:gd name="T18" fmla="*/ 2650 w 3261"/>
              <a:gd name="T19" fmla="*/ 204 h 2443"/>
              <a:gd name="T20" fmla="*/ 2650 w 3261"/>
              <a:gd name="T21" fmla="*/ 204 h 2443"/>
              <a:gd name="T22" fmla="*/ 612 w 3261"/>
              <a:gd name="T23" fmla="*/ 204 h 2443"/>
              <a:gd name="T24" fmla="*/ 611 w 3261"/>
              <a:gd name="T25" fmla="*/ 0 h 2443"/>
              <a:gd name="T26" fmla="*/ 2650 w 3261"/>
              <a:gd name="T27" fmla="*/ 0 h 2443"/>
              <a:gd name="T28" fmla="*/ 2683 w 3261"/>
              <a:gd name="T29" fmla="*/ 3 h 2443"/>
              <a:gd name="T30" fmla="*/ 2714 w 3261"/>
              <a:gd name="T31" fmla="*/ 10 h 2443"/>
              <a:gd name="T32" fmla="*/ 2743 w 3261"/>
              <a:gd name="T33" fmla="*/ 23 h 2443"/>
              <a:gd name="T34" fmla="*/ 2770 w 3261"/>
              <a:gd name="T35" fmla="*/ 39 h 2443"/>
              <a:gd name="T36" fmla="*/ 2793 w 3261"/>
              <a:gd name="T37" fmla="*/ 60 h 2443"/>
              <a:gd name="T38" fmla="*/ 2814 w 3261"/>
              <a:gd name="T39" fmla="*/ 83 h 2443"/>
              <a:gd name="T40" fmla="*/ 2830 w 3261"/>
              <a:gd name="T41" fmla="*/ 110 h 2443"/>
              <a:gd name="T42" fmla="*/ 2843 w 3261"/>
              <a:gd name="T43" fmla="*/ 139 h 2443"/>
              <a:gd name="T44" fmla="*/ 2850 w 3261"/>
              <a:gd name="T45" fmla="*/ 170 h 2443"/>
              <a:gd name="T46" fmla="*/ 2853 w 3261"/>
              <a:gd name="T47" fmla="*/ 204 h 2443"/>
              <a:gd name="T48" fmla="*/ 2853 w 3261"/>
              <a:gd name="T49" fmla="*/ 1832 h 2443"/>
              <a:gd name="T50" fmla="*/ 3261 w 3261"/>
              <a:gd name="T51" fmla="*/ 1832 h 2443"/>
              <a:gd name="T52" fmla="*/ 3261 w 3261"/>
              <a:gd name="T53" fmla="*/ 2443 h 2443"/>
              <a:gd name="T54" fmla="*/ 0 w 3261"/>
              <a:gd name="T55" fmla="*/ 2443 h 2443"/>
              <a:gd name="T56" fmla="*/ 0 w 3261"/>
              <a:gd name="T57" fmla="*/ 1832 h 2443"/>
              <a:gd name="T58" fmla="*/ 407 w 3261"/>
              <a:gd name="T59" fmla="*/ 1832 h 2443"/>
              <a:gd name="T60" fmla="*/ 407 w 3261"/>
              <a:gd name="T61" fmla="*/ 204 h 2443"/>
              <a:gd name="T62" fmla="*/ 410 w 3261"/>
              <a:gd name="T63" fmla="*/ 170 h 2443"/>
              <a:gd name="T64" fmla="*/ 418 w 3261"/>
              <a:gd name="T65" fmla="*/ 139 h 2443"/>
              <a:gd name="T66" fmla="*/ 431 w 3261"/>
              <a:gd name="T67" fmla="*/ 110 h 2443"/>
              <a:gd name="T68" fmla="*/ 447 w 3261"/>
              <a:gd name="T69" fmla="*/ 83 h 2443"/>
              <a:gd name="T70" fmla="*/ 468 w 3261"/>
              <a:gd name="T71" fmla="*/ 60 h 2443"/>
              <a:gd name="T72" fmla="*/ 491 w 3261"/>
              <a:gd name="T73" fmla="*/ 39 h 2443"/>
              <a:gd name="T74" fmla="*/ 518 w 3261"/>
              <a:gd name="T75" fmla="*/ 23 h 2443"/>
              <a:gd name="T76" fmla="*/ 547 w 3261"/>
              <a:gd name="T77" fmla="*/ 10 h 2443"/>
              <a:gd name="T78" fmla="*/ 578 w 3261"/>
              <a:gd name="T79" fmla="*/ 3 h 2443"/>
              <a:gd name="T80" fmla="*/ 611 w 3261"/>
              <a:gd name="T81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61" h="2443">
                <a:moveTo>
                  <a:pt x="1222" y="2036"/>
                </a:moveTo>
                <a:lnTo>
                  <a:pt x="1222" y="2239"/>
                </a:lnTo>
                <a:lnTo>
                  <a:pt x="2038" y="2239"/>
                </a:lnTo>
                <a:lnTo>
                  <a:pt x="2038" y="2036"/>
                </a:lnTo>
                <a:lnTo>
                  <a:pt x="1222" y="2036"/>
                </a:lnTo>
                <a:close/>
                <a:moveTo>
                  <a:pt x="612" y="204"/>
                </a:moveTo>
                <a:lnTo>
                  <a:pt x="611" y="204"/>
                </a:lnTo>
                <a:lnTo>
                  <a:pt x="611" y="1832"/>
                </a:lnTo>
                <a:lnTo>
                  <a:pt x="2650" y="1832"/>
                </a:lnTo>
                <a:lnTo>
                  <a:pt x="2650" y="204"/>
                </a:lnTo>
                <a:lnTo>
                  <a:pt x="2650" y="204"/>
                </a:lnTo>
                <a:lnTo>
                  <a:pt x="612" y="204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83" y="3"/>
                </a:lnTo>
                <a:lnTo>
                  <a:pt x="2714" y="10"/>
                </a:lnTo>
                <a:lnTo>
                  <a:pt x="2743" y="23"/>
                </a:lnTo>
                <a:lnTo>
                  <a:pt x="2770" y="39"/>
                </a:lnTo>
                <a:lnTo>
                  <a:pt x="2793" y="60"/>
                </a:lnTo>
                <a:lnTo>
                  <a:pt x="2814" y="83"/>
                </a:lnTo>
                <a:lnTo>
                  <a:pt x="2830" y="110"/>
                </a:lnTo>
                <a:lnTo>
                  <a:pt x="2843" y="139"/>
                </a:lnTo>
                <a:lnTo>
                  <a:pt x="2850" y="170"/>
                </a:lnTo>
                <a:lnTo>
                  <a:pt x="2853" y="204"/>
                </a:lnTo>
                <a:lnTo>
                  <a:pt x="2853" y="1832"/>
                </a:lnTo>
                <a:lnTo>
                  <a:pt x="3261" y="1832"/>
                </a:lnTo>
                <a:lnTo>
                  <a:pt x="3261" y="2443"/>
                </a:lnTo>
                <a:lnTo>
                  <a:pt x="0" y="2443"/>
                </a:lnTo>
                <a:lnTo>
                  <a:pt x="0" y="1832"/>
                </a:lnTo>
                <a:lnTo>
                  <a:pt x="407" y="1832"/>
                </a:lnTo>
                <a:lnTo>
                  <a:pt x="407" y="204"/>
                </a:lnTo>
                <a:lnTo>
                  <a:pt x="410" y="170"/>
                </a:lnTo>
                <a:lnTo>
                  <a:pt x="418" y="139"/>
                </a:lnTo>
                <a:lnTo>
                  <a:pt x="431" y="110"/>
                </a:lnTo>
                <a:lnTo>
                  <a:pt x="447" y="83"/>
                </a:lnTo>
                <a:lnTo>
                  <a:pt x="468" y="60"/>
                </a:lnTo>
                <a:lnTo>
                  <a:pt x="491" y="39"/>
                </a:lnTo>
                <a:lnTo>
                  <a:pt x="518" y="23"/>
                </a:lnTo>
                <a:lnTo>
                  <a:pt x="547" y="10"/>
                </a:lnTo>
                <a:lnTo>
                  <a:pt x="578" y="3"/>
                </a:lnTo>
                <a:lnTo>
                  <a:pt x="611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70" name="Freeform 157"/>
          <p:cNvSpPr>
            <a:spLocks noEditPoints="1"/>
          </p:cNvSpPr>
          <p:nvPr/>
        </p:nvSpPr>
        <p:spPr bwMode="auto">
          <a:xfrm>
            <a:off x="9564688" y="5652656"/>
            <a:ext cx="294760" cy="470703"/>
          </a:xfrm>
          <a:custGeom>
            <a:avLst/>
            <a:gdLst>
              <a:gd name="T0" fmla="*/ 999 w 2064"/>
              <a:gd name="T1" fmla="*/ 2677 h 3292"/>
              <a:gd name="T2" fmla="*/ 937 w 2064"/>
              <a:gd name="T3" fmla="*/ 2697 h 3292"/>
              <a:gd name="T4" fmla="*/ 886 w 2064"/>
              <a:gd name="T5" fmla="*/ 2734 h 3292"/>
              <a:gd name="T6" fmla="*/ 849 w 2064"/>
              <a:gd name="T7" fmla="*/ 2786 h 3292"/>
              <a:gd name="T8" fmla="*/ 828 w 2064"/>
              <a:gd name="T9" fmla="*/ 2847 h 3292"/>
              <a:gd name="T10" fmla="*/ 828 w 2064"/>
              <a:gd name="T11" fmla="*/ 2914 h 3292"/>
              <a:gd name="T12" fmla="*/ 849 w 2064"/>
              <a:gd name="T13" fmla="*/ 2975 h 3292"/>
              <a:gd name="T14" fmla="*/ 886 w 2064"/>
              <a:gd name="T15" fmla="*/ 3026 h 3292"/>
              <a:gd name="T16" fmla="*/ 937 w 2064"/>
              <a:gd name="T17" fmla="*/ 3063 h 3292"/>
              <a:gd name="T18" fmla="*/ 999 w 2064"/>
              <a:gd name="T19" fmla="*/ 3083 h 3292"/>
              <a:gd name="T20" fmla="*/ 1065 w 2064"/>
              <a:gd name="T21" fmla="*/ 3083 h 3292"/>
              <a:gd name="T22" fmla="*/ 1127 w 2064"/>
              <a:gd name="T23" fmla="*/ 3063 h 3292"/>
              <a:gd name="T24" fmla="*/ 1178 w 2064"/>
              <a:gd name="T25" fmla="*/ 3026 h 3292"/>
              <a:gd name="T26" fmla="*/ 1215 w 2064"/>
              <a:gd name="T27" fmla="*/ 2975 h 3292"/>
              <a:gd name="T28" fmla="*/ 1236 w 2064"/>
              <a:gd name="T29" fmla="*/ 2914 h 3292"/>
              <a:gd name="T30" fmla="*/ 1236 w 2064"/>
              <a:gd name="T31" fmla="*/ 2847 h 3292"/>
              <a:gd name="T32" fmla="*/ 1215 w 2064"/>
              <a:gd name="T33" fmla="*/ 2786 h 3292"/>
              <a:gd name="T34" fmla="*/ 1178 w 2064"/>
              <a:gd name="T35" fmla="*/ 2734 h 3292"/>
              <a:gd name="T36" fmla="*/ 1127 w 2064"/>
              <a:gd name="T37" fmla="*/ 2697 h 3292"/>
              <a:gd name="T38" fmla="*/ 1065 w 2064"/>
              <a:gd name="T39" fmla="*/ 2677 h 3292"/>
              <a:gd name="T40" fmla="*/ 206 w 2064"/>
              <a:gd name="T41" fmla="*/ 411 h 3292"/>
              <a:gd name="T42" fmla="*/ 1858 w 2064"/>
              <a:gd name="T43" fmla="*/ 2469 h 3292"/>
              <a:gd name="T44" fmla="*/ 206 w 2064"/>
              <a:gd name="T45" fmla="*/ 411 h 3292"/>
              <a:gd name="T46" fmla="*/ 620 w 2064"/>
              <a:gd name="T47" fmla="*/ 257 h 3292"/>
              <a:gd name="T48" fmla="*/ 1444 w 2064"/>
              <a:gd name="T49" fmla="*/ 154 h 3292"/>
              <a:gd name="T50" fmla="*/ 310 w 2064"/>
              <a:gd name="T51" fmla="*/ 0 h 3292"/>
              <a:gd name="T52" fmla="*/ 1797 w 2064"/>
              <a:gd name="T53" fmla="*/ 3 h 3292"/>
              <a:gd name="T54" fmla="*/ 1874 w 2064"/>
              <a:gd name="T55" fmla="*/ 23 h 3292"/>
              <a:gd name="T56" fmla="*/ 1944 w 2064"/>
              <a:gd name="T57" fmla="*/ 64 h 3292"/>
              <a:gd name="T58" fmla="*/ 2000 w 2064"/>
              <a:gd name="T59" fmla="*/ 119 h 3292"/>
              <a:gd name="T60" fmla="*/ 2040 w 2064"/>
              <a:gd name="T61" fmla="*/ 189 h 3292"/>
              <a:gd name="T62" fmla="*/ 2061 w 2064"/>
              <a:gd name="T63" fmla="*/ 266 h 3292"/>
              <a:gd name="T64" fmla="*/ 2064 w 2064"/>
              <a:gd name="T65" fmla="*/ 2983 h 3292"/>
              <a:gd name="T66" fmla="*/ 2054 w 2064"/>
              <a:gd name="T67" fmla="*/ 3065 h 3292"/>
              <a:gd name="T68" fmla="*/ 2022 w 2064"/>
              <a:gd name="T69" fmla="*/ 3138 h 3292"/>
              <a:gd name="T70" fmla="*/ 1973 w 2064"/>
              <a:gd name="T71" fmla="*/ 3201 h 3292"/>
              <a:gd name="T72" fmla="*/ 1911 w 2064"/>
              <a:gd name="T73" fmla="*/ 3250 h 3292"/>
              <a:gd name="T74" fmla="*/ 1837 w 2064"/>
              <a:gd name="T75" fmla="*/ 3281 h 3292"/>
              <a:gd name="T76" fmla="*/ 1754 w 2064"/>
              <a:gd name="T77" fmla="*/ 3292 h 3292"/>
              <a:gd name="T78" fmla="*/ 267 w 2064"/>
              <a:gd name="T79" fmla="*/ 3289 h 3292"/>
              <a:gd name="T80" fmla="*/ 190 w 2064"/>
              <a:gd name="T81" fmla="*/ 3267 h 3292"/>
              <a:gd name="T82" fmla="*/ 120 w 2064"/>
              <a:gd name="T83" fmla="*/ 3227 h 3292"/>
              <a:gd name="T84" fmla="*/ 64 w 2064"/>
              <a:gd name="T85" fmla="*/ 3171 h 3292"/>
              <a:gd name="T86" fmla="*/ 24 w 2064"/>
              <a:gd name="T87" fmla="*/ 3103 h 3292"/>
              <a:gd name="T88" fmla="*/ 3 w 2064"/>
              <a:gd name="T89" fmla="*/ 3024 h 3292"/>
              <a:gd name="T90" fmla="*/ 0 w 2064"/>
              <a:gd name="T91" fmla="*/ 308 h 3292"/>
              <a:gd name="T92" fmla="*/ 10 w 2064"/>
              <a:gd name="T93" fmla="*/ 227 h 3292"/>
              <a:gd name="T94" fmla="*/ 42 w 2064"/>
              <a:gd name="T95" fmla="*/ 152 h 3292"/>
              <a:gd name="T96" fmla="*/ 91 w 2064"/>
              <a:gd name="T97" fmla="*/ 91 h 3292"/>
              <a:gd name="T98" fmla="*/ 153 w 2064"/>
              <a:gd name="T99" fmla="*/ 42 h 3292"/>
              <a:gd name="T100" fmla="*/ 227 w 2064"/>
              <a:gd name="T101" fmla="*/ 11 h 3292"/>
              <a:gd name="T102" fmla="*/ 310 w 2064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64" h="3292">
                <a:moveTo>
                  <a:pt x="1032" y="2674"/>
                </a:moveTo>
                <a:lnTo>
                  <a:pt x="999" y="2677"/>
                </a:lnTo>
                <a:lnTo>
                  <a:pt x="967" y="2685"/>
                </a:lnTo>
                <a:lnTo>
                  <a:pt x="937" y="2697"/>
                </a:lnTo>
                <a:lnTo>
                  <a:pt x="910" y="2714"/>
                </a:lnTo>
                <a:lnTo>
                  <a:pt x="886" y="2734"/>
                </a:lnTo>
                <a:lnTo>
                  <a:pt x="865" y="2759"/>
                </a:lnTo>
                <a:lnTo>
                  <a:pt x="849" y="2786"/>
                </a:lnTo>
                <a:lnTo>
                  <a:pt x="836" y="2815"/>
                </a:lnTo>
                <a:lnTo>
                  <a:pt x="828" y="2847"/>
                </a:lnTo>
                <a:lnTo>
                  <a:pt x="826" y="2880"/>
                </a:lnTo>
                <a:lnTo>
                  <a:pt x="828" y="2914"/>
                </a:lnTo>
                <a:lnTo>
                  <a:pt x="836" y="2945"/>
                </a:lnTo>
                <a:lnTo>
                  <a:pt x="849" y="2975"/>
                </a:lnTo>
                <a:lnTo>
                  <a:pt x="865" y="3002"/>
                </a:lnTo>
                <a:lnTo>
                  <a:pt x="886" y="3026"/>
                </a:lnTo>
                <a:lnTo>
                  <a:pt x="910" y="3046"/>
                </a:lnTo>
                <a:lnTo>
                  <a:pt x="937" y="3063"/>
                </a:lnTo>
                <a:lnTo>
                  <a:pt x="967" y="3075"/>
                </a:lnTo>
                <a:lnTo>
                  <a:pt x="999" y="3083"/>
                </a:lnTo>
                <a:lnTo>
                  <a:pt x="1032" y="3085"/>
                </a:lnTo>
                <a:lnTo>
                  <a:pt x="1065" y="3083"/>
                </a:lnTo>
                <a:lnTo>
                  <a:pt x="1097" y="3075"/>
                </a:lnTo>
                <a:lnTo>
                  <a:pt x="1127" y="3063"/>
                </a:lnTo>
                <a:lnTo>
                  <a:pt x="1154" y="3046"/>
                </a:lnTo>
                <a:lnTo>
                  <a:pt x="1178" y="3026"/>
                </a:lnTo>
                <a:lnTo>
                  <a:pt x="1199" y="3002"/>
                </a:lnTo>
                <a:lnTo>
                  <a:pt x="1215" y="2975"/>
                </a:lnTo>
                <a:lnTo>
                  <a:pt x="1228" y="2945"/>
                </a:lnTo>
                <a:lnTo>
                  <a:pt x="1236" y="2914"/>
                </a:lnTo>
                <a:lnTo>
                  <a:pt x="1238" y="2880"/>
                </a:lnTo>
                <a:lnTo>
                  <a:pt x="1236" y="2847"/>
                </a:lnTo>
                <a:lnTo>
                  <a:pt x="1228" y="2815"/>
                </a:lnTo>
                <a:lnTo>
                  <a:pt x="1215" y="2786"/>
                </a:lnTo>
                <a:lnTo>
                  <a:pt x="1199" y="2759"/>
                </a:lnTo>
                <a:lnTo>
                  <a:pt x="1178" y="2734"/>
                </a:lnTo>
                <a:lnTo>
                  <a:pt x="1154" y="2714"/>
                </a:lnTo>
                <a:lnTo>
                  <a:pt x="1127" y="2697"/>
                </a:lnTo>
                <a:lnTo>
                  <a:pt x="1097" y="2685"/>
                </a:lnTo>
                <a:lnTo>
                  <a:pt x="1065" y="2677"/>
                </a:lnTo>
                <a:lnTo>
                  <a:pt x="1032" y="2674"/>
                </a:lnTo>
                <a:close/>
                <a:moveTo>
                  <a:pt x="206" y="411"/>
                </a:moveTo>
                <a:lnTo>
                  <a:pt x="206" y="2469"/>
                </a:lnTo>
                <a:lnTo>
                  <a:pt x="1858" y="2469"/>
                </a:lnTo>
                <a:lnTo>
                  <a:pt x="1858" y="411"/>
                </a:lnTo>
                <a:lnTo>
                  <a:pt x="206" y="411"/>
                </a:lnTo>
                <a:close/>
                <a:moveTo>
                  <a:pt x="620" y="154"/>
                </a:moveTo>
                <a:lnTo>
                  <a:pt x="620" y="257"/>
                </a:lnTo>
                <a:lnTo>
                  <a:pt x="1444" y="257"/>
                </a:lnTo>
                <a:lnTo>
                  <a:pt x="1444" y="154"/>
                </a:lnTo>
                <a:lnTo>
                  <a:pt x="620" y="154"/>
                </a:lnTo>
                <a:close/>
                <a:moveTo>
                  <a:pt x="310" y="0"/>
                </a:moveTo>
                <a:lnTo>
                  <a:pt x="1754" y="0"/>
                </a:lnTo>
                <a:lnTo>
                  <a:pt x="1797" y="3"/>
                </a:lnTo>
                <a:lnTo>
                  <a:pt x="1837" y="11"/>
                </a:lnTo>
                <a:lnTo>
                  <a:pt x="1874" y="23"/>
                </a:lnTo>
                <a:lnTo>
                  <a:pt x="1911" y="42"/>
                </a:lnTo>
                <a:lnTo>
                  <a:pt x="1944" y="64"/>
                </a:lnTo>
                <a:lnTo>
                  <a:pt x="1973" y="91"/>
                </a:lnTo>
                <a:lnTo>
                  <a:pt x="2000" y="119"/>
                </a:lnTo>
                <a:lnTo>
                  <a:pt x="2022" y="152"/>
                </a:lnTo>
                <a:lnTo>
                  <a:pt x="2040" y="189"/>
                </a:lnTo>
                <a:lnTo>
                  <a:pt x="2054" y="227"/>
                </a:lnTo>
                <a:lnTo>
                  <a:pt x="2061" y="266"/>
                </a:lnTo>
                <a:lnTo>
                  <a:pt x="2064" y="308"/>
                </a:lnTo>
                <a:lnTo>
                  <a:pt x="2064" y="2983"/>
                </a:lnTo>
                <a:lnTo>
                  <a:pt x="2061" y="3024"/>
                </a:lnTo>
                <a:lnTo>
                  <a:pt x="2054" y="3065"/>
                </a:lnTo>
                <a:lnTo>
                  <a:pt x="2040" y="3103"/>
                </a:lnTo>
                <a:lnTo>
                  <a:pt x="2022" y="3138"/>
                </a:lnTo>
                <a:lnTo>
                  <a:pt x="2000" y="3171"/>
                </a:lnTo>
                <a:lnTo>
                  <a:pt x="1973" y="3201"/>
                </a:lnTo>
                <a:lnTo>
                  <a:pt x="1944" y="3227"/>
                </a:lnTo>
                <a:lnTo>
                  <a:pt x="1911" y="3250"/>
                </a:lnTo>
                <a:lnTo>
                  <a:pt x="1874" y="3267"/>
                </a:lnTo>
                <a:lnTo>
                  <a:pt x="1837" y="3281"/>
                </a:lnTo>
                <a:lnTo>
                  <a:pt x="1797" y="3289"/>
                </a:lnTo>
                <a:lnTo>
                  <a:pt x="1754" y="3292"/>
                </a:lnTo>
                <a:lnTo>
                  <a:pt x="310" y="3292"/>
                </a:lnTo>
                <a:lnTo>
                  <a:pt x="267" y="3289"/>
                </a:lnTo>
                <a:lnTo>
                  <a:pt x="227" y="3281"/>
                </a:lnTo>
                <a:lnTo>
                  <a:pt x="190" y="3267"/>
                </a:lnTo>
                <a:lnTo>
                  <a:pt x="153" y="3250"/>
                </a:lnTo>
                <a:lnTo>
                  <a:pt x="120" y="3227"/>
                </a:lnTo>
                <a:lnTo>
                  <a:pt x="91" y="3201"/>
                </a:lnTo>
                <a:lnTo>
                  <a:pt x="64" y="3171"/>
                </a:lnTo>
                <a:lnTo>
                  <a:pt x="42" y="3138"/>
                </a:lnTo>
                <a:lnTo>
                  <a:pt x="24" y="3103"/>
                </a:lnTo>
                <a:lnTo>
                  <a:pt x="10" y="3065"/>
                </a:lnTo>
                <a:lnTo>
                  <a:pt x="3" y="3024"/>
                </a:lnTo>
                <a:lnTo>
                  <a:pt x="0" y="2983"/>
                </a:lnTo>
                <a:lnTo>
                  <a:pt x="0" y="308"/>
                </a:lnTo>
                <a:lnTo>
                  <a:pt x="3" y="266"/>
                </a:lnTo>
                <a:lnTo>
                  <a:pt x="10" y="227"/>
                </a:lnTo>
                <a:lnTo>
                  <a:pt x="24" y="189"/>
                </a:lnTo>
                <a:lnTo>
                  <a:pt x="42" y="152"/>
                </a:lnTo>
                <a:lnTo>
                  <a:pt x="64" y="119"/>
                </a:lnTo>
                <a:lnTo>
                  <a:pt x="91" y="91"/>
                </a:lnTo>
                <a:lnTo>
                  <a:pt x="120" y="64"/>
                </a:lnTo>
                <a:lnTo>
                  <a:pt x="153" y="42"/>
                </a:lnTo>
                <a:lnTo>
                  <a:pt x="190" y="23"/>
                </a:lnTo>
                <a:lnTo>
                  <a:pt x="227" y="11"/>
                </a:lnTo>
                <a:lnTo>
                  <a:pt x="267" y="3"/>
                </a:lnTo>
                <a:lnTo>
                  <a:pt x="310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71" name="Freeform 162"/>
          <p:cNvSpPr>
            <a:spLocks noEditPoints="1"/>
          </p:cNvSpPr>
          <p:nvPr/>
        </p:nvSpPr>
        <p:spPr bwMode="auto">
          <a:xfrm>
            <a:off x="10867969" y="5652656"/>
            <a:ext cx="322180" cy="470703"/>
          </a:xfrm>
          <a:custGeom>
            <a:avLst/>
            <a:gdLst>
              <a:gd name="T0" fmla="*/ 1098 w 2254"/>
              <a:gd name="T1" fmla="*/ 2825 h 3292"/>
              <a:gd name="T2" fmla="*/ 1047 w 2254"/>
              <a:gd name="T3" fmla="*/ 2845 h 3292"/>
              <a:gd name="T4" fmla="*/ 1005 w 2254"/>
              <a:gd name="T5" fmla="*/ 2880 h 3292"/>
              <a:gd name="T6" fmla="*/ 978 w 2254"/>
              <a:gd name="T7" fmla="*/ 2927 h 3292"/>
              <a:gd name="T8" fmla="*/ 967 w 2254"/>
              <a:gd name="T9" fmla="*/ 2983 h 3292"/>
              <a:gd name="T10" fmla="*/ 978 w 2254"/>
              <a:gd name="T11" fmla="*/ 3039 h 3292"/>
              <a:gd name="T12" fmla="*/ 1005 w 2254"/>
              <a:gd name="T13" fmla="*/ 3086 h 3292"/>
              <a:gd name="T14" fmla="*/ 1047 w 2254"/>
              <a:gd name="T15" fmla="*/ 3122 h 3292"/>
              <a:gd name="T16" fmla="*/ 1098 w 2254"/>
              <a:gd name="T17" fmla="*/ 3140 h 3292"/>
              <a:gd name="T18" fmla="*/ 1156 w 2254"/>
              <a:gd name="T19" fmla="*/ 3140 h 3292"/>
              <a:gd name="T20" fmla="*/ 1207 w 2254"/>
              <a:gd name="T21" fmla="*/ 3122 h 3292"/>
              <a:gd name="T22" fmla="*/ 1249 w 2254"/>
              <a:gd name="T23" fmla="*/ 3086 h 3292"/>
              <a:gd name="T24" fmla="*/ 1276 w 2254"/>
              <a:gd name="T25" fmla="*/ 3039 h 3292"/>
              <a:gd name="T26" fmla="*/ 1286 w 2254"/>
              <a:gd name="T27" fmla="*/ 2983 h 3292"/>
              <a:gd name="T28" fmla="*/ 1276 w 2254"/>
              <a:gd name="T29" fmla="*/ 2927 h 3292"/>
              <a:gd name="T30" fmla="*/ 1249 w 2254"/>
              <a:gd name="T31" fmla="*/ 2880 h 3292"/>
              <a:gd name="T32" fmla="*/ 1207 w 2254"/>
              <a:gd name="T33" fmla="*/ 2845 h 3292"/>
              <a:gd name="T34" fmla="*/ 1156 w 2254"/>
              <a:gd name="T35" fmla="*/ 2825 h 3292"/>
              <a:gd name="T36" fmla="*/ 205 w 2254"/>
              <a:gd name="T37" fmla="*/ 411 h 3292"/>
              <a:gd name="T38" fmla="*/ 2049 w 2254"/>
              <a:gd name="T39" fmla="*/ 2674 h 3292"/>
              <a:gd name="T40" fmla="*/ 205 w 2254"/>
              <a:gd name="T41" fmla="*/ 411 h 3292"/>
              <a:gd name="T42" fmla="*/ 2049 w 2254"/>
              <a:gd name="T43" fmla="*/ 0 h 3292"/>
              <a:gd name="T44" fmla="*/ 2114 w 2254"/>
              <a:gd name="T45" fmla="*/ 10 h 3292"/>
              <a:gd name="T46" fmla="*/ 2169 w 2254"/>
              <a:gd name="T47" fmla="*/ 39 h 3292"/>
              <a:gd name="T48" fmla="*/ 2213 w 2254"/>
              <a:gd name="T49" fmla="*/ 84 h 3292"/>
              <a:gd name="T50" fmla="*/ 2243 w 2254"/>
              <a:gd name="T51" fmla="*/ 140 h 3292"/>
              <a:gd name="T52" fmla="*/ 2254 w 2254"/>
              <a:gd name="T53" fmla="*/ 205 h 3292"/>
              <a:gd name="T54" fmla="*/ 2251 w 2254"/>
              <a:gd name="T55" fmla="*/ 3120 h 3292"/>
              <a:gd name="T56" fmla="*/ 2231 w 2254"/>
              <a:gd name="T57" fmla="*/ 3180 h 3292"/>
              <a:gd name="T58" fmla="*/ 2193 w 2254"/>
              <a:gd name="T59" fmla="*/ 3231 h 3292"/>
              <a:gd name="T60" fmla="*/ 2143 w 2254"/>
              <a:gd name="T61" fmla="*/ 3268 h 3292"/>
              <a:gd name="T62" fmla="*/ 2082 w 2254"/>
              <a:gd name="T63" fmla="*/ 3289 h 3292"/>
              <a:gd name="T64" fmla="*/ 205 w 2254"/>
              <a:gd name="T65" fmla="*/ 3292 h 3292"/>
              <a:gd name="T66" fmla="*/ 141 w 2254"/>
              <a:gd name="T67" fmla="*/ 3281 h 3292"/>
              <a:gd name="T68" fmla="*/ 84 w 2254"/>
              <a:gd name="T69" fmla="*/ 3252 h 3292"/>
              <a:gd name="T70" fmla="*/ 40 w 2254"/>
              <a:gd name="T71" fmla="*/ 3207 h 3292"/>
              <a:gd name="T72" fmla="*/ 10 w 2254"/>
              <a:gd name="T73" fmla="*/ 3150 h 3292"/>
              <a:gd name="T74" fmla="*/ 0 w 2254"/>
              <a:gd name="T75" fmla="*/ 3085 h 3292"/>
              <a:gd name="T76" fmla="*/ 3 w 2254"/>
              <a:gd name="T77" fmla="*/ 172 h 3292"/>
              <a:gd name="T78" fmla="*/ 24 w 2254"/>
              <a:gd name="T79" fmla="*/ 111 h 3292"/>
              <a:gd name="T80" fmla="*/ 61 w 2254"/>
              <a:gd name="T81" fmla="*/ 60 h 3292"/>
              <a:gd name="T82" fmla="*/ 111 w 2254"/>
              <a:gd name="T83" fmla="*/ 22 h 3292"/>
              <a:gd name="T84" fmla="*/ 172 w 2254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54" h="3292">
                <a:moveTo>
                  <a:pt x="1127" y="2823"/>
                </a:moveTo>
                <a:lnTo>
                  <a:pt x="1098" y="2825"/>
                </a:lnTo>
                <a:lnTo>
                  <a:pt x="1071" y="2833"/>
                </a:lnTo>
                <a:lnTo>
                  <a:pt x="1047" y="2845"/>
                </a:lnTo>
                <a:lnTo>
                  <a:pt x="1024" y="2860"/>
                </a:lnTo>
                <a:lnTo>
                  <a:pt x="1005" y="2880"/>
                </a:lnTo>
                <a:lnTo>
                  <a:pt x="989" y="2903"/>
                </a:lnTo>
                <a:lnTo>
                  <a:pt x="978" y="2927"/>
                </a:lnTo>
                <a:lnTo>
                  <a:pt x="969" y="2954"/>
                </a:lnTo>
                <a:lnTo>
                  <a:pt x="967" y="2983"/>
                </a:lnTo>
                <a:lnTo>
                  <a:pt x="969" y="3012"/>
                </a:lnTo>
                <a:lnTo>
                  <a:pt x="978" y="3039"/>
                </a:lnTo>
                <a:lnTo>
                  <a:pt x="989" y="3064"/>
                </a:lnTo>
                <a:lnTo>
                  <a:pt x="1005" y="3086"/>
                </a:lnTo>
                <a:lnTo>
                  <a:pt x="1024" y="3105"/>
                </a:lnTo>
                <a:lnTo>
                  <a:pt x="1047" y="3122"/>
                </a:lnTo>
                <a:lnTo>
                  <a:pt x="1071" y="3133"/>
                </a:lnTo>
                <a:lnTo>
                  <a:pt x="1098" y="3140"/>
                </a:lnTo>
                <a:lnTo>
                  <a:pt x="1127" y="3143"/>
                </a:lnTo>
                <a:lnTo>
                  <a:pt x="1156" y="3140"/>
                </a:lnTo>
                <a:lnTo>
                  <a:pt x="1182" y="3133"/>
                </a:lnTo>
                <a:lnTo>
                  <a:pt x="1207" y="3122"/>
                </a:lnTo>
                <a:lnTo>
                  <a:pt x="1230" y="3105"/>
                </a:lnTo>
                <a:lnTo>
                  <a:pt x="1249" y="3086"/>
                </a:lnTo>
                <a:lnTo>
                  <a:pt x="1265" y="3064"/>
                </a:lnTo>
                <a:lnTo>
                  <a:pt x="1276" y="3039"/>
                </a:lnTo>
                <a:lnTo>
                  <a:pt x="1284" y="3012"/>
                </a:lnTo>
                <a:lnTo>
                  <a:pt x="1286" y="2983"/>
                </a:lnTo>
                <a:lnTo>
                  <a:pt x="1284" y="2954"/>
                </a:lnTo>
                <a:lnTo>
                  <a:pt x="1276" y="2927"/>
                </a:lnTo>
                <a:lnTo>
                  <a:pt x="1265" y="2903"/>
                </a:lnTo>
                <a:lnTo>
                  <a:pt x="1249" y="2880"/>
                </a:lnTo>
                <a:lnTo>
                  <a:pt x="1230" y="2860"/>
                </a:lnTo>
                <a:lnTo>
                  <a:pt x="1207" y="2845"/>
                </a:lnTo>
                <a:lnTo>
                  <a:pt x="1182" y="2833"/>
                </a:lnTo>
                <a:lnTo>
                  <a:pt x="1156" y="2825"/>
                </a:lnTo>
                <a:lnTo>
                  <a:pt x="1127" y="2823"/>
                </a:lnTo>
                <a:close/>
                <a:moveTo>
                  <a:pt x="205" y="411"/>
                </a:moveTo>
                <a:lnTo>
                  <a:pt x="205" y="2674"/>
                </a:lnTo>
                <a:lnTo>
                  <a:pt x="2049" y="2674"/>
                </a:lnTo>
                <a:lnTo>
                  <a:pt x="2049" y="411"/>
                </a:lnTo>
                <a:lnTo>
                  <a:pt x="205" y="411"/>
                </a:lnTo>
                <a:close/>
                <a:moveTo>
                  <a:pt x="205" y="0"/>
                </a:moveTo>
                <a:lnTo>
                  <a:pt x="2049" y="0"/>
                </a:lnTo>
                <a:lnTo>
                  <a:pt x="2082" y="2"/>
                </a:lnTo>
                <a:lnTo>
                  <a:pt x="2114" y="10"/>
                </a:lnTo>
                <a:lnTo>
                  <a:pt x="2143" y="22"/>
                </a:lnTo>
                <a:lnTo>
                  <a:pt x="2169" y="39"/>
                </a:lnTo>
                <a:lnTo>
                  <a:pt x="2193" y="60"/>
                </a:lnTo>
                <a:lnTo>
                  <a:pt x="2213" y="84"/>
                </a:lnTo>
                <a:lnTo>
                  <a:pt x="2231" y="111"/>
                </a:lnTo>
                <a:lnTo>
                  <a:pt x="2243" y="140"/>
                </a:lnTo>
                <a:lnTo>
                  <a:pt x="2251" y="172"/>
                </a:lnTo>
                <a:lnTo>
                  <a:pt x="2254" y="205"/>
                </a:lnTo>
                <a:lnTo>
                  <a:pt x="2254" y="3085"/>
                </a:lnTo>
                <a:lnTo>
                  <a:pt x="2251" y="3120"/>
                </a:lnTo>
                <a:lnTo>
                  <a:pt x="2243" y="3150"/>
                </a:lnTo>
                <a:lnTo>
                  <a:pt x="2231" y="3180"/>
                </a:lnTo>
                <a:lnTo>
                  <a:pt x="2213" y="3207"/>
                </a:lnTo>
                <a:lnTo>
                  <a:pt x="2193" y="3231"/>
                </a:lnTo>
                <a:lnTo>
                  <a:pt x="2169" y="3252"/>
                </a:lnTo>
                <a:lnTo>
                  <a:pt x="2143" y="3268"/>
                </a:lnTo>
                <a:lnTo>
                  <a:pt x="2114" y="3281"/>
                </a:lnTo>
                <a:lnTo>
                  <a:pt x="2082" y="3289"/>
                </a:lnTo>
                <a:lnTo>
                  <a:pt x="2049" y="3292"/>
                </a:lnTo>
                <a:lnTo>
                  <a:pt x="205" y="3292"/>
                </a:lnTo>
                <a:lnTo>
                  <a:pt x="172" y="3289"/>
                </a:lnTo>
                <a:lnTo>
                  <a:pt x="141" y="3281"/>
                </a:lnTo>
                <a:lnTo>
                  <a:pt x="111" y="3268"/>
                </a:lnTo>
                <a:lnTo>
                  <a:pt x="84" y="3252"/>
                </a:lnTo>
                <a:lnTo>
                  <a:pt x="61" y="3231"/>
                </a:lnTo>
                <a:lnTo>
                  <a:pt x="40" y="3207"/>
                </a:lnTo>
                <a:lnTo>
                  <a:pt x="24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4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1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rgbClr val="30437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2" name="组合 1"/>
          <p:cNvGrpSpPr/>
          <p:nvPr/>
        </p:nvGrpSpPr>
        <p:grpSpPr>
          <a:xfrm>
            <a:off x="4543457" y="524329"/>
            <a:ext cx="3757737" cy="447040"/>
            <a:chOff x="3281850" y="296394"/>
            <a:chExt cx="5010315" cy="596053"/>
          </a:xfrm>
          <a:solidFill>
            <a:schemeClr val="bg1"/>
          </a:solidFill>
        </p:grpSpPr>
        <p:sp>
          <p:nvSpPr>
            <p:cNvPr id="3" name="Freeform 60"/>
            <p:cNvSpPr>
              <a:spLocks noEditPoints="1"/>
            </p:cNvSpPr>
            <p:nvPr/>
          </p:nvSpPr>
          <p:spPr bwMode="auto">
            <a:xfrm>
              <a:off x="3281850" y="296394"/>
              <a:ext cx="547793" cy="596053"/>
            </a:xfrm>
            <a:custGeom>
              <a:avLst/>
              <a:gdLst>
                <a:gd name="T0" fmla="*/ 181761 w 101"/>
                <a:gd name="T1" fmla="*/ 55263 h 106"/>
                <a:gd name="T2" fmla="*/ 132470 w 101"/>
                <a:gd name="T3" fmla="*/ 70614 h 106"/>
                <a:gd name="T4" fmla="*/ 132470 w 101"/>
                <a:gd name="T5" fmla="*/ 79824 h 106"/>
                <a:gd name="T6" fmla="*/ 138631 w 101"/>
                <a:gd name="T7" fmla="*/ 82895 h 106"/>
                <a:gd name="T8" fmla="*/ 141712 w 101"/>
                <a:gd name="T9" fmla="*/ 79824 h 106"/>
                <a:gd name="T10" fmla="*/ 181761 w 101"/>
                <a:gd name="T11" fmla="*/ 64474 h 106"/>
                <a:gd name="T12" fmla="*/ 209487 w 101"/>
                <a:gd name="T13" fmla="*/ 73684 h 106"/>
                <a:gd name="T14" fmla="*/ 212568 w 101"/>
                <a:gd name="T15" fmla="*/ 73684 h 106"/>
                <a:gd name="T16" fmla="*/ 218729 w 101"/>
                <a:gd name="T17" fmla="*/ 70614 h 106"/>
                <a:gd name="T18" fmla="*/ 215649 w 101"/>
                <a:gd name="T19" fmla="*/ 64474 h 106"/>
                <a:gd name="T20" fmla="*/ 181761 w 101"/>
                <a:gd name="T21" fmla="*/ 55263 h 106"/>
                <a:gd name="T22" fmla="*/ 33888 w 101"/>
                <a:gd name="T23" fmla="*/ 303947 h 106"/>
                <a:gd name="T24" fmla="*/ 27726 w 101"/>
                <a:gd name="T25" fmla="*/ 300877 h 106"/>
                <a:gd name="T26" fmla="*/ 24646 w 101"/>
                <a:gd name="T27" fmla="*/ 291666 h 106"/>
                <a:gd name="T28" fmla="*/ 27726 w 101"/>
                <a:gd name="T29" fmla="*/ 282456 h 106"/>
                <a:gd name="T30" fmla="*/ 70856 w 101"/>
                <a:gd name="T31" fmla="*/ 239473 h 106"/>
                <a:gd name="T32" fmla="*/ 73937 w 101"/>
                <a:gd name="T33" fmla="*/ 239473 h 106"/>
                <a:gd name="T34" fmla="*/ 77017 w 101"/>
                <a:gd name="T35" fmla="*/ 239473 h 106"/>
                <a:gd name="T36" fmla="*/ 77017 w 101"/>
                <a:gd name="T37" fmla="*/ 248684 h 106"/>
                <a:gd name="T38" fmla="*/ 36968 w 101"/>
                <a:gd name="T39" fmla="*/ 288596 h 106"/>
                <a:gd name="T40" fmla="*/ 36968 w 101"/>
                <a:gd name="T41" fmla="*/ 291666 h 106"/>
                <a:gd name="T42" fmla="*/ 36968 w 101"/>
                <a:gd name="T43" fmla="*/ 294736 h 106"/>
                <a:gd name="T44" fmla="*/ 36968 w 101"/>
                <a:gd name="T45" fmla="*/ 300877 h 106"/>
                <a:gd name="T46" fmla="*/ 33888 w 101"/>
                <a:gd name="T47" fmla="*/ 303947 h 106"/>
                <a:gd name="T48" fmla="*/ 181761 w 101"/>
                <a:gd name="T49" fmla="*/ 221052 h 106"/>
                <a:gd name="T50" fmla="*/ 117066 w 101"/>
                <a:gd name="T51" fmla="*/ 193421 h 106"/>
                <a:gd name="T52" fmla="*/ 89340 w 101"/>
                <a:gd name="T53" fmla="*/ 128947 h 106"/>
                <a:gd name="T54" fmla="*/ 117066 w 101"/>
                <a:gd name="T55" fmla="*/ 61403 h 106"/>
                <a:gd name="T56" fmla="*/ 181761 w 101"/>
                <a:gd name="T57" fmla="*/ 36842 h 106"/>
                <a:gd name="T58" fmla="*/ 246455 w 101"/>
                <a:gd name="T59" fmla="*/ 61403 h 106"/>
                <a:gd name="T60" fmla="*/ 274182 w 101"/>
                <a:gd name="T61" fmla="*/ 128947 h 106"/>
                <a:gd name="T62" fmla="*/ 246455 w 101"/>
                <a:gd name="T63" fmla="*/ 193421 h 106"/>
                <a:gd name="T64" fmla="*/ 181761 w 101"/>
                <a:gd name="T65" fmla="*/ 221052 h 106"/>
                <a:gd name="T66" fmla="*/ 181761 w 101"/>
                <a:gd name="T67" fmla="*/ 0 h 106"/>
                <a:gd name="T68" fmla="*/ 52372 w 101"/>
                <a:gd name="T69" fmla="*/ 128947 h 106"/>
                <a:gd name="T70" fmla="*/ 77017 w 101"/>
                <a:gd name="T71" fmla="*/ 202631 h 106"/>
                <a:gd name="T72" fmla="*/ 15403 w 101"/>
                <a:gd name="T73" fmla="*/ 267105 h 106"/>
                <a:gd name="T74" fmla="*/ 15403 w 101"/>
                <a:gd name="T75" fmla="*/ 316227 h 106"/>
                <a:gd name="T76" fmla="*/ 40049 w 101"/>
                <a:gd name="T77" fmla="*/ 325438 h 106"/>
                <a:gd name="T78" fmla="*/ 64695 w 101"/>
                <a:gd name="T79" fmla="*/ 316227 h 106"/>
                <a:gd name="T80" fmla="*/ 126308 w 101"/>
                <a:gd name="T81" fmla="*/ 254824 h 106"/>
                <a:gd name="T82" fmla="*/ 132470 w 101"/>
                <a:gd name="T83" fmla="*/ 245614 h 106"/>
                <a:gd name="T84" fmla="*/ 181761 w 101"/>
                <a:gd name="T85" fmla="*/ 254824 h 106"/>
                <a:gd name="T86" fmla="*/ 311150 w 101"/>
                <a:gd name="T87" fmla="*/ 128947 h 106"/>
                <a:gd name="T88" fmla="*/ 181761 w 101"/>
                <a:gd name="T89" fmla="*/ 0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1" h="106">
                  <a:moveTo>
                    <a:pt x="59" y="18"/>
                  </a:moveTo>
                  <a:cubicBezTo>
                    <a:pt x="53" y="18"/>
                    <a:pt x="48" y="20"/>
                    <a:pt x="43" y="23"/>
                  </a:cubicBezTo>
                  <a:cubicBezTo>
                    <a:pt x="43" y="24"/>
                    <a:pt x="43" y="25"/>
                    <a:pt x="43" y="26"/>
                  </a:cubicBezTo>
                  <a:cubicBezTo>
                    <a:pt x="44" y="26"/>
                    <a:pt x="44" y="27"/>
                    <a:pt x="45" y="27"/>
                  </a:cubicBezTo>
                  <a:cubicBezTo>
                    <a:pt x="45" y="27"/>
                    <a:pt x="46" y="27"/>
                    <a:pt x="46" y="26"/>
                  </a:cubicBezTo>
                  <a:cubicBezTo>
                    <a:pt x="49" y="23"/>
                    <a:pt x="54" y="21"/>
                    <a:pt x="59" y="21"/>
                  </a:cubicBezTo>
                  <a:cubicBezTo>
                    <a:pt x="62" y="21"/>
                    <a:pt x="65" y="22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4"/>
                    <a:pt x="70" y="24"/>
                    <a:pt x="71" y="23"/>
                  </a:cubicBezTo>
                  <a:cubicBezTo>
                    <a:pt x="71" y="22"/>
                    <a:pt x="71" y="21"/>
                    <a:pt x="70" y="21"/>
                  </a:cubicBezTo>
                  <a:cubicBezTo>
                    <a:pt x="67" y="19"/>
                    <a:pt x="63" y="18"/>
                    <a:pt x="59" y="18"/>
                  </a:cubicBezTo>
                  <a:moveTo>
                    <a:pt x="11" y="99"/>
                  </a:moveTo>
                  <a:cubicBezTo>
                    <a:pt x="10" y="99"/>
                    <a:pt x="10" y="99"/>
                    <a:pt x="9" y="98"/>
                  </a:cubicBezTo>
                  <a:cubicBezTo>
                    <a:pt x="8" y="97"/>
                    <a:pt x="8" y="96"/>
                    <a:pt x="8" y="95"/>
                  </a:cubicBezTo>
                  <a:cubicBezTo>
                    <a:pt x="8" y="94"/>
                    <a:pt x="8" y="93"/>
                    <a:pt x="9" y="92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4" y="78"/>
                  </a:cubicBezTo>
                  <a:cubicBezTo>
                    <a:pt x="24" y="78"/>
                    <a:pt x="25" y="78"/>
                    <a:pt x="25" y="78"/>
                  </a:cubicBezTo>
                  <a:cubicBezTo>
                    <a:pt x="26" y="79"/>
                    <a:pt x="26" y="80"/>
                    <a:pt x="25" y="81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3" y="96"/>
                    <a:pt x="13" y="98"/>
                    <a:pt x="12" y="98"/>
                  </a:cubicBezTo>
                  <a:cubicBezTo>
                    <a:pt x="12" y="99"/>
                    <a:pt x="11" y="99"/>
                    <a:pt x="11" y="99"/>
                  </a:cubicBezTo>
                  <a:moveTo>
                    <a:pt x="59" y="72"/>
                  </a:moveTo>
                  <a:cubicBezTo>
                    <a:pt x="51" y="72"/>
                    <a:pt x="43" y="69"/>
                    <a:pt x="38" y="63"/>
                  </a:cubicBezTo>
                  <a:cubicBezTo>
                    <a:pt x="32" y="58"/>
                    <a:pt x="29" y="50"/>
                    <a:pt x="29" y="42"/>
                  </a:cubicBezTo>
                  <a:cubicBezTo>
                    <a:pt x="29" y="33"/>
                    <a:pt x="32" y="26"/>
                    <a:pt x="38" y="20"/>
                  </a:cubicBezTo>
                  <a:cubicBezTo>
                    <a:pt x="43" y="15"/>
                    <a:pt x="51" y="12"/>
                    <a:pt x="59" y="12"/>
                  </a:cubicBezTo>
                  <a:cubicBezTo>
                    <a:pt x="67" y="12"/>
                    <a:pt x="75" y="15"/>
                    <a:pt x="80" y="20"/>
                  </a:cubicBezTo>
                  <a:cubicBezTo>
                    <a:pt x="86" y="26"/>
                    <a:pt x="89" y="33"/>
                    <a:pt x="89" y="42"/>
                  </a:cubicBezTo>
                  <a:cubicBezTo>
                    <a:pt x="89" y="50"/>
                    <a:pt x="86" y="58"/>
                    <a:pt x="80" y="63"/>
                  </a:cubicBezTo>
                  <a:cubicBezTo>
                    <a:pt x="75" y="69"/>
                    <a:pt x="67" y="72"/>
                    <a:pt x="59" y="72"/>
                  </a:cubicBezTo>
                  <a:moveTo>
                    <a:pt x="59" y="0"/>
                  </a:moveTo>
                  <a:cubicBezTo>
                    <a:pt x="36" y="0"/>
                    <a:pt x="17" y="19"/>
                    <a:pt x="17" y="42"/>
                  </a:cubicBezTo>
                  <a:cubicBezTo>
                    <a:pt x="17" y="51"/>
                    <a:pt x="20" y="59"/>
                    <a:pt x="25" y="66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1"/>
                    <a:pt x="0" y="99"/>
                    <a:pt x="5" y="103"/>
                  </a:cubicBezTo>
                  <a:cubicBezTo>
                    <a:pt x="7" y="105"/>
                    <a:pt x="10" y="106"/>
                    <a:pt x="13" y="106"/>
                  </a:cubicBezTo>
                  <a:cubicBezTo>
                    <a:pt x="16" y="106"/>
                    <a:pt x="19" y="105"/>
                    <a:pt x="21" y="10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8" y="82"/>
                    <a:pt x="53" y="83"/>
                    <a:pt x="59" y="83"/>
                  </a:cubicBezTo>
                  <a:cubicBezTo>
                    <a:pt x="82" y="83"/>
                    <a:pt x="101" y="65"/>
                    <a:pt x="101" y="42"/>
                  </a:cubicBezTo>
                  <a:cubicBezTo>
                    <a:pt x="101" y="19"/>
                    <a:pt x="82" y="0"/>
                    <a:pt x="59" y="0"/>
                  </a:cubicBezTo>
                </a:path>
              </a:pathLst>
            </a:custGeom>
            <a:solidFill>
              <a:srgbClr val="304371"/>
            </a:solidFill>
            <a:ln>
              <a:noFill/>
            </a:ln>
          </p:spPr>
          <p:txBody>
            <a:bodyPr lIns="51435" tIns="25718" rIns="51435" bIns="2571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3842085" y="352988"/>
              <a:ext cx="445008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dirty="0">
                  <a:solidFill>
                    <a:srgbClr val="304371"/>
                  </a:solidFill>
                  <a:latin typeface="微软雅黑" panose="020B0503020204020204" charset="-122"/>
                  <a:ea typeface="微软雅黑" panose="020B0503020204020204" charset="-122"/>
                  <a:cs typeface="Open Sans" pitchFamily="34" charset="0"/>
                </a:rPr>
                <a:t>更多作品请在稻壳儿搜索艺随风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777615" y="5003800"/>
            <a:ext cx="46374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304371"/>
                </a:solidFill>
              </a:rPr>
              <a:t>http://chn.docer.com/works?userid=207987256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06570" y="2786380"/>
            <a:ext cx="3697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</a:rPr>
              <a:t>谢谢您购买艺随风工作室的作品</a:t>
            </a:r>
          </a:p>
        </p:txBody>
      </p:sp>
      <p:sp>
        <p:nvSpPr>
          <p:cNvPr id="9" name="Freeform 31"/>
          <p:cNvSpPr/>
          <p:nvPr/>
        </p:nvSpPr>
        <p:spPr bwMode="auto">
          <a:xfrm>
            <a:off x="5421630" y="1597025"/>
            <a:ext cx="969010" cy="1057275"/>
          </a:xfrm>
          <a:custGeom>
            <a:avLst/>
            <a:gdLst>
              <a:gd name="T0" fmla="*/ 72 w 144"/>
              <a:gd name="T1" fmla="*/ 36 h 144"/>
              <a:gd name="T2" fmla="*/ 0 w 144"/>
              <a:gd name="T3" fmla="*/ 61 h 144"/>
              <a:gd name="T4" fmla="*/ 42 w 144"/>
              <a:gd name="T5" fmla="*/ 120 h 144"/>
              <a:gd name="T6" fmla="*/ 72 w 144"/>
              <a:gd name="T7" fmla="*/ 144 h 144"/>
              <a:gd name="T8" fmla="*/ 102 w 144"/>
              <a:gd name="T9" fmla="*/ 120 h 144"/>
              <a:gd name="T10" fmla="*/ 144 w 144"/>
              <a:gd name="T11" fmla="*/ 60 h 144"/>
              <a:gd name="T12" fmla="*/ 72 w 144"/>
              <a:gd name="T1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04371"/>
              </a:solidFill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3856926" y="4611316"/>
            <a:ext cx="440436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Open Sans" pitchFamily="34" charset="0"/>
              </a:rPr>
              <a:t>更多优秀作品请在稻壳儿搜索艺随风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 userDrawn="1"/>
        </p:nvSpPr>
        <p:spPr>
          <a:xfrm>
            <a:off x="3589902" y="3447992"/>
            <a:ext cx="5021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3C558D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选题的背景及意义</a:t>
            </a:r>
          </a:p>
        </p:txBody>
      </p:sp>
      <p:sp>
        <p:nvSpPr>
          <p:cNvPr id="6" name="文本框 15"/>
          <p:cNvSpPr txBox="1"/>
          <p:nvPr userDrawn="1"/>
        </p:nvSpPr>
        <p:spPr>
          <a:xfrm>
            <a:off x="3403600" y="3970020"/>
            <a:ext cx="5384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3C558D"/>
                </a:solidFill>
                <a:sym typeface="+mn-ea"/>
              </a:rPr>
              <a:t>The blue texture</a:t>
            </a:r>
            <a:r>
              <a:rPr lang="en-US" altLang="zh-CN" sz="1400" dirty="0">
                <a:solidFill>
                  <a:srgbClr val="3C558D"/>
                </a:solidFill>
                <a:ea typeface="微软雅黑" panose="020B0503020204020204" charset="-122"/>
                <a:sym typeface="+mn-ea"/>
              </a:rPr>
              <a:t> graduation reply powerpoint template.Please enter the title  here.</a:t>
            </a:r>
            <a:endParaRPr lang="en-US" altLang="zh-CN" sz="1400" noProof="0" dirty="0" smtClean="0">
              <a:ln>
                <a:noFill/>
              </a:ln>
              <a:solidFill>
                <a:srgbClr val="3C558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77760" y="0"/>
            <a:ext cx="4713605" cy="6857365"/>
          </a:xfrm>
          <a:prstGeom prst="rect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170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02985" y="1148080"/>
            <a:ext cx="3435350" cy="464693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889671" y="2448144"/>
            <a:ext cx="720005" cy="0"/>
          </a:xfrm>
          <a:prstGeom prst="line">
            <a:avLst/>
          </a:prstGeom>
          <a:ln>
            <a:solidFill>
              <a:srgbClr val="30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1185545" y="2263775"/>
            <a:ext cx="179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选题的背景</a:t>
            </a:r>
            <a:endParaRPr lang="zh-CN" altLang="en-US" b="1" kern="0" dirty="0" smtClean="0">
              <a:solidFill>
                <a:srgbClr val="30437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1040130" y="2799080"/>
            <a:ext cx="448500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1040130" y="3903980"/>
            <a:ext cx="448500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161415" y="2251075"/>
            <a:ext cx="0" cy="432003"/>
          </a:xfrm>
          <a:prstGeom prst="line">
            <a:avLst/>
          </a:prstGeom>
          <a:ln w="57150">
            <a:solidFill>
              <a:srgbClr val="30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33147" y="15875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34415" y="52705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3" grpId="0"/>
      <p:bldP spid="45" grpId="0"/>
      <p:bldP spid="45" grpId="1"/>
      <p:bldP spid="12" grpId="0"/>
      <p:bldP spid="12" grpId="1"/>
      <p:bldP spid="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9446260" y="3610610"/>
            <a:ext cx="1301750" cy="1299845"/>
          </a:xfrm>
          <a:prstGeom prst="ellipse">
            <a:avLst/>
          </a:prstGeom>
          <a:solidFill>
            <a:srgbClr val="304371"/>
          </a:solidFill>
          <a:ln w="6350"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6930390" y="2226310"/>
            <a:ext cx="1295400" cy="1302385"/>
          </a:xfrm>
          <a:prstGeom prst="ellipse">
            <a:avLst/>
          </a:prstGeom>
          <a:solidFill>
            <a:srgbClr val="304371"/>
          </a:solidFill>
          <a:ln w="6350"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1613535" y="2218055"/>
            <a:ext cx="1299845" cy="1302385"/>
          </a:xfrm>
          <a:prstGeom prst="ellipse">
            <a:avLst/>
          </a:prstGeom>
          <a:solidFill>
            <a:srgbClr val="304371"/>
          </a:solidFill>
          <a:ln w="6350"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Oval 16"/>
          <p:cNvSpPr>
            <a:spLocks noChangeArrowheads="1"/>
          </p:cNvSpPr>
          <p:nvPr/>
        </p:nvSpPr>
        <p:spPr bwMode="auto">
          <a:xfrm>
            <a:off x="4150360" y="3610610"/>
            <a:ext cx="1299845" cy="1299845"/>
          </a:xfrm>
          <a:prstGeom prst="ellipse">
            <a:avLst/>
          </a:prstGeom>
          <a:solidFill>
            <a:srgbClr val="304371"/>
          </a:solidFill>
          <a:ln w="6350"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等腰三角形 1"/>
          <p:cNvSpPr/>
          <p:nvPr/>
        </p:nvSpPr>
        <p:spPr>
          <a:xfrm>
            <a:off x="2125980" y="3655695"/>
            <a:ext cx="271780" cy="270510"/>
          </a:xfrm>
          <a:prstGeom prst="triangle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4371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4653280" y="3208655"/>
            <a:ext cx="271780" cy="270510"/>
          </a:xfrm>
          <a:prstGeom prst="triangle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7442200" y="3663950"/>
            <a:ext cx="271780" cy="270510"/>
          </a:xfrm>
          <a:prstGeom prst="triangle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9961245" y="3208655"/>
            <a:ext cx="271780" cy="270510"/>
          </a:xfrm>
          <a:prstGeom prst="triangle">
            <a:avLst/>
          </a:pr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1263650" y="4300855"/>
            <a:ext cx="1986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  <a:endParaRPr lang="zh-CN" altLang="en-US" sz="1200" dirty="0">
              <a:solidFill>
                <a:srgbClr val="567EB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1666052" y="406809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3807460" y="2174875"/>
            <a:ext cx="1986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  <a:endParaRPr lang="zh-CN" altLang="en-US" sz="1200" dirty="0">
              <a:solidFill>
                <a:srgbClr val="567EB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4209862" y="194211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6584950" y="4300855"/>
            <a:ext cx="1986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  <a:endParaRPr lang="zh-CN" altLang="en-US" sz="1200" dirty="0">
              <a:solidFill>
                <a:srgbClr val="567EB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6987352" y="406809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9103995" y="2174875"/>
            <a:ext cx="1986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  <a:endParaRPr lang="zh-CN" altLang="en-US" sz="1200" dirty="0">
              <a:solidFill>
                <a:srgbClr val="567EB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9506397" y="194211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  <a:r>
              <a:rPr lang="en-US" altLang="zh-CN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40255" y="2687955"/>
            <a:ext cx="433070" cy="379095"/>
            <a:chOff x="1453" y="1821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21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9935845" y="4110990"/>
            <a:ext cx="401955" cy="406400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335520" y="2768600"/>
            <a:ext cx="486410" cy="298450"/>
            <a:chOff x="4562" y="3812"/>
            <a:chExt cx="514" cy="344"/>
          </a:xfrm>
          <a:solidFill>
            <a:schemeClr val="bg1"/>
          </a:solidFill>
        </p:grpSpPr>
        <p:sp>
          <p:nvSpPr>
            <p:cNvPr id="412" name="Oval 65"/>
            <p:cNvSpPr>
              <a:spLocks noChangeArrowheads="1"/>
            </p:cNvSpPr>
            <p:nvPr/>
          </p:nvSpPr>
          <p:spPr bwMode="auto">
            <a:xfrm>
              <a:off x="4776" y="3941"/>
              <a:ext cx="85" cy="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66"/>
            <p:cNvSpPr>
              <a:spLocks noEditPoints="1"/>
            </p:cNvSpPr>
            <p:nvPr/>
          </p:nvSpPr>
          <p:spPr bwMode="auto">
            <a:xfrm>
              <a:off x="4562" y="3812"/>
              <a:ext cx="514" cy="344"/>
            </a:xfrm>
            <a:custGeom>
              <a:avLst/>
              <a:gdLst>
                <a:gd name="T0" fmla="*/ 72 w 144"/>
                <a:gd name="T1" fmla="*/ 0 h 96"/>
                <a:gd name="T2" fmla="*/ 0 w 144"/>
                <a:gd name="T3" fmla="*/ 48 h 96"/>
                <a:gd name="T4" fmla="*/ 72 w 144"/>
                <a:gd name="T5" fmla="*/ 96 h 96"/>
                <a:gd name="T6" fmla="*/ 144 w 144"/>
                <a:gd name="T7" fmla="*/ 48 h 96"/>
                <a:gd name="T8" fmla="*/ 72 w 144"/>
                <a:gd name="T9" fmla="*/ 0 h 96"/>
                <a:gd name="T10" fmla="*/ 72 w 144"/>
                <a:gd name="T11" fmla="*/ 78 h 96"/>
                <a:gd name="T12" fmla="*/ 42 w 144"/>
                <a:gd name="T13" fmla="*/ 48 h 96"/>
                <a:gd name="T14" fmla="*/ 72 w 144"/>
                <a:gd name="T15" fmla="*/ 18 h 96"/>
                <a:gd name="T16" fmla="*/ 102 w 144"/>
                <a:gd name="T17" fmla="*/ 48 h 96"/>
                <a:gd name="T18" fmla="*/ 72 w 144"/>
                <a:gd name="T19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6">
                  <a:moveTo>
                    <a:pt x="72" y="0"/>
                  </a:moveTo>
                  <a:cubicBezTo>
                    <a:pt x="32" y="0"/>
                    <a:pt x="0" y="48"/>
                    <a:pt x="0" y="48"/>
                  </a:cubicBezTo>
                  <a:cubicBezTo>
                    <a:pt x="0" y="48"/>
                    <a:pt x="32" y="96"/>
                    <a:pt x="72" y="96"/>
                  </a:cubicBezTo>
                  <a:cubicBezTo>
                    <a:pt x="112" y="96"/>
                    <a:pt x="144" y="48"/>
                    <a:pt x="144" y="48"/>
                  </a:cubicBezTo>
                  <a:cubicBezTo>
                    <a:pt x="144" y="48"/>
                    <a:pt x="112" y="0"/>
                    <a:pt x="72" y="0"/>
                  </a:cubicBezTo>
                  <a:moveTo>
                    <a:pt x="72" y="78"/>
                  </a:moveTo>
                  <a:cubicBezTo>
                    <a:pt x="55" y="78"/>
                    <a:pt x="42" y="65"/>
                    <a:pt x="42" y="48"/>
                  </a:cubicBezTo>
                  <a:cubicBezTo>
                    <a:pt x="42" y="31"/>
                    <a:pt x="55" y="18"/>
                    <a:pt x="72" y="18"/>
                  </a:cubicBezTo>
                  <a:cubicBezTo>
                    <a:pt x="89" y="18"/>
                    <a:pt x="102" y="31"/>
                    <a:pt x="102" y="48"/>
                  </a:cubicBezTo>
                  <a:cubicBezTo>
                    <a:pt x="102" y="65"/>
                    <a:pt x="89" y="78"/>
                    <a:pt x="72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99940" y="4067810"/>
            <a:ext cx="472440" cy="385445"/>
            <a:chOff x="7523" y="5710"/>
            <a:chExt cx="558" cy="452"/>
          </a:xfrm>
          <a:solidFill>
            <a:schemeClr val="bg1"/>
          </a:solidFill>
        </p:grpSpPr>
        <p:sp>
          <p:nvSpPr>
            <p:cNvPr id="506" name="Freeform 159"/>
            <p:cNvSpPr/>
            <p:nvPr/>
          </p:nvSpPr>
          <p:spPr bwMode="auto">
            <a:xfrm>
              <a:off x="7523" y="5710"/>
              <a:ext cx="170" cy="453"/>
            </a:xfrm>
            <a:custGeom>
              <a:avLst/>
              <a:gdLst>
                <a:gd name="T0" fmla="*/ 42 w 42"/>
                <a:gd name="T1" fmla="*/ 96 h 112"/>
                <a:gd name="T2" fmla="*/ 0 w 42"/>
                <a:gd name="T3" fmla="*/ 112 h 112"/>
                <a:gd name="T4" fmla="*/ 0 w 42"/>
                <a:gd name="T5" fmla="*/ 16 h 112"/>
                <a:gd name="T6" fmla="*/ 42 w 42"/>
                <a:gd name="T7" fmla="*/ 0 h 112"/>
                <a:gd name="T8" fmla="*/ 42 w 42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2">
                  <a:moveTo>
                    <a:pt x="42" y="96"/>
                  </a:moveTo>
                  <a:lnTo>
                    <a:pt x="0" y="112"/>
                  </a:lnTo>
                  <a:lnTo>
                    <a:pt x="0" y="16"/>
                  </a:lnTo>
                  <a:lnTo>
                    <a:pt x="42" y="0"/>
                  </a:lnTo>
                  <a:lnTo>
                    <a:pt x="4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60"/>
            <p:cNvSpPr/>
            <p:nvPr/>
          </p:nvSpPr>
          <p:spPr bwMode="auto">
            <a:xfrm>
              <a:off x="7907" y="5710"/>
              <a:ext cx="174" cy="453"/>
            </a:xfrm>
            <a:custGeom>
              <a:avLst/>
              <a:gdLst>
                <a:gd name="T0" fmla="*/ 43 w 43"/>
                <a:gd name="T1" fmla="*/ 96 h 112"/>
                <a:gd name="T2" fmla="*/ 0 w 43"/>
                <a:gd name="T3" fmla="*/ 112 h 112"/>
                <a:gd name="T4" fmla="*/ 0 w 43"/>
                <a:gd name="T5" fmla="*/ 16 h 112"/>
                <a:gd name="T6" fmla="*/ 43 w 43"/>
                <a:gd name="T7" fmla="*/ 0 h 112"/>
                <a:gd name="T8" fmla="*/ 43 w 43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2">
                  <a:moveTo>
                    <a:pt x="43" y="96"/>
                  </a:moveTo>
                  <a:lnTo>
                    <a:pt x="0" y="112"/>
                  </a:lnTo>
                  <a:lnTo>
                    <a:pt x="0" y="16"/>
                  </a:lnTo>
                  <a:lnTo>
                    <a:pt x="43" y="0"/>
                  </a:ln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61"/>
            <p:cNvSpPr/>
            <p:nvPr/>
          </p:nvSpPr>
          <p:spPr bwMode="auto">
            <a:xfrm>
              <a:off x="7713" y="5710"/>
              <a:ext cx="174" cy="453"/>
            </a:xfrm>
            <a:custGeom>
              <a:avLst/>
              <a:gdLst>
                <a:gd name="T0" fmla="*/ 0 w 43"/>
                <a:gd name="T1" fmla="*/ 96 h 112"/>
                <a:gd name="T2" fmla="*/ 43 w 43"/>
                <a:gd name="T3" fmla="*/ 112 h 112"/>
                <a:gd name="T4" fmla="*/ 43 w 43"/>
                <a:gd name="T5" fmla="*/ 16 h 112"/>
                <a:gd name="T6" fmla="*/ 0 w 43"/>
                <a:gd name="T7" fmla="*/ 0 h 112"/>
                <a:gd name="T8" fmla="*/ 0 w 43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2">
                  <a:moveTo>
                    <a:pt x="0" y="96"/>
                  </a:moveTo>
                  <a:lnTo>
                    <a:pt x="43" y="112"/>
                  </a:lnTo>
                  <a:lnTo>
                    <a:pt x="43" y="16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7" grpId="0" animBg="1"/>
      <p:bldP spid="40" grpId="0" animBg="1"/>
      <p:bldP spid="2" grpId="0" animBg="1"/>
      <p:bldP spid="3" grpId="0" animBg="1"/>
      <p:bldP spid="10" grpId="0" animBg="1"/>
      <p:bldP spid="11" grpId="0" animBg="1"/>
      <p:bldP spid="8" grpId="0"/>
      <p:bldP spid="49" grpId="0"/>
      <p:bldP spid="18" grpId="0"/>
      <p:bldP spid="18" grpId="1"/>
      <p:bldP spid="19" grpId="0"/>
      <p:bldP spid="19" grpId="1"/>
      <p:bldP spid="6" grpId="0"/>
      <p:bldP spid="6" grpId="1"/>
      <p:bldP spid="7" grpId="0"/>
      <p:bldP spid="7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4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38115" y="1751330"/>
            <a:ext cx="1894205" cy="4307840"/>
            <a:chOff x="8186" y="3568"/>
            <a:chExt cx="3178" cy="3244"/>
          </a:xfrm>
        </p:grpSpPr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>
              <a:off x="8383" y="5839"/>
              <a:ext cx="2427" cy="817"/>
            </a:xfrm>
            <a:prstGeom prst="line">
              <a:avLst/>
            </a:prstGeom>
            <a:noFill/>
            <a:ln w="101600" cap="flat" cmpd="sng">
              <a:solidFill>
                <a:srgbClr val="30437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40665">
                <a:defRPr/>
              </a:pPr>
              <a:endParaRPr lang="es-ES" sz="600">
                <a:solidFill>
                  <a:srgbClr val="000000"/>
                </a:solidFill>
                <a:latin typeface="Helvetica" charset="0"/>
                <a:ea typeface="MS PGothic" panose="020B0600070205080204" pitchFamily="34" charset="-128"/>
                <a:sym typeface="Helvetica" charset="0"/>
              </a:endParaRPr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V="1">
              <a:off x="8388" y="4603"/>
              <a:ext cx="2375" cy="1241"/>
            </a:xfrm>
            <a:prstGeom prst="line">
              <a:avLst/>
            </a:prstGeom>
            <a:noFill/>
            <a:ln w="101600" cap="flat" cmpd="sng">
              <a:solidFill>
                <a:srgbClr val="30437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40665">
                <a:defRPr/>
              </a:pPr>
              <a:endParaRPr lang="es-ES" sz="600">
                <a:solidFill>
                  <a:srgbClr val="000000"/>
                </a:solidFill>
                <a:latin typeface="Helvetica" charset="0"/>
                <a:ea typeface="MS PGothic" panose="020B0600070205080204" pitchFamily="34" charset="-128"/>
                <a:sym typeface="Helvetica" charset="0"/>
              </a:endParaRPr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8407" y="3744"/>
              <a:ext cx="2351" cy="840"/>
            </a:xfrm>
            <a:prstGeom prst="line">
              <a:avLst/>
            </a:prstGeom>
            <a:noFill/>
            <a:ln w="101600" cap="flat" cmpd="sng">
              <a:solidFill>
                <a:srgbClr val="304371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40665">
                <a:defRPr/>
              </a:pPr>
              <a:endParaRPr lang="es-ES" sz="600">
                <a:solidFill>
                  <a:srgbClr val="000000"/>
                </a:solidFill>
                <a:latin typeface="Helvetica" charset="0"/>
                <a:ea typeface="MS PGothic" panose="020B0600070205080204" pitchFamily="34" charset="-128"/>
                <a:sym typeface="Helvetica" charset="0"/>
              </a:endParaRPr>
            </a:p>
          </p:txBody>
        </p:sp>
        <p:sp>
          <p:nvSpPr>
            <p:cNvPr id="63509" name="AutoShape 21"/>
            <p:cNvSpPr/>
            <p:nvPr/>
          </p:nvSpPr>
          <p:spPr bwMode="auto">
            <a:xfrm>
              <a:off x="10515" y="4408"/>
              <a:ext cx="725" cy="33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rgbClr val="30437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defTabSz="307975">
                <a:defRPr/>
              </a:pPr>
              <a:endParaRPr lang="es-ES" sz="200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endParaRPr>
            </a:p>
          </p:txBody>
        </p:sp>
        <p:sp>
          <p:nvSpPr>
            <p:cNvPr id="63510" name="AutoShape 22"/>
            <p:cNvSpPr/>
            <p:nvPr/>
          </p:nvSpPr>
          <p:spPr bwMode="auto">
            <a:xfrm>
              <a:off x="10639" y="6474"/>
              <a:ext cx="725" cy="33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rgbClr val="30437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defTabSz="307975">
                <a:defRPr/>
              </a:pPr>
              <a:endParaRPr lang="es-ES" sz="200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endParaRPr>
            </a:p>
          </p:txBody>
        </p:sp>
        <p:sp>
          <p:nvSpPr>
            <p:cNvPr id="63512" name="AutoShape 24"/>
            <p:cNvSpPr/>
            <p:nvPr/>
          </p:nvSpPr>
          <p:spPr bwMode="auto">
            <a:xfrm>
              <a:off x="8262" y="3568"/>
              <a:ext cx="725" cy="33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rgbClr val="30437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r" defTabSz="307975">
                <a:defRPr/>
              </a:pPr>
              <a:endParaRPr lang="es-ES" sz="200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endParaRPr>
            </a:p>
          </p:txBody>
        </p:sp>
        <p:sp>
          <p:nvSpPr>
            <p:cNvPr id="63513" name="AutoShape 25"/>
            <p:cNvSpPr/>
            <p:nvPr/>
          </p:nvSpPr>
          <p:spPr bwMode="auto">
            <a:xfrm>
              <a:off x="8186" y="5648"/>
              <a:ext cx="725" cy="33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rgbClr val="30437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r" defTabSz="307975">
                <a:defRPr/>
              </a:pPr>
              <a:endParaRPr lang="es-ES" sz="200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316157" y="161445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6316345" y="1840230"/>
            <a:ext cx="410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6316157" y="428780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6316345" y="4513580"/>
            <a:ext cx="410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01615" y="1791970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51625" y="2919730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47640" y="4581525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18300" y="5650865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4801682" y="266601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809750" y="2919730"/>
            <a:ext cx="410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4875977" y="539524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1857375" y="5650865"/>
            <a:ext cx="410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7388225" y="5610225"/>
            <a:ext cx="464403" cy="462915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rgbClr val="3043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392035" y="2919730"/>
            <a:ext cx="489585" cy="377825"/>
            <a:chOff x="7479" y="4739"/>
            <a:chExt cx="514" cy="384"/>
          </a:xfrm>
          <a:solidFill>
            <a:srgbClr val="304371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888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39"/>
              <a:ext cx="514" cy="384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79" y="4824"/>
              <a:ext cx="0" cy="259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24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24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24"/>
              <a:ext cx="85" cy="259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49775" y="4394835"/>
            <a:ext cx="344805" cy="528955"/>
            <a:chOff x="9619" y="3763"/>
            <a:chExt cx="298" cy="453"/>
          </a:xfrm>
          <a:solidFill>
            <a:srgbClr val="304371"/>
          </a:solidFill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192"/>
              <a:ext cx="4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4" y="4107"/>
              <a:ext cx="13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4" y="4152"/>
              <a:ext cx="130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19" y="3763"/>
              <a:ext cx="299" cy="324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1" name="Freeform 383"/>
          <p:cNvSpPr/>
          <p:nvPr/>
        </p:nvSpPr>
        <p:spPr bwMode="auto">
          <a:xfrm>
            <a:off x="4476750" y="1751330"/>
            <a:ext cx="491490" cy="448310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9" grpId="0"/>
      <p:bldP spid="28" grpId="0"/>
      <p:bldP spid="28" grpId="1"/>
      <p:bldP spid="29" grpId="0"/>
      <p:bldP spid="29" grpId="1"/>
      <p:bldP spid="5" grpId="0"/>
      <p:bldP spid="5" grpId="1"/>
      <p:bldP spid="6" grpId="0"/>
      <p:bldP spid="6" grpId="1"/>
      <p:bldP spid="7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375" grpId="0" animBg="1"/>
      <p:bldP spid="3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966271" y="2353031"/>
            <a:ext cx="2016381" cy="2320704"/>
          </a:xfrm>
          <a:custGeom>
            <a:avLst/>
            <a:gdLst>
              <a:gd name="connsiteX0" fmla="*/ 1710175 w 1714090"/>
              <a:gd name="connsiteY0" fmla="*/ 0 h 1972478"/>
              <a:gd name="connsiteX1" fmla="*/ 1714090 w 1714090"/>
              <a:gd name="connsiteY1" fmla="*/ 1972478 h 1972478"/>
              <a:gd name="connsiteX2" fmla="*/ 0 w 1714090"/>
              <a:gd name="connsiteY2" fmla="*/ 982847 h 19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090" h="1972478">
                <a:moveTo>
                  <a:pt x="1710175" y="0"/>
                </a:moveTo>
                <a:lnTo>
                  <a:pt x="1714090" y="1972478"/>
                </a:lnTo>
                <a:lnTo>
                  <a:pt x="0" y="982847"/>
                </a:lnTo>
                <a:close/>
              </a:path>
            </a:pathLst>
          </a:custGeom>
          <a:solidFill>
            <a:srgbClr val="30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06" anchor="ctr"/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230966" y="2353031"/>
            <a:ext cx="2014514" cy="2320704"/>
          </a:xfrm>
          <a:custGeom>
            <a:avLst/>
            <a:gdLst>
              <a:gd name="connsiteX0" fmla="*/ 3915 w 1714090"/>
              <a:gd name="connsiteY0" fmla="*/ 0 h 1972478"/>
              <a:gd name="connsiteX1" fmla="*/ 1714090 w 1714090"/>
              <a:gd name="connsiteY1" fmla="*/ 982847 h 1972478"/>
              <a:gd name="connsiteX2" fmla="*/ 0 w 1714090"/>
              <a:gd name="connsiteY2" fmla="*/ 1972478 h 19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090" h="1972478">
                <a:moveTo>
                  <a:pt x="3915" y="0"/>
                </a:moveTo>
                <a:lnTo>
                  <a:pt x="1714090" y="982847"/>
                </a:lnTo>
                <a:lnTo>
                  <a:pt x="0" y="1972478"/>
                </a:lnTo>
                <a:close/>
              </a:path>
            </a:pathLst>
          </a:custGeom>
          <a:noFill/>
          <a:ln>
            <a:solidFill>
              <a:srgbClr val="3043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2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67913"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</a:p>
        </p:txBody>
      </p:sp>
      <p:sp>
        <p:nvSpPr>
          <p:cNvPr id="8" name="矩形 7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8245287" y="304574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8245475" y="3271520"/>
            <a:ext cx="3126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2857947" y="309845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</a:p>
        </p:txBody>
      </p:sp>
      <p:sp>
        <p:nvSpPr>
          <p:cNvPr id="2" name="TextBox 23"/>
          <p:cNvSpPr txBox="1"/>
          <p:nvPr/>
        </p:nvSpPr>
        <p:spPr>
          <a:xfrm>
            <a:off x="774065" y="3352165"/>
            <a:ext cx="3192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5404932" y="5055521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选题的意义总结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865505" y="5361940"/>
            <a:ext cx="10461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31" name="Shape 1340"/>
          <p:cNvSpPr/>
          <p:nvPr/>
        </p:nvSpPr>
        <p:spPr>
          <a:xfrm>
            <a:off x="6550025" y="3204210"/>
            <a:ext cx="608330" cy="61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30437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grpSp>
        <p:nvGrpSpPr>
          <p:cNvPr id="56" name="Group 168"/>
          <p:cNvGrpSpPr>
            <a:grpSpLocks noChangeAspect="1"/>
          </p:cNvGrpSpPr>
          <p:nvPr/>
        </p:nvGrpSpPr>
        <p:grpSpPr bwMode="auto">
          <a:xfrm>
            <a:off x="5054083" y="3277514"/>
            <a:ext cx="409009" cy="470703"/>
            <a:chOff x="6577" y="3582"/>
            <a:chExt cx="358" cy="412"/>
          </a:xfrm>
          <a:solidFill>
            <a:schemeClr val="bg1"/>
          </a:solidFill>
        </p:grpSpPr>
        <p:sp>
          <p:nvSpPr>
            <p:cNvPr id="57" name="Freeform 170"/>
            <p:cNvSpPr/>
            <p:nvPr/>
          </p:nvSpPr>
          <p:spPr bwMode="auto">
            <a:xfrm>
              <a:off x="6577" y="3582"/>
              <a:ext cx="358" cy="412"/>
            </a:xfrm>
            <a:custGeom>
              <a:avLst/>
              <a:gdLst>
                <a:gd name="T0" fmla="*/ 409 w 2869"/>
                <a:gd name="T1" fmla="*/ 0 h 3292"/>
                <a:gd name="T2" fmla="*/ 2458 w 2869"/>
                <a:gd name="T3" fmla="*/ 0 h 3292"/>
                <a:gd name="T4" fmla="*/ 2458 w 2869"/>
                <a:gd name="T5" fmla="*/ 2469 h 3292"/>
                <a:gd name="T6" fmla="*/ 512 w 2869"/>
                <a:gd name="T7" fmla="*/ 2469 h 3292"/>
                <a:gd name="T8" fmla="*/ 471 w 2869"/>
                <a:gd name="T9" fmla="*/ 2471 h 3292"/>
                <a:gd name="T10" fmla="*/ 431 w 2869"/>
                <a:gd name="T11" fmla="*/ 2479 h 3292"/>
                <a:gd name="T12" fmla="*/ 393 w 2869"/>
                <a:gd name="T13" fmla="*/ 2493 h 3292"/>
                <a:gd name="T14" fmla="*/ 357 w 2869"/>
                <a:gd name="T15" fmla="*/ 2510 h 3292"/>
                <a:gd name="T16" fmla="*/ 324 w 2869"/>
                <a:gd name="T17" fmla="*/ 2533 h 3292"/>
                <a:gd name="T18" fmla="*/ 295 w 2869"/>
                <a:gd name="T19" fmla="*/ 2559 h 3292"/>
                <a:gd name="T20" fmla="*/ 269 w 2869"/>
                <a:gd name="T21" fmla="*/ 2589 h 3292"/>
                <a:gd name="T22" fmla="*/ 247 w 2869"/>
                <a:gd name="T23" fmla="*/ 2622 h 3292"/>
                <a:gd name="T24" fmla="*/ 229 w 2869"/>
                <a:gd name="T25" fmla="*/ 2657 h 3292"/>
                <a:gd name="T26" fmla="*/ 216 w 2869"/>
                <a:gd name="T27" fmla="*/ 2695 h 3292"/>
                <a:gd name="T28" fmla="*/ 208 w 2869"/>
                <a:gd name="T29" fmla="*/ 2735 h 3292"/>
                <a:gd name="T30" fmla="*/ 205 w 2869"/>
                <a:gd name="T31" fmla="*/ 2778 h 3292"/>
                <a:gd name="T32" fmla="*/ 208 w 2869"/>
                <a:gd name="T33" fmla="*/ 2819 h 3292"/>
                <a:gd name="T34" fmla="*/ 216 w 2869"/>
                <a:gd name="T35" fmla="*/ 2859 h 3292"/>
                <a:gd name="T36" fmla="*/ 229 w 2869"/>
                <a:gd name="T37" fmla="*/ 2897 h 3292"/>
                <a:gd name="T38" fmla="*/ 247 w 2869"/>
                <a:gd name="T39" fmla="*/ 2933 h 3292"/>
                <a:gd name="T40" fmla="*/ 269 w 2869"/>
                <a:gd name="T41" fmla="*/ 2966 h 3292"/>
                <a:gd name="T42" fmla="*/ 295 w 2869"/>
                <a:gd name="T43" fmla="*/ 2996 h 3292"/>
                <a:gd name="T44" fmla="*/ 324 w 2869"/>
                <a:gd name="T45" fmla="*/ 3021 h 3292"/>
                <a:gd name="T46" fmla="*/ 357 w 2869"/>
                <a:gd name="T47" fmla="*/ 3044 h 3292"/>
                <a:gd name="T48" fmla="*/ 393 w 2869"/>
                <a:gd name="T49" fmla="*/ 3062 h 3292"/>
                <a:gd name="T50" fmla="*/ 431 w 2869"/>
                <a:gd name="T51" fmla="*/ 3075 h 3292"/>
                <a:gd name="T52" fmla="*/ 471 w 2869"/>
                <a:gd name="T53" fmla="*/ 3083 h 3292"/>
                <a:gd name="T54" fmla="*/ 512 w 2869"/>
                <a:gd name="T55" fmla="*/ 3085 h 3292"/>
                <a:gd name="T56" fmla="*/ 2663 w 2869"/>
                <a:gd name="T57" fmla="*/ 3085 h 3292"/>
                <a:gd name="T58" fmla="*/ 2663 w 2869"/>
                <a:gd name="T59" fmla="*/ 411 h 3292"/>
                <a:gd name="T60" fmla="*/ 2869 w 2869"/>
                <a:gd name="T61" fmla="*/ 411 h 3292"/>
                <a:gd name="T62" fmla="*/ 2869 w 2869"/>
                <a:gd name="T63" fmla="*/ 3292 h 3292"/>
                <a:gd name="T64" fmla="*/ 409 w 2869"/>
                <a:gd name="T65" fmla="*/ 3292 h 3292"/>
                <a:gd name="T66" fmla="*/ 359 w 2869"/>
                <a:gd name="T67" fmla="*/ 3289 h 3292"/>
                <a:gd name="T68" fmla="*/ 309 w 2869"/>
                <a:gd name="T69" fmla="*/ 3279 h 3292"/>
                <a:gd name="T70" fmla="*/ 262 w 2869"/>
                <a:gd name="T71" fmla="*/ 3264 h 3292"/>
                <a:gd name="T72" fmla="*/ 218 w 2869"/>
                <a:gd name="T73" fmla="*/ 3243 h 3292"/>
                <a:gd name="T74" fmla="*/ 176 w 2869"/>
                <a:gd name="T75" fmla="*/ 3218 h 3292"/>
                <a:gd name="T76" fmla="*/ 138 w 2869"/>
                <a:gd name="T77" fmla="*/ 3188 h 3292"/>
                <a:gd name="T78" fmla="*/ 104 w 2869"/>
                <a:gd name="T79" fmla="*/ 3154 h 3292"/>
                <a:gd name="T80" fmla="*/ 74 w 2869"/>
                <a:gd name="T81" fmla="*/ 3115 h 3292"/>
                <a:gd name="T82" fmla="*/ 48 w 2869"/>
                <a:gd name="T83" fmla="*/ 3073 h 3292"/>
                <a:gd name="T84" fmla="*/ 28 w 2869"/>
                <a:gd name="T85" fmla="*/ 3029 h 3292"/>
                <a:gd name="T86" fmla="*/ 12 w 2869"/>
                <a:gd name="T87" fmla="*/ 2981 h 3292"/>
                <a:gd name="T88" fmla="*/ 3 w 2869"/>
                <a:gd name="T89" fmla="*/ 2932 h 3292"/>
                <a:gd name="T90" fmla="*/ 0 w 2869"/>
                <a:gd name="T91" fmla="*/ 2880 h 3292"/>
                <a:gd name="T92" fmla="*/ 0 w 2869"/>
                <a:gd name="T93" fmla="*/ 411 h 3292"/>
                <a:gd name="T94" fmla="*/ 3 w 2869"/>
                <a:gd name="T95" fmla="*/ 359 h 3292"/>
                <a:gd name="T96" fmla="*/ 12 w 2869"/>
                <a:gd name="T97" fmla="*/ 309 h 3292"/>
                <a:gd name="T98" fmla="*/ 28 w 2869"/>
                <a:gd name="T99" fmla="*/ 263 h 3292"/>
                <a:gd name="T100" fmla="*/ 48 w 2869"/>
                <a:gd name="T101" fmla="*/ 218 h 3292"/>
                <a:gd name="T102" fmla="*/ 74 w 2869"/>
                <a:gd name="T103" fmla="*/ 176 h 3292"/>
                <a:gd name="T104" fmla="*/ 104 w 2869"/>
                <a:gd name="T105" fmla="*/ 138 h 3292"/>
                <a:gd name="T106" fmla="*/ 138 w 2869"/>
                <a:gd name="T107" fmla="*/ 104 h 3292"/>
                <a:gd name="T108" fmla="*/ 176 w 2869"/>
                <a:gd name="T109" fmla="*/ 73 h 3292"/>
                <a:gd name="T110" fmla="*/ 218 w 2869"/>
                <a:gd name="T111" fmla="*/ 48 h 3292"/>
                <a:gd name="T112" fmla="*/ 262 w 2869"/>
                <a:gd name="T113" fmla="*/ 28 h 3292"/>
                <a:gd name="T114" fmla="*/ 309 w 2869"/>
                <a:gd name="T115" fmla="*/ 12 h 3292"/>
                <a:gd name="T116" fmla="*/ 359 w 2869"/>
                <a:gd name="T117" fmla="*/ 3 h 3292"/>
                <a:gd name="T118" fmla="*/ 409 w 2869"/>
                <a:gd name="T119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69" h="3292">
                  <a:moveTo>
                    <a:pt x="409" y="0"/>
                  </a:moveTo>
                  <a:lnTo>
                    <a:pt x="2458" y="0"/>
                  </a:lnTo>
                  <a:lnTo>
                    <a:pt x="2458" y="2469"/>
                  </a:lnTo>
                  <a:lnTo>
                    <a:pt x="512" y="2469"/>
                  </a:lnTo>
                  <a:lnTo>
                    <a:pt x="471" y="2471"/>
                  </a:lnTo>
                  <a:lnTo>
                    <a:pt x="431" y="2479"/>
                  </a:lnTo>
                  <a:lnTo>
                    <a:pt x="393" y="2493"/>
                  </a:lnTo>
                  <a:lnTo>
                    <a:pt x="357" y="2510"/>
                  </a:lnTo>
                  <a:lnTo>
                    <a:pt x="324" y="2533"/>
                  </a:lnTo>
                  <a:lnTo>
                    <a:pt x="295" y="2559"/>
                  </a:lnTo>
                  <a:lnTo>
                    <a:pt x="269" y="2589"/>
                  </a:lnTo>
                  <a:lnTo>
                    <a:pt x="247" y="2622"/>
                  </a:lnTo>
                  <a:lnTo>
                    <a:pt x="229" y="2657"/>
                  </a:lnTo>
                  <a:lnTo>
                    <a:pt x="216" y="2695"/>
                  </a:lnTo>
                  <a:lnTo>
                    <a:pt x="208" y="2735"/>
                  </a:lnTo>
                  <a:lnTo>
                    <a:pt x="205" y="2778"/>
                  </a:lnTo>
                  <a:lnTo>
                    <a:pt x="208" y="2819"/>
                  </a:lnTo>
                  <a:lnTo>
                    <a:pt x="216" y="2859"/>
                  </a:lnTo>
                  <a:lnTo>
                    <a:pt x="229" y="2897"/>
                  </a:lnTo>
                  <a:lnTo>
                    <a:pt x="247" y="2933"/>
                  </a:lnTo>
                  <a:lnTo>
                    <a:pt x="269" y="2966"/>
                  </a:lnTo>
                  <a:lnTo>
                    <a:pt x="295" y="2996"/>
                  </a:lnTo>
                  <a:lnTo>
                    <a:pt x="324" y="3021"/>
                  </a:lnTo>
                  <a:lnTo>
                    <a:pt x="357" y="3044"/>
                  </a:lnTo>
                  <a:lnTo>
                    <a:pt x="393" y="3062"/>
                  </a:lnTo>
                  <a:lnTo>
                    <a:pt x="431" y="3075"/>
                  </a:lnTo>
                  <a:lnTo>
                    <a:pt x="471" y="3083"/>
                  </a:lnTo>
                  <a:lnTo>
                    <a:pt x="512" y="3085"/>
                  </a:lnTo>
                  <a:lnTo>
                    <a:pt x="2663" y="3085"/>
                  </a:lnTo>
                  <a:lnTo>
                    <a:pt x="2663" y="411"/>
                  </a:lnTo>
                  <a:lnTo>
                    <a:pt x="2869" y="411"/>
                  </a:lnTo>
                  <a:lnTo>
                    <a:pt x="2869" y="3292"/>
                  </a:lnTo>
                  <a:lnTo>
                    <a:pt x="409" y="3292"/>
                  </a:lnTo>
                  <a:lnTo>
                    <a:pt x="359" y="3289"/>
                  </a:lnTo>
                  <a:lnTo>
                    <a:pt x="309" y="3279"/>
                  </a:lnTo>
                  <a:lnTo>
                    <a:pt x="262" y="3264"/>
                  </a:lnTo>
                  <a:lnTo>
                    <a:pt x="218" y="3243"/>
                  </a:lnTo>
                  <a:lnTo>
                    <a:pt x="176" y="3218"/>
                  </a:lnTo>
                  <a:lnTo>
                    <a:pt x="138" y="3188"/>
                  </a:lnTo>
                  <a:lnTo>
                    <a:pt x="104" y="3154"/>
                  </a:lnTo>
                  <a:lnTo>
                    <a:pt x="74" y="3115"/>
                  </a:lnTo>
                  <a:lnTo>
                    <a:pt x="48" y="3073"/>
                  </a:lnTo>
                  <a:lnTo>
                    <a:pt x="28" y="3029"/>
                  </a:lnTo>
                  <a:lnTo>
                    <a:pt x="12" y="2981"/>
                  </a:lnTo>
                  <a:lnTo>
                    <a:pt x="3" y="2932"/>
                  </a:lnTo>
                  <a:lnTo>
                    <a:pt x="0" y="2880"/>
                  </a:lnTo>
                  <a:lnTo>
                    <a:pt x="0" y="411"/>
                  </a:lnTo>
                  <a:lnTo>
                    <a:pt x="3" y="359"/>
                  </a:lnTo>
                  <a:lnTo>
                    <a:pt x="12" y="309"/>
                  </a:lnTo>
                  <a:lnTo>
                    <a:pt x="28" y="263"/>
                  </a:lnTo>
                  <a:lnTo>
                    <a:pt x="48" y="218"/>
                  </a:lnTo>
                  <a:lnTo>
                    <a:pt x="74" y="176"/>
                  </a:lnTo>
                  <a:lnTo>
                    <a:pt x="104" y="138"/>
                  </a:lnTo>
                  <a:lnTo>
                    <a:pt x="138" y="104"/>
                  </a:lnTo>
                  <a:lnTo>
                    <a:pt x="176" y="73"/>
                  </a:lnTo>
                  <a:lnTo>
                    <a:pt x="218" y="48"/>
                  </a:lnTo>
                  <a:lnTo>
                    <a:pt x="262" y="28"/>
                  </a:lnTo>
                  <a:lnTo>
                    <a:pt x="309" y="12"/>
                  </a:lnTo>
                  <a:lnTo>
                    <a:pt x="359" y="3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8" name="Freeform 171"/>
            <p:cNvSpPr/>
            <p:nvPr/>
          </p:nvSpPr>
          <p:spPr bwMode="auto">
            <a:xfrm>
              <a:off x="6628" y="3917"/>
              <a:ext cx="256" cy="25"/>
            </a:xfrm>
            <a:custGeom>
              <a:avLst/>
              <a:gdLst>
                <a:gd name="T0" fmla="*/ 103 w 2049"/>
                <a:gd name="T1" fmla="*/ 0 h 206"/>
                <a:gd name="T2" fmla="*/ 2049 w 2049"/>
                <a:gd name="T3" fmla="*/ 0 h 206"/>
                <a:gd name="T4" fmla="*/ 2049 w 2049"/>
                <a:gd name="T5" fmla="*/ 206 h 206"/>
                <a:gd name="T6" fmla="*/ 103 w 2049"/>
                <a:gd name="T7" fmla="*/ 206 h 206"/>
                <a:gd name="T8" fmla="*/ 79 w 2049"/>
                <a:gd name="T9" fmla="*/ 204 h 206"/>
                <a:gd name="T10" fmla="*/ 58 w 2049"/>
                <a:gd name="T11" fmla="*/ 196 h 206"/>
                <a:gd name="T12" fmla="*/ 39 w 2049"/>
                <a:gd name="T13" fmla="*/ 183 h 206"/>
                <a:gd name="T14" fmla="*/ 23 w 2049"/>
                <a:gd name="T15" fmla="*/ 168 h 206"/>
                <a:gd name="T16" fmla="*/ 12 w 2049"/>
                <a:gd name="T17" fmla="*/ 148 h 206"/>
                <a:gd name="T18" fmla="*/ 3 w 2049"/>
                <a:gd name="T19" fmla="*/ 126 h 206"/>
                <a:gd name="T20" fmla="*/ 0 w 2049"/>
                <a:gd name="T21" fmla="*/ 104 h 206"/>
                <a:gd name="T22" fmla="*/ 3 w 2049"/>
                <a:gd name="T23" fmla="*/ 80 h 206"/>
                <a:gd name="T24" fmla="*/ 12 w 2049"/>
                <a:gd name="T25" fmla="*/ 58 h 206"/>
                <a:gd name="T26" fmla="*/ 23 w 2049"/>
                <a:gd name="T27" fmla="*/ 39 h 206"/>
                <a:gd name="T28" fmla="*/ 39 w 2049"/>
                <a:gd name="T29" fmla="*/ 23 h 206"/>
                <a:gd name="T30" fmla="*/ 58 w 2049"/>
                <a:gd name="T31" fmla="*/ 11 h 206"/>
                <a:gd name="T32" fmla="*/ 79 w 2049"/>
                <a:gd name="T33" fmla="*/ 3 h 206"/>
                <a:gd name="T34" fmla="*/ 103 w 2049"/>
                <a:gd name="T3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9" h="206">
                  <a:moveTo>
                    <a:pt x="103" y="0"/>
                  </a:moveTo>
                  <a:lnTo>
                    <a:pt x="2049" y="0"/>
                  </a:lnTo>
                  <a:lnTo>
                    <a:pt x="2049" y="206"/>
                  </a:lnTo>
                  <a:lnTo>
                    <a:pt x="103" y="206"/>
                  </a:lnTo>
                  <a:lnTo>
                    <a:pt x="79" y="204"/>
                  </a:lnTo>
                  <a:lnTo>
                    <a:pt x="58" y="196"/>
                  </a:lnTo>
                  <a:lnTo>
                    <a:pt x="39" y="183"/>
                  </a:lnTo>
                  <a:lnTo>
                    <a:pt x="23" y="168"/>
                  </a:lnTo>
                  <a:lnTo>
                    <a:pt x="12" y="148"/>
                  </a:lnTo>
                  <a:lnTo>
                    <a:pt x="3" y="126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2" y="58"/>
                  </a:lnTo>
                  <a:lnTo>
                    <a:pt x="23" y="39"/>
                  </a:lnTo>
                  <a:lnTo>
                    <a:pt x="39" y="23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8" grpId="0"/>
      <p:bldP spid="49" grpId="0"/>
      <p:bldP spid="28" grpId="0"/>
      <p:bldP spid="28" grpId="1"/>
      <p:bldP spid="29" grpId="0"/>
      <p:bldP spid="29" grpId="1"/>
      <p:bldP spid="12" grpId="0"/>
      <p:bldP spid="12" grpId="1"/>
      <p:bldP spid="2" grpId="0"/>
      <p:bldP spid="2" grpId="1"/>
      <p:bldP spid="11" grpId="0"/>
      <p:bldP spid="11" grpId="1"/>
      <p:bldP spid="3" grpId="0"/>
      <p:bldP spid="3" grpId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 userDrawn="1"/>
        </p:nvSpPr>
        <p:spPr>
          <a:xfrm>
            <a:off x="3589902" y="3447992"/>
            <a:ext cx="5021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3C558D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研究的过程及方法</a:t>
            </a:r>
          </a:p>
        </p:txBody>
      </p:sp>
      <p:sp>
        <p:nvSpPr>
          <p:cNvPr id="6" name="文本框 15"/>
          <p:cNvSpPr txBox="1"/>
          <p:nvPr userDrawn="1"/>
        </p:nvSpPr>
        <p:spPr>
          <a:xfrm>
            <a:off x="3403600" y="3970020"/>
            <a:ext cx="5384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3C558D"/>
                </a:solidFill>
                <a:sym typeface="+mn-ea"/>
              </a:rPr>
              <a:t>The blue texture</a:t>
            </a:r>
            <a:r>
              <a:rPr lang="en-US" altLang="zh-CN" sz="1400" dirty="0">
                <a:solidFill>
                  <a:srgbClr val="3C558D"/>
                </a:solidFill>
                <a:ea typeface="微软雅黑" panose="020B0503020204020204" charset="-122"/>
                <a:sym typeface="+mn-ea"/>
              </a:rPr>
              <a:t> simple graduation reply powerpoint template.Please enter the title  here.</a:t>
            </a:r>
            <a:endParaRPr lang="en-US" altLang="zh-CN" sz="1400" noProof="0" dirty="0" smtClean="0">
              <a:ln>
                <a:noFill/>
              </a:ln>
              <a:solidFill>
                <a:srgbClr val="3C558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90"/>
          <p:cNvSpPr/>
          <p:nvPr/>
        </p:nvSpPr>
        <p:spPr>
          <a:xfrm>
            <a:off x="4583430" y="2455545"/>
            <a:ext cx="530860" cy="530860"/>
          </a:xfrm>
          <a:prstGeom prst="rect">
            <a:avLst/>
          </a:prstGeom>
          <a:solidFill>
            <a:srgbClr val="304371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9" name="Shape 1319"/>
          <p:cNvSpPr/>
          <p:nvPr/>
        </p:nvSpPr>
        <p:spPr>
          <a:xfrm flipV="1">
            <a:off x="5112796" y="2719827"/>
            <a:ext cx="1311123" cy="0"/>
          </a:xfrm>
          <a:prstGeom prst="line">
            <a:avLst/>
          </a:prstGeom>
          <a:ln w="12700">
            <a:solidFill>
              <a:srgbClr val="24252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12" name="Shape 1322"/>
          <p:cNvSpPr/>
          <p:nvPr/>
        </p:nvSpPr>
        <p:spPr>
          <a:xfrm flipH="1">
            <a:off x="5377788" y="5002272"/>
            <a:ext cx="1311123" cy="0"/>
          </a:xfrm>
          <a:prstGeom prst="line">
            <a:avLst/>
          </a:prstGeom>
          <a:ln w="12700">
            <a:solidFill>
              <a:srgbClr val="24252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15" name="Shape 1325"/>
          <p:cNvSpPr/>
          <p:nvPr/>
        </p:nvSpPr>
        <p:spPr>
          <a:xfrm flipV="1">
            <a:off x="7382510" y="2711450"/>
            <a:ext cx="822325" cy="6350"/>
          </a:xfrm>
          <a:prstGeom prst="line">
            <a:avLst/>
          </a:prstGeom>
          <a:ln w="12700">
            <a:solidFill>
              <a:srgbClr val="24252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16" name="Shape 1326"/>
          <p:cNvSpPr/>
          <p:nvPr/>
        </p:nvSpPr>
        <p:spPr>
          <a:xfrm>
            <a:off x="8205051" y="2711422"/>
            <a:ext cx="0" cy="2277860"/>
          </a:xfrm>
          <a:prstGeom prst="line">
            <a:avLst/>
          </a:prstGeom>
          <a:ln w="12700">
            <a:solidFill>
              <a:srgbClr val="24252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17" name="Shape 1327"/>
          <p:cNvSpPr/>
          <p:nvPr/>
        </p:nvSpPr>
        <p:spPr>
          <a:xfrm flipH="1" flipV="1">
            <a:off x="7648575" y="5001260"/>
            <a:ext cx="566420" cy="635"/>
          </a:xfrm>
          <a:prstGeom prst="line">
            <a:avLst/>
          </a:prstGeom>
          <a:ln w="12700">
            <a:solidFill>
              <a:srgbClr val="24252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18" name="Shape 1328"/>
          <p:cNvSpPr/>
          <p:nvPr/>
        </p:nvSpPr>
        <p:spPr>
          <a:xfrm flipH="1">
            <a:off x="3923028" y="5002272"/>
            <a:ext cx="665875" cy="0"/>
          </a:xfrm>
          <a:prstGeom prst="line">
            <a:avLst/>
          </a:prstGeom>
          <a:ln w="12700">
            <a:solidFill>
              <a:srgbClr val="304371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19" name="Shape 1329"/>
          <p:cNvSpPr/>
          <p:nvPr/>
        </p:nvSpPr>
        <p:spPr>
          <a:xfrm flipV="1">
            <a:off x="3925388" y="2719827"/>
            <a:ext cx="0" cy="2287869"/>
          </a:xfrm>
          <a:prstGeom prst="line">
            <a:avLst/>
          </a:prstGeom>
          <a:ln w="12700">
            <a:solidFill>
              <a:srgbClr val="304371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20" name="Shape 1330"/>
          <p:cNvSpPr/>
          <p:nvPr/>
        </p:nvSpPr>
        <p:spPr>
          <a:xfrm>
            <a:off x="3919690" y="2719827"/>
            <a:ext cx="400328" cy="0"/>
          </a:xfrm>
          <a:prstGeom prst="line">
            <a:avLst/>
          </a:prstGeom>
          <a:ln w="12700">
            <a:solidFill>
              <a:srgbClr val="30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30" name="Shape 1339"/>
          <p:cNvSpPr/>
          <p:nvPr/>
        </p:nvSpPr>
        <p:spPr>
          <a:xfrm>
            <a:off x="6854190" y="2453640"/>
            <a:ext cx="530860" cy="530860"/>
          </a:xfrm>
          <a:prstGeom prst="rect">
            <a:avLst/>
          </a:prstGeom>
          <a:solidFill>
            <a:srgbClr val="304371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33" name="Shape 1342"/>
          <p:cNvSpPr/>
          <p:nvPr/>
        </p:nvSpPr>
        <p:spPr>
          <a:xfrm>
            <a:off x="6854190" y="4734560"/>
            <a:ext cx="530860" cy="530860"/>
          </a:xfrm>
          <a:prstGeom prst="rect">
            <a:avLst/>
          </a:prstGeom>
          <a:solidFill>
            <a:srgbClr val="304371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42" name="Shape 1351"/>
          <p:cNvSpPr/>
          <p:nvPr/>
        </p:nvSpPr>
        <p:spPr>
          <a:xfrm>
            <a:off x="4583430" y="4736465"/>
            <a:ext cx="530860" cy="530860"/>
          </a:xfrm>
          <a:prstGeom prst="rect">
            <a:avLst/>
          </a:prstGeom>
          <a:solidFill>
            <a:srgbClr val="304371"/>
          </a:solidFill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63" name="Shape 1319"/>
          <p:cNvSpPr/>
          <p:nvPr/>
        </p:nvSpPr>
        <p:spPr>
          <a:xfrm flipV="1">
            <a:off x="5114066" y="2719827"/>
            <a:ext cx="1311123" cy="0"/>
          </a:xfrm>
          <a:prstGeom prst="line">
            <a:avLst/>
          </a:prstGeom>
          <a:ln w="12700">
            <a:solidFill>
              <a:srgbClr val="30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64" name="Shape 1322"/>
          <p:cNvSpPr/>
          <p:nvPr/>
        </p:nvSpPr>
        <p:spPr>
          <a:xfrm flipH="1">
            <a:off x="5379058" y="5002272"/>
            <a:ext cx="1311123" cy="0"/>
          </a:xfrm>
          <a:prstGeom prst="line">
            <a:avLst/>
          </a:prstGeom>
          <a:ln w="12700">
            <a:solidFill>
              <a:srgbClr val="30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65" name="Shape 1326"/>
          <p:cNvSpPr/>
          <p:nvPr/>
        </p:nvSpPr>
        <p:spPr>
          <a:xfrm>
            <a:off x="8206321" y="2711422"/>
            <a:ext cx="0" cy="2277860"/>
          </a:xfrm>
          <a:prstGeom prst="line">
            <a:avLst/>
          </a:prstGeom>
          <a:ln w="12700">
            <a:solidFill>
              <a:srgbClr val="304371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66" name="Shape 1327"/>
          <p:cNvSpPr/>
          <p:nvPr/>
        </p:nvSpPr>
        <p:spPr>
          <a:xfrm flipH="1" flipV="1">
            <a:off x="7649845" y="5001260"/>
            <a:ext cx="566420" cy="635"/>
          </a:xfrm>
          <a:prstGeom prst="line">
            <a:avLst/>
          </a:prstGeom>
          <a:ln w="12700">
            <a:solidFill>
              <a:srgbClr val="30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89527" y="3848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研究的过程及方法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799965" y="711200"/>
            <a:ext cx="259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04371"/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8413562" y="239169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8413750" y="2617470"/>
            <a:ext cx="3126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2631252" y="236375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</a:t>
            </a:r>
            <a:endParaRPr lang="en-US" altLang="zh-CN" sz="1400" b="1" dirty="0" smtClean="0">
              <a:solidFill>
                <a:srgbClr val="30437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547370" y="2617470"/>
            <a:ext cx="3192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8413562" y="459578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8413750" y="4821555"/>
            <a:ext cx="3126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2631252" y="456784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47370" y="4821555"/>
            <a:ext cx="3192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蓝色质感简约毕业答辩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905885" y="2237105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rgbClr val="304371"/>
                </a:solidFill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649845" y="2301875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rgbClr val="304371"/>
                </a:solidFill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26045" y="5114925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rgbClr val="304371"/>
                </a:solidFill>
              </a:rPr>
              <a:t>03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25570" y="5098415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rgbClr val="304371"/>
                </a:solidFill>
              </a:rPr>
              <a:t>04</a:t>
            </a:r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4699000" y="2551430"/>
            <a:ext cx="288002" cy="324002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4" name="Freeform 17"/>
          <p:cNvSpPr>
            <a:spLocks noEditPoints="1"/>
          </p:cNvSpPr>
          <p:nvPr/>
        </p:nvSpPr>
        <p:spPr bwMode="auto">
          <a:xfrm>
            <a:off x="4739640" y="4846955"/>
            <a:ext cx="218440" cy="324002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Freeform 32"/>
          <p:cNvSpPr>
            <a:spLocks noEditPoints="1"/>
          </p:cNvSpPr>
          <p:nvPr/>
        </p:nvSpPr>
        <p:spPr bwMode="auto">
          <a:xfrm>
            <a:off x="7024370" y="4851400"/>
            <a:ext cx="216002" cy="324002"/>
          </a:xfrm>
          <a:custGeom>
            <a:avLst/>
            <a:gdLst>
              <a:gd name="T0" fmla="*/ 72 w 72"/>
              <a:gd name="T1" fmla="*/ 108 h 156"/>
              <a:gd name="T2" fmla="*/ 72 w 72"/>
              <a:gd name="T3" fmla="*/ 96 h 156"/>
              <a:gd name="T4" fmla="*/ 54 w 72"/>
              <a:gd name="T5" fmla="*/ 96 h 156"/>
              <a:gd name="T6" fmla="*/ 48 w 72"/>
              <a:gd name="T7" fmla="*/ 102 h 156"/>
              <a:gd name="T8" fmla="*/ 36 w 72"/>
              <a:gd name="T9" fmla="*/ 102 h 156"/>
              <a:gd name="T10" fmla="*/ 36 w 72"/>
              <a:gd name="T11" fmla="*/ 52 h 156"/>
              <a:gd name="T12" fmla="*/ 54 w 72"/>
              <a:gd name="T13" fmla="*/ 27 h 156"/>
              <a:gd name="T14" fmla="*/ 27 w 72"/>
              <a:gd name="T15" fmla="*/ 0 h 156"/>
              <a:gd name="T16" fmla="*/ 0 w 72"/>
              <a:gd name="T17" fmla="*/ 27 h 156"/>
              <a:gd name="T18" fmla="*/ 18 w 72"/>
              <a:gd name="T19" fmla="*/ 52 h 156"/>
              <a:gd name="T20" fmla="*/ 18 w 72"/>
              <a:gd name="T21" fmla="*/ 147 h 156"/>
              <a:gd name="T22" fmla="*/ 27 w 72"/>
              <a:gd name="T23" fmla="*/ 156 h 156"/>
              <a:gd name="T24" fmla="*/ 36 w 72"/>
              <a:gd name="T25" fmla="*/ 147 h 156"/>
              <a:gd name="T26" fmla="*/ 36 w 72"/>
              <a:gd name="T27" fmla="*/ 132 h 156"/>
              <a:gd name="T28" fmla="*/ 48 w 72"/>
              <a:gd name="T29" fmla="*/ 132 h 156"/>
              <a:gd name="T30" fmla="*/ 54 w 72"/>
              <a:gd name="T31" fmla="*/ 138 h 156"/>
              <a:gd name="T32" fmla="*/ 72 w 72"/>
              <a:gd name="T33" fmla="*/ 138 h 156"/>
              <a:gd name="T34" fmla="*/ 72 w 72"/>
              <a:gd name="T35" fmla="*/ 126 h 156"/>
              <a:gd name="T36" fmla="*/ 60 w 72"/>
              <a:gd name="T37" fmla="*/ 126 h 156"/>
              <a:gd name="T38" fmla="*/ 60 w 72"/>
              <a:gd name="T39" fmla="*/ 108 h 156"/>
              <a:gd name="T40" fmla="*/ 72 w 72"/>
              <a:gd name="T41" fmla="*/ 108 h 156"/>
              <a:gd name="T42" fmla="*/ 27 w 72"/>
              <a:gd name="T43" fmla="*/ 18 h 156"/>
              <a:gd name="T44" fmla="*/ 36 w 72"/>
              <a:gd name="T45" fmla="*/ 27 h 156"/>
              <a:gd name="T46" fmla="*/ 27 w 72"/>
              <a:gd name="T47" fmla="*/ 36 h 156"/>
              <a:gd name="T48" fmla="*/ 18 w 72"/>
              <a:gd name="T49" fmla="*/ 27 h 156"/>
              <a:gd name="T50" fmla="*/ 27 w 72"/>
              <a:gd name="T51" fmla="*/ 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Freeform 70"/>
          <p:cNvSpPr/>
          <p:nvPr/>
        </p:nvSpPr>
        <p:spPr bwMode="auto">
          <a:xfrm>
            <a:off x="6942455" y="2552700"/>
            <a:ext cx="324002" cy="324002"/>
          </a:xfrm>
          <a:custGeom>
            <a:avLst/>
            <a:gdLst>
              <a:gd name="T0" fmla="*/ 69 w 138"/>
              <a:gd name="T1" fmla="*/ 0 h 131"/>
              <a:gd name="T2" fmla="*/ 86 w 138"/>
              <a:gd name="T3" fmla="*/ 48 h 131"/>
              <a:gd name="T4" fmla="*/ 138 w 138"/>
              <a:gd name="T5" fmla="*/ 49 h 131"/>
              <a:gd name="T6" fmla="*/ 96 w 138"/>
              <a:gd name="T7" fmla="*/ 81 h 131"/>
              <a:gd name="T8" fmla="*/ 111 w 138"/>
              <a:gd name="T9" fmla="*/ 131 h 131"/>
              <a:gd name="T10" fmla="*/ 69 w 138"/>
              <a:gd name="T11" fmla="*/ 101 h 131"/>
              <a:gd name="T12" fmla="*/ 26 w 138"/>
              <a:gd name="T13" fmla="*/ 131 h 131"/>
              <a:gd name="T14" fmla="*/ 41 w 138"/>
              <a:gd name="T15" fmla="*/ 81 h 131"/>
              <a:gd name="T16" fmla="*/ 0 w 138"/>
              <a:gd name="T17" fmla="*/ 49 h 131"/>
              <a:gd name="T18" fmla="*/ 52 w 138"/>
              <a:gd name="T19" fmla="*/ 48 h 131"/>
              <a:gd name="T20" fmla="*/ 69 w 138"/>
              <a:gd name="T2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131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3" grpId="0" animBg="1"/>
      <p:bldP spid="42" grpId="0" animBg="1"/>
      <p:bldP spid="2" grpId="0"/>
      <p:bldP spid="49" grpId="0"/>
      <p:bldP spid="28" grpId="0"/>
      <p:bldP spid="28" grpId="1"/>
      <p:bldP spid="3" grpId="0"/>
      <p:bldP spid="3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7" grpId="0"/>
      <p:bldP spid="363" grpId="0" animBg="1"/>
      <p:bldP spid="364" grpId="0" animBg="1"/>
      <p:bldP spid="379" grpId="0" animBg="1"/>
      <p:bldP spid="417" grpId="0" animBg="1"/>
    </p:bldLst>
  </p:timing>
</p:sld>
</file>

<file path=ppt/theme/theme1.xml><?xml version="1.0" encoding="utf-8"?>
<a:theme xmlns:a="http://schemas.openxmlformats.org/drawingml/2006/main" name="更多作品请在稻壳儿搜索艺随风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2202</Words>
  <Application>Microsoft Office PowerPoint</Application>
  <PresentationFormat>自定义</PresentationFormat>
  <Paragraphs>176</Paragraphs>
  <Slides>25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更多作品请在稻壳儿搜索艺随风_x000d_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akazaM</dc:creator>
  <cp:lastModifiedBy>akazaM</cp:lastModifiedBy>
  <cp:revision>39</cp:revision>
  <dcterms:created xsi:type="dcterms:W3CDTF">2018-05-18T06:20:00Z</dcterms:created>
  <dcterms:modified xsi:type="dcterms:W3CDTF">2018-05-22T09:10:32Z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