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3"/>
    <p:sldId id="271" r:id="rId4"/>
    <p:sldId id="260" r:id="rId5"/>
    <p:sldId id="259" r:id="rId6"/>
    <p:sldId id="257" r:id="rId7"/>
    <p:sldId id="258" r:id="rId8"/>
    <p:sldId id="262" r:id="rId9"/>
    <p:sldId id="265" r:id="rId10"/>
    <p:sldId id="263" r:id="rId11"/>
    <p:sldId id="264" r:id="rId12"/>
    <p:sldId id="269" r:id="rId13"/>
    <p:sldId id="267" r:id="rId14"/>
    <p:sldId id="268" r:id="rId15"/>
    <p:sldId id="270" r:id="rId16"/>
    <p:sldId id="273" r:id="rId17"/>
    <p:sldId id="272" r:id="rId18"/>
  </p:sldIdLst>
  <p:sldSz cx="12192000" cy="6858000"/>
  <p:notesSz cx="6858000" cy="9144000"/>
  <p:embeddedFontLst>
    <p:embeddedFont>
      <p:font typeface="微软雅黑" panose="020B0503020204020204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  <p:embeddedFont>
      <p:font typeface="汉仪正圆-55W" panose="00020600040101010101" charset="-122"/>
      <p:regular r:id="rId28"/>
    </p:embeddedFont>
    <p:embeddedFont>
      <p:font typeface="黑体" panose="0201060906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84C3"/>
    <a:srgbClr val="FFFFFF"/>
    <a:srgbClr val="6695AD"/>
    <a:srgbClr val="5E729C"/>
    <a:srgbClr val="AC86CC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78.xml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0" y="0"/>
            <a:ext cx="12192000" cy="7010400"/>
            <a:chOff x="0" y="0"/>
            <a:chExt cx="18486" cy="10428"/>
          </a:xfrm>
        </p:grpSpPr>
        <p:pic>
          <p:nvPicPr>
            <p:cNvPr id="33" name="图片 32" descr="幻灯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6952"/>
              <a:ext cx="6180" cy="3476"/>
            </a:xfrm>
            <a:prstGeom prst="rect">
              <a:avLst/>
            </a:prstGeom>
          </p:spPr>
        </p:pic>
        <p:pic>
          <p:nvPicPr>
            <p:cNvPr id="34" name="图片 33" descr="幻灯片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06" y="6952"/>
              <a:ext cx="6180" cy="3476"/>
            </a:xfrm>
            <a:prstGeom prst="rect">
              <a:avLst/>
            </a:prstGeom>
          </p:spPr>
        </p:pic>
        <p:pic>
          <p:nvPicPr>
            <p:cNvPr id="35" name="图片 34" descr="幻灯片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" y="6952"/>
              <a:ext cx="6180" cy="3476"/>
            </a:xfrm>
            <a:prstGeom prst="rect">
              <a:avLst/>
            </a:prstGeom>
          </p:spPr>
        </p:pic>
        <p:pic>
          <p:nvPicPr>
            <p:cNvPr id="36" name="图片 35" descr="幻灯片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476"/>
              <a:ext cx="6180" cy="3476"/>
            </a:xfrm>
            <a:prstGeom prst="rect">
              <a:avLst/>
            </a:prstGeom>
          </p:spPr>
        </p:pic>
        <p:pic>
          <p:nvPicPr>
            <p:cNvPr id="37" name="图片 36" descr="幻灯片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06" y="3476"/>
              <a:ext cx="6180" cy="3476"/>
            </a:xfrm>
            <a:prstGeom prst="rect">
              <a:avLst/>
            </a:prstGeom>
          </p:spPr>
        </p:pic>
        <p:pic>
          <p:nvPicPr>
            <p:cNvPr id="38" name="图片 37" descr="幻灯片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3" y="3476"/>
              <a:ext cx="6180" cy="3476"/>
            </a:xfrm>
            <a:prstGeom prst="rect">
              <a:avLst/>
            </a:prstGeom>
          </p:spPr>
        </p:pic>
        <p:pic>
          <p:nvPicPr>
            <p:cNvPr id="39" name="图片 38" descr="幻灯片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180" cy="3476"/>
            </a:xfrm>
            <a:prstGeom prst="rect">
              <a:avLst/>
            </a:prstGeom>
          </p:spPr>
        </p:pic>
        <p:pic>
          <p:nvPicPr>
            <p:cNvPr id="40" name="图片 39" descr="幻灯片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06" y="0"/>
              <a:ext cx="6180" cy="3476"/>
            </a:xfrm>
            <a:prstGeom prst="rect">
              <a:avLst/>
            </a:prstGeom>
          </p:spPr>
        </p:pic>
        <p:pic>
          <p:nvPicPr>
            <p:cNvPr id="41" name="图片 40" descr="幻灯片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3" y="0"/>
              <a:ext cx="6180" cy="3476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1608455" y="1702435"/>
            <a:ext cx="8953500" cy="3695065"/>
          </a:xfrm>
          <a:prstGeom prst="rect">
            <a:avLst/>
          </a:prstGeom>
          <a:solidFill>
            <a:schemeClr val="bg1"/>
          </a:solidFill>
          <a:ln w="57150">
            <a:solidFill>
              <a:srgbClr val="8784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46" name="文本框 45"/>
          <p:cNvSpPr txBox="1"/>
          <p:nvPr/>
        </p:nvSpPr>
        <p:spPr>
          <a:xfrm>
            <a:off x="2056130" y="2875280"/>
            <a:ext cx="80581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企业流程图模板合集</a:t>
            </a:r>
            <a:endParaRPr lang="zh-CN" altLang="en-US" sz="66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056130" y="2178685"/>
            <a:ext cx="8058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8784C3"/>
                </a:solidFill>
                <a:latin typeface="汉仪正圆-55W" panose="00020600040101010101" charset="-122"/>
                <a:ea typeface="汉仪正圆-55W" panose="00020600040101010101" charset="-122"/>
              </a:rPr>
              <a:t>Collection of enterprise flow chart templates</a:t>
            </a:r>
            <a:endParaRPr lang="zh-CN" altLang="en-US" sz="2400" b="1">
              <a:solidFill>
                <a:srgbClr val="8784C3"/>
              </a:solidFill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418455" y="3982085"/>
            <a:ext cx="1333500" cy="171450"/>
          </a:xfrm>
          <a:prstGeom prst="rect">
            <a:avLst/>
          </a:prstGeom>
          <a:solidFill>
            <a:srgbClr val="87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grpSp>
        <p:nvGrpSpPr>
          <p:cNvPr id="49" name="组合 48"/>
          <p:cNvGrpSpPr/>
          <p:nvPr/>
        </p:nvGrpSpPr>
        <p:grpSpPr>
          <a:xfrm>
            <a:off x="4617085" y="4553585"/>
            <a:ext cx="2936240" cy="335280"/>
            <a:chOff x="7259" y="8062"/>
            <a:chExt cx="4624" cy="528"/>
          </a:xfrm>
          <a:solidFill>
            <a:srgbClr val="8784C3"/>
          </a:solidFill>
        </p:grpSpPr>
        <p:sp>
          <p:nvSpPr>
            <p:cNvPr id="50" name="圆角矩形 49"/>
            <p:cNvSpPr/>
            <p:nvPr/>
          </p:nvSpPr>
          <p:spPr>
            <a:xfrm>
              <a:off x="7259" y="8062"/>
              <a:ext cx="2205" cy="528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汇报人：</a:t>
              </a:r>
              <a:r>
                <a:rPr lang="en-US" altLang="zh-CN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稻小壳</a:t>
              </a:r>
              <a:endParaRPr lang="en-US" altLang="zh-CN" sz="1200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9679" y="8062"/>
              <a:ext cx="2205" cy="528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日期：</a:t>
              </a:r>
              <a:r>
                <a:rPr lang="en-US" altLang="zh-CN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20XX.0X</a:t>
              </a:r>
              <a:endParaRPr lang="en-US" altLang="zh-CN" sz="1200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1195" y="0"/>
            <a:ext cx="247650" cy="68764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06730" y="1615440"/>
            <a:ext cx="10107930" cy="479425"/>
            <a:chOff x="577" y="1974"/>
            <a:chExt cx="15918" cy="755"/>
          </a:xfrm>
        </p:grpSpPr>
        <p:sp>
          <p:nvSpPr>
            <p:cNvPr id="4" name="五边形 3"/>
            <p:cNvSpPr/>
            <p:nvPr/>
          </p:nvSpPr>
          <p:spPr>
            <a:xfrm>
              <a:off x="577" y="2069"/>
              <a:ext cx="3299" cy="660"/>
            </a:xfrm>
            <a:prstGeom prst="homePlate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3787" y="2099"/>
              <a:ext cx="600" cy="600"/>
            </a:xfrm>
            <a:prstGeom prst="chevron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79" y="1974"/>
              <a:ext cx="118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6730" y="2566670"/>
            <a:ext cx="10107930" cy="479425"/>
            <a:chOff x="577" y="1974"/>
            <a:chExt cx="15918" cy="755"/>
          </a:xfrm>
        </p:grpSpPr>
        <p:sp>
          <p:nvSpPr>
            <p:cNvPr id="10" name="五边形 9"/>
            <p:cNvSpPr/>
            <p:nvPr/>
          </p:nvSpPr>
          <p:spPr>
            <a:xfrm>
              <a:off x="577" y="2069"/>
              <a:ext cx="3299" cy="660"/>
            </a:xfrm>
            <a:prstGeom prst="homePlate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11" name="燕尾形 10"/>
            <p:cNvSpPr/>
            <p:nvPr/>
          </p:nvSpPr>
          <p:spPr>
            <a:xfrm>
              <a:off x="3787" y="2099"/>
              <a:ext cx="600" cy="600"/>
            </a:xfrm>
            <a:prstGeom prst="chevron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679" y="1974"/>
              <a:ext cx="118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6730" y="3517900"/>
            <a:ext cx="10107930" cy="479425"/>
            <a:chOff x="577" y="1974"/>
            <a:chExt cx="15918" cy="755"/>
          </a:xfrm>
        </p:grpSpPr>
        <p:sp>
          <p:nvSpPr>
            <p:cNvPr id="14" name="五边形 13"/>
            <p:cNvSpPr/>
            <p:nvPr/>
          </p:nvSpPr>
          <p:spPr>
            <a:xfrm>
              <a:off x="577" y="2069"/>
              <a:ext cx="3299" cy="660"/>
            </a:xfrm>
            <a:prstGeom prst="homePlate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15" name="燕尾形 14"/>
            <p:cNvSpPr/>
            <p:nvPr/>
          </p:nvSpPr>
          <p:spPr>
            <a:xfrm>
              <a:off x="3787" y="2099"/>
              <a:ext cx="600" cy="600"/>
            </a:xfrm>
            <a:prstGeom prst="chevron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679" y="1974"/>
              <a:ext cx="118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06730" y="4469130"/>
            <a:ext cx="10107930" cy="479425"/>
            <a:chOff x="577" y="1974"/>
            <a:chExt cx="15918" cy="755"/>
          </a:xfrm>
        </p:grpSpPr>
        <p:sp>
          <p:nvSpPr>
            <p:cNvPr id="18" name="五边形 17"/>
            <p:cNvSpPr/>
            <p:nvPr/>
          </p:nvSpPr>
          <p:spPr>
            <a:xfrm>
              <a:off x="577" y="2069"/>
              <a:ext cx="3299" cy="660"/>
            </a:xfrm>
            <a:prstGeom prst="homePlate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20" name="燕尾形 19"/>
            <p:cNvSpPr/>
            <p:nvPr/>
          </p:nvSpPr>
          <p:spPr>
            <a:xfrm>
              <a:off x="3787" y="2099"/>
              <a:ext cx="600" cy="600"/>
            </a:xfrm>
            <a:prstGeom prst="chevron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679" y="1974"/>
              <a:ext cx="118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6730" y="5420360"/>
            <a:ext cx="10107930" cy="479425"/>
            <a:chOff x="577" y="1974"/>
            <a:chExt cx="15918" cy="755"/>
          </a:xfrm>
        </p:grpSpPr>
        <p:sp>
          <p:nvSpPr>
            <p:cNvPr id="23" name="五边形 22"/>
            <p:cNvSpPr/>
            <p:nvPr/>
          </p:nvSpPr>
          <p:spPr>
            <a:xfrm>
              <a:off x="577" y="2069"/>
              <a:ext cx="3299" cy="660"/>
            </a:xfrm>
            <a:prstGeom prst="homePlate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24" name="燕尾形 23"/>
            <p:cNvSpPr/>
            <p:nvPr/>
          </p:nvSpPr>
          <p:spPr>
            <a:xfrm>
              <a:off x="3787" y="2099"/>
              <a:ext cx="600" cy="600"/>
            </a:xfrm>
            <a:prstGeom prst="chevron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679" y="1974"/>
              <a:ext cx="118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19480" y="3048000"/>
            <a:ext cx="3426460" cy="2872740"/>
            <a:chOff x="1393" y="4770"/>
            <a:chExt cx="5396" cy="4524"/>
          </a:xfrm>
        </p:grpSpPr>
        <p:grpSp>
          <p:nvGrpSpPr>
            <p:cNvPr id="27" name="组合 26"/>
            <p:cNvGrpSpPr/>
            <p:nvPr/>
          </p:nvGrpSpPr>
          <p:grpSpPr>
            <a:xfrm>
              <a:off x="2966" y="4770"/>
              <a:ext cx="2251" cy="2251"/>
              <a:chOff x="2325" y="4560"/>
              <a:chExt cx="3030" cy="3030"/>
            </a:xfrm>
          </p:grpSpPr>
          <p:sp>
            <p:nvSpPr>
              <p:cNvPr id="7" name="同心圆 6"/>
              <p:cNvSpPr/>
              <p:nvPr/>
            </p:nvSpPr>
            <p:spPr>
              <a:xfrm>
                <a:off x="2325" y="4560"/>
                <a:ext cx="3030" cy="3030"/>
              </a:xfrm>
              <a:prstGeom prst="donut">
                <a:avLst>
                  <a:gd name="adj" fmla="val 11104"/>
                </a:avLst>
              </a:prstGeom>
              <a:solidFill>
                <a:srgbClr val="AC8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870" y="5105"/>
                <a:ext cx="1939" cy="1939"/>
              </a:xfrm>
              <a:prstGeom prst="ellipse">
                <a:avLst/>
              </a:prstGeom>
              <a:solidFill>
                <a:srgbClr val="AC86C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 b="1">
                    <a:latin typeface="汉仪正圆-55W" panose="00020600040101010101" charset="-122"/>
                    <a:ea typeface="汉仪正圆-55W" panose="00020600040101010101" charset="-122"/>
                  </a:rPr>
                  <a:t>01</a:t>
                </a:r>
                <a:endParaRPr lang="en-US" altLang="zh-CN" sz="3200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4091" y="7021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2864" y="759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393" y="7988"/>
              <a:ext cx="539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651125" y="1501775"/>
            <a:ext cx="3426460" cy="2974975"/>
            <a:chOff x="4090" y="2335"/>
            <a:chExt cx="5396" cy="4685"/>
          </a:xfrm>
        </p:grpSpPr>
        <p:grpSp>
          <p:nvGrpSpPr>
            <p:cNvPr id="3" name="组合 2"/>
            <p:cNvGrpSpPr/>
            <p:nvPr/>
          </p:nvGrpSpPr>
          <p:grpSpPr>
            <a:xfrm>
              <a:off x="5663" y="4770"/>
              <a:ext cx="2251" cy="2251"/>
              <a:chOff x="2325" y="4560"/>
              <a:chExt cx="3030" cy="3030"/>
            </a:xfrm>
            <a:solidFill>
              <a:srgbClr val="8784C3"/>
            </a:solidFill>
          </p:grpSpPr>
          <p:sp>
            <p:nvSpPr>
              <p:cNvPr id="4" name="同心圆 3"/>
              <p:cNvSpPr/>
              <p:nvPr/>
            </p:nvSpPr>
            <p:spPr>
              <a:xfrm>
                <a:off x="2325" y="4560"/>
                <a:ext cx="3030" cy="3030"/>
              </a:xfrm>
              <a:prstGeom prst="donut">
                <a:avLst>
                  <a:gd name="adj" fmla="val 1110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2870" y="5105"/>
                <a:ext cx="1939" cy="1939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 b="1">
                    <a:latin typeface="汉仪正圆-55W" panose="00020600040101010101" charset="-122"/>
                    <a:ea typeface="汉仪正圆-55W" panose="00020600040101010101" charset="-122"/>
                  </a:rPr>
                  <a:t>02</a:t>
                </a:r>
                <a:endParaRPr lang="en-US" altLang="zh-CN" sz="3200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 flipH="1" flipV="1">
              <a:off x="6788" y="3976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5561" y="2335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090" y="2730"/>
              <a:ext cx="539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382770" y="3048000"/>
            <a:ext cx="3426460" cy="2872740"/>
            <a:chOff x="1393" y="4770"/>
            <a:chExt cx="5396" cy="4524"/>
          </a:xfrm>
        </p:grpSpPr>
        <p:grpSp>
          <p:nvGrpSpPr>
            <p:cNvPr id="14" name="组合 13"/>
            <p:cNvGrpSpPr/>
            <p:nvPr/>
          </p:nvGrpSpPr>
          <p:grpSpPr>
            <a:xfrm>
              <a:off x="2966" y="4770"/>
              <a:ext cx="2251" cy="2251"/>
              <a:chOff x="2325" y="4560"/>
              <a:chExt cx="3030" cy="3030"/>
            </a:xfrm>
          </p:grpSpPr>
          <p:sp>
            <p:nvSpPr>
              <p:cNvPr id="15" name="同心圆 14"/>
              <p:cNvSpPr/>
              <p:nvPr/>
            </p:nvSpPr>
            <p:spPr>
              <a:xfrm>
                <a:off x="2325" y="4560"/>
                <a:ext cx="3030" cy="3030"/>
              </a:xfrm>
              <a:prstGeom prst="donut">
                <a:avLst>
                  <a:gd name="adj" fmla="val 11104"/>
                </a:avLst>
              </a:prstGeom>
              <a:solidFill>
                <a:srgbClr val="5E72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2870" y="5105"/>
                <a:ext cx="1939" cy="1939"/>
              </a:xfrm>
              <a:prstGeom prst="ellipse">
                <a:avLst/>
              </a:prstGeom>
              <a:solidFill>
                <a:srgbClr val="5E729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 b="1">
                    <a:latin typeface="汉仪正圆-55W" panose="00020600040101010101" charset="-122"/>
                    <a:ea typeface="汉仪正圆-55W" panose="00020600040101010101" charset="-122"/>
                  </a:rPr>
                  <a:t>03</a:t>
                </a:r>
                <a:endParaRPr lang="en-US" altLang="zh-CN" sz="3200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 flipH="1" flipV="1">
              <a:off x="4091" y="7021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2864" y="759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93" y="7988"/>
              <a:ext cx="539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114415" y="1501775"/>
            <a:ext cx="3426460" cy="2974975"/>
            <a:chOff x="4090" y="2335"/>
            <a:chExt cx="5396" cy="4685"/>
          </a:xfrm>
        </p:grpSpPr>
        <p:grpSp>
          <p:nvGrpSpPr>
            <p:cNvPr id="23" name="组合 22"/>
            <p:cNvGrpSpPr/>
            <p:nvPr/>
          </p:nvGrpSpPr>
          <p:grpSpPr>
            <a:xfrm>
              <a:off x="5663" y="4770"/>
              <a:ext cx="2251" cy="2251"/>
              <a:chOff x="2325" y="4560"/>
              <a:chExt cx="3030" cy="3030"/>
            </a:xfrm>
            <a:solidFill>
              <a:srgbClr val="8784C3"/>
            </a:solidFill>
          </p:grpSpPr>
          <p:sp>
            <p:nvSpPr>
              <p:cNvPr id="24" name="同心圆 23"/>
              <p:cNvSpPr/>
              <p:nvPr/>
            </p:nvSpPr>
            <p:spPr>
              <a:xfrm>
                <a:off x="2325" y="4560"/>
                <a:ext cx="3030" cy="3030"/>
              </a:xfrm>
              <a:prstGeom prst="donut">
                <a:avLst>
                  <a:gd name="adj" fmla="val 11104"/>
                </a:avLst>
              </a:prstGeom>
              <a:solidFill>
                <a:srgbClr val="6695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870" y="5105"/>
                <a:ext cx="1939" cy="1939"/>
              </a:xfrm>
              <a:prstGeom prst="ellipse">
                <a:avLst/>
              </a:prstGeom>
              <a:solidFill>
                <a:srgbClr val="6695A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 b="1">
                    <a:latin typeface="汉仪正圆-55W" panose="00020600040101010101" charset="-122"/>
                    <a:ea typeface="汉仪正圆-55W" panose="00020600040101010101" charset="-122"/>
                  </a:rPr>
                  <a:t>04</a:t>
                </a:r>
                <a:endParaRPr lang="en-US" altLang="zh-CN" sz="3200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 flipH="1" flipV="1">
              <a:off x="6788" y="3976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5561" y="2335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090" y="2730"/>
              <a:ext cx="539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46060" y="3047365"/>
            <a:ext cx="3426460" cy="2872740"/>
            <a:chOff x="1393" y="4770"/>
            <a:chExt cx="5396" cy="4524"/>
          </a:xfrm>
        </p:grpSpPr>
        <p:grpSp>
          <p:nvGrpSpPr>
            <p:cNvPr id="33" name="组合 32"/>
            <p:cNvGrpSpPr/>
            <p:nvPr/>
          </p:nvGrpSpPr>
          <p:grpSpPr>
            <a:xfrm>
              <a:off x="2966" y="4770"/>
              <a:ext cx="2251" cy="2251"/>
              <a:chOff x="2325" y="4560"/>
              <a:chExt cx="3030" cy="3030"/>
            </a:xfrm>
          </p:grpSpPr>
          <p:sp>
            <p:nvSpPr>
              <p:cNvPr id="34" name="同心圆 33"/>
              <p:cNvSpPr/>
              <p:nvPr/>
            </p:nvSpPr>
            <p:spPr>
              <a:xfrm>
                <a:off x="2325" y="4560"/>
                <a:ext cx="3030" cy="3030"/>
              </a:xfrm>
              <a:prstGeom prst="donut">
                <a:avLst>
                  <a:gd name="adj" fmla="val 11104"/>
                </a:avLst>
              </a:prstGeom>
              <a:solidFill>
                <a:srgbClr val="AC8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870" y="5105"/>
                <a:ext cx="1939" cy="1939"/>
              </a:xfrm>
              <a:prstGeom prst="ellipse">
                <a:avLst/>
              </a:prstGeom>
              <a:solidFill>
                <a:srgbClr val="AC86C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 b="1">
                    <a:latin typeface="汉仪正圆-55W" panose="00020600040101010101" charset="-122"/>
                    <a:ea typeface="汉仪正圆-55W" panose="00020600040101010101" charset="-122"/>
                  </a:rPr>
                  <a:t>05</a:t>
                </a:r>
                <a:endParaRPr lang="en-US" altLang="zh-CN" sz="3200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</p:grpSp>
        <p:cxnSp>
          <p:nvCxnSpPr>
            <p:cNvPr id="36" name="直接连接符 35"/>
            <p:cNvCxnSpPr/>
            <p:nvPr/>
          </p:nvCxnSpPr>
          <p:spPr>
            <a:xfrm flipH="1" flipV="1">
              <a:off x="4091" y="7021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2864" y="759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393" y="7988"/>
              <a:ext cx="539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5775" y="2054225"/>
            <a:ext cx="2827020" cy="3662045"/>
            <a:chOff x="855" y="3235"/>
            <a:chExt cx="4452" cy="576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755" y="3960"/>
              <a:ext cx="0" cy="453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燕尾形 2"/>
            <p:cNvSpPr/>
            <p:nvPr/>
          </p:nvSpPr>
          <p:spPr>
            <a:xfrm>
              <a:off x="855" y="4830"/>
              <a:ext cx="3840" cy="750"/>
            </a:xfrm>
            <a:prstGeom prst="chevron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7" name="同心圆 6"/>
            <p:cNvSpPr/>
            <p:nvPr/>
          </p:nvSpPr>
          <p:spPr>
            <a:xfrm>
              <a:off x="1499" y="849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011" y="5978"/>
              <a:ext cx="32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47" y="3235"/>
              <a:ext cx="8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  <a:sym typeface="+mn-ea"/>
                </a:rPr>
                <a:t>01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68345" y="2054225"/>
            <a:ext cx="2827020" cy="3662045"/>
            <a:chOff x="855" y="3235"/>
            <a:chExt cx="4452" cy="5767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755" y="3960"/>
              <a:ext cx="0" cy="453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燕尾形 10"/>
            <p:cNvSpPr/>
            <p:nvPr/>
          </p:nvSpPr>
          <p:spPr>
            <a:xfrm>
              <a:off x="855" y="4830"/>
              <a:ext cx="3840" cy="750"/>
            </a:xfrm>
            <a:prstGeom prst="chevron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12" name="同心圆 11"/>
            <p:cNvSpPr/>
            <p:nvPr/>
          </p:nvSpPr>
          <p:spPr>
            <a:xfrm>
              <a:off x="1499" y="849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011" y="5978"/>
              <a:ext cx="32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47" y="3235"/>
              <a:ext cx="8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  <a:sym typeface="+mn-ea"/>
                </a:rPr>
                <a:t>02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050915" y="2054225"/>
            <a:ext cx="2827020" cy="3662045"/>
            <a:chOff x="855" y="3235"/>
            <a:chExt cx="4452" cy="5767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1755" y="3960"/>
              <a:ext cx="0" cy="453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燕尾形 24"/>
            <p:cNvSpPr/>
            <p:nvPr/>
          </p:nvSpPr>
          <p:spPr>
            <a:xfrm>
              <a:off x="855" y="4830"/>
              <a:ext cx="3840" cy="750"/>
            </a:xfrm>
            <a:prstGeom prst="chevron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26" name="同心圆 25"/>
            <p:cNvSpPr/>
            <p:nvPr/>
          </p:nvSpPr>
          <p:spPr>
            <a:xfrm>
              <a:off x="1499" y="849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011" y="5978"/>
              <a:ext cx="32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347" y="3235"/>
              <a:ext cx="8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  <a:sym typeface="+mn-ea"/>
                </a:rPr>
                <a:t>03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833485" y="2054225"/>
            <a:ext cx="2827020" cy="3662045"/>
            <a:chOff x="855" y="3235"/>
            <a:chExt cx="4452" cy="5767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1755" y="3960"/>
              <a:ext cx="0" cy="453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燕尾形 30"/>
            <p:cNvSpPr/>
            <p:nvPr/>
          </p:nvSpPr>
          <p:spPr>
            <a:xfrm>
              <a:off x="855" y="4830"/>
              <a:ext cx="3840" cy="750"/>
            </a:xfrm>
            <a:prstGeom prst="chevron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32" name="同心圆 31"/>
            <p:cNvSpPr/>
            <p:nvPr/>
          </p:nvSpPr>
          <p:spPr>
            <a:xfrm>
              <a:off x="1499" y="849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011" y="5978"/>
              <a:ext cx="32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47" y="3235"/>
              <a:ext cx="81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  <a:sym typeface="+mn-ea"/>
                </a:rPr>
                <a:t>04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78760" y="3570605"/>
            <a:ext cx="269240" cy="269240"/>
          </a:xfrm>
          <a:prstGeom prst="roundRect">
            <a:avLst/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29260" y="3152775"/>
            <a:ext cx="2921000" cy="2509520"/>
            <a:chOff x="316" y="4695"/>
            <a:chExt cx="4600" cy="3952"/>
          </a:xfrm>
        </p:grpSpPr>
        <p:sp>
          <p:nvSpPr>
            <p:cNvPr id="4" name="圆角矩形 3"/>
            <p:cNvSpPr/>
            <p:nvPr/>
          </p:nvSpPr>
          <p:spPr>
            <a:xfrm>
              <a:off x="1747" y="4695"/>
              <a:ext cx="1740" cy="1740"/>
            </a:xfrm>
            <a:prstGeom prst="roundRect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971" y="4920"/>
              <a:ext cx="1291" cy="12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01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90" y="6761"/>
              <a:ext cx="2454" cy="580"/>
            </a:xfrm>
            <a:prstGeom prst="rect">
              <a:avLst/>
            </a:prstGeom>
            <a:solidFill>
              <a:srgbClr val="AC86CC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16" y="7341"/>
              <a:ext cx="46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23160" y="1797685"/>
            <a:ext cx="2921000" cy="2459355"/>
            <a:chOff x="3456" y="2561"/>
            <a:chExt cx="4600" cy="3873"/>
          </a:xfrm>
        </p:grpSpPr>
        <p:sp>
          <p:nvSpPr>
            <p:cNvPr id="8" name="圆角矩形 7"/>
            <p:cNvSpPr/>
            <p:nvPr/>
          </p:nvSpPr>
          <p:spPr>
            <a:xfrm>
              <a:off x="4887" y="4694"/>
              <a:ext cx="1740" cy="1740"/>
            </a:xfrm>
            <a:prstGeom prst="roundRect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111" y="4919"/>
              <a:ext cx="1291" cy="12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02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30" y="2561"/>
              <a:ext cx="2454" cy="580"/>
            </a:xfrm>
            <a:prstGeom prst="rect">
              <a:avLst/>
            </a:prstGeom>
            <a:solidFill>
              <a:srgbClr val="8784C3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456" y="3141"/>
              <a:ext cx="46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4810760" y="3569970"/>
            <a:ext cx="269240" cy="269240"/>
          </a:xfrm>
          <a:prstGeom prst="roundRect">
            <a:avLst/>
          </a:prstGeom>
          <a:solidFill>
            <a:srgbClr val="87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6842760" y="3571875"/>
            <a:ext cx="269240" cy="269240"/>
          </a:xfrm>
          <a:prstGeom prst="roundRect">
            <a:avLst/>
          </a:prstGeom>
          <a:solidFill>
            <a:srgbClr val="5E7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506595" y="3154045"/>
            <a:ext cx="2921000" cy="2509520"/>
            <a:chOff x="316" y="4695"/>
            <a:chExt cx="4600" cy="3952"/>
          </a:xfrm>
        </p:grpSpPr>
        <p:sp>
          <p:nvSpPr>
            <p:cNvPr id="31" name="圆角矩形 30"/>
            <p:cNvSpPr/>
            <p:nvPr/>
          </p:nvSpPr>
          <p:spPr>
            <a:xfrm>
              <a:off x="1747" y="4695"/>
              <a:ext cx="1740" cy="1740"/>
            </a:xfrm>
            <a:prstGeom prst="roundRect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1971" y="4920"/>
              <a:ext cx="1291" cy="12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03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390" y="6761"/>
              <a:ext cx="2454" cy="580"/>
            </a:xfrm>
            <a:prstGeom prst="rect">
              <a:avLst/>
            </a:prstGeom>
            <a:solidFill>
              <a:srgbClr val="5E729C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16" y="7341"/>
              <a:ext cx="46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500495" y="1798955"/>
            <a:ext cx="2921000" cy="2459355"/>
            <a:chOff x="3456" y="2561"/>
            <a:chExt cx="4600" cy="3873"/>
          </a:xfrm>
        </p:grpSpPr>
        <p:sp>
          <p:nvSpPr>
            <p:cNvPr id="36" name="圆角矩形 35"/>
            <p:cNvSpPr/>
            <p:nvPr/>
          </p:nvSpPr>
          <p:spPr>
            <a:xfrm>
              <a:off x="4887" y="4694"/>
              <a:ext cx="1740" cy="1740"/>
            </a:xfrm>
            <a:prstGeom prst="roundRect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5111" y="4919"/>
              <a:ext cx="1291" cy="12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04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530" y="2561"/>
              <a:ext cx="2454" cy="580"/>
            </a:xfrm>
            <a:prstGeom prst="rect">
              <a:avLst/>
            </a:prstGeom>
            <a:solidFill>
              <a:srgbClr val="6695AD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456" y="3141"/>
              <a:ext cx="46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sp>
        <p:nvSpPr>
          <p:cNvPr id="40" name="圆角矩形 39"/>
          <p:cNvSpPr/>
          <p:nvPr/>
        </p:nvSpPr>
        <p:spPr>
          <a:xfrm>
            <a:off x="8874760" y="3571240"/>
            <a:ext cx="269240" cy="269240"/>
          </a:xfrm>
          <a:prstGeom prst="roundRect">
            <a:avLst/>
          </a:prstGeom>
          <a:solidFill>
            <a:srgbClr val="669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8636635" y="3152140"/>
            <a:ext cx="2921000" cy="2509520"/>
            <a:chOff x="316" y="4695"/>
            <a:chExt cx="4600" cy="3952"/>
          </a:xfrm>
        </p:grpSpPr>
        <p:sp>
          <p:nvSpPr>
            <p:cNvPr id="42" name="圆角矩形 41"/>
            <p:cNvSpPr/>
            <p:nvPr/>
          </p:nvSpPr>
          <p:spPr>
            <a:xfrm>
              <a:off x="1747" y="4695"/>
              <a:ext cx="1740" cy="1740"/>
            </a:xfrm>
            <a:prstGeom prst="roundRect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1971" y="4920"/>
              <a:ext cx="1291" cy="12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05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390" y="6761"/>
              <a:ext cx="2454" cy="580"/>
            </a:xfrm>
            <a:prstGeom prst="rect">
              <a:avLst/>
            </a:prstGeom>
            <a:solidFill>
              <a:srgbClr val="AC86CC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16" y="7341"/>
              <a:ext cx="46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314700"/>
            <a:ext cx="12192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28625" y="2571750"/>
            <a:ext cx="2628900" cy="3038475"/>
            <a:chOff x="585" y="4050"/>
            <a:chExt cx="4140" cy="4785"/>
          </a:xfrm>
        </p:grpSpPr>
        <p:sp>
          <p:nvSpPr>
            <p:cNvPr id="7" name="矩形 6"/>
            <p:cNvSpPr/>
            <p:nvPr/>
          </p:nvSpPr>
          <p:spPr>
            <a:xfrm>
              <a:off x="585" y="6075"/>
              <a:ext cx="4140" cy="2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945" y="5070"/>
              <a:ext cx="3420" cy="660"/>
            </a:xfrm>
            <a:prstGeom prst="parallelogram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85" y="6361"/>
              <a:ext cx="414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cxnSp>
          <p:nvCxnSpPr>
            <p:cNvPr id="8" name="直接连接符 7"/>
            <p:cNvCxnSpPr>
              <a:stCxn id="5" idx="0"/>
            </p:cNvCxnSpPr>
            <p:nvPr/>
          </p:nvCxnSpPr>
          <p:spPr>
            <a:xfrm flipV="1">
              <a:off x="2655" y="4500"/>
              <a:ext cx="0" cy="57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同心圆 8"/>
            <p:cNvSpPr/>
            <p:nvPr/>
          </p:nvSpPr>
          <p:spPr>
            <a:xfrm>
              <a:off x="2399" y="405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26130" y="2571750"/>
            <a:ext cx="2628900" cy="3038475"/>
            <a:chOff x="585" y="4050"/>
            <a:chExt cx="4140" cy="4785"/>
          </a:xfrm>
        </p:grpSpPr>
        <p:sp>
          <p:nvSpPr>
            <p:cNvPr id="12" name="矩形 11"/>
            <p:cNvSpPr/>
            <p:nvPr/>
          </p:nvSpPr>
          <p:spPr>
            <a:xfrm>
              <a:off x="585" y="6075"/>
              <a:ext cx="4140" cy="2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/>
          </p:nvSpPr>
          <p:spPr>
            <a:xfrm>
              <a:off x="945" y="5070"/>
              <a:ext cx="3420" cy="660"/>
            </a:xfrm>
            <a:prstGeom prst="parallelogram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85" y="6361"/>
              <a:ext cx="414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cxnSp>
          <p:nvCxnSpPr>
            <p:cNvPr id="15" name="直接连接符 14"/>
            <p:cNvCxnSpPr>
              <a:stCxn id="13" idx="0"/>
            </p:cNvCxnSpPr>
            <p:nvPr/>
          </p:nvCxnSpPr>
          <p:spPr>
            <a:xfrm flipV="1">
              <a:off x="2655" y="4500"/>
              <a:ext cx="0" cy="57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同心圆 16"/>
            <p:cNvSpPr/>
            <p:nvPr/>
          </p:nvSpPr>
          <p:spPr>
            <a:xfrm>
              <a:off x="2399" y="405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223635" y="2571750"/>
            <a:ext cx="2628900" cy="3038475"/>
            <a:chOff x="585" y="4050"/>
            <a:chExt cx="4140" cy="4785"/>
          </a:xfrm>
        </p:grpSpPr>
        <p:sp>
          <p:nvSpPr>
            <p:cNvPr id="19" name="矩形 18"/>
            <p:cNvSpPr/>
            <p:nvPr/>
          </p:nvSpPr>
          <p:spPr>
            <a:xfrm>
              <a:off x="585" y="6075"/>
              <a:ext cx="4140" cy="2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945" y="5070"/>
              <a:ext cx="3420" cy="660"/>
            </a:xfrm>
            <a:prstGeom prst="parallelogram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85" y="6361"/>
              <a:ext cx="414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cxnSp>
          <p:nvCxnSpPr>
            <p:cNvPr id="22" name="直接连接符 21"/>
            <p:cNvCxnSpPr>
              <a:stCxn id="20" idx="0"/>
            </p:cNvCxnSpPr>
            <p:nvPr/>
          </p:nvCxnSpPr>
          <p:spPr>
            <a:xfrm flipV="1">
              <a:off x="2655" y="4500"/>
              <a:ext cx="0" cy="57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同心圆 22"/>
            <p:cNvSpPr/>
            <p:nvPr/>
          </p:nvSpPr>
          <p:spPr>
            <a:xfrm>
              <a:off x="2399" y="405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121140" y="2571750"/>
            <a:ext cx="2628900" cy="3038475"/>
            <a:chOff x="585" y="4050"/>
            <a:chExt cx="4140" cy="4785"/>
          </a:xfrm>
        </p:grpSpPr>
        <p:sp>
          <p:nvSpPr>
            <p:cNvPr id="25" name="矩形 24"/>
            <p:cNvSpPr/>
            <p:nvPr/>
          </p:nvSpPr>
          <p:spPr>
            <a:xfrm>
              <a:off x="585" y="6075"/>
              <a:ext cx="4140" cy="2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平行四边形 25"/>
            <p:cNvSpPr/>
            <p:nvPr/>
          </p:nvSpPr>
          <p:spPr>
            <a:xfrm>
              <a:off x="945" y="5070"/>
              <a:ext cx="3420" cy="660"/>
            </a:xfrm>
            <a:prstGeom prst="parallelogram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85" y="6361"/>
              <a:ext cx="414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cxnSp>
          <p:nvCxnSpPr>
            <p:cNvPr id="28" name="直接连接符 27"/>
            <p:cNvCxnSpPr>
              <a:stCxn id="26" idx="0"/>
            </p:cNvCxnSpPr>
            <p:nvPr/>
          </p:nvCxnSpPr>
          <p:spPr>
            <a:xfrm flipV="1">
              <a:off x="2655" y="4500"/>
              <a:ext cx="0" cy="57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同心圆 28"/>
            <p:cNvSpPr/>
            <p:nvPr/>
          </p:nvSpPr>
          <p:spPr>
            <a:xfrm>
              <a:off x="2399" y="4050"/>
              <a:ext cx="512" cy="512"/>
            </a:xfrm>
            <a:prstGeom prst="donut">
              <a:avLst>
                <a:gd name="adj" fmla="val 28509"/>
              </a:avLst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0" y="0"/>
            <a:ext cx="12192000" cy="7010400"/>
            <a:chOff x="0" y="0"/>
            <a:chExt cx="18486" cy="10428"/>
          </a:xfrm>
        </p:grpSpPr>
        <p:pic>
          <p:nvPicPr>
            <p:cNvPr id="33" name="图片 32" descr="幻灯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6952"/>
              <a:ext cx="6180" cy="3476"/>
            </a:xfrm>
            <a:prstGeom prst="rect">
              <a:avLst/>
            </a:prstGeom>
          </p:spPr>
        </p:pic>
        <p:pic>
          <p:nvPicPr>
            <p:cNvPr id="34" name="图片 33" descr="幻灯片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06" y="6952"/>
              <a:ext cx="6180" cy="3476"/>
            </a:xfrm>
            <a:prstGeom prst="rect">
              <a:avLst/>
            </a:prstGeom>
          </p:spPr>
        </p:pic>
        <p:pic>
          <p:nvPicPr>
            <p:cNvPr id="35" name="图片 34" descr="幻灯片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" y="6952"/>
              <a:ext cx="6180" cy="3476"/>
            </a:xfrm>
            <a:prstGeom prst="rect">
              <a:avLst/>
            </a:prstGeom>
          </p:spPr>
        </p:pic>
        <p:pic>
          <p:nvPicPr>
            <p:cNvPr id="36" name="图片 35" descr="幻灯片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476"/>
              <a:ext cx="6180" cy="3476"/>
            </a:xfrm>
            <a:prstGeom prst="rect">
              <a:avLst/>
            </a:prstGeom>
          </p:spPr>
        </p:pic>
        <p:pic>
          <p:nvPicPr>
            <p:cNvPr id="37" name="图片 36" descr="幻灯片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06" y="3476"/>
              <a:ext cx="6180" cy="3476"/>
            </a:xfrm>
            <a:prstGeom prst="rect">
              <a:avLst/>
            </a:prstGeom>
          </p:spPr>
        </p:pic>
        <p:pic>
          <p:nvPicPr>
            <p:cNvPr id="38" name="图片 37" descr="幻灯片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3" y="3476"/>
              <a:ext cx="6180" cy="3476"/>
            </a:xfrm>
            <a:prstGeom prst="rect">
              <a:avLst/>
            </a:prstGeom>
          </p:spPr>
        </p:pic>
        <p:pic>
          <p:nvPicPr>
            <p:cNvPr id="39" name="图片 38" descr="幻灯片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180" cy="3476"/>
            </a:xfrm>
            <a:prstGeom prst="rect">
              <a:avLst/>
            </a:prstGeom>
          </p:spPr>
        </p:pic>
        <p:pic>
          <p:nvPicPr>
            <p:cNvPr id="40" name="图片 39" descr="幻灯片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06" y="0"/>
              <a:ext cx="6180" cy="3476"/>
            </a:xfrm>
            <a:prstGeom prst="rect">
              <a:avLst/>
            </a:prstGeom>
          </p:spPr>
        </p:pic>
        <p:pic>
          <p:nvPicPr>
            <p:cNvPr id="41" name="图片 40" descr="幻灯片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3" y="0"/>
              <a:ext cx="6180" cy="3476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1608455" y="1702435"/>
            <a:ext cx="8953500" cy="3695065"/>
          </a:xfrm>
          <a:prstGeom prst="rect">
            <a:avLst/>
          </a:prstGeom>
          <a:solidFill>
            <a:schemeClr val="bg1"/>
          </a:solidFill>
          <a:ln w="57150">
            <a:solidFill>
              <a:srgbClr val="8784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46" name="文本框 45"/>
          <p:cNvSpPr txBox="1"/>
          <p:nvPr/>
        </p:nvSpPr>
        <p:spPr>
          <a:xfrm>
            <a:off x="2056130" y="2875280"/>
            <a:ext cx="80581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感谢</a:t>
            </a:r>
            <a:r>
              <a:rPr lang="zh-CN" altLang="en-US" sz="66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您的观看！</a:t>
            </a:r>
            <a:endParaRPr lang="zh-CN" altLang="en-US" sz="66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056130" y="2178685"/>
            <a:ext cx="8058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8784C3"/>
                </a:solidFill>
                <a:latin typeface="汉仪正圆-55W" panose="00020600040101010101" charset="-122"/>
                <a:ea typeface="汉仪正圆-55W" panose="00020600040101010101" charset="-122"/>
              </a:rPr>
              <a:t>Collection of enterprise flow chart templates</a:t>
            </a:r>
            <a:endParaRPr lang="zh-CN" altLang="en-US" sz="2400" b="1">
              <a:solidFill>
                <a:srgbClr val="8784C3"/>
              </a:solidFill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418455" y="3982085"/>
            <a:ext cx="1333500" cy="171450"/>
          </a:xfrm>
          <a:prstGeom prst="rect">
            <a:avLst/>
          </a:prstGeom>
          <a:solidFill>
            <a:srgbClr val="87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grpSp>
        <p:nvGrpSpPr>
          <p:cNvPr id="49" name="组合 48"/>
          <p:cNvGrpSpPr/>
          <p:nvPr/>
        </p:nvGrpSpPr>
        <p:grpSpPr>
          <a:xfrm>
            <a:off x="4617085" y="4553585"/>
            <a:ext cx="2936240" cy="335280"/>
            <a:chOff x="7259" y="8062"/>
            <a:chExt cx="4624" cy="528"/>
          </a:xfrm>
          <a:solidFill>
            <a:srgbClr val="8784C3"/>
          </a:solidFill>
        </p:grpSpPr>
        <p:sp>
          <p:nvSpPr>
            <p:cNvPr id="50" name="圆角矩形 49"/>
            <p:cNvSpPr/>
            <p:nvPr/>
          </p:nvSpPr>
          <p:spPr>
            <a:xfrm>
              <a:off x="7259" y="8062"/>
              <a:ext cx="2205" cy="528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汇报人：</a:t>
              </a:r>
              <a:r>
                <a:rPr lang="en-US" altLang="zh-CN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稻小壳</a:t>
              </a:r>
              <a:endParaRPr lang="en-US" altLang="zh-CN" sz="1200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9679" y="8062"/>
              <a:ext cx="2205" cy="528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日期：</a:t>
              </a:r>
              <a:r>
                <a:rPr lang="en-US" altLang="zh-CN" sz="1200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cs typeface="汉仪正圆-55W" panose="00020600040101010101" charset="-122"/>
                </a:rPr>
                <a:t>20XX.0X</a:t>
              </a:r>
              <a:endParaRPr lang="en-US" altLang="zh-CN" sz="1200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0" y="546736"/>
            <a:ext cx="7788911" cy="467995"/>
            <a:chOff x="0" y="861"/>
            <a:chExt cx="12266" cy="737"/>
          </a:xfrm>
        </p:grpSpPr>
        <p:sp>
          <p:nvSpPr>
            <p:cNvPr id="87" name="矩形 86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稻壳儿</a:t>
              </a:r>
              <a:r>
                <a:rPr lang="en-US" altLang="zh-CN" sz="24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PPT</a:t>
              </a:r>
              <a:r>
                <a:rPr lang="zh-CN" altLang="en-US" sz="24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模板使用说明</a:t>
              </a:r>
              <a:endParaRPr lang="zh-CN" altLang="en-US" sz="24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5474" y="1013"/>
              <a:ext cx="679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75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（本页为说明页，用户使用模板时可删除本页内容）</a:t>
              </a:r>
              <a:endParaRPr lang="zh-CN" altLang="en-US" sz="1200" spc="75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650876" y="1403351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思源黑体 CN Bold" panose="020B0800000000000000" charset="-122"/>
              </a:rPr>
              <a:t>01</a:t>
            </a:r>
            <a:endParaRPr lang="en-US" sz="3600" b="1">
              <a:solidFill>
                <a:srgbClr val="FF2832"/>
              </a:solidFill>
              <a:latin typeface="黑体" panose="02010609060101010101" charset="-122"/>
              <a:ea typeface="黑体" panose="02010609060101010101" charset="-122"/>
              <a:cs typeface="思源黑体 CN Bold" panose="020B0800000000000000" charset="-122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4179571" y="2048511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/>
          <p:cNvSpPr txBox="1"/>
          <p:nvPr/>
        </p:nvSpPr>
        <p:spPr>
          <a:xfrm>
            <a:off x="4480560" y="1403351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思源黑体 CN Bold" panose="020B0800000000000000" charset="-122"/>
              </a:rPr>
              <a:t>02</a:t>
            </a:r>
            <a:endParaRPr lang="en-US" sz="3600" b="1">
              <a:solidFill>
                <a:srgbClr val="FF2832"/>
              </a:solidFill>
              <a:latin typeface="黑体" panose="02010609060101010101" charset="-122"/>
              <a:ea typeface="黑体" panose="02010609060101010101" charset="-122"/>
              <a:cs typeface="思源黑体 CN Bold" panose="020B0800000000000000" charset="-122"/>
            </a:endParaRPr>
          </a:p>
        </p:txBody>
      </p:sp>
      <p:cxnSp>
        <p:nvCxnSpPr>
          <p:cNvPr id="107" name="直接连接符 106"/>
          <p:cNvCxnSpPr/>
          <p:nvPr/>
        </p:nvCxnSpPr>
        <p:spPr>
          <a:xfrm>
            <a:off x="8001635" y="2048511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组合 107"/>
          <p:cNvGrpSpPr/>
          <p:nvPr/>
        </p:nvGrpSpPr>
        <p:grpSpPr>
          <a:xfrm>
            <a:off x="8291196" y="1403351"/>
            <a:ext cx="3253105" cy="4365625"/>
            <a:chOff x="13198" y="2210"/>
            <a:chExt cx="5123" cy="6875"/>
          </a:xfrm>
        </p:grpSpPr>
        <p:grpSp>
          <p:nvGrpSpPr>
            <p:cNvPr id="109" name="组合 108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113" name="文本框 112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2832"/>
                    </a:solidFill>
                    <a:latin typeface="黑体" panose="02010609060101010101" charset="-122"/>
                    <a:ea typeface="黑体" panose="02010609060101010101" charset="-122"/>
                    <a:cs typeface="思源黑体 CN Bold" panose="020B0800000000000000" charset="-122"/>
                  </a:rPr>
                  <a:t>03</a:t>
                </a:r>
                <a:endParaRPr lang="en-US" sz="36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2180" y="2404"/>
                <a:ext cx="2286" cy="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222222"/>
                    </a:solidFill>
                    <a:latin typeface="黑体" panose="02010609060101010101" charset="-122"/>
                    <a:ea typeface="黑体" panose="02010609060101010101" charset="-122"/>
                    <a:cs typeface="Microsoft YaHei Bold" panose="020B0503020204020204" charset="-122"/>
                  </a:rPr>
                  <a:t>母版说明</a:t>
                </a:r>
                <a:endParaRPr lang="zh-CN" altLang="en-US" sz="2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Microsoft YaHei Bold" panose="020B0503020204020204" charset="-122"/>
                </a:endParaRPr>
              </a:p>
            </p:txBody>
          </p:sp>
        </p:grpSp>
        <p:sp>
          <p:nvSpPr>
            <p:cNvPr id="110" name="文本框 109"/>
            <p:cNvSpPr txBox="1"/>
            <p:nvPr/>
          </p:nvSpPr>
          <p:spPr>
            <a:xfrm>
              <a:off x="13233" y="3478"/>
              <a:ext cx="5088" cy="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13199" y="4314"/>
              <a:ext cx="5088" cy="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1、点击【视图】</a:t>
              </a:r>
              <a:endParaRPr lang="zh-CN" altLang="en-US" sz="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>
                <a:lnSpc>
                  <a:spcPts val="105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2、选择【幻灯片母版】，即可查看母版内容</a:t>
              </a:r>
              <a:endParaRPr lang="zh-CN" altLang="en-US" sz="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>
                <a:lnSpc>
                  <a:spcPts val="105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3、查看/编辑完成后，点击【关闭】即可</a:t>
              </a:r>
              <a:endParaRPr lang="zh-CN" altLang="en-US" sz="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pic>
          <p:nvPicPr>
            <p:cNvPr id="112" name="图片 111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sp>
        <p:nvSpPr>
          <p:cNvPr id="116" name="文本框 115"/>
          <p:cNvSpPr txBox="1"/>
          <p:nvPr/>
        </p:nvSpPr>
        <p:spPr>
          <a:xfrm>
            <a:off x="5080635" y="1526540"/>
            <a:ext cx="14516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Microsoft YaHei Bold" panose="020B0503020204020204" charset="-122"/>
              </a:rPr>
              <a:t>素材说明</a:t>
            </a:r>
            <a:endParaRPr lang="zh-CN" altLang="en-US" sz="2000" b="1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Microsoft YaHei Bold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8085" y="1526540"/>
            <a:ext cx="14516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Microsoft YaHei Bold" panose="020B0503020204020204" charset="-122"/>
              </a:rPr>
              <a:t>字体说明</a:t>
            </a:r>
            <a:endParaRPr lang="zh-CN" altLang="en-US" sz="2000" b="1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Microsoft YaHei Bold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9605" y="2292987"/>
            <a:ext cx="1727973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975"/>
              </a:lnSpc>
              <a:defRPr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800"/>
              <a:t>中文｜汉仪正圆-55W</a:t>
            </a:r>
            <a:endParaRPr lang="zh-CN" altLang="en-US" sz="800"/>
          </a:p>
        </p:txBody>
      </p:sp>
      <p:sp>
        <p:nvSpPr>
          <p:cNvPr id="4" name="文本框 3"/>
          <p:cNvSpPr txBox="1"/>
          <p:nvPr/>
        </p:nvSpPr>
        <p:spPr>
          <a:xfrm>
            <a:off x="649605" y="2533653"/>
            <a:ext cx="3157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汉仪正圆-55W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51205" y="3047368"/>
            <a:ext cx="3060065" cy="0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31189" y="5792471"/>
            <a:ext cx="3298191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【说明】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模板中使用的字体为【汉仪正圆-55W】仅限于个人学习、研究或欣赏目的使用，如需商用请您自行向版权方购买、获取商用版权。</a:t>
            </a:r>
            <a:endParaRPr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392613" y="2251075"/>
            <a:ext cx="3230880" cy="642620"/>
            <a:chOff x="7197" y="3533"/>
            <a:chExt cx="5088" cy="1012"/>
          </a:xfrm>
        </p:grpSpPr>
        <p:sp>
          <p:nvSpPr>
            <p:cNvPr id="11" name="文本框 10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素材</a:t>
              </a:r>
              <a:r>
                <a:rPr lang="zh-CN" altLang="en-US" sz="1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</a:rPr>
                <a:t>：</a:t>
              </a:r>
              <a:endParaRPr lang="zh-CN" altLang="en-US" sz="1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97" y="3977"/>
              <a:ext cx="5088" cy="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ts val="1050"/>
                </a:lnSpc>
              </a:pPr>
              <a:r>
                <a:rPr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模板中使用的</a:t>
              </a:r>
              <a:r>
                <a:rPr lang="zh-CN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素材</a:t>
              </a:r>
              <a:r>
                <a:rPr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来源于【Pixabay】，该图片具有CC0共享协议，您可在遵循CC0共享协议的情况下使用。</a:t>
              </a:r>
              <a:endParaRPr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4478020" y="3047368"/>
            <a:ext cx="3060065" cy="0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687070" y="2348230"/>
            <a:ext cx="3124200" cy="3124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空心弧 4"/>
          <p:cNvSpPr/>
          <p:nvPr/>
        </p:nvSpPr>
        <p:spPr>
          <a:xfrm rot="5400000">
            <a:off x="133350" y="1767205"/>
            <a:ext cx="4286250" cy="4286250"/>
          </a:xfrm>
          <a:prstGeom prst="blockArc">
            <a:avLst>
              <a:gd name="adj1" fmla="val 10800000"/>
              <a:gd name="adj2" fmla="val 32349"/>
              <a:gd name="adj3" fmla="val 276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 flipV="1">
            <a:off x="2162175" y="1748155"/>
            <a:ext cx="228600" cy="228600"/>
          </a:xfrm>
          <a:prstGeom prst="ellipse">
            <a:avLst/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007610" y="1646555"/>
            <a:ext cx="6181090" cy="1213485"/>
            <a:chOff x="7736" y="2759"/>
            <a:chExt cx="9734" cy="1911"/>
          </a:xfrm>
        </p:grpSpPr>
        <p:sp>
          <p:nvSpPr>
            <p:cNvPr id="15" name="文本框 14"/>
            <p:cNvSpPr txBox="1"/>
            <p:nvPr/>
          </p:nvSpPr>
          <p:spPr>
            <a:xfrm>
              <a:off x="7736" y="2759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36" y="3364"/>
              <a:ext cx="973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3712210" y="2459355"/>
            <a:ext cx="819150" cy="819150"/>
          </a:xfrm>
          <a:prstGeom prst="ellipse">
            <a:avLst/>
          </a:prstGeom>
          <a:solidFill>
            <a:srgbClr val="87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01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963670" y="3652520"/>
            <a:ext cx="819150" cy="819150"/>
          </a:xfrm>
          <a:prstGeom prst="ellipse">
            <a:avLst/>
          </a:prstGeom>
          <a:solidFill>
            <a:srgbClr val="5E7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02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07610" y="3421380"/>
            <a:ext cx="6181090" cy="1213485"/>
            <a:chOff x="7736" y="5779"/>
            <a:chExt cx="9734" cy="1911"/>
          </a:xfrm>
        </p:grpSpPr>
        <p:sp>
          <p:nvSpPr>
            <p:cNvPr id="14" name="文本框 13"/>
            <p:cNvSpPr txBox="1"/>
            <p:nvPr/>
          </p:nvSpPr>
          <p:spPr>
            <a:xfrm>
              <a:off x="7736" y="5779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736" y="6384"/>
              <a:ext cx="973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 flipV="1">
            <a:off x="2162175" y="5891530"/>
            <a:ext cx="228600" cy="228600"/>
          </a:xfrm>
          <a:prstGeom prst="ellipse">
            <a:avLst/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712210" y="4845685"/>
            <a:ext cx="819150" cy="819150"/>
          </a:xfrm>
          <a:prstGeom prst="ellipse">
            <a:avLst/>
          </a:prstGeom>
          <a:solidFill>
            <a:srgbClr val="669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03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007610" y="5196205"/>
            <a:ext cx="6181090" cy="1213485"/>
            <a:chOff x="7736" y="8349"/>
            <a:chExt cx="9734" cy="1911"/>
          </a:xfrm>
        </p:grpSpPr>
        <p:sp>
          <p:nvSpPr>
            <p:cNvPr id="21" name="文本框 20"/>
            <p:cNvSpPr txBox="1"/>
            <p:nvPr/>
          </p:nvSpPr>
          <p:spPr>
            <a:xfrm>
              <a:off x="7736" y="8349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736" y="8954"/>
              <a:ext cx="973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470025" y="3100705"/>
            <a:ext cx="15582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6448" y="3484880"/>
            <a:ext cx="2925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单击此处输入你的正文，文字是您思想的提炼，为了最终演示发布的良好效果，请尽量言简意赅的阐述观点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2" name="同心圆 1"/>
          <p:cNvSpPr/>
          <p:nvPr/>
        </p:nvSpPr>
        <p:spPr>
          <a:xfrm>
            <a:off x="5115560" y="4289425"/>
            <a:ext cx="1962150" cy="1962150"/>
          </a:xfrm>
          <a:prstGeom prst="donut">
            <a:avLst>
              <a:gd name="adj" fmla="val 9506"/>
            </a:avLst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337493" y="4511358"/>
            <a:ext cx="1518285" cy="15182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/>
          </a:p>
        </p:txBody>
      </p:sp>
      <p:sp>
        <p:nvSpPr>
          <p:cNvPr id="3" name="同心圆 2"/>
          <p:cNvSpPr/>
          <p:nvPr/>
        </p:nvSpPr>
        <p:spPr>
          <a:xfrm>
            <a:off x="4725035" y="3898900"/>
            <a:ext cx="2743200" cy="2743200"/>
          </a:xfrm>
          <a:prstGeom prst="donut">
            <a:avLst>
              <a:gd name="adj" fmla="val 53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280218" y="5243830"/>
            <a:ext cx="648335" cy="648335"/>
          </a:xfrm>
          <a:prstGeom prst="ellipse">
            <a:avLst/>
          </a:prstGeom>
          <a:solidFill>
            <a:srgbClr val="AC8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01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264718" y="5243830"/>
            <a:ext cx="648335" cy="648335"/>
          </a:xfrm>
          <a:prstGeom prst="ellipse">
            <a:avLst/>
          </a:prstGeom>
          <a:solidFill>
            <a:srgbClr val="AC8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05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466908" y="4170680"/>
            <a:ext cx="648335" cy="648335"/>
          </a:xfrm>
          <a:prstGeom prst="ellipse">
            <a:avLst/>
          </a:prstGeom>
          <a:solidFill>
            <a:srgbClr val="8784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02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970078" y="4170680"/>
            <a:ext cx="648335" cy="648335"/>
          </a:xfrm>
          <a:prstGeom prst="ellipse">
            <a:avLst/>
          </a:prstGeom>
          <a:solidFill>
            <a:srgbClr val="6695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04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71198" y="3522345"/>
            <a:ext cx="648335" cy="648335"/>
          </a:xfrm>
          <a:prstGeom prst="ellipse">
            <a:avLst/>
          </a:prstGeom>
          <a:solidFill>
            <a:srgbClr val="5E729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汉仪正圆-55W" panose="00020600040101010101" charset="-122"/>
                <a:ea typeface="汉仪正圆-55W" panose="00020600040101010101" charset="-122"/>
              </a:rPr>
              <a:t>03</a:t>
            </a:r>
            <a:endParaRPr lang="en-US" altLang="zh-CN" b="1">
              <a:latin typeface="汉仪正圆-55W" panose="00020600040101010101" charset="-122"/>
              <a:ea typeface="汉仪正圆-55W" panose="0002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8125" y="5037455"/>
            <a:ext cx="3854450" cy="1080135"/>
            <a:chOff x="375" y="7933"/>
            <a:chExt cx="6070" cy="1701"/>
          </a:xfrm>
        </p:grpSpPr>
        <p:sp>
          <p:nvSpPr>
            <p:cNvPr id="15" name="文本框 14"/>
            <p:cNvSpPr txBox="1"/>
            <p:nvPr/>
          </p:nvSpPr>
          <p:spPr>
            <a:xfrm>
              <a:off x="375" y="793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75" y="8328"/>
              <a:ext cx="60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00060" y="5037455"/>
            <a:ext cx="3854450" cy="1080135"/>
            <a:chOff x="375" y="7933"/>
            <a:chExt cx="6070" cy="1701"/>
          </a:xfrm>
        </p:grpSpPr>
        <p:sp>
          <p:nvSpPr>
            <p:cNvPr id="14" name="文本框 13"/>
            <p:cNvSpPr txBox="1"/>
            <p:nvPr/>
          </p:nvSpPr>
          <p:spPr>
            <a:xfrm>
              <a:off x="375" y="793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75" y="8328"/>
              <a:ext cx="60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2775" y="3306445"/>
            <a:ext cx="3854450" cy="1080135"/>
            <a:chOff x="375" y="7933"/>
            <a:chExt cx="6070" cy="1701"/>
          </a:xfrm>
        </p:grpSpPr>
        <p:sp>
          <p:nvSpPr>
            <p:cNvPr id="18" name="文本框 17"/>
            <p:cNvSpPr txBox="1"/>
            <p:nvPr/>
          </p:nvSpPr>
          <p:spPr>
            <a:xfrm>
              <a:off x="375" y="793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5" y="8328"/>
              <a:ext cx="60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16825" y="3306445"/>
            <a:ext cx="3854450" cy="1080135"/>
            <a:chOff x="375" y="7933"/>
            <a:chExt cx="6070" cy="1701"/>
          </a:xfrm>
        </p:grpSpPr>
        <p:sp>
          <p:nvSpPr>
            <p:cNvPr id="21" name="文本框 20"/>
            <p:cNvSpPr txBox="1"/>
            <p:nvPr/>
          </p:nvSpPr>
          <p:spPr>
            <a:xfrm>
              <a:off x="375" y="793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75" y="8328"/>
              <a:ext cx="60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167823" y="1958975"/>
            <a:ext cx="3855085" cy="1080770"/>
            <a:chOff x="375" y="7933"/>
            <a:chExt cx="6071" cy="1702"/>
          </a:xfrm>
        </p:grpSpPr>
        <p:sp>
          <p:nvSpPr>
            <p:cNvPr id="24" name="文本框 23"/>
            <p:cNvSpPr txBox="1"/>
            <p:nvPr/>
          </p:nvSpPr>
          <p:spPr>
            <a:xfrm>
              <a:off x="2184" y="793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75" y="8328"/>
              <a:ext cx="60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28625" y="3143250"/>
            <a:ext cx="11334115" cy="2971800"/>
          </a:xfrm>
          <a:prstGeom prst="roundRect">
            <a:avLst>
              <a:gd name="adj" fmla="val 14583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105400" y="1809750"/>
            <a:ext cx="1981200" cy="457200"/>
          </a:xfrm>
          <a:prstGeom prst="roundRect">
            <a:avLst>
              <a:gd name="adj" fmla="val 50000"/>
            </a:avLst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bg1"/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cxnSp>
        <p:nvCxnSpPr>
          <p:cNvPr id="5" name="直接箭头连接符 4"/>
          <p:cNvCxnSpPr>
            <a:stCxn id="3" idx="2"/>
            <a:endCxn id="12" idx="7"/>
          </p:cNvCxnSpPr>
          <p:nvPr/>
        </p:nvCxnSpPr>
        <p:spPr>
          <a:xfrm flipH="1">
            <a:off x="2261870" y="2266950"/>
            <a:ext cx="3834130" cy="76327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775335" y="2934970"/>
            <a:ext cx="2514600" cy="3016885"/>
            <a:chOff x="2076" y="4052"/>
            <a:chExt cx="3960" cy="4751"/>
          </a:xfrm>
        </p:grpSpPr>
        <p:sp>
          <p:nvSpPr>
            <p:cNvPr id="7" name="圆角矩形 6"/>
            <p:cNvSpPr/>
            <p:nvPr/>
          </p:nvSpPr>
          <p:spPr>
            <a:xfrm>
              <a:off x="2076" y="4635"/>
              <a:ext cx="3960" cy="4169"/>
            </a:xfrm>
            <a:prstGeom prst="roundRect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829" y="536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076" y="5968"/>
              <a:ext cx="396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546" y="4052"/>
              <a:ext cx="1021" cy="1021"/>
            </a:xfrm>
            <a:prstGeom prst="ellipse">
              <a:avLst/>
            </a:prstGeom>
            <a:solidFill>
              <a:srgbClr val="AC86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>
                  <a:latin typeface="汉仪正圆-55W" panose="00020600040101010101" charset="-122"/>
                  <a:ea typeface="汉仪正圆-55W" panose="00020600040101010101" charset="-122"/>
                </a:rPr>
                <a:t>01</a:t>
              </a:r>
              <a:endParaRPr lang="en-US" altLang="zh-CN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55035" y="2934970"/>
            <a:ext cx="2514600" cy="3016885"/>
            <a:chOff x="2076" y="4052"/>
            <a:chExt cx="3960" cy="4751"/>
          </a:xfrm>
        </p:grpSpPr>
        <p:sp>
          <p:nvSpPr>
            <p:cNvPr id="10" name="圆角矩形 9"/>
            <p:cNvSpPr/>
            <p:nvPr/>
          </p:nvSpPr>
          <p:spPr>
            <a:xfrm>
              <a:off x="2076" y="4635"/>
              <a:ext cx="3960" cy="4169"/>
            </a:xfrm>
            <a:prstGeom prst="roundRect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829" y="536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076" y="5968"/>
              <a:ext cx="396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546" y="4052"/>
              <a:ext cx="1021" cy="1021"/>
            </a:xfrm>
            <a:prstGeom prst="ellipse">
              <a:avLst/>
            </a:prstGeom>
            <a:solidFill>
              <a:srgbClr val="8784C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>
                  <a:latin typeface="汉仪正圆-55W" panose="00020600040101010101" charset="-122"/>
                  <a:ea typeface="汉仪正圆-55W" panose="00020600040101010101" charset="-122"/>
                </a:rPr>
                <a:t>02</a:t>
              </a:r>
              <a:endParaRPr lang="en-US" altLang="zh-CN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34735" y="2935605"/>
            <a:ext cx="2514600" cy="3016885"/>
            <a:chOff x="2076" y="4052"/>
            <a:chExt cx="3960" cy="4751"/>
          </a:xfrm>
        </p:grpSpPr>
        <p:sp>
          <p:nvSpPr>
            <p:cNvPr id="16" name="圆角矩形 15"/>
            <p:cNvSpPr/>
            <p:nvPr/>
          </p:nvSpPr>
          <p:spPr>
            <a:xfrm>
              <a:off x="2076" y="4635"/>
              <a:ext cx="3960" cy="4169"/>
            </a:xfrm>
            <a:prstGeom prst="roundRect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829" y="536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076" y="5968"/>
              <a:ext cx="396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546" y="4052"/>
              <a:ext cx="1021" cy="1021"/>
            </a:xfrm>
            <a:prstGeom prst="ellipse">
              <a:avLst/>
            </a:prstGeom>
            <a:solidFill>
              <a:srgbClr val="5E729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>
                  <a:latin typeface="汉仪正圆-55W" panose="00020600040101010101" charset="-122"/>
                  <a:ea typeface="汉仪正圆-55W" panose="00020600040101010101" charset="-122"/>
                </a:rPr>
                <a:t>03</a:t>
              </a:r>
              <a:endParaRPr lang="en-US" altLang="zh-CN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814435" y="2935605"/>
            <a:ext cx="2514600" cy="3016885"/>
            <a:chOff x="2076" y="4052"/>
            <a:chExt cx="3960" cy="4751"/>
          </a:xfrm>
        </p:grpSpPr>
        <p:sp>
          <p:nvSpPr>
            <p:cNvPr id="21" name="圆角矩形 20"/>
            <p:cNvSpPr/>
            <p:nvPr/>
          </p:nvSpPr>
          <p:spPr>
            <a:xfrm>
              <a:off x="2076" y="4635"/>
              <a:ext cx="3960" cy="4169"/>
            </a:xfrm>
            <a:prstGeom prst="roundRect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829" y="5363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076" y="5968"/>
              <a:ext cx="396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546" y="4052"/>
              <a:ext cx="1021" cy="1021"/>
            </a:xfrm>
            <a:prstGeom prst="ellipse">
              <a:avLst/>
            </a:prstGeom>
            <a:solidFill>
              <a:srgbClr val="6695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>
                  <a:latin typeface="汉仪正圆-55W" panose="00020600040101010101" charset="-122"/>
                  <a:ea typeface="汉仪正圆-55W" panose="00020600040101010101" charset="-122"/>
                </a:rPr>
                <a:t>04</a:t>
              </a:r>
              <a:endParaRPr lang="en-US" altLang="zh-CN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</p:grpSp>
      <p:cxnSp>
        <p:nvCxnSpPr>
          <p:cNvPr id="25" name="直接箭头连接符 24"/>
          <p:cNvCxnSpPr/>
          <p:nvPr/>
        </p:nvCxnSpPr>
        <p:spPr>
          <a:xfrm>
            <a:off x="6027420" y="2266950"/>
            <a:ext cx="3834130" cy="76327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endCxn id="19" idx="0"/>
          </p:cNvCxnSpPr>
          <p:nvPr/>
        </p:nvCxnSpPr>
        <p:spPr>
          <a:xfrm>
            <a:off x="6209665" y="2324100"/>
            <a:ext cx="1183005" cy="611505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4874895" y="2333625"/>
            <a:ext cx="1183005" cy="611505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95813" y="2447608"/>
            <a:ext cx="3067050" cy="3067050"/>
            <a:chOff x="7186" y="4035"/>
            <a:chExt cx="4830" cy="4830"/>
          </a:xfrm>
        </p:grpSpPr>
        <p:grpSp>
          <p:nvGrpSpPr>
            <p:cNvPr id="13" name="组合 12"/>
            <p:cNvGrpSpPr/>
            <p:nvPr/>
          </p:nvGrpSpPr>
          <p:grpSpPr>
            <a:xfrm>
              <a:off x="7186" y="4035"/>
              <a:ext cx="4830" cy="4830"/>
              <a:chOff x="7455" y="4215"/>
              <a:chExt cx="4290" cy="4290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7455" y="4215"/>
                <a:ext cx="4290" cy="429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8" name="直接连接符 7"/>
              <p:cNvCxnSpPr>
                <a:stCxn id="5" idx="2"/>
                <a:endCxn id="5" idx="6"/>
              </p:cNvCxnSpPr>
              <p:nvPr/>
            </p:nvCxnSpPr>
            <p:spPr>
              <a:xfrm>
                <a:off x="7455" y="6360"/>
                <a:ext cx="429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>
                <a:stCxn id="5" idx="1"/>
                <a:endCxn id="5" idx="5"/>
              </p:cNvCxnSpPr>
              <p:nvPr/>
            </p:nvCxnSpPr>
            <p:spPr>
              <a:xfrm>
                <a:off x="8083" y="4843"/>
                <a:ext cx="3034" cy="303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>
                <a:off x="8083" y="4843"/>
                <a:ext cx="3034" cy="303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stCxn id="5" idx="0"/>
                <a:endCxn id="5" idx="4"/>
              </p:cNvCxnSpPr>
              <p:nvPr/>
            </p:nvCxnSpPr>
            <p:spPr>
              <a:xfrm>
                <a:off x="9600" y="4215"/>
                <a:ext cx="0" cy="429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椭圆 13"/>
            <p:cNvSpPr/>
            <p:nvPr/>
          </p:nvSpPr>
          <p:spPr>
            <a:xfrm>
              <a:off x="8293" y="5142"/>
              <a:ext cx="2615" cy="2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097020" y="3021330"/>
            <a:ext cx="914400" cy="800100"/>
            <a:chOff x="6346" y="4758"/>
            <a:chExt cx="1440" cy="1260"/>
          </a:xfrm>
        </p:grpSpPr>
        <p:sp>
          <p:nvSpPr>
            <p:cNvPr id="16" name="泪滴形 15"/>
            <p:cNvSpPr/>
            <p:nvPr/>
          </p:nvSpPr>
          <p:spPr>
            <a:xfrm rot="4020000">
              <a:off x="6436" y="4758"/>
              <a:ext cx="1260" cy="1260"/>
            </a:xfrm>
            <a:prstGeom prst="teardrop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46" y="5052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01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flipH="1">
            <a:off x="7247255" y="3021330"/>
            <a:ext cx="914400" cy="800100"/>
            <a:chOff x="6346" y="4758"/>
            <a:chExt cx="1440" cy="1260"/>
          </a:xfrm>
        </p:grpSpPr>
        <p:sp>
          <p:nvSpPr>
            <p:cNvPr id="20" name="泪滴形 19"/>
            <p:cNvSpPr/>
            <p:nvPr/>
          </p:nvSpPr>
          <p:spPr>
            <a:xfrm rot="4020000">
              <a:off x="6436" y="4758"/>
              <a:ext cx="1260" cy="1260"/>
            </a:xfrm>
            <a:prstGeom prst="teardrop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346" y="5052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04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flipV="1">
            <a:off x="4097020" y="4157980"/>
            <a:ext cx="914400" cy="800100"/>
            <a:chOff x="6346" y="4758"/>
            <a:chExt cx="1440" cy="1260"/>
          </a:xfrm>
        </p:grpSpPr>
        <p:sp>
          <p:nvSpPr>
            <p:cNvPr id="23" name="泪滴形 22"/>
            <p:cNvSpPr/>
            <p:nvPr/>
          </p:nvSpPr>
          <p:spPr>
            <a:xfrm rot="4020000">
              <a:off x="6436" y="4758"/>
              <a:ext cx="1260" cy="1260"/>
            </a:xfrm>
            <a:prstGeom prst="teardrop">
              <a:avLst/>
            </a:prstGeom>
            <a:solidFill>
              <a:srgbClr val="6695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 flipV="1">
              <a:off x="6346" y="5052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08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 flipV="1">
            <a:off x="7247255" y="4157980"/>
            <a:ext cx="914400" cy="800100"/>
            <a:chOff x="6346" y="4758"/>
            <a:chExt cx="1440" cy="1260"/>
          </a:xfrm>
        </p:grpSpPr>
        <p:sp>
          <p:nvSpPr>
            <p:cNvPr id="26" name="泪滴形 25"/>
            <p:cNvSpPr/>
            <p:nvPr/>
          </p:nvSpPr>
          <p:spPr>
            <a:xfrm rot="4020000">
              <a:off x="6436" y="4758"/>
              <a:ext cx="1260" cy="1260"/>
            </a:xfrm>
            <a:prstGeom prst="teardrop">
              <a:avLst/>
            </a:prstGeom>
            <a:solidFill>
              <a:srgbClr val="AC8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 flipV="1">
              <a:off x="6346" y="5052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05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20340000">
            <a:off x="5039995" y="2068830"/>
            <a:ext cx="914400" cy="800100"/>
            <a:chOff x="8879" y="3168"/>
            <a:chExt cx="1440" cy="1260"/>
          </a:xfrm>
        </p:grpSpPr>
        <p:sp>
          <p:nvSpPr>
            <p:cNvPr id="29" name="泪滴形 28"/>
            <p:cNvSpPr/>
            <p:nvPr/>
          </p:nvSpPr>
          <p:spPr>
            <a:xfrm rot="8160000">
              <a:off x="8969" y="3168"/>
              <a:ext cx="1260" cy="1260"/>
            </a:xfrm>
            <a:prstGeom prst="teardrop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879" y="3473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02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1260000" flipH="1">
            <a:off x="6252845" y="2068830"/>
            <a:ext cx="914400" cy="800100"/>
            <a:chOff x="8879" y="3168"/>
            <a:chExt cx="1440" cy="1260"/>
          </a:xfrm>
        </p:grpSpPr>
        <p:sp>
          <p:nvSpPr>
            <p:cNvPr id="37" name="泪滴形 36"/>
            <p:cNvSpPr/>
            <p:nvPr/>
          </p:nvSpPr>
          <p:spPr>
            <a:xfrm rot="8160000">
              <a:off x="8969" y="3168"/>
              <a:ext cx="1260" cy="1260"/>
            </a:xfrm>
            <a:prstGeom prst="teardrop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879" y="3473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03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260000" flipV="1">
            <a:off x="5039995" y="5093970"/>
            <a:ext cx="914400" cy="800100"/>
            <a:chOff x="8879" y="3168"/>
            <a:chExt cx="1440" cy="1260"/>
          </a:xfrm>
        </p:grpSpPr>
        <p:sp>
          <p:nvSpPr>
            <p:cNvPr id="40" name="泪滴形 39"/>
            <p:cNvSpPr/>
            <p:nvPr/>
          </p:nvSpPr>
          <p:spPr>
            <a:xfrm rot="8160000">
              <a:off x="8969" y="3168"/>
              <a:ext cx="1260" cy="1260"/>
            </a:xfrm>
            <a:prstGeom prst="teardrop">
              <a:avLst/>
            </a:prstGeom>
            <a:solidFill>
              <a:srgbClr val="5E7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879" y="3473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07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20340000" flipH="1" flipV="1">
            <a:off x="6252845" y="5093970"/>
            <a:ext cx="914400" cy="800100"/>
            <a:chOff x="8879" y="3168"/>
            <a:chExt cx="1440" cy="1260"/>
          </a:xfrm>
        </p:grpSpPr>
        <p:sp>
          <p:nvSpPr>
            <p:cNvPr id="43" name="泪滴形 42"/>
            <p:cNvSpPr/>
            <p:nvPr/>
          </p:nvSpPr>
          <p:spPr>
            <a:xfrm rot="8160000">
              <a:off x="8969" y="3168"/>
              <a:ext cx="1260" cy="1260"/>
            </a:xfrm>
            <a:prstGeom prst="teardrop">
              <a:avLst/>
            </a:prstGeom>
            <a:solidFill>
              <a:srgbClr val="878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879" y="3473"/>
              <a:ext cx="1440" cy="6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2000" b="1">
                  <a:solidFill>
                    <a:schemeClr val="lt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06</a:t>
              </a:r>
              <a:endParaRPr lang="en-US" altLang="zh-CN" sz="2000" b="1">
                <a:solidFill>
                  <a:schemeClr val="lt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5591175" y="3705225"/>
            <a:ext cx="1076325" cy="55181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75260" y="1630045"/>
            <a:ext cx="3922395" cy="4220845"/>
            <a:chOff x="475" y="2605"/>
            <a:chExt cx="6177" cy="6647"/>
          </a:xfrm>
        </p:grpSpPr>
        <p:sp>
          <p:nvSpPr>
            <p:cNvPr id="46" name="文本框 45"/>
            <p:cNvSpPr txBox="1"/>
            <p:nvPr/>
          </p:nvSpPr>
          <p:spPr>
            <a:xfrm>
              <a:off x="475" y="260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75" y="438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75" y="616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75" y="794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160385" y="1630045"/>
            <a:ext cx="3922395" cy="4220845"/>
            <a:chOff x="475" y="2605"/>
            <a:chExt cx="6177" cy="6647"/>
          </a:xfrm>
        </p:grpSpPr>
        <p:sp>
          <p:nvSpPr>
            <p:cNvPr id="53" name="文本框 52"/>
            <p:cNvSpPr txBox="1"/>
            <p:nvPr/>
          </p:nvSpPr>
          <p:spPr>
            <a:xfrm>
              <a:off x="475" y="260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75" y="438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475" y="616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475" y="7945"/>
              <a:ext cx="61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12775" y="1613535"/>
            <a:ext cx="7471410" cy="1080770"/>
            <a:chOff x="965" y="2541"/>
            <a:chExt cx="11766" cy="1702"/>
          </a:xfrm>
        </p:grpSpPr>
        <p:grpSp>
          <p:nvGrpSpPr>
            <p:cNvPr id="4" name="组合 3"/>
            <p:cNvGrpSpPr/>
            <p:nvPr/>
          </p:nvGrpSpPr>
          <p:grpSpPr>
            <a:xfrm>
              <a:off x="8511" y="2882"/>
              <a:ext cx="4220" cy="1020"/>
              <a:chOff x="8511" y="2715"/>
              <a:chExt cx="4220" cy="1020"/>
            </a:xfrm>
          </p:grpSpPr>
          <p:sp>
            <p:nvSpPr>
              <p:cNvPr id="2" name="五边形 1"/>
              <p:cNvSpPr/>
              <p:nvPr/>
            </p:nvSpPr>
            <p:spPr>
              <a:xfrm>
                <a:off x="9041" y="2761"/>
                <a:ext cx="3690" cy="930"/>
              </a:xfrm>
              <a:prstGeom prst="homePlate">
                <a:avLst/>
              </a:prstGeom>
              <a:solidFill>
                <a:srgbClr val="AC8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8511" y="2715"/>
                <a:ext cx="1021" cy="1021"/>
              </a:xfrm>
              <a:prstGeom prst="ellipse">
                <a:avLst/>
              </a:prstGeom>
              <a:solidFill>
                <a:srgbClr val="AC86C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>
                    <a:latin typeface="汉仪正圆-55W" panose="00020600040101010101" charset="-122"/>
                    <a:ea typeface="汉仪正圆-55W" panose="00020600040101010101" charset="-122"/>
                  </a:rPr>
                  <a:t>01</a:t>
                </a:r>
                <a:endParaRPr lang="en-US" altLang="zh-CN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9779" y="2936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b="1">
                    <a:solidFill>
                      <a:schemeClr val="bg1"/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965" y="2541"/>
              <a:ext cx="6940" cy="1702"/>
              <a:chOff x="375" y="7933"/>
              <a:chExt cx="6940" cy="1702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375" y="7933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375" y="8328"/>
                <a:ext cx="694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200000"/>
                  </a:lnSpc>
                </a:pPr>
                <a:r>
                  <a:rPr lang="zh-CN" altLang="en-U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</a:rPr>
                  <a:t>单击此处输入你的正文，文字是您思想的提炼，为了最终演示发布的良好效果，请尽量言简意赅的阐述观点</a:t>
                </a:r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695190" y="2842260"/>
            <a:ext cx="7134860" cy="1080770"/>
            <a:chOff x="7678" y="4268"/>
            <a:chExt cx="11236" cy="1702"/>
          </a:xfrm>
        </p:grpSpPr>
        <p:grpSp>
          <p:nvGrpSpPr>
            <p:cNvPr id="5" name="组合 4"/>
            <p:cNvGrpSpPr/>
            <p:nvPr/>
          </p:nvGrpSpPr>
          <p:grpSpPr>
            <a:xfrm rot="0" flipH="1">
              <a:off x="7678" y="4609"/>
              <a:ext cx="4220" cy="1020"/>
              <a:chOff x="8511" y="2715"/>
              <a:chExt cx="4220" cy="1020"/>
            </a:xfrm>
          </p:grpSpPr>
          <p:sp>
            <p:nvSpPr>
              <p:cNvPr id="7" name="五边形 6"/>
              <p:cNvSpPr/>
              <p:nvPr/>
            </p:nvSpPr>
            <p:spPr>
              <a:xfrm>
                <a:off x="9041" y="2761"/>
                <a:ext cx="3690" cy="930"/>
              </a:xfrm>
              <a:prstGeom prst="homePlate">
                <a:avLst/>
              </a:prstGeom>
              <a:solidFill>
                <a:srgbClr val="8784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8511" y="2715"/>
                <a:ext cx="1021" cy="1021"/>
              </a:xfrm>
              <a:prstGeom prst="ellipse">
                <a:avLst/>
              </a:prstGeom>
              <a:solidFill>
                <a:srgbClr val="8784C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>
                    <a:latin typeface="汉仪正圆-55W" panose="00020600040101010101" charset="-122"/>
                    <a:ea typeface="汉仪正圆-55W" panose="00020600040101010101" charset="-122"/>
                  </a:rPr>
                  <a:t>02</a:t>
                </a:r>
                <a:endParaRPr lang="en-US" altLang="zh-CN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9779" y="2936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b="1">
                    <a:solidFill>
                      <a:schemeClr val="bg1"/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0">
              <a:off x="11974" y="4268"/>
              <a:ext cx="6940" cy="1702"/>
              <a:chOff x="375" y="7933"/>
              <a:chExt cx="6940" cy="1702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375" y="7933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75" y="8328"/>
                <a:ext cx="694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200000"/>
                  </a:lnSpc>
                </a:pPr>
                <a:r>
                  <a:rPr lang="zh-CN" altLang="en-U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</a:rPr>
                  <a:t>单击此处输入你的正文，文字是您思想的提炼，为了最终演示发布的良好效果，请尽量言简意赅的阐述观点</a:t>
                </a:r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612775" y="4070985"/>
            <a:ext cx="7471410" cy="1080770"/>
            <a:chOff x="965" y="2541"/>
            <a:chExt cx="11766" cy="1702"/>
          </a:xfrm>
        </p:grpSpPr>
        <p:grpSp>
          <p:nvGrpSpPr>
            <p:cNvPr id="21" name="组合 20"/>
            <p:cNvGrpSpPr/>
            <p:nvPr/>
          </p:nvGrpSpPr>
          <p:grpSpPr>
            <a:xfrm>
              <a:off x="8511" y="2882"/>
              <a:ext cx="4220" cy="1020"/>
              <a:chOff x="8511" y="2715"/>
              <a:chExt cx="4220" cy="1020"/>
            </a:xfrm>
          </p:grpSpPr>
          <p:sp>
            <p:nvSpPr>
              <p:cNvPr id="22" name="五边形 21"/>
              <p:cNvSpPr/>
              <p:nvPr/>
            </p:nvSpPr>
            <p:spPr>
              <a:xfrm>
                <a:off x="9041" y="2761"/>
                <a:ext cx="3690" cy="930"/>
              </a:xfrm>
              <a:prstGeom prst="homePlate">
                <a:avLst/>
              </a:prstGeom>
              <a:solidFill>
                <a:srgbClr val="5E72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8511" y="2715"/>
                <a:ext cx="1021" cy="1021"/>
              </a:xfrm>
              <a:prstGeom prst="ellipse">
                <a:avLst/>
              </a:prstGeom>
              <a:solidFill>
                <a:srgbClr val="5E729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>
                    <a:latin typeface="汉仪正圆-55W" panose="00020600040101010101" charset="-122"/>
                    <a:ea typeface="汉仪正圆-55W" panose="00020600040101010101" charset="-122"/>
                  </a:rPr>
                  <a:t>03</a:t>
                </a:r>
                <a:endParaRPr lang="en-US" altLang="zh-CN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9779" y="2936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b="1">
                    <a:solidFill>
                      <a:schemeClr val="bg1"/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965" y="2541"/>
              <a:ext cx="6940" cy="1702"/>
              <a:chOff x="375" y="7933"/>
              <a:chExt cx="6940" cy="1702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375" y="7933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375" y="8328"/>
                <a:ext cx="694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200000"/>
                  </a:lnSpc>
                </a:pPr>
                <a:r>
                  <a:rPr lang="zh-CN" altLang="en-U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</a:rPr>
                  <a:t>单击此处输入你的正文，文字是您思想的提炼，为了最终演示发布的良好效果，请尽量言简意赅的阐述观点</a:t>
                </a:r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695190" y="5299710"/>
            <a:ext cx="7134860" cy="1080770"/>
            <a:chOff x="7678" y="4268"/>
            <a:chExt cx="11236" cy="1702"/>
          </a:xfrm>
        </p:grpSpPr>
        <p:grpSp>
          <p:nvGrpSpPr>
            <p:cNvPr id="30" name="组合 29"/>
            <p:cNvGrpSpPr/>
            <p:nvPr/>
          </p:nvGrpSpPr>
          <p:grpSpPr>
            <a:xfrm rot="0" flipH="1">
              <a:off x="7678" y="4609"/>
              <a:ext cx="4220" cy="1020"/>
              <a:chOff x="8511" y="2715"/>
              <a:chExt cx="4220" cy="1020"/>
            </a:xfrm>
          </p:grpSpPr>
          <p:sp>
            <p:nvSpPr>
              <p:cNvPr id="31" name="五边形 30"/>
              <p:cNvSpPr/>
              <p:nvPr/>
            </p:nvSpPr>
            <p:spPr>
              <a:xfrm>
                <a:off x="9041" y="2761"/>
                <a:ext cx="3690" cy="930"/>
              </a:xfrm>
              <a:prstGeom prst="homePlate">
                <a:avLst/>
              </a:prstGeom>
              <a:solidFill>
                <a:srgbClr val="6695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8511" y="2715"/>
                <a:ext cx="1021" cy="1021"/>
              </a:xfrm>
              <a:prstGeom prst="ellipse">
                <a:avLst/>
              </a:prstGeom>
              <a:solidFill>
                <a:srgbClr val="6695A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>
                    <a:latin typeface="汉仪正圆-55W" panose="00020600040101010101" charset="-122"/>
                    <a:ea typeface="汉仪正圆-55W" panose="00020600040101010101" charset="-122"/>
                  </a:rPr>
                  <a:t>04</a:t>
                </a:r>
                <a:endParaRPr lang="en-US" altLang="zh-CN" b="1">
                  <a:latin typeface="汉仪正圆-55W" panose="00020600040101010101" charset="-122"/>
                  <a:ea typeface="汉仪正圆-55W" panose="00020600040101010101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9779" y="2936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ctr"/>
                <a:r>
                  <a:rPr lang="zh-CN" altLang="en-US" b="1">
                    <a:solidFill>
                      <a:schemeClr val="bg1"/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 rot="0">
              <a:off x="11974" y="4268"/>
              <a:ext cx="6940" cy="1702"/>
              <a:chOff x="375" y="7933"/>
              <a:chExt cx="6940" cy="1702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375" y="7933"/>
                <a:ext cx="2454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zh-CN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  <a:sym typeface="+mn-ea"/>
                  </a:rPr>
                  <a:t>请添加小标题</a:t>
                </a:r>
                <a:endPara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75" y="8328"/>
                <a:ext cx="694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200000"/>
                  </a:lnSpc>
                </a:pPr>
                <a:r>
                  <a:rPr lang="zh-CN" altLang="en-U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正圆-55W" panose="00020600040101010101" charset="-122"/>
                    <a:ea typeface="汉仪正圆-55W" panose="00020600040101010101" charset="-122"/>
                  </a:rPr>
                  <a:t>单击此处输入你的正文，文字是您思想的提炼，为了最终演示发布的良好效果，请尽量言简意赅的阐述观点</a:t>
                </a:r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5838825" y="2267405"/>
            <a:ext cx="514350" cy="4590415"/>
          </a:xfrm>
          <a:prstGeom prst="upArrow">
            <a:avLst/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右箭头 3"/>
          <p:cNvSpPr/>
          <p:nvPr/>
        </p:nvSpPr>
        <p:spPr>
          <a:xfrm>
            <a:off x="6320155" y="3676470"/>
            <a:ext cx="819150" cy="3181350"/>
          </a:xfrm>
          <a:prstGeom prst="bentArrow">
            <a:avLst/>
          </a:prstGeom>
          <a:solidFill>
            <a:srgbClr val="87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圆角右箭头 4"/>
          <p:cNvSpPr/>
          <p:nvPr/>
        </p:nvSpPr>
        <p:spPr>
          <a:xfrm flipH="1">
            <a:off x="5019675" y="4157820"/>
            <a:ext cx="819150" cy="2700000"/>
          </a:xfrm>
          <a:prstGeom prst="bentArrow">
            <a:avLst/>
          </a:prstGeom>
          <a:solidFill>
            <a:srgbClr val="5E7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圆角右箭头 6"/>
          <p:cNvSpPr/>
          <p:nvPr/>
        </p:nvSpPr>
        <p:spPr>
          <a:xfrm>
            <a:off x="6651625" y="4697820"/>
            <a:ext cx="819150" cy="2160000"/>
          </a:xfrm>
          <a:prstGeom prst="bentArrow">
            <a:avLst/>
          </a:prstGeom>
          <a:solidFill>
            <a:srgbClr val="669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圆角右箭头 7"/>
          <p:cNvSpPr/>
          <p:nvPr/>
        </p:nvSpPr>
        <p:spPr>
          <a:xfrm flipH="1">
            <a:off x="4721225" y="5417820"/>
            <a:ext cx="819150" cy="1440000"/>
          </a:xfrm>
          <a:prstGeom prst="bentArrow">
            <a:avLst/>
          </a:prstGeom>
          <a:solidFill>
            <a:srgbClr val="AC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87930" y="2016760"/>
            <a:ext cx="15582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87930" y="2267585"/>
            <a:ext cx="3350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单击此处输入你的正文，文字是您思想的提炼，为了最终演示发布的良好效果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9305" y="2846705"/>
            <a:ext cx="15582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9305" y="3097530"/>
            <a:ext cx="3350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单击此处输入你的正文，文字是您思想的提炼，为了最终演示发布的良好效果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70330" y="3676650"/>
            <a:ext cx="15582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70330" y="3927475"/>
            <a:ext cx="3350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单击此处输入你的正文，文字是您思想的提炼，为了最终演示发布的良好效果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5980" y="5156200"/>
            <a:ext cx="15582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980" y="5407025"/>
            <a:ext cx="3350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单击此处输入你的正文，文字是您思想的提炼，为了最终演示发布的良好效果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0635" y="4601210"/>
            <a:ext cx="15582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rPr>
              <a:t>请添加小标题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20635" y="4852035"/>
            <a:ext cx="3350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</a:rPr>
              <a:t>单击此处输入你的正文，文字是您思想的提炼，为了最终演示发布的良好效果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5910" y="2197735"/>
            <a:ext cx="2921000" cy="3526155"/>
            <a:chOff x="676" y="3501"/>
            <a:chExt cx="4600" cy="5553"/>
          </a:xfrm>
        </p:grpSpPr>
        <p:sp>
          <p:nvSpPr>
            <p:cNvPr id="12" name="椭圆 11"/>
            <p:cNvSpPr/>
            <p:nvPr/>
          </p:nvSpPr>
          <p:spPr>
            <a:xfrm>
              <a:off x="2047" y="5113"/>
              <a:ext cx="1860" cy="1860"/>
            </a:xfrm>
            <a:prstGeom prst="ellipse">
              <a:avLst/>
            </a:prstGeom>
            <a:solidFill>
              <a:srgbClr val="AC86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01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 flipH="1" flipV="1">
              <a:off x="2977" y="4319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1750" y="3501"/>
              <a:ext cx="2454" cy="580"/>
            </a:xfrm>
            <a:prstGeom prst="rect">
              <a:avLst/>
            </a:prstGeom>
            <a:solidFill>
              <a:srgbClr val="AC86CC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6" y="7166"/>
              <a:ext cx="460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192780" y="2197735"/>
            <a:ext cx="2921000" cy="3526155"/>
            <a:chOff x="676" y="3501"/>
            <a:chExt cx="4600" cy="5553"/>
          </a:xfrm>
        </p:grpSpPr>
        <p:sp>
          <p:nvSpPr>
            <p:cNvPr id="7" name="椭圆 6"/>
            <p:cNvSpPr/>
            <p:nvPr/>
          </p:nvSpPr>
          <p:spPr>
            <a:xfrm>
              <a:off x="2047" y="5113"/>
              <a:ext cx="1860" cy="1860"/>
            </a:xfrm>
            <a:prstGeom prst="ellipse">
              <a:avLst/>
            </a:prstGeom>
            <a:solidFill>
              <a:srgbClr val="8784C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02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cxnSp>
          <p:nvCxnSpPr>
            <p:cNvPr id="8" name="直接连接符 7"/>
            <p:cNvCxnSpPr>
              <a:stCxn id="7" idx="0"/>
            </p:cNvCxnSpPr>
            <p:nvPr/>
          </p:nvCxnSpPr>
          <p:spPr>
            <a:xfrm flipH="1" flipV="1">
              <a:off x="2977" y="4319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1750" y="3501"/>
              <a:ext cx="2454" cy="580"/>
            </a:xfrm>
            <a:prstGeom prst="rect">
              <a:avLst/>
            </a:prstGeom>
            <a:solidFill>
              <a:srgbClr val="8784C3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76" y="7166"/>
              <a:ext cx="460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89650" y="2197735"/>
            <a:ext cx="2921000" cy="3526155"/>
            <a:chOff x="676" y="3501"/>
            <a:chExt cx="4600" cy="5553"/>
          </a:xfrm>
        </p:grpSpPr>
        <p:sp>
          <p:nvSpPr>
            <p:cNvPr id="13" name="椭圆 12"/>
            <p:cNvSpPr/>
            <p:nvPr/>
          </p:nvSpPr>
          <p:spPr>
            <a:xfrm>
              <a:off x="2047" y="5113"/>
              <a:ext cx="1860" cy="1860"/>
            </a:xfrm>
            <a:prstGeom prst="ellipse">
              <a:avLst/>
            </a:prstGeom>
            <a:solidFill>
              <a:srgbClr val="5E729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03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cxnSp>
          <p:nvCxnSpPr>
            <p:cNvPr id="14" name="直接连接符 13"/>
            <p:cNvCxnSpPr>
              <a:stCxn id="13" idx="0"/>
            </p:cNvCxnSpPr>
            <p:nvPr/>
          </p:nvCxnSpPr>
          <p:spPr>
            <a:xfrm flipH="1" flipV="1">
              <a:off x="2977" y="4319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750" y="3501"/>
              <a:ext cx="2454" cy="580"/>
            </a:xfrm>
            <a:prstGeom prst="rect">
              <a:avLst/>
            </a:prstGeom>
            <a:solidFill>
              <a:srgbClr val="5E729C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6" y="7166"/>
              <a:ext cx="460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986520" y="2197735"/>
            <a:ext cx="2921000" cy="3526155"/>
            <a:chOff x="676" y="3501"/>
            <a:chExt cx="4600" cy="5553"/>
          </a:xfrm>
        </p:grpSpPr>
        <p:sp>
          <p:nvSpPr>
            <p:cNvPr id="20" name="椭圆 19"/>
            <p:cNvSpPr/>
            <p:nvPr/>
          </p:nvSpPr>
          <p:spPr>
            <a:xfrm>
              <a:off x="2047" y="5113"/>
              <a:ext cx="1860" cy="1860"/>
            </a:xfrm>
            <a:prstGeom prst="ellipse">
              <a:avLst/>
            </a:prstGeom>
            <a:solidFill>
              <a:srgbClr val="6695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04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cxnSp>
          <p:nvCxnSpPr>
            <p:cNvPr id="21" name="直接连接符 20"/>
            <p:cNvCxnSpPr>
              <a:stCxn id="20" idx="0"/>
            </p:cNvCxnSpPr>
            <p:nvPr/>
          </p:nvCxnSpPr>
          <p:spPr>
            <a:xfrm flipH="1" flipV="1">
              <a:off x="2977" y="4319"/>
              <a:ext cx="0" cy="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1750" y="3501"/>
              <a:ext cx="2454" cy="580"/>
            </a:xfrm>
            <a:prstGeom prst="rect">
              <a:avLst/>
            </a:prstGeom>
            <a:solidFill>
              <a:srgbClr val="6695AD"/>
            </a:solidFill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bg1"/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6" y="7166"/>
              <a:ext cx="4601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82820" y="367665"/>
            <a:ext cx="26263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cs typeface="汉仪正圆-55W" panose="00020600040101010101" charset="-122"/>
                <a:sym typeface="+mn-ea"/>
              </a:rPr>
              <a:t>信息可视化图表集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charset="-122"/>
              <a:ea typeface="汉仪正圆-55W" panose="00020600040101010101" charset="-122"/>
              <a:cs typeface="汉仪正圆-55W" panose="0002060004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35145" y="2249170"/>
            <a:ext cx="3503930" cy="3384550"/>
            <a:chOff x="6511" y="3302"/>
            <a:chExt cx="6140" cy="5930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7764" y="4475"/>
              <a:ext cx="3666" cy="3666"/>
            </a:xfrm>
            <a:prstGeom prst="roundRect">
              <a:avLst/>
            </a:prstGeom>
            <a:noFill/>
            <a:ln w="330200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801" y="3302"/>
              <a:ext cx="1591" cy="1591"/>
            </a:xfrm>
            <a:prstGeom prst="ellipse">
              <a:avLst/>
            </a:prstGeom>
            <a:solidFill>
              <a:srgbClr val="AC86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01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6511" y="5512"/>
              <a:ext cx="1591" cy="1591"/>
            </a:xfrm>
            <a:prstGeom prst="ellipse">
              <a:avLst/>
            </a:prstGeom>
            <a:solidFill>
              <a:srgbClr val="6695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04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1061" y="5512"/>
              <a:ext cx="1591" cy="1591"/>
            </a:xfrm>
            <a:prstGeom prst="ellipse">
              <a:avLst/>
            </a:prstGeom>
            <a:solidFill>
              <a:srgbClr val="8784C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02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8805" y="7642"/>
              <a:ext cx="1591" cy="1591"/>
            </a:xfrm>
            <a:prstGeom prst="ellipse">
              <a:avLst/>
            </a:prstGeom>
            <a:solidFill>
              <a:srgbClr val="5E729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latin typeface="汉仪正圆-55W" panose="00020600040101010101" charset="-122"/>
                  <a:ea typeface="汉仪正圆-55W" panose="00020600040101010101" charset="-122"/>
                </a:rPr>
                <a:t>03</a:t>
              </a:r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00685" y="1887855"/>
            <a:ext cx="3939540" cy="1449705"/>
            <a:chOff x="811" y="3147"/>
            <a:chExt cx="6204" cy="2283"/>
          </a:xfrm>
        </p:grpSpPr>
        <p:sp>
          <p:nvSpPr>
            <p:cNvPr id="8" name="椭圆 7"/>
            <p:cNvSpPr/>
            <p:nvPr/>
          </p:nvSpPr>
          <p:spPr>
            <a:xfrm>
              <a:off x="811" y="3716"/>
              <a:ext cx="482" cy="482"/>
            </a:xfrm>
            <a:prstGeom prst="ellipse">
              <a:avLst/>
            </a:prstGeom>
            <a:solidFill>
              <a:srgbClr val="AC86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619" y="3147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19" y="3542"/>
              <a:ext cx="53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00685" y="4438015"/>
            <a:ext cx="3939540" cy="1449705"/>
            <a:chOff x="811" y="3147"/>
            <a:chExt cx="6204" cy="2283"/>
          </a:xfrm>
        </p:grpSpPr>
        <p:sp>
          <p:nvSpPr>
            <p:cNvPr id="14" name="椭圆 13"/>
            <p:cNvSpPr/>
            <p:nvPr/>
          </p:nvSpPr>
          <p:spPr>
            <a:xfrm>
              <a:off x="811" y="3716"/>
              <a:ext cx="482" cy="482"/>
            </a:xfrm>
            <a:prstGeom prst="ellipse">
              <a:avLst/>
            </a:prstGeom>
            <a:solidFill>
              <a:srgbClr val="5E729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619" y="3147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19" y="3542"/>
              <a:ext cx="53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851775" y="1887855"/>
            <a:ext cx="3939540" cy="1449705"/>
            <a:chOff x="811" y="3147"/>
            <a:chExt cx="6204" cy="2283"/>
          </a:xfrm>
        </p:grpSpPr>
        <p:sp>
          <p:nvSpPr>
            <p:cNvPr id="20" name="椭圆 19"/>
            <p:cNvSpPr/>
            <p:nvPr/>
          </p:nvSpPr>
          <p:spPr>
            <a:xfrm>
              <a:off x="811" y="3716"/>
              <a:ext cx="482" cy="482"/>
            </a:xfrm>
            <a:prstGeom prst="ellipse">
              <a:avLst/>
            </a:prstGeom>
            <a:solidFill>
              <a:srgbClr val="8784C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19" y="3147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619" y="3542"/>
              <a:ext cx="53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51775" y="4438015"/>
            <a:ext cx="3939540" cy="1449705"/>
            <a:chOff x="811" y="3147"/>
            <a:chExt cx="6204" cy="2283"/>
          </a:xfrm>
        </p:grpSpPr>
        <p:sp>
          <p:nvSpPr>
            <p:cNvPr id="24" name="椭圆 23"/>
            <p:cNvSpPr/>
            <p:nvPr/>
          </p:nvSpPr>
          <p:spPr>
            <a:xfrm>
              <a:off x="811" y="3716"/>
              <a:ext cx="482" cy="482"/>
            </a:xfrm>
            <a:prstGeom prst="ellipse">
              <a:avLst/>
            </a:prstGeom>
            <a:solidFill>
              <a:srgbClr val="6695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3200" b="1">
                <a:latin typeface="汉仪正圆-55W" panose="00020600040101010101" charset="-122"/>
                <a:ea typeface="汉仪正圆-55W" panose="00020600040101010101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19" y="3147"/>
              <a:ext cx="245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  <a:sym typeface="+mn-ea"/>
                </a:rPr>
                <a:t>请添加小标题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619" y="3542"/>
              <a:ext cx="539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正圆-55W" panose="00020600040101010101" charset="-122"/>
                  <a:ea typeface="汉仪正圆-55W" panose="00020600040101010101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charset="-122"/>
                <a:ea typeface="汉仪正圆-55W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COMMONDATA" val="eyJoZGlkIjoiZGM1YmQ0ZWM2OTg4ZmQwMTczMGUzYmU3ZjJkYWQyM2M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3501</Words>
  <Application>WPS 演示</Application>
  <PresentationFormat>宽屏</PresentationFormat>
  <Paragraphs>410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汉仪正圆-55W</vt:lpstr>
      <vt:lpstr>黑体</vt:lpstr>
      <vt:lpstr>思源黑体 CN Bold</vt:lpstr>
      <vt:lpstr>Microsoft YaHei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孟孟</cp:lastModifiedBy>
  <cp:revision>165</cp:revision>
  <dcterms:created xsi:type="dcterms:W3CDTF">2019-06-19T02:08:00Z</dcterms:created>
  <dcterms:modified xsi:type="dcterms:W3CDTF">2022-11-17T03:47:16Z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BFB91C17383C4124AC27AF27EF833EF3</vt:lpwstr>
  </property>
</Properties>
</file>